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695" r:id="rId3"/>
    <p:sldMasterId id="2147483707" r:id="rId4"/>
    <p:sldMasterId id="2147483719" r:id="rId5"/>
  </p:sldMasterIdLst>
  <p:notesMasterIdLst>
    <p:notesMasterId r:id="rId22"/>
  </p:notesMasterIdLst>
  <p:sldIdLst>
    <p:sldId id="325" r:id="rId6"/>
    <p:sldId id="324" r:id="rId7"/>
    <p:sldId id="312" r:id="rId8"/>
    <p:sldId id="313" r:id="rId9"/>
    <p:sldId id="314" r:id="rId10"/>
    <p:sldId id="316" r:id="rId11"/>
    <p:sldId id="317" r:id="rId12"/>
    <p:sldId id="256" r:id="rId13"/>
    <p:sldId id="257" r:id="rId14"/>
    <p:sldId id="318" r:id="rId15"/>
    <p:sldId id="268" r:id="rId16"/>
    <p:sldId id="267" r:id="rId17"/>
    <p:sldId id="322" r:id="rId18"/>
    <p:sldId id="323" r:id="rId19"/>
    <p:sldId id="319" r:id="rId20"/>
    <p:sldId id="320" r:id="rId21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Nerko One" panose="020B0604020202020204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Anton" panose="020B0604020202020204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Gowun Dodum" panose="020B0604020202020204" charset="-127"/>
      <p:regular r:id="rId42"/>
    </p:embeddedFont>
    <p:embeddedFont>
      <p:font typeface="Fujiyama" panose="02020500000000000000" pitchFamily="18" charset="0"/>
      <p:regular r:id="rId43"/>
    </p:embeddedFont>
    <p:embeddedFont>
      <p:font typeface="#9Slide03 Quicksand Bold" panose="020B0604020202020204" charset="0"/>
      <p:bold r:id="rId44"/>
    </p:embeddedFont>
    <p:embeddedFont>
      <p:font typeface="Roboto Condensed Light" panose="02000000000000000000" pitchFamily="2" charset="0"/>
      <p:regular r:id="rId45"/>
      <p:italic r:id="rId46"/>
    </p:embeddedFont>
    <p:embeddedFont>
      <p:font typeface="DM Serif Display" panose="020B0604020202020204" charset="0"/>
      <p:regular r:id="rId47"/>
      <p:italic r:id="rId48"/>
    </p:embeddedFont>
    <p:embeddedFont>
      <p:font typeface="Fredoka One" panose="020B0604020202020204" charset="0"/>
      <p:regular r:id="rId49"/>
    </p:embeddedFont>
    <p:embeddedFont>
      <p:font typeface="UTM HelvetIns" pitchFamily="2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C51519-5AC9-40D2-8822-7115C4604629}">
  <a:tblStyle styleId="{C4C51519-5AC9-40D2-8822-7115C46046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69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098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Đáp</a:t>
            </a:r>
            <a:r>
              <a:rPr lang="en-US" baseline="0" smtClean="0"/>
              <a:t> án A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Đây là phép tính gì đã học?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Nêu các bước thực hiện:</a:t>
            </a:r>
          </a:p>
          <a:p>
            <a:pPr marL="158750" indent="0">
              <a:buFontTx/>
              <a:buNone/>
            </a:pPr>
            <a:r>
              <a:rPr lang="en-US" baseline="0" smtClean="0"/>
              <a:t>+ Bước 1:  Cộng tử số với tử số, giữ nguyên mẫu số</a:t>
            </a:r>
          </a:p>
          <a:p>
            <a:pPr marL="158750" indent="0">
              <a:buFontTx/>
              <a:buNone/>
            </a:pPr>
            <a:r>
              <a:rPr lang="en-US" baseline="0" smtClean="0"/>
              <a:t>+ Bước 2: RG phân số tổng về phân số tối giản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6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8" name="Google Shape;16368;g19cc38161ad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9" name="Google Shape;16369;g19cc38161ad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Quan sát 2 phân</a:t>
            </a:r>
            <a:r>
              <a:rPr lang="en-US" baseline="0" smtClean="0"/>
              <a:t> số  xem phân số nào có thể rút gọn đc ko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smtClean="0"/>
              <a:t>1/3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176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Làm</a:t>
            </a:r>
            <a:r>
              <a:rPr lang="en-US" baseline="0" smtClean="0"/>
              <a:t> mẫu ý a:  1 </a:t>
            </a:r>
          </a:p>
          <a:p>
            <a:r>
              <a:rPr lang="en-US" baseline="0" smtClean="0"/>
              <a:t>B. 6/5</a:t>
            </a:r>
          </a:p>
          <a:p>
            <a:r>
              <a:rPr lang="en-US" baseline="0" smtClean="0"/>
              <a:t>C. Rút gọn phân số 4/8 = 2/2=1</a:t>
            </a:r>
          </a:p>
          <a:p>
            <a:r>
              <a:rPr lang="en-US" baseline="0" smtClean="0"/>
              <a:t>D. 8/4=2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50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Làm</a:t>
            </a:r>
            <a:r>
              <a:rPr lang="en-US" baseline="0" smtClean="0"/>
              <a:t> mẫu ý a:  1 </a:t>
            </a:r>
          </a:p>
          <a:p>
            <a:r>
              <a:rPr lang="en-US" baseline="0" smtClean="0"/>
              <a:t>B. 6/5</a:t>
            </a:r>
          </a:p>
          <a:p>
            <a:r>
              <a:rPr lang="en-US" baseline="0" smtClean="0"/>
              <a:t>C. Rút gọn phân số 4/8 = 2/2=1</a:t>
            </a:r>
          </a:p>
          <a:p>
            <a:r>
              <a:rPr lang="en-US" baseline="0" smtClean="0"/>
              <a:t>D. 8/4=2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50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Bài</a:t>
            </a:r>
            <a:r>
              <a:rPr lang="en-US" baseline="0" smtClean="0"/>
              <a:t> toán cho biết gì?</a:t>
            </a:r>
          </a:p>
          <a:p>
            <a:r>
              <a:rPr lang="en-US" baseline="0" smtClean="0"/>
              <a:t>Bài toán hỏi gì?</a:t>
            </a:r>
          </a:p>
          <a:p>
            <a:r>
              <a:rPr lang="en-US" baseline="0" smtClean="0"/>
              <a:t>Muốn biết số huy chương bạc và huy chương đồng …. Ta thực hiện phép tính gì?</a:t>
            </a:r>
          </a:p>
          <a:p>
            <a:r>
              <a:rPr lang="en-US" baseline="0" smtClean="0"/>
              <a:t>Lấy gì  trừ cho cái gì?</a:t>
            </a:r>
          </a:p>
          <a:p>
            <a:r>
              <a:rPr lang="en-US" baseline="0" smtClean="0"/>
              <a:t>Vậy tổng số huy chương của đoàn đã dành được ở đây là bao nhiêu?</a:t>
            </a:r>
          </a:p>
          <a:p>
            <a:r>
              <a:rPr lang="en-US" baseline="0" smtClean="0"/>
              <a:t>Tổng số huy chương ở đây  là 1 đơn vị vậy tổng số huy chương ở đây bằng bao nhiêu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9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Đáp</a:t>
            </a:r>
            <a:r>
              <a:rPr lang="en-US" baseline="0" smtClean="0"/>
              <a:t> án: B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Thực phép tính này như thế nào?</a:t>
            </a:r>
          </a:p>
          <a:p>
            <a:pPr marL="158750" indent="0">
              <a:buFontTx/>
              <a:buNone/>
            </a:pPr>
            <a:r>
              <a:rPr lang="en-US" baseline="0" smtClean="0"/>
              <a:t>+ Số 1 là ….</a:t>
            </a:r>
          </a:p>
        </p:txBody>
      </p:sp>
    </p:spTree>
    <p:extLst>
      <p:ext uri="{BB962C8B-B14F-4D97-AF65-F5344CB8AC3E}">
        <p14:creationId xmlns:p14="http://schemas.microsoft.com/office/powerpoint/2010/main" val="240222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Đáp</a:t>
            </a:r>
            <a:r>
              <a:rPr lang="en-US" baseline="0" smtClean="0"/>
              <a:t> số: B</a:t>
            </a:r>
          </a:p>
          <a:p>
            <a:pPr marL="158750" indent="0">
              <a:buNone/>
            </a:pPr>
            <a:r>
              <a:rPr lang="en-US" baseline="0" smtClean="0"/>
              <a:t>Đây là phép cộng phân số nào chúng ta đã học?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Các bước thực hiện phép cọng PS khác mẫu</a:t>
            </a:r>
          </a:p>
          <a:p>
            <a:pPr marL="158750" indent="0">
              <a:buFontTx/>
              <a:buNone/>
            </a:pPr>
            <a:r>
              <a:rPr lang="en-US" baseline="0" smtClean="0"/>
              <a:t>+ B1: QĐMS hoặc RGPS để đưa về phép cộng phân số cùng mẫu số</a:t>
            </a:r>
          </a:p>
          <a:p>
            <a:pPr marL="158750" indent="0">
              <a:buFontTx/>
              <a:buNone/>
            </a:pPr>
            <a:r>
              <a:rPr lang="en-US" baseline="0" smtClean="0"/>
              <a:t>+ B2: Cộng hai phân số sau khi đã QĐMS hoặc RGPS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8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smtClean="0"/>
              <a:t>Viết</a:t>
            </a:r>
            <a:r>
              <a:rPr lang="en-US" baseline="0" smtClean="0"/>
              <a:t> phép tính vào bảng con.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Hãy giải thích tại sao con lấy 5/6 -3/6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Hãy quan sát và cho biết pháp tính trên có đặc điểm gì? (TS –TS; MS- MS như thế nào?) TS khác TS, MS giống nhau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Hãy tính xem kết quả bằng bao nhiêu? </a:t>
            </a:r>
          </a:p>
          <a:p>
            <a:pPr marL="457200" indent="-298450">
              <a:buFontTx/>
              <a:buChar char="-"/>
            </a:pPr>
            <a:r>
              <a:rPr lang="en-US" baseline="0" smtClean="0"/>
              <a:t>=&gt; Vậy chúng ta hãy kiểm chứng xem là kết quả có phải là?</a:t>
            </a:r>
          </a:p>
          <a:p>
            <a:pPr marL="158750" indent="0">
              <a:buFontTx/>
              <a:buNone/>
            </a:pPr>
            <a:r>
              <a:rPr lang="en-US" baseline="0" smtClean="0"/>
              <a:t>=&gt;. Đây cũng chính là bài hoc mới ngày hôm nay của chúng ta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4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2" name="Google Shape;15212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3" name="Google Shape;15213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Viết</a:t>
            </a:r>
            <a:r>
              <a:rPr lang="en-US" baseline="0" smtClean="0"/>
              <a:t> vào vở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4" name="Google Shape;1530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5" name="Google Shape;1530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Trên</a:t>
            </a:r>
            <a:r>
              <a:rPr lang="en-US" baseline="0" smtClean="0"/>
              <a:t> bảng thể hiện bao nhiêu phần của băng giấy?</a:t>
            </a:r>
          </a:p>
          <a:p>
            <a:r>
              <a:rPr lang="en-US" baseline="0" smtClean="0"/>
              <a:t>Thành phần của của phép trừ ở đây là gì?</a:t>
            </a:r>
            <a:endParaRPr lang="en-US" smtClean="0"/>
          </a:p>
          <a:p>
            <a:r>
              <a:rPr lang="en-US" smtClean="0"/>
              <a:t>NX mqh</a:t>
            </a:r>
            <a:r>
              <a:rPr lang="en-US" baseline="0" smtClean="0"/>
              <a:t> tử số của số bị trừ, số trừ và tử số của hiệu (TS số bị trừ &gt; TS số trừ</a:t>
            </a:r>
          </a:p>
          <a:p>
            <a:r>
              <a:rPr lang="en-US" baseline="0" smtClean="0"/>
              <a:t>NX gì về mẫu số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6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1" name="Google Shape;16461;g19cc38161ad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2" name="Google Shape;16462;g19cc38161ad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mtClean="0"/>
              <a:t>NX mqh</a:t>
            </a:r>
            <a:r>
              <a:rPr lang="en-US" baseline="0" smtClean="0"/>
              <a:t> tử số của số bị trừ, số trừ và tử số của hiệu (TS số bị trừ &gt; TS số trừ</a:t>
            </a:r>
          </a:p>
          <a:p>
            <a:r>
              <a:rPr lang="en-US" baseline="0" smtClean="0"/>
              <a:t>NX gì về mẫu số</a:t>
            </a:r>
            <a:endParaRPr lang="en-US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Muốn</a:t>
            </a:r>
            <a:r>
              <a:rPr lang="en-US" baseline="0" smtClean="0"/>
              <a:t> trừ hai phân số có cùng mẫ số ta thực hiện như thế nào?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8" name="Google Shape;16368;g19cc38161ad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9" name="Google Shape;16369;g19cc38161ad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8/16= 1/2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" y="12"/>
            <a:ext cx="9144073" cy="5128449"/>
            <a:chOff x="238125" y="882025"/>
            <a:chExt cx="5287425" cy="2965450"/>
          </a:xfrm>
        </p:grpSpPr>
        <p:sp>
          <p:nvSpPr>
            <p:cNvPr id="10" name="Google Shape;10;p2"/>
            <p:cNvSpPr/>
            <p:nvPr/>
          </p:nvSpPr>
          <p:spPr>
            <a:xfrm>
              <a:off x="5341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341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341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341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341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41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341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341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341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41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28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28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8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8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8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28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28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219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219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219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219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219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219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219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1219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1219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1219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1592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1592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1592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592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1592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1592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41592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1592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41592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1592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0917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0917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70917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70917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70917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70917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70917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0917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70917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70917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0310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00310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0310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00310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00310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0310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310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310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0310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0310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297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297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297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297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297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7" y="1189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297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97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297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297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7" y="10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297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590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90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590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590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590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590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90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590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590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590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884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884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884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884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884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884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4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884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884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884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178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178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178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178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178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78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78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178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78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78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72100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472100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472100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472100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472100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472100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472100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472100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472100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472100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6602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76602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76602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76602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76602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76602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76602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76602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76602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6602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9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59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59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059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059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059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059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59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059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59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353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53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353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53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53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53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353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353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53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53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647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647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647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647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47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47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47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647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647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647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9417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417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9417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417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9417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9417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417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9417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9417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9417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3502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23502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23502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23502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23502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23502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23502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23502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23502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23502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37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31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300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594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888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006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6512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063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769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182275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76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57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419350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239150" y="11835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13300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38125" y="11835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2542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945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341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828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219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41592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70917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00310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97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590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884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178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472100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76602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059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353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647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9417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23502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476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182275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063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769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6512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945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419350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006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3300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831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239150" y="14850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12542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38125" y="14850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357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300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888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594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37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341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828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1219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41592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70917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00310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297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590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884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178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472100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6602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059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353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647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9417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23502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182275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888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945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594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476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38125" y="17858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239150" y="17858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06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512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357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63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300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713300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2542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769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831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537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419350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341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28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11219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41592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70917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00310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297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590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884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178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472100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6602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059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353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647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417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23502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769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713300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476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37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419350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831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239150" y="2087275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45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63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12542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8125" y="2087275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888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357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006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182275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6512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00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594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341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828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11219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141592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170917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00310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97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590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884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178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472100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76602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059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353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647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417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23502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112542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300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1419350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239150" y="2388075"/>
              <a:ext cx="286400" cy="4150"/>
            </a:xfrm>
            <a:custGeom>
              <a:avLst/>
              <a:gdLst/>
              <a:ahLst/>
              <a:cxnLst/>
              <a:rect l="l" t="t" r="r" b="b"/>
              <a:pathLst>
                <a:path w="1145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456" y="166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063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769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888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006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594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13300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38125" y="2388075"/>
              <a:ext cx="296000" cy="4150"/>
            </a:xfrm>
            <a:custGeom>
              <a:avLst/>
              <a:gdLst/>
              <a:ahLst/>
              <a:cxnLst/>
              <a:rect l="l" t="t" r="r" b="b"/>
              <a:pathLst>
                <a:path w="11840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840" y="166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476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182275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945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831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12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357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37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341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828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1219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41592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70917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00310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297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7" y="16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590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884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178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472100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76602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059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4353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4647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49417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502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4945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006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713300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19350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594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182275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76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769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888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4063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300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6512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12542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38125" y="26895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537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5239150" y="26895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31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4357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5341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28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1219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1592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70917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00310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297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590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884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178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472100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76602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059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353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647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9417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523502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713300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38125" y="29910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006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594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239150" y="29910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37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4945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31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6512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2300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4063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888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769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476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182275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4357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112542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1419350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5341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28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11219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141592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170917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00310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297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590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884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178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472100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76602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059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4353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4647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9417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23502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182275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4945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476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594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38125" y="32918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37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888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4357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419350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12542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5239150" y="32918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46512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713300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006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300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31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769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063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341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8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1219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41592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70917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200310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2297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590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2884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178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3472100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76602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059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353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647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9417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23502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6512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31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12542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063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006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5239150" y="3593350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13300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945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537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357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82275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3476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38125" y="3593350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2888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2300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594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419350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3769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341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28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11219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141592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170917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0310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297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590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884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3178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3472100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76602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4059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353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4647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49417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523502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5341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28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1219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41592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70917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00310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297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7" y="16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590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884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3178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472100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376602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4059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4353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4647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49417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523502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2"/>
          <p:cNvSpPr txBox="1">
            <a:spLocks noGrp="1"/>
          </p:cNvSpPr>
          <p:nvPr>
            <p:ph type="ctrTitle"/>
          </p:nvPr>
        </p:nvSpPr>
        <p:spPr>
          <a:xfrm>
            <a:off x="1126225" y="787488"/>
            <a:ext cx="4599900" cy="2903700"/>
          </a:xfrm>
          <a:prstGeom prst="rect">
            <a:avLst/>
          </a:prstGeom>
          <a:noFill/>
          <a:effectLst>
            <a:outerShdw dist="47625" dir="4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3" name="Google Shape;513;p2"/>
          <p:cNvSpPr txBox="1">
            <a:spLocks noGrp="1"/>
          </p:cNvSpPr>
          <p:nvPr>
            <p:ph type="subTitle" idx="1"/>
          </p:nvPr>
        </p:nvSpPr>
        <p:spPr>
          <a:xfrm>
            <a:off x="1126025" y="3753600"/>
            <a:ext cx="4599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"/>
          <p:cNvSpPr/>
          <p:nvPr/>
        </p:nvSpPr>
        <p:spPr>
          <a:xfrm rot="10800000" flipH="1">
            <a:off x="7530237" y="-28519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"/>
          <p:cNvSpPr/>
          <p:nvPr/>
        </p:nvSpPr>
        <p:spPr>
          <a:xfrm>
            <a:off x="7169462" y="402870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"/>
          <p:cNvSpPr/>
          <p:nvPr/>
        </p:nvSpPr>
        <p:spPr>
          <a:xfrm rot="10800000">
            <a:off x="-205863" y="-460820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"/>
          <p:cNvSpPr/>
          <p:nvPr/>
        </p:nvSpPr>
        <p:spPr>
          <a:xfrm flipH="1">
            <a:off x="-252563" y="402870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2"/>
          <p:cNvGrpSpPr/>
          <p:nvPr/>
        </p:nvGrpSpPr>
        <p:grpSpPr>
          <a:xfrm>
            <a:off x="8666869" y="3307221"/>
            <a:ext cx="340379" cy="342649"/>
            <a:chOff x="4923800" y="3613825"/>
            <a:chExt cx="509625" cy="513025"/>
          </a:xfrm>
        </p:grpSpPr>
        <p:sp>
          <p:nvSpPr>
            <p:cNvPr id="519" name="Google Shape;519;p2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5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049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24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16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26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69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20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8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9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3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4"/>
          <p:cNvGrpSpPr/>
          <p:nvPr/>
        </p:nvGrpSpPr>
        <p:grpSpPr>
          <a:xfrm>
            <a:off x="3" y="12"/>
            <a:ext cx="9144073" cy="5128449"/>
            <a:chOff x="238125" y="882025"/>
            <a:chExt cx="5287425" cy="2965450"/>
          </a:xfrm>
        </p:grpSpPr>
        <p:sp>
          <p:nvSpPr>
            <p:cNvPr id="1053" name="Google Shape;1053;p4"/>
            <p:cNvSpPr/>
            <p:nvPr/>
          </p:nvSpPr>
          <p:spPr>
            <a:xfrm>
              <a:off x="5341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5341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5341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341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341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5341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5341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5341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5341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341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28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28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28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28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28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28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28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28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28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28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11219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11219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11219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11219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11219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11219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11219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11219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11219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11219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141592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141592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141592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141592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141592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141592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141592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141592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141592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141592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170917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170917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170917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170917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170917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170917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170917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170917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170917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170917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200310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200310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200310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200310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200310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200310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200310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200310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200310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200310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2297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2297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2297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2297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2297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7" y="1189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2297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2297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2297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297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7" y="10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2297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2590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2590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2590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2590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2590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2590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2590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2590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2590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2590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2884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2884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2884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884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2884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2884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2884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2884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2884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2884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3178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3178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3178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178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3178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3178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3178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3178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3178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3178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3472100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3472100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3472100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3472100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3472100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3472100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3472100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3472100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3472100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3472100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376602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376602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376602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376602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376602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376602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376602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376602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376602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376602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4059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4059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4059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4059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4059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4059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4059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4059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4059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4059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4353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4353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4353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4353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4353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4353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4353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4353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4353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4353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4647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4647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4647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4647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4647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4647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4647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4647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4647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4647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49417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49417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49417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49417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49417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49417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49417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49417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49417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49417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523502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523502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523502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523502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523502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523502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523502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523502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523502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523502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537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831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2300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2594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2888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2006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46512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4063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3769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3182275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3476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4357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419350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5239150" y="11835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713300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238125" y="11835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12542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4945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341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828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11219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141592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170917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00310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297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2590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2884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3178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3472100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376602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4059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4353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4647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49417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523502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3476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3182275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4063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3769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46512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4945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419350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2006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713300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831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239150" y="14850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12542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238125" y="14850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4357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2300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2888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2594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537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5341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828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1219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41592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70917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200310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297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590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884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3178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3472100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376602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4059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4353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4647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49417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523502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3182275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888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4945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594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3476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38125" y="17858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5239150" y="17858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06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46512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4357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4063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300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1713300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112542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3769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831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537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1419350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341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828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11219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141592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170917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00310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297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590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884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3178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3472100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376602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4059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4353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4647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49417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523502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3769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1713300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3476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537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1419350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831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5239150" y="2087275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4945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4063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112542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8125" y="2087275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888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4357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006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3182275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46512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00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594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5341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828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11219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141592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170917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00310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297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590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884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3178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3472100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376602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4059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4353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4647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49417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523502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112542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300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1419350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5239150" y="2388075"/>
              <a:ext cx="286400" cy="4150"/>
            </a:xfrm>
            <a:custGeom>
              <a:avLst/>
              <a:gdLst/>
              <a:ahLst/>
              <a:cxnLst/>
              <a:rect l="l" t="t" r="r" b="b"/>
              <a:pathLst>
                <a:path w="1145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456" y="166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4063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3769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888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006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594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1713300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38125" y="2388075"/>
              <a:ext cx="296000" cy="4150"/>
            </a:xfrm>
            <a:custGeom>
              <a:avLst/>
              <a:gdLst/>
              <a:ahLst/>
              <a:cxnLst/>
              <a:rect l="l" t="t" r="r" b="b"/>
              <a:pathLst>
                <a:path w="11840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840" y="166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3476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3182275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4945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831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46512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4357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537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5341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828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11219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141592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170917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00310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297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7" y="16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590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884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3178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3472100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376602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4059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4353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4647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49417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523502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4945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006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1713300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1419350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594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3182275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3476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3769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888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4063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300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46512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112542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38125" y="26895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537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5239150" y="26895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831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4357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5341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828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11219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141592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170917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00310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297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590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884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3178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3472100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376602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4059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4353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4647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49417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523502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1713300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238125" y="29910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2006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2594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5239150" y="29910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537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4945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831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46512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2300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4063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2888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769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476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182275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4357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112542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1419350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5341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828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11219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141592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170917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200310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2297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2590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"/>
            <p:cNvSpPr/>
            <p:nvPr/>
          </p:nvSpPr>
          <p:spPr>
            <a:xfrm>
              <a:off x="2884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"/>
            <p:cNvSpPr/>
            <p:nvPr/>
          </p:nvSpPr>
          <p:spPr>
            <a:xfrm>
              <a:off x="3178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3472100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376602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4059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4353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4647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49417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523502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3182275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4945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3476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2594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238125" y="32918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537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2888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4357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19350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12542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5239150" y="32918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46512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713300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2006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2300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831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3769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4063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5341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828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1219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41592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0917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200310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2297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2590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2884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3178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3472100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376602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4059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4353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4647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49417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523502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46512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831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12542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4063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2006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5239150" y="3593350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713300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4945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537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4357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3182275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3476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238125" y="3593350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2888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300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594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1419350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3769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5341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828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11219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141592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170917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0310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297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590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884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3178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3472100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376602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4059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4353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4647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49417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523502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5341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828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11219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141592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170917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00310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297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7" y="16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590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884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3178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3472100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376602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4059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4353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4647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49417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523502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effectLst>
            <a:outerShdw dist="28575" dir="4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6" name="Google Shape;1556;p4"/>
          <p:cNvSpPr txBox="1">
            <a:spLocks noGrp="1"/>
          </p:cNvSpPr>
          <p:nvPr>
            <p:ph type="body" idx="1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557" name="Google Shape;1557;p4"/>
          <p:cNvSpPr/>
          <p:nvPr/>
        </p:nvSpPr>
        <p:spPr>
          <a:xfrm rot="10800000" flipH="1">
            <a:off x="7530237" y="-28519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4"/>
          <p:cNvSpPr/>
          <p:nvPr userDrawn="1"/>
        </p:nvSpPr>
        <p:spPr>
          <a:xfrm flipH="1">
            <a:off x="-252563" y="402870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4"/>
          <p:cNvSpPr/>
          <p:nvPr/>
        </p:nvSpPr>
        <p:spPr>
          <a:xfrm>
            <a:off x="-3124200" y="-4354"/>
            <a:ext cx="5320750" cy="1209850"/>
          </a:xfrm>
          <a:custGeom>
            <a:avLst/>
            <a:gdLst/>
            <a:ahLst/>
            <a:cxnLst/>
            <a:rect l="l" t="t" r="r" b="b"/>
            <a:pathLst>
              <a:path w="212830" h="48394" extrusionOk="0">
                <a:moveTo>
                  <a:pt x="0" y="0"/>
                </a:moveTo>
                <a:lnTo>
                  <a:pt x="0" y="47350"/>
                </a:lnTo>
                <a:lnTo>
                  <a:pt x="796" y="47542"/>
                </a:lnTo>
                <a:lnTo>
                  <a:pt x="1620" y="47735"/>
                </a:lnTo>
                <a:lnTo>
                  <a:pt x="2417" y="47899"/>
                </a:lnTo>
                <a:lnTo>
                  <a:pt x="3241" y="48037"/>
                </a:lnTo>
                <a:lnTo>
                  <a:pt x="4037" y="48174"/>
                </a:lnTo>
                <a:lnTo>
                  <a:pt x="4861" y="48256"/>
                </a:lnTo>
                <a:lnTo>
                  <a:pt x="5658" y="48339"/>
                </a:lnTo>
                <a:lnTo>
                  <a:pt x="6427" y="48394"/>
                </a:lnTo>
                <a:lnTo>
                  <a:pt x="8734" y="48394"/>
                </a:lnTo>
                <a:lnTo>
                  <a:pt x="9448" y="48339"/>
                </a:lnTo>
                <a:lnTo>
                  <a:pt x="10162" y="48256"/>
                </a:lnTo>
                <a:lnTo>
                  <a:pt x="10849" y="48174"/>
                </a:lnTo>
                <a:lnTo>
                  <a:pt x="11508" y="48064"/>
                </a:lnTo>
                <a:lnTo>
                  <a:pt x="12140" y="47927"/>
                </a:lnTo>
                <a:lnTo>
                  <a:pt x="12964" y="47707"/>
                </a:lnTo>
                <a:lnTo>
                  <a:pt x="13760" y="47460"/>
                </a:lnTo>
                <a:lnTo>
                  <a:pt x="14557" y="47185"/>
                </a:lnTo>
                <a:lnTo>
                  <a:pt x="15353" y="46911"/>
                </a:lnTo>
                <a:lnTo>
                  <a:pt x="16122" y="46581"/>
                </a:lnTo>
                <a:lnTo>
                  <a:pt x="16891" y="46224"/>
                </a:lnTo>
                <a:lnTo>
                  <a:pt x="17633" y="45867"/>
                </a:lnTo>
                <a:lnTo>
                  <a:pt x="18402" y="45482"/>
                </a:lnTo>
                <a:lnTo>
                  <a:pt x="19116" y="45070"/>
                </a:lnTo>
                <a:lnTo>
                  <a:pt x="19857" y="44631"/>
                </a:lnTo>
                <a:lnTo>
                  <a:pt x="20572" y="44192"/>
                </a:lnTo>
                <a:lnTo>
                  <a:pt x="21286" y="43725"/>
                </a:lnTo>
                <a:lnTo>
                  <a:pt x="22686" y="42736"/>
                </a:lnTo>
                <a:lnTo>
                  <a:pt x="24060" y="41692"/>
                </a:lnTo>
                <a:lnTo>
                  <a:pt x="25405" y="40621"/>
                </a:lnTo>
                <a:lnTo>
                  <a:pt x="26751" y="39522"/>
                </a:lnTo>
                <a:lnTo>
                  <a:pt x="28070" y="38369"/>
                </a:lnTo>
                <a:lnTo>
                  <a:pt x="29388" y="37215"/>
                </a:lnTo>
                <a:lnTo>
                  <a:pt x="31997" y="34908"/>
                </a:lnTo>
                <a:lnTo>
                  <a:pt x="33288" y="33755"/>
                </a:lnTo>
                <a:lnTo>
                  <a:pt x="34606" y="32629"/>
                </a:lnTo>
                <a:lnTo>
                  <a:pt x="35952" y="31503"/>
                </a:lnTo>
                <a:lnTo>
                  <a:pt x="37325" y="30431"/>
                </a:lnTo>
                <a:lnTo>
                  <a:pt x="38754" y="29415"/>
                </a:lnTo>
                <a:lnTo>
                  <a:pt x="39495" y="28893"/>
                </a:lnTo>
                <a:lnTo>
                  <a:pt x="40237" y="28426"/>
                </a:lnTo>
                <a:lnTo>
                  <a:pt x="40978" y="27960"/>
                </a:lnTo>
                <a:lnTo>
                  <a:pt x="41747" y="27493"/>
                </a:lnTo>
                <a:lnTo>
                  <a:pt x="42516" y="27081"/>
                </a:lnTo>
                <a:lnTo>
                  <a:pt x="43285" y="26641"/>
                </a:lnTo>
                <a:lnTo>
                  <a:pt x="44055" y="26257"/>
                </a:lnTo>
                <a:lnTo>
                  <a:pt x="44851" y="25900"/>
                </a:lnTo>
                <a:lnTo>
                  <a:pt x="45620" y="25543"/>
                </a:lnTo>
                <a:lnTo>
                  <a:pt x="46417" y="25213"/>
                </a:lnTo>
                <a:lnTo>
                  <a:pt x="47240" y="24938"/>
                </a:lnTo>
                <a:lnTo>
                  <a:pt x="48037" y="24664"/>
                </a:lnTo>
                <a:lnTo>
                  <a:pt x="48833" y="24417"/>
                </a:lnTo>
                <a:lnTo>
                  <a:pt x="49657" y="24224"/>
                </a:lnTo>
                <a:lnTo>
                  <a:pt x="50481" y="24032"/>
                </a:lnTo>
                <a:lnTo>
                  <a:pt x="51278" y="23895"/>
                </a:lnTo>
                <a:lnTo>
                  <a:pt x="52102" y="23785"/>
                </a:lnTo>
                <a:lnTo>
                  <a:pt x="52926" y="23702"/>
                </a:lnTo>
                <a:lnTo>
                  <a:pt x="53750" y="23675"/>
                </a:lnTo>
                <a:lnTo>
                  <a:pt x="54546" y="23675"/>
                </a:lnTo>
                <a:lnTo>
                  <a:pt x="55370" y="23730"/>
                </a:lnTo>
                <a:lnTo>
                  <a:pt x="56194" y="23812"/>
                </a:lnTo>
                <a:lnTo>
                  <a:pt x="57018" y="23922"/>
                </a:lnTo>
                <a:lnTo>
                  <a:pt x="57815" y="24114"/>
                </a:lnTo>
                <a:lnTo>
                  <a:pt x="58639" y="24307"/>
                </a:lnTo>
                <a:lnTo>
                  <a:pt x="59435" y="24581"/>
                </a:lnTo>
                <a:lnTo>
                  <a:pt x="60232" y="24883"/>
                </a:lnTo>
                <a:lnTo>
                  <a:pt x="60973" y="25213"/>
                </a:lnTo>
                <a:lnTo>
                  <a:pt x="61715" y="25598"/>
                </a:lnTo>
                <a:lnTo>
                  <a:pt x="62456" y="26010"/>
                </a:lnTo>
                <a:lnTo>
                  <a:pt x="63170" y="26422"/>
                </a:lnTo>
                <a:lnTo>
                  <a:pt x="63885" y="26861"/>
                </a:lnTo>
                <a:lnTo>
                  <a:pt x="65285" y="27822"/>
                </a:lnTo>
                <a:lnTo>
                  <a:pt x="68059" y="29772"/>
                </a:lnTo>
                <a:lnTo>
                  <a:pt x="69460" y="30734"/>
                </a:lnTo>
                <a:lnTo>
                  <a:pt x="70174" y="31200"/>
                </a:lnTo>
                <a:lnTo>
                  <a:pt x="70888" y="31640"/>
                </a:lnTo>
                <a:lnTo>
                  <a:pt x="71438" y="31942"/>
                </a:lnTo>
                <a:lnTo>
                  <a:pt x="72014" y="32244"/>
                </a:lnTo>
                <a:lnTo>
                  <a:pt x="72591" y="32519"/>
                </a:lnTo>
                <a:lnTo>
                  <a:pt x="73168" y="32793"/>
                </a:lnTo>
                <a:lnTo>
                  <a:pt x="73745" y="33041"/>
                </a:lnTo>
                <a:lnTo>
                  <a:pt x="74349" y="33288"/>
                </a:lnTo>
                <a:lnTo>
                  <a:pt x="74926" y="33508"/>
                </a:lnTo>
                <a:lnTo>
                  <a:pt x="75530" y="33700"/>
                </a:lnTo>
                <a:lnTo>
                  <a:pt x="76738" y="34084"/>
                </a:lnTo>
                <a:lnTo>
                  <a:pt x="77974" y="34386"/>
                </a:lnTo>
                <a:lnTo>
                  <a:pt x="79238" y="34606"/>
                </a:lnTo>
                <a:lnTo>
                  <a:pt x="80474" y="34798"/>
                </a:lnTo>
                <a:lnTo>
                  <a:pt x="81737" y="34908"/>
                </a:lnTo>
                <a:lnTo>
                  <a:pt x="83000" y="34963"/>
                </a:lnTo>
                <a:lnTo>
                  <a:pt x="84291" y="34963"/>
                </a:lnTo>
                <a:lnTo>
                  <a:pt x="85555" y="34881"/>
                </a:lnTo>
                <a:lnTo>
                  <a:pt x="86818" y="34771"/>
                </a:lnTo>
                <a:lnTo>
                  <a:pt x="88082" y="34579"/>
                </a:lnTo>
                <a:lnTo>
                  <a:pt x="89345" y="34359"/>
                </a:lnTo>
                <a:lnTo>
                  <a:pt x="90581" y="34057"/>
                </a:lnTo>
                <a:lnTo>
                  <a:pt x="91817" y="33727"/>
                </a:lnTo>
                <a:lnTo>
                  <a:pt x="93025" y="33315"/>
                </a:lnTo>
                <a:lnTo>
                  <a:pt x="94234" y="32876"/>
                </a:lnTo>
                <a:lnTo>
                  <a:pt x="95415" y="32354"/>
                </a:lnTo>
                <a:lnTo>
                  <a:pt x="96541" y="31805"/>
                </a:lnTo>
                <a:lnTo>
                  <a:pt x="97667" y="31200"/>
                </a:lnTo>
                <a:lnTo>
                  <a:pt x="98766" y="30541"/>
                </a:lnTo>
                <a:lnTo>
                  <a:pt x="99837" y="29827"/>
                </a:lnTo>
                <a:lnTo>
                  <a:pt x="100853" y="29058"/>
                </a:lnTo>
                <a:lnTo>
                  <a:pt x="101842" y="28262"/>
                </a:lnTo>
                <a:lnTo>
                  <a:pt x="102803" y="27383"/>
                </a:lnTo>
                <a:lnTo>
                  <a:pt x="103709" y="26476"/>
                </a:lnTo>
                <a:lnTo>
                  <a:pt x="104149" y="26010"/>
                </a:lnTo>
                <a:lnTo>
                  <a:pt x="104588" y="25543"/>
                </a:lnTo>
                <a:lnTo>
                  <a:pt x="105000" y="25048"/>
                </a:lnTo>
                <a:lnTo>
                  <a:pt x="105385" y="24526"/>
                </a:lnTo>
                <a:lnTo>
                  <a:pt x="105769" y="24032"/>
                </a:lnTo>
                <a:lnTo>
                  <a:pt x="106154" y="23483"/>
                </a:lnTo>
                <a:lnTo>
                  <a:pt x="106511" y="22961"/>
                </a:lnTo>
                <a:lnTo>
                  <a:pt x="106868" y="22412"/>
                </a:lnTo>
                <a:lnTo>
                  <a:pt x="107774" y="20928"/>
                </a:lnTo>
                <a:lnTo>
                  <a:pt x="108269" y="20187"/>
                </a:lnTo>
                <a:lnTo>
                  <a:pt x="108516" y="19830"/>
                </a:lnTo>
                <a:lnTo>
                  <a:pt x="108763" y="19473"/>
                </a:lnTo>
                <a:lnTo>
                  <a:pt x="109038" y="19171"/>
                </a:lnTo>
                <a:lnTo>
                  <a:pt x="109340" y="18841"/>
                </a:lnTo>
                <a:lnTo>
                  <a:pt x="109642" y="18566"/>
                </a:lnTo>
                <a:lnTo>
                  <a:pt x="109944" y="18319"/>
                </a:lnTo>
                <a:lnTo>
                  <a:pt x="110301" y="18072"/>
                </a:lnTo>
                <a:lnTo>
                  <a:pt x="110631" y="17880"/>
                </a:lnTo>
                <a:lnTo>
                  <a:pt x="111015" y="17715"/>
                </a:lnTo>
                <a:lnTo>
                  <a:pt x="111400" y="17578"/>
                </a:lnTo>
                <a:lnTo>
                  <a:pt x="111784" y="17495"/>
                </a:lnTo>
                <a:lnTo>
                  <a:pt x="112141" y="17440"/>
                </a:lnTo>
                <a:lnTo>
                  <a:pt x="112526" y="17413"/>
                </a:lnTo>
                <a:lnTo>
                  <a:pt x="112883" y="17440"/>
                </a:lnTo>
                <a:lnTo>
                  <a:pt x="113267" y="17495"/>
                </a:lnTo>
                <a:lnTo>
                  <a:pt x="113624" y="17550"/>
                </a:lnTo>
                <a:lnTo>
                  <a:pt x="114009" y="17660"/>
                </a:lnTo>
                <a:lnTo>
                  <a:pt x="114366" y="17770"/>
                </a:lnTo>
                <a:lnTo>
                  <a:pt x="115107" y="18045"/>
                </a:lnTo>
                <a:lnTo>
                  <a:pt x="115822" y="18374"/>
                </a:lnTo>
                <a:lnTo>
                  <a:pt x="116508" y="18731"/>
                </a:lnTo>
                <a:lnTo>
                  <a:pt x="117195" y="19116"/>
                </a:lnTo>
                <a:lnTo>
                  <a:pt x="118293" y="19693"/>
                </a:lnTo>
                <a:lnTo>
                  <a:pt x="119420" y="20269"/>
                </a:lnTo>
                <a:lnTo>
                  <a:pt x="120546" y="20846"/>
                </a:lnTo>
                <a:lnTo>
                  <a:pt x="121672" y="21368"/>
                </a:lnTo>
                <a:lnTo>
                  <a:pt x="122798" y="21890"/>
                </a:lnTo>
                <a:lnTo>
                  <a:pt x="123951" y="22384"/>
                </a:lnTo>
                <a:lnTo>
                  <a:pt x="125105" y="22879"/>
                </a:lnTo>
                <a:lnTo>
                  <a:pt x="126258" y="23345"/>
                </a:lnTo>
                <a:lnTo>
                  <a:pt x="127412" y="23785"/>
                </a:lnTo>
                <a:lnTo>
                  <a:pt x="128593" y="24197"/>
                </a:lnTo>
                <a:lnTo>
                  <a:pt x="129774" y="24609"/>
                </a:lnTo>
                <a:lnTo>
                  <a:pt x="130955" y="24993"/>
                </a:lnTo>
                <a:lnTo>
                  <a:pt x="132136" y="25378"/>
                </a:lnTo>
                <a:lnTo>
                  <a:pt x="133345" y="25707"/>
                </a:lnTo>
                <a:lnTo>
                  <a:pt x="134526" y="26037"/>
                </a:lnTo>
                <a:lnTo>
                  <a:pt x="135734" y="26367"/>
                </a:lnTo>
                <a:lnTo>
                  <a:pt x="136942" y="26641"/>
                </a:lnTo>
                <a:lnTo>
                  <a:pt x="138178" y="26916"/>
                </a:lnTo>
                <a:lnTo>
                  <a:pt x="139387" y="27191"/>
                </a:lnTo>
                <a:lnTo>
                  <a:pt x="140595" y="27410"/>
                </a:lnTo>
                <a:lnTo>
                  <a:pt x="141831" y="27630"/>
                </a:lnTo>
                <a:lnTo>
                  <a:pt x="143067" y="27822"/>
                </a:lnTo>
                <a:lnTo>
                  <a:pt x="144303" y="28015"/>
                </a:lnTo>
                <a:lnTo>
                  <a:pt x="145512" y="28179"/>
                </a:lnTo>
                <a:lnTo>
                  <a:pt x="146748" y="28317"/>
                </a:lnTo>
                <a:lnTo>
                  <a:pt x="148011" y="28426"/>
                </a:lnTo>
                <a:lnTo>
                  <a:pt x="149247" y="28536"/>
                </a:lnTo>
                <a:lnTo>
                  <a:pt x="150483" y="28619"/>
                </a:lnTo>
                <a:lnTo>
                  <a:pt x="151719" y="28701"/>
                </a:lnTo>
                <a:lnTo>
                  <a:pt x="152955" y="28729"/>
                </a:lnTo>
                <a:lnTo>
                  <a:pt x="154218" y="28784"/>
                </a:lnTo>
                <a:lnTo>
                  <a:pt x="156690" y="28784"/>
                </a:lnTo>
                <a:lnTo>
                  <a:pt x="157954" y="28756"/>
                </a:lnTo>
                <a:lnTo>
                  <a:pt x="159189" y="28701"/>
                </a:lnTo>
                <a:lnTo>
                  <a:pt x="160425" y="28646"/>
                </a:lnTo>
                <a:lnTo>
                  <a:pt x="161661" y="28564"/>
                </a:lnTo>
                <a:lnTo>
                  <a:pt x="162897" y="28454"/>
                </a:lnTo>
                <a:lnTo>
                  <a:pt x="164161" y="28317"/>
                </a:lnTo>
                <a:lnTo>
                  <a:pt x="165397" y="28179"/>
                </a:lnTo>
                <a:lnTo>
                  <a:pt x="166605" y="28042"/>
                </a:lnTo>
                <a:lnTo>
                  <a:pt x="167841" y="27850"/>
                </a:lnTo>
                <a:lnTo>
                  <a:pt x="169077" y="27657"/>
                </a:lnTo>
                <a:lnTo>
                  <a:pt x="170313" y="27438"/>
                </a:lnTo>
                <a:lnTo>
                  <a:pt x="171521" y="27191"/>
                </a:lnTo>
                <a:lnTo>
                  <a:pt x="172757" y="26943"/>
                </a:lnTo>
                <a:lnTo>
                  <a:pt x="173966" y="26669"/>
                </a:lnTo>
                <a:lnTo>
                  <a:pt x="175174" y="26394"/>
                </a:lnTo>
                <a:lnTo>
                  <a:pt x="176383" y="26092"/>
                </a:lnTo>
                <a:lnTo>
                  <a:pt x="177564" y="25762"/>
                </a:lnTo>
                <a:lnTo>
                  <a:pt x="178772" y="25405"/>
                </a:lnTo>
                <a:lnTo>
                  <a:pt x="179953" y="25048"/>
                </a:lnTo>
                <a:lnTo>
                  <a:pt x="181134" y="24664"/>
                </a:lnTo>
                <a:lnTo>
                  <a:pt x="182315" y="24252"/>
                </a:lnTo>
                <a:lnTo>
                  <a:pt x="183496" y="23812"/>
                </a:lnTo>
                <a:lnTo>
                  <a:pt x="184677" y="23373"/>
                </a:lnTo>
                <a:lnTo>
                  <a:pt x="185831" y="22933"/>
                </a:lnTo>
                <a:lnTo>
                  <a:pt x="186984" y="22439"/>
                </a:lnTo>
                <a:lnTo>
                  <a:pt x="188111" y="21945"/>
                </a:lnTo>
                <a:lnTo>
                  <a:pt x="189264" y="21423"/>
                </a:lnTo>
                <a:lnTo>
                  <a:pt x="190390" y="20901"/>
                </a:lnTo>
                <a:lnTo>
                  <a:pt x="191516" y="20352"/>
                </a:lnTo>
                <a:lnTo>
                  <a:pt x="192615" y="19775"/>
                </a:lnTo>
                <a:lnTo>
                  <a:pt x="193713" y="19171"/>
                </a:lnTo>
                <a:lnTo>
                  <a:pt x="194949" y="18484"/>
                </a:lnTo>
                <a:lnTo>
                  <a:pt x="196158" y="17797"/>
                </a:lnTo>
                <a:lnTo>
                  <a:pt x="197339" y="17056"/>
                </a:lnTo>
                <a:lnTo>
                  <a:pt x="198520" y="16287"/>
                </a:lnTo>
                <a:lnTo>
                  <a:pt x="199673" y="15490"/>
                </a:lnTo>
                <a:lnTo>
                  <a:pt x="200827" y="14666"/>
                </a:lnTo>
                <a:lnTo>
                  <a:pt x="201926" y="13815"/>
                </a:lnTo>
                <a:lnTo>
                  <a:pt x="203024" y="12936"/>
                </a:lnTo>
                <a:lnTo>
                  <a:pt x="204068" y="12030"/>
                </a:lnTo>
                <a:lnTo>
                  <a:pt x="205112" y="11068"/>
                </a:lnTo>
                <a:lnTo>
                  <a:pt x="206100" y="10080"/>
                </a:lnTo>
                <a:lnTo>
                  <a:pt x="207062" y="9064"/>
                </a:lnTo>
                <a:lnTo>
                  <a:pt x="207968" y="7992"/>
                </a:lnTo>
                <a:lnTo>
                  <a:pt x="208847" y="6894"/>
                </a:lnTo>
                <a:lnTo>
                  <a:pt x="209671" y="5768"/>
                </a:lnTo>
                <a:lnTo>
                  <a:pt x="210440" y="4587"/>
                </a:lnTo>
                <a:lnTo>
                  <a:pt x="211099" y="3461"/>
                </a:lnTo>
                <a:lnTo>
                  <a:pt x="211731" y="2335"/>
                </a:lnTo>
                <a:lnTo>
                  <a:pt x="212308" y="1181"/>
                </a:lnTo>
                <a:lnTo>
                  <a:pt x="21282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4"/>
          <p:cNvSpPr/>
          <p:nvPr/>
        </p:nvSpPr>
        <p:spPr>
          <a:xfrm rot="10800000">
            <a:off x="7733900" y="3933646"/>
            <a:ext cx="5320750" cy="1209850"/>
          </a:xfrm>
          <a:custGeom>
            <a:avLst/>
            <a:gdLst/>
            <a:ahLst/>
            <a:cxnLst/>
            <a:rect l="l" t="t" r="r" b="b"/>
            <a:pathLst>
              <a:path w="212830" h="48394" extrusionOk="0">
                <a:moveTo>
                  <a:pt x="0" y="0"/>
                </a:moveTo>
                <a:lnTo>
                  <a:pt x="0" y="47350"/>
                </a:lnTo>
                <a:lnTo>
                  <a:pt x="796" y="47542"/>
                </a:lnTo>
                <a:lnTo>
                  <a:pt x="1620" y="47735"/>
                </a:lnTo>
                <a:lnTo>
                  <a:pt x="2417" y="47899"/>
                </a:lnTo>
                <a:lnTo>
                  <a:pt x="3241" y="48037"/>
                </a:lnTo>
                <a:lnTo>
                  <a:pt x="4037" y="48174"/>
                </a:lnTo>
                <a:lnTo>
                  <a:pt x="4861" y="48256"/>
                </a:lnTo>
                <a:lnTo>
                  <a:pt x="5658" y="48339"/>
                </a:lnTo>
                <a:lnTo>
                  <a:pt x="6427" y="48394"/>
                </a:lnTo>
                <a:lnTo>
                  <a:pt x="8734" y="48394"/>
                </a:lnTo>
                <a:lnTo>
                  <a:pt x="9448" y="48339"/>
                </a:lnTo>
                <a:lnTo>
                  <a:pt x="10162" y="48256"/>
                </a:lnTo>
                <a:lnTo>
                  <a:pt x="10849" y="48174"/>
                </a:lnTo>
                <a:lnTo>
                  <a:pt x="11508" y="48064"/>
                </a:lnTo>
                <a:lnTo>
                  <a:pt x="12140" y="47927"/>
                </a:lnTo>
                <a:lnTo>
                  <a:pt x="12964" y="47707"/>
                </a:lnTo>
                <a:lnTo>
                  <a:pt x="13760" y="47460"/>
                </a:lnTo>
                <a:lnTo>
                  <a:pt x="14557" y="47185"/>
                </a:lnTo>
                <a:lnTo>
                  <a:pt x="15353" y="46911"/>
                </a:lnTo>
                <a:lnTo>
                  <a:pt x="16122" y="46581"/>
                </a:lnTo>
                <a:lnTo>
                  <a:pt x="16891" y="46224"/>
                </a:lnTo>
                <a:lnTo>
                  <a:pt x="17633" y="45867"/>
                </a:lnTo>
                <a:lnTo>
                  <a:pt x="18402" y="45482"/>
                </a:lnTo>
                <a:lnTo>
                  <a:pt x="19116" y="45070"/>
                </a:lnTo>
                <a:lnTo>
                  <a:pt x="19857" y="44631"/>
                </a:lnTo>
                <a:lnTo>
                  <a:pt x="20572" y="44192"/>
                </a:lnTo>
                <a:lnTo>
                  <a:pt x="21286" y="43725"/>
                </a:lnTo>
                <a:lnTo>
                  <a:pt x="22686" y="42736"/>
                </a:lnTo>
                <a:lnTo>
                  <a:pt x="24060" y="41692"/>
                </a:lnTo>
                <a:lnTo>
                  <a:pt x="25405" y="40621"/>
                </a:lnTo>
                <a:lnTo>
                  <a:pt x="26751" y="39522"/>
                </a:lnTo>
                <a:lnTo>
                  <a:pt x="28070" y="38369"/>
                </a:lnTo>
                <a:lnTo>
                  <a:pt x="29388" y="37215"/>
                </a:lnTo>
                <a:lnTo>
                  <a:pt x="31997" y="34908"/>
                </a:lnTo>
                <a:lnTo>
                  <a:pt x="33288" y="33755"/>
                </a:lnTo>
                <a:lnTo>
                  <a:pt x="34606" y="32629"/>
                </a:lnTo>
                <a:lnTo>
                  <a:pt x="35952" y="31503"/>
                </a:lnTo>
                <a:lnTo>
                  <a:pt x="37325" y="30431"/>
                </a:lnTo>
                <a:lnTo>
                  <a:pt x="38754" y="29415"/>
                </a:lnTo>
                <a:lnTo>
                  <a:pt x="39495" y="28893"/>
                </a:lnTo>
                <a:lnTo>
                  <a:pt x="40237" y="28426"/>
                </a:lnTo>
                <a:lnTo>
                  <a:pt x="40978" y="27960"/>
                </a:lnTo>
                <a:lnTo>
                  <a:pt x="41747" y="27493"/>
                </a:lnTo>
                <a:lnTo>
                  <a:pt x="42516" y="27081"/>
                </a:lnTo>
                <a:lnTo>
                  <a:pt x="43285" y="26641"/>
                </a:lnTo>
                <a:lnTo>
                  <a:pt x="44055" y="26257"/>
                </a:lnTo>
                <a:lnTo>
                  <a:pt x="44851" y="25900"/>
                </a:lnTo>
                <a:lnTo>
                  <a:pt x="45620" y="25543"/>
                </a:lnTo>
                <a:lnTo>
                  <a:pt x="46417" y="25213"/>
                </a:lnTo>
                <a:lnTo>
                  <a:pt x="47240" y="24938"/>
                </a:lnTo>
                <a:lnTo>
                  <a:pt x="48037" y="24664"/>
                </a:lnTo>
                <a:lnTo>
                  <a:pt x="48833" y="24417"/>
                </a:lnTo>
                <a:lnTo>
                  <a:pt x="49657" y="24224"/>
                </a:lnTo>
                <a:lnTo>
                  <a:pt x="50481" y="24032"/>
                </a:lnTo>
                <a:lnTo>
                  <a:pt x="51278" y="23895"/>
                </a:lnTo>
                <a:lnTo>
                  <a:pt x="52102" y="23785"/>
                </a:lnTo>
                <a:lnTo>
                  <a:pt x="52926" y="23702"/>
                </a:lnTo>
                <a:lnTo>
                  <a:pt x="53750" y="23675"/>
                </a:lnTo>
                <a:lnTo>
                  <a:pt x="54546" y="23675"/>
                </a:lnTo>
                <a:lnTo>
                  <a:pt x="55370" y="23730"/>
                </a:lnTo>
                <a:lnTo>
                  <a:pt x="56194" y="23812"/>
                </a:lnTo>
                <a:lnTo>
                  <a:pt x="57018" y="23922"/>
                </a:lnTo>
                <a:lnTo>
                  <a:pt x="57815" y="24114"/>
                </a:lnTo>
                <a:lnTo>
                  <a:pt x="58639" y="24307"/>
                </a:lnTo>
                <a:lnTo>
                  <a:pt x="59435" y="24581"/>
                </a:lnTo>
                <a:lnTo>
                  <a:pt x="60232" y="24883"/>
                </a:lnTo>
                <a:lnTo>
                  <a:pt x="60973" y="25213"/>
                </a:lnTo>
                <a:lnTo>
                  <a:pt x="61715" y="25598"/>
                </a:lnTo>
                <a:lnTo>
                  <a:pt x="62456" y="26010"/>
                </a:lnTo>
                <a:lnTo>
                  <a:pt x="63170" y="26422"/>
                </a:lnTo>
                <a:lnTo>
                  <a:pt x="63885" y="26861"/>
                </a:lnTo>
                <a:lnTo>
                  <a:pt x="65285" y="27822"/>
                </a:lnTo>
                <a:lnTo>
                  <a:pt x="68059" y="29772"/>
                </a:lnTo>
                <a:lnTo>
                  <a:pt x="69460" y="30734"/>
                </a:lnTo>
                <a:lnTo>
                  <a:pt x="70174" y="31200"/>
                </a:lnTo>
                <a:lnTo>
                  <a:pt x="70888" y="31640"/>
                </a:lnTo>
                <a:lnTo>
                  <a:pt x="71438" y="31942"/>
                </a:lnTo>
                <a:lnTo>
                  <a:pt x="72014" y="32244"/>
                </a:lnTo>
                <a:lnTo>
                  <a:pt x="72591" y="32519"/>
                </a:lnTo>
                <a:lnTo>
                  <a:pt x="73168" y="32793"/>
                </a:lnTo>
                <a:lnTo>
                  <a:pt x="73745" y="33041"/>
                </a:lnTo>
                <a:lnTo>
                  <a:pt x="74349" y="33288"/>
                </a:lnTo>
                <a:lnTo>
                  <a:pt x="74926" y="33508"/>
                </a:lnTo>
                <a:lnTo>
                  <a:pt x="75530" y="33700"/>
                </a:lnTo>
                <a:lnTo>
                  <a:pt x="76738" y="34084"/>
                </a:lnTo>
                <a:lnTo>
                  <a:pt x="77974" y="34386"/>
                </a:lnTo>
                <a:lnTo>
                  <a:pt x="79238" y="34606"/>
                </a:lnTo>
                <a:lnTo>
                  <a:pt x="80474" y="34798"/>
                </a:lnTo>
                <a:lnTo>
                  <a:pt x="81737" y="34908"/>
                </a:lnTo>
                <a:lnTo>
                  <a:pt x="83000" y="34963"/>
                </a:lnTo>
                <a:lnTo>
                  <a:pt x="84291" y="34963"/>
                </a:lnTo>
                <a:lnTo>
                  <a:pt x="85555" y="34881"/>
                </a:lnTo>
                <a:lnTo>
                  <a:pt x="86818" y="34771"/>
                </a:lnTo>
                <a:lnTo>
                  <a:pt x="88082" y="34579"/>
                </a:lnTo>
                <a:lnTo>
                  <a:pt x="89345" y="34359"/>
                </a:lnTo>
                <a:lnTo>
                  <a:pt x="90581" y="34057"/>
                </a:lnTo>
                <a:lnTo>
                  <a:pt x="91817" y="33727"/>
                </a:lnTo>
                <a:lnTo>
                  <a:pt x="93025" y="33315"/>
                </a:lnTo>
                <a:lnTo>
                  <a:pt x="94234" y="32876"/>
                </a:lnTo>
                <a:lnTo>
                  <a:pt x="95415" y="32354"/>
                </a:lnTo>
                <a:lnTo>
                  <a:pt x="96541" y="31805"/>
                </a:lnTo>
                <a:lnTo>
                  <a:pt x="97667" y="31200"/>
                </a:lnTo>
                <a:lnTo>
                  <a:pt x="98766" y="30541"/>
                </a:lnTo>
                <a:lnTo>
                  <a:pt x="99837" y="29827"/>
                </a:lnTo>
                <a:lnTo>
                  <a:pt x="100853" y="29058"/>
                </a:lnTo>
                <a:lnTo>
                  <a:pt x="101842" y="28262"/>
                </a:lnTo>
                <a:lnTo>
                  <a:pt x="102803" y="27383"/>
                </a:lnTo>
                <a:lnTo>
                  <a:pt x="103709" y="26476"/>
                </a:lnTo>
                <a:lnTo>
                  <a:pt x="104149" y="26010"/>
                </a:lnTo>
                <a:lnTo>
                  <a:pt x="104588" y="25543"/>
                </a:lnTo>
                <a:lnTo>
                  <a:pt x="105000" y="25048"/>
                </a:lnTo>
                <a:lnTo>
                  <a:pt x="105385" y="24526"/>
                </a:lnTo>
                <a:lnTo>
                  <a:pt x="105769" y="24032"/>
                </a:lnTo>
                <a:lnTo>
                  <a:pt x="106154" y="23483"/>
                </a:lnTo>
                <a:lnTo>
                  <a:pt x="106511" y="22961"/>
                </a:lnTo>
                <a:lnTo>
                  <a:pt x="106868" y="22412"/>
                </a:lnTo>
                <a:lnTo>
                  <a:pt x="107774" y="20928"/>
                </a:lnTo>
                <a:lnTo>
                  <a:pt x="108269" y="20187"/>
                </a:lnTo>
                <a:lnTo>
                  <a:pt x="108516" y="19830"/>
                </a:lnTo>
                <a:lnTo>
                  <a:pt x="108763" y="19473"/>
                </a:lnTo>
                <a:lnTo>
                  <a:pt x="109038" y="19171"/>
                </a:lnTo>
                <a:lnTo>
                  <a:pt x="109340" y="18841"/>
                </a:lnTo>
                <a:lnTo>
                  <a:pt x="109642" y="18566"/>
                </a:lnTo>
                <a:lnTo>
                  <a:pt x="109944" y="18319"/>
                </a:lnTo>
                <a:lnTo>
                  <a:pt x="110301" y="18072"/>
                </a:lnTo>
                <a:lnTo>
                  <a:pt x="110631" y="17880"/>
                </a:lnTo>
                <a:lnTo>
                  <a:pt x="111015" y="17715"/>
                </a:lnTo>
                <a:lnTo>
                  <a:pt x="111400" y="17578"/>
                </a:lnTo>
                <a:lnTo>
                  <a:pt x="111784" y="17495"/>
                </a:lnTo>
                <a:lnTo>
                  <a:pt x="112141" y="17440"/>
                </a:lnTo>
                <a:lnTo>
                  <a:pt x="112526" y="17413"/>
                </a:lnTo>
                <a:lnTo>
                  <a:pt x="112883" y="17440"/>
                </a:lnTo>
                <a:lnTo>
                  <a:pt x="113267" y="17495"/>
                </a:lnTo>
                <a:lnTo>
                  <a:pt x="113624" y="17550"/>
                </a:lnTo>
                <a:lnTo>
                  <a:pt x="114009" y="17660"/>
                </a:lnTo>
                <a:lnTo>
                  <a:pt x="114366" y="17770"/>
                </a:lnTo>
                <a:lnTo>
                  <a:pt x="115107" y="18045"/>
                </a:lnTo>
                <a:lnTo>
                  <a:pt x="115822" y="18374"/>
                </a:lnTo>
                <a:lnTo>
                  <a:pt x="116508" y="18731"/>
                </a:lnTo>
                <a:lnTo>
                  <a:pt x="117195" y="19116"/>
                </a:lnTo>
                <a:lnTo>
                  <a:pt x="118293" y="19693"/>
                </a:lnTo>
                <a:lnTo>
                  <a:pt x="119420" y="20269"/>
                </a:lnTo>
                <a:lnTo>
                  <a:pt x="120546" y="20846"/>
                </a:lnTo>
                <a:lnTo>
                  <a:pt x="121672" y="21368"/>
                </a:lnTo>
                <a:lnTo>
                  <a:pt x="122798" y="21890"/>
                </a:lnTo>
                <a:lnTo>
                  <a:pt x="123951" y="22384"/>
                </a:lnTo>
                <a:lnTo>
                  <a:pt x="125105" y="22879"/>
                </a:lnTo>
                <a:lnTo>
                  <a:pt x="126258" y="23345"/>
                </a:lnTo>
                <a:lnTo>
                  <a:pt x="127412" y="23785"/>
                </a:lnTo>
                <a:lnTo>
                  <a:pt x="128593" y="24197"/>
                </a:lnTo>
                <a:lnTo>
                  <a:pt x="129774" y="24609"/>
                </a:lnTo>
                <a:lnTo>
                  <a:pt x="130955" y="24993"/>
                </a:lnTo>
                <a:lnTo>
                  <a:pt x="132136" y="25378"/>
                </a:lnTo>
                <a:lnTo>
                  <a:pt x="133345" y="25707"/>
                </a:lnTo>
                <a:lnTo>
                  <a:pt x="134526" y="26037"/>
                </a:lnTo>
                <a:lnTo>
                  <a:pt x="135734" y="26367"/>
                </a:lnTo>
                <a:lnTo>
                  <a:pt x="136942" y="26641"/>
                </a:lnTo>
                <a:lnTo>
                  <a:pt x="138178" y="26916"/>
                </a:lnTo>
                <a:lnTo>
                  <a:pt x="139387" y="27191"/>
                </a:lnTo>
                <a:lnTo>
                  <a:pt x="140595" y="27410"/>
                </a:lnTo>
                <a:lnTo>
                  <a:pt x="141831" y="27630"/>
                </a:lnTo>
                <a:lnTo>
                  <a:pt x="143067" y="27822"/>
                </a:lnTo>
                <a:lnTo>
                  <a:pt x="144303" y="28015"/>
                </a:lnTo>
                <a:lnTo>
                  <a:pt x="145512" y="28179"/>
                </a:lnTo>
                <a:lnTo>
                  <a:pt x="146748" y="28317"/>
                </a:lnTo>
                <a:lnTo>
                  <a:pt x="148011" y="28426"/>
                </a:lnTo>
                <a:lnTo>
                  <a:pt x="149247" y="28536"/>
                </a:lnTo>
                <a:lnTo>
                  <a:pt x="150483" y="28619"/>
                </a:lnTo>
                <a:lnTo>
                  <a:pt x="151719" y="28701"/>
                </a:lnTo>
                <a:lnTo>
                  <a:pt x="152955" y="28729"/>
                </a:lnTo>
                <a:lnTo>
                  <a:pt x="154218" y="28784"/>
                </a:lnTo>
                <a:lnTo>
                  <a:pt x="156690" y="28784"/>
                </a:lnTo>
                <a:lnTo>
                  <a:pt x="157954" y="28756"/>
                </a:lnTo>
                <a:lnTo>
                  <a:pt x="159189" y="28701"/>
                </a:lnTo>
                <a:lnTo>
                  <a:pt x="160425" y="28646"/>
                </a:lnTo>
                <a:lnTo>
                  <a:pt x="161661" y="28564"/>
                </a:lnTo>
                <a:lnTo>
                  <a:pt x="162897" y="28454"/>
                </a:lnTo>
                <a:lnTo>
                  <a:pt x="164161" y="28317"/>
                </a:lnTo>
                <a:lnTo>
                  <a:pt x="165397" y="28179"/>
                </a:lnTo>
                <a:lnTo>
                  <a:pt x="166605" y="28042"/>
                </a:lnTo>
                <a:lnTo>
                  <a:pt x="167841" y="27850"/>
                </a:lnTo>
                <a:lnTo>
                  <a:pt x="169077" y="27657"/>
                </a:lnTo>
                <a:lnTo>
                  <a:pt x="170313" y="27438"/>
                </a:lnTo>
                <a:lnTo>
                  <a:pt x="171521" y="27191"/>
                </a:lnTo>
                <a:lnTo>
                  <a:pt x="172757" y="26943"/>
                </a:lnTo>
                <a:lnTo>
                  <a:pt x="173966" y="26669"/>
                </a:lnTo>
                <a:lnTo>
                  <a:pt x="175174" y="26394"/>
                </a:lnTo>
                <a:lnTo>
                  <a:pt x="176383" y="26092"/>
                </a:lnTo>
                <a:lnTo>
                  <a:pt x="177564" y="25762"/>
                </a:lnTo>
                <a:lnTo>
                  <a:pt x="178772" y="25405"/>
                </a:lnTo>
                <a:lnTo>
                  <a:pt x="179953" y="25048"/>
                </a:lnTo>
                <a:lnTo>
                  <a:pt x="181134" y="24664"/>
                </a:lnTo>
                <a:lnTo>
                  <a:pt x="182315" y="24252"/>
                </a:lnTo>
                <a:lnTo>
                  <a:pt x="183496" y="23812"/>
                </a:lnTo>
                <a:lnTo>
                  <a:pt x="184677" y="23373"/>
                </a:lnTo>
                <a:lnTo>
                  <a:pt x="185831" y="22933"/>
                </a:lnTo>
                <a:lnTo>
                  <a:pt x="186984" y="22439"/>
                </a:lnTo>
                <a:lnTo>
                  <a:pt x="188111" y="21945"/>
                </a:lnTo>
                <a:lnTo>
                  <a:pt x="189264" y="21423"/>
                </a:lnTo>
                <a:lnTo>
                  <a:pt x="190390" y="20901"/>
                </a:lnTo>
                <a:lnTo>
                  <a:pt x="191516" y="20352"/>
                </a:lnTo>
                <a:lnTo>
                  <a:pt x="192615" y="19775"/>
                </a:lnTo>
                <a:lnTo>
                  <a:pt x="193713" y="19171"/>
                </a:lnTo>
                <a:lnTo>
                  <a:pt x="194949" y="18484"/>
                </a:lnTo>
                <a:lnTo>
                  <a:pt x="196158" y="17797"/>
                </a:lnTo>
                <a:lnTo>
                  <a:pt x="197339" y="17056"/>
                </a:lnTo>
                <a:lnTo>
                  <a:pt x="198520" y="16287"/>
                </a:lnTo>
                <a:lnTo>
                  <a:pt x="199673" y="15490"/>
                </a:lnTo>
                <a:lnTo>
                  <a:pt x="200827" y="14666"/>
                </a:lnTo>
                <a:lnTo>
                  <a:pt x="201926" y="13815"/>
                </a:lnTo>
                <a:lnTo>
                  <a:pt x="203024" y="12936"/>
                </a:lnTo>
                <a:lnTo>
                  <a:pt x="204068" y="12030"/>
                </a:lnTo>
                <a:lnTo>
                  <a:pt x="205112" y="11068"/>
                </a:lnTo>
                <a:lnTo>
                  <a:pt x="206100" y="10080"/>
                </a:lnTo>
                <a:lnTo>
                  <a:pt x="207062" y="9064"/>
                </a:lnTo>
                <a:lnTo>
                  <a:pt x="207968" y="7992"/>
                </a:lnTo>
                <a:lnTo>
                  <a:pt x="208847" y="6894"/>
                </a:lnTo>
                <a:lnTo>
                  <a:pt x="209671" y="5768"/>
                </a:lnTo>
                <a:lnTo>
                  <a:pt x="210440" y="4587"/>
                </a:lnTo>
                <a:lnTo>
                  <a:pt x="211099" y="3461"/>
                </a:lnTo>
                <a:lnTo>
                  <a:pt x="211731" y="2335"/>
                </a:lnTo>
                <a:lnTo>
                  <a:pt x="212308" y="1181"/>
                </a:lnTo>
                <a:lnTo>
                  <a:pt x="21282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4"/>
          <p:cNvSpPr/>
          <p:nvPr/>
        </p:nvSpPr>
        <p:spPr>
          <a:xfrm>
            <a:off x="250950" y="3225750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2" name="Google Shape;1562;p4"/>
          <p:cNvGrpSpPr/>
          <p:nvPr/>
        </p:nvGrpSpPr>
        <p:grpSpPr>
          <a:xfrm>
            <a:off x="169594" y="2571196"/>
            <a:ext cx="340379" cy="342649"/>
            <a:chOff x="4923800" y="3613825"/>
            <a:chExt cx="509625" cy="513025"/>
          </a:xfrm>
        </p:grpSpPr>
        <p:sp>
          <p:nvSpPr>
            <p:cNvPr id="1563" name="Google Shape;1563;p4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4"/>
          <p:cNvSpPr/>
          <p:nvPr/>
        </p:nvSpPr>
        <p:spPr>
          <a:xfrm>
            <a:off x="8621800" y="1640775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7" name="Google Shape;1567;p4"/>
          <p:cNvGrpSpPr/>
          <p:nvPr/>
        </p:nvGrpSpPr>
        <p:grpSpPr>
          <a:xfrm>
            <a:off x="8603232" y="2337521"/>
            <a:ext cx="340379" cy="342649"/>
            <a:chOff x="4923800" y="3613825"/>
            <a:chExt cx="509625" cy="513025"/>
          </a:xfrm>
        </p:grpSpPr>
        <p:sp>
          <p:nvSpPr>
            <p:cNvPr id="1568" name="Google Shape;1568;p4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70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2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78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86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69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97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83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851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80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92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8"/>
          <p:cNvSpPr/>
          <p:nvPr/>
        </p:nvSpPr>
        <p:spPr>
          <a:xfrm>
            <a:off x="7169462" y="402870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36" name="Google Shape;3636;p8"/>
          <p:cNvGrpSpPr/>
          <p:nvPr/>
        </p:nvGrpSpPr>
        <p:grpSpPr>
          <a:xfrm>
            <a:off x="236663" y="88918"/>
            <a:ext cx="340379" cy="342649"/>
            <a:chOff x="4923800" y="3613825"/>
            <a:chExt cx="509625" cy="513025"/>
          </a:xfrm>
        </p:grpSpPr>
        <p:sp>
          <p:nvSpPr>
            <p:cNvPr id="3637" name="Google Shape;3637;p8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8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8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4" name="Google Shape;3644;p8"/>
          <p:cNvGrpSpPr/>
          <p:nvPr/>
        </p:nvGrpSpPr>
        <p:grpSpPr>
          <a:xfrm>
            <a:off x="8478586" y="120109"/>
            <a:ext cx="340379" cy="342649"/>
            <a:chOff x="4923800" y="3613825"/>
            <a:chExt cx="509625" cy="513025"/>
          </a:xfrm>
        </p:grpSpPr>
        <p:sp>
          <p:nvSpPr>
            <p:cNvPr id="3645" name="Google Shape;3645;p8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8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8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8" name="Google Shape;3648;p8"/>
          <p:cNvGrpSpPr/>
          <p:nvPr/>
        </p:nvGrpSpPr>
        <p:grpSpPr>
          <a:xfrm>
            <a:off x="7253544" y="4181321"/>
            <a:ext cx="340379" cy="342649"/>
            <a:chOff x="4923800" y="3613825"/>
            <a:chExt cx="509625" cy="513025"/>
          </a:xfrm>
        </p:grpSpPr>
        <p:sp>
          <p:nvSpPr>
            <p:cNvPr id="3649" name="Google Shape;3649;p8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8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8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2" name="Google Shape;3652;p8"/>
          <p:cNvSpPr/>
          <p:nvPr/>
        </p:nvSpPr>
        <p:spPr>
          <a:xfrm>
            <a:off x="118450" y="4532675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373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166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12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62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930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10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45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356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7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64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7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12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069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66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52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336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76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73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72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241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02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4">
    <p:spTree>
      <p:nvGrpSpPr>
        <p:cNvPr id="1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1" name="Google Shape;5771;p15"/>
          <p:cNvGrpSpPr/>
          <p:nvPr/>
        </p:nvGrpSpPr>
        <p:grpSpPr>
          <a:xfrm>
            <a:off x="3" y="12"/>
            <a:ext cx="9144073" cy="5128449"/>
            <a:chOff x="238125" y="882025"/>
            <a:chExt cx="5287425" cy="2965450"/>
          </a:xfrm>
        </p:grpSpPr>
        <p:sp>
          <p:nvSpPr>
            <p:cNvPr id="5772" name="Google Shape;5772;p15"/>
            <p:cNvSpPr/>
            <p:nvPr/>
          </p:nvSpPr>
          <p:spPr>
            <a:xfrm>
              <a:off x="5341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15"/>
            <p:cNvSpPr/>
            <p:nvPr/>
          </p:nvSpPr>
          <p:spPr>
            <a:xfrm>
              <a:off x="5341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15"/>
            <p:cNvSpPr/>
            <p:nvPr/>
          </p:nvSpPr>
          <p:spPr>
            <a:xfrm>
              <a:off x="5341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15"/>
            <p:cNvSpPr/>
            <p:nvPr/>
          </p:nvSpPr>
          <p:spPr>
            <a:xfrm>
              <a:off x="5341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15"/>
            <p:cNvSpPr/>
            <p:nvPr/>
          </p:nvSpPr>
          <p:spPr>
            <a:xfrm>
              <a:off x="5341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15"/>
            <p:cNvSpPr/>
            <p:nvPr/>
          </p:nvSpPr>
          <p:spPr>
            <a:xfrm>
              <a:off x="5341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15"/>
            <p:cNvSpPr/>
            <p:nvPr/>
          </p:nvSpPr>
          <p:spPr>
            <a:xfrm>
              <a:off x="5341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15"/>
            <p:cNvSpPr/>
            <p:nvPr/>
          </p:nvSpPr>
          <p:spPr>
            <a:xfrm>
              <a:off x="5341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15"/>
            <p:cNvSpPr/>
            <p:nvPr/>
          </p:nvSpPr>
          <p:spPr>
            <a:xfrm>
              <a:off x="5341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15"/>
            <p:cNvSpPr/>
            <p:nvPr/>
          </p:nvSpPr>
          <p:spPr>
            <a:xfrm>
              <a:off x="5341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15"/>
            <p:cNvSpPr/>
            <p:nvPr/>
          </p:nvSpPr>
          <p:spPr>
            <a:xfrm>
              <a:off x="828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15"/>
            <p:cNvSpPr/>
            <p:nvPr/>
          </p:nvSpPr>
          <p:spPr>
            <a:xfrm>
              <a:off x="828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15"/>
            <p:cNvSpPr/>
            <p:nvPr/>
          </p:nvSpPr>
          <p:spPr>
            <a:xfrm>
              <a:off x="828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15"/>
            <p:cNvSpPr/>
            <p:nvPr/>
          </p:nvSpPr>
          <p:spPr>
            <a:xfrm>
              <a:off x="828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15"/>
            <p:cNvSpPr/>
            <p:nvPr/>
          </p:nvSpPr>
          <p:spPr>
            <a:xfrm>
              <a:off x="828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15"/>
            <p:cNvSpPr/>
            <p:nvPr/>
          </p:nvSpPr>
          <p:spPr>
            <a:xfrm>
              <a:off x="828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15"/>
            <p:cNvSpPr/>
            <p:nvPr/>
          </p:nvSpPr>
          <p:spPr>
            <a:xfrm>
              <a:off x="828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15"/>
            <p:cNvSpPr/>
            <p:nvPr/>
          </p:nvSpPr>
          <p:spPr>
            <a:xfrm>
              <a:off x="828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15"/>
            <p:cNvSpPr/>
            <p:nvPr/>
          </p:nvSpPr>
          <p:spPr>
            <a:xfrm>
              <a:off x="828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15"/>
            <p:cNvSpPr/>
            <p:nvPr/>
          </p:nvSpPr>
          <p:spPr>
            <a:xfrm>
              <a:off x="828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15"/>
            <p:cNvSpPr/>
            <p:nvPr/>
          </p:nvSpPr>
          <p:spPr>
            <a:xfrm>
              <a:off x="11219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15"/>
            <p:cNvSpPr/>
            <p:nvPr/>
          </p:nvSpPr>
          <p:spPr>
            <a:xfrm>
              <a:off x="11219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15"/>
            <p:cNvSpPr/>
            <p:nvPr/>
          </p:nvSpPr>
          <p:spPr>
            <a:xfrm>
              <a:off x="11219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15"/>
            <p:cNvSpPr/>
            <p:nvPr/>
          </p:nvSpPr>
          <p:spPr>
            <a:xfrm>
              <a:off x="11219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15"/>
            <p:cNvSpPr/>
            <p:nvPr/>
          </p:nvSpPr>
          <p:spPr>
            <a:xfrm>
              <a:off x="11219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15"/>
            <p:cNvSpPr/>
            <p:nvPr/>
          </p:nvSpPr>
          <p:spPr>
            <a:xfrm>
              <a:off x="11219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15"/>
            <p:cNvSpPr/>
            <p:nvPr/>
          </p:nvSpPr>
          <p:spPr>
            <a:xfrm>
              <a:off x="11219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15"/>
            <p:cNvSpPr/>
            <p:nvPr/>
          </p:nvSpPr>
          <p:spPr>
            <a:xfrm>
              <a:off x="11219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15"/>
            <p:cNvSpPr/>
            <p:nvPr/>
          </p:nvSpPr>
          <p:spPr>
            <a:xfrm>
              <a:off x="11219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15"/>
            <p:cNvSpPr/>
            <p:nvPr/>
          </p:nvSpPr>
          <p:spPr>
            <a:xfrm>
              <a:off x="11219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15"/>
            <p:cNvSpPr/>
            <p:nvPr/>
          </p:nvSpPr>
          <p:spPr>
            <a:xfrm>
              <a:off x="141592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15"/>
            <p:cNvSpPr/>
            <p:nvPr/>
          </p:nvSpPr>
          <p:spPr>
            <a:xfrm>
              <a:off x="141592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15"/>
            <p:cNvSpPr/>
            <p:nvPr/>
          </p:nvSpPr>
          <p:spPr>
            <a:xfrm>
              <a:off x="141592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15"/>
            <p:cNvSpPr/>
            <p:nvPr/>
          </p:nvSpPr>
          <p:spPr>
            <a:xfrm>
              <a:off x="141592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15"/>
            <p:cNvSpPr/>
            <p:nvPr/>
          </p:nvSpPr>
          <p:spPr>
            <a:xfrm>
              <a:off x="141592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15"/>
            <p:cNvSpPr/>
            <p:nvPr/>
          </p:nvSpPr>
          <p:spPr>
            <a:xfrm>
              <a:off x="141592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15"/>
            <p:cNvSpPr/>
            <p:nvPr/>
          </p:nvSpPr>
          <p:spPr>
            <a:xfrm>
              <a:off x="141592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15"/>
            <p:cNvSpPr/>
            <p:nvPr/>
          </p:nvSpPr>
          <p:spPr>
            <a:xfrm>
              <a:off x="141592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15"/>
            <p:cNvSpPr/>
            <p:nvPr/>
          </p:nvSpPr>
          <p:spPr>
            <a:xfrm>
              <a:off x="141592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15"/>
            <p:cNvSpPr/>
            <p:nvPr/>
          </p:nvSpPr>
          <p:spPr>
            <a:xfrm>
              <a:off x="141592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15"/>
            <p:cNvSpPr/>
            <p:nvPr/>
          </p:nvSpPr>
          <p:spPr>
            <a:xfrm>
              <a:off x="170917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15"/>
            <p:cNvSpPr/>
            <p:nvPr/>
          </p:nvSpPr>
          <p:spPr>
            <a:xfrm>
              <a:off x="170917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15"/>
            <p:cNvSpPr/>
            <p:nvPr/>
          </p:nvSpPr>
          <p:spPr>
            <a:xfrm>
              <a:off x="170917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15"/>
            <p:cNvSpPr/>
            <p:nvPr/>
          </p:nvSpPr>
          <p:spPr>
            <a:xfrm>
              <a:off x="170917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15"/>
            <p:cNvSpPr/>
            <p:nvPr/>
          </p:nvSpPr>
          <p:spPr>
            <a:xfrm>
              <a:off x="170917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15"/>
            <p:cNvSpPr/>
            <p:nvPr/>
          </p:nvSpPr>
          <p:spPr>
            <a:xfrm>
              <a:off x="170917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15"/>
            <p:cNvSpPr/>
            <p:nvPr/>
          </p:nvSpPr>
          <p:spPr>
            <a:xfrm>
              <a:off x="170917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15"/>
            <p:cNvSpPr/>
            <p:nvPr/>
          </p:nvSpPr>
          <p:spPr>
            <a:xfrm>
              <a:off x="170917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15"/>
            <p:cNvSpPr/>
            <p:nvPr/>
          </p:nvSpPr>
          <p:spPr>
            <a:xfrm>
              <a:off x="170917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15"/>
            <p:cNvSpPr/>
            <p:nvPr/>
          </p:nvSpPr>
          <p:spPr>
            <a:xfrm>
              <a:off x="170917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15"/>
            <p:cNvSpPr/>
            <p:nvPr/>
          </p:nvSpPr>
          <p:spPr>
            <a:xfrm>
              <a:off x="200310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15"/>
            <p:cNvSpPr/>
            <p:nvPr/>
          </p:nvSpPr>
          <p:spPr>
            <a:xfrm>
              <a:off x="200310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15"/>
            <p:cNvSpPr/>
            <p:nvPr/>
          </p:nvSpPr>
          <p:spPr>
            <a:xfrm>
              <a:off x="200310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15"/>
            <p:cNvSpPr/>
            <p:nvPr/>
          </p:nvSpPr>
          <p:spPr>
            <a:xfrm>
              <a:off x="200310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15"/>
            <p:cNvSpPr/>
            <p:nvPr/>
          </p:nvSpPr>
          <p:spPr>
            <a:xfrm>
              <a:off x="200310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15"/>
            <p:cNvSpPr/>
            <p:nvPr/>
          </p:nvSpPr>
          <p:spPr>
            <a:xfrm>
              <a:off x="200310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15"/>
            <p:cNvSpPr/>
            <p:nvPr/>
          </p:nvSpPr>
          <p:spPr>
            <a:xfrm>
              <a:off x="200310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15"/>
            <p:cNvSpPr/>
            <p:nvPr/>
          </p:nvSpPr>
          <p:spPr>
            <a:xfrm>
              <a:off x="200310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15"/>
            <p:cNvSpPr/>
            <p:nvPr/>
          </p:nvSpPr>
          <p:spPr>
            <a:xfrm>
              <a:off x="200310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15"/>
            <p:cNvSpPr/>
            <p:nvPr/>
          </p:nvSpPr>
          <p:spPr>
            <a:xfrm>
              <a:off x="200310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15"/>
            <p:cNvSpPr/>
            <p:nvPr/>
          </p:nvSpPr>
          <p:spPr>
            <a:xfrm>
              <a:off x="2297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15"/>
            <p:cNvSpPr/>
            <p:nvPr/>
          </p:nvSpPr>
          <p:spPr>
            <a:xfrm>
              <a:off x="2297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15"/>
            <p:cNvSpPr/>
            <p:nvPr/>
          </p:nvSpPr>
          <p:spPr>
            <a:xfrm>
              <a:off x="2297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15"/>
            <p:cNvSpPr/>
            <p:nvPr/>
          </p:nvSpPr>
          <p:spPr>
            <a:xfrm>
              <a:off x="2297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15"/>
            <p:cNvSpPr/>
            <p:nvPr/>
          </p:nvSpPr>
          <p:spPr>
            <a:xfrm>
              <a:off x="2297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7" y="1189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15"/>
            <p:cNvSpPr/>
            <p:nvPr/>
          </p:nvSpPr>
          <p:spPr>
            <a:xfrm>
              <a:off x="2297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15"/>
            <p:cNvSpPr/>
            <p:nvPr/>
          </p:nvSpPr>
          <p:spPr>
            <a:xfrm>
              <a:off x="2297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15"/>
            <p:cNvSpPr/>
            <p:nvPr/>
          </p:nvSpPr>
          <p:spPr>
            <a:xfrm>
              <a:off x="2297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15"/>
            <p:cNvSpPr/>
            <p:nvPr/>
          </p:nvSpPr>
          <p:spPr>
            <a:xfrm>
              <a:off x="2297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7" y="10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15"/>
            <p:cNvSpPr/>
            <p:nvPr/>
          </p:nvSpPr>
          <p:spPr>
            <a:xfrm>
              <a:off x="2297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15"/>
            <p:cNvSpPr/>
            <p:nvPr/>
          </p:nvSpPr>
          <p:spPr>
            <a:xfrm>
              <a:off x="2590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15"/>
            <p:cNvSpPr/>
            <p:nvPr/>
          </p:nvSpPr>
          <p:spPr>
            <a:xfrm>
              <a:off x="2590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15"/>
            <p:cNvSpPr/>
            <p:nvPr/>
          </p:nvSpPr>
          <p:spPr>
            <a:xfrm>
              <a:off x="2590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15"/>
            <p:cNvSpPr/>
            <p:nvPr/>
          </p:nvSpPr>
          <p:spPr>
            <a:xfrm>
              <a:off x="2590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15"/>
            <p:cNvSpPr/>
            <p:nvPr/>
          </p:nvSpPr>
          <p:spPr>
            <a:xfrm>
              <a:off x="2590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15"/>
            <p:cNvSpPr/>
            <p:nvPr/>
          </p:nvSpPr>
          <p:spPr>
            <a:xfrm>
              <a:off x="2590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15"/>
            <p:cNvSpPr/>
            <p:nvPr/>
          </p:nvSpPr>
          <p:spPr>
            <a:xfrm>
              <a:off x="2590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15"/>
            <p:cNvSpPr/>
            <p:nvPr/>
          </p:nvSpPr>
          <p:spPr>
            <a:xfrm>
              <a:off x="2590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15"/>
            <p:cNvSpPr/>
            <p:nvPr/>
          </p:nvSpPr>
          <p:spPr>
            <a:xfrm>
              <a:off x="2590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15"/>
            <p:cNvSpPr/>
            <p:nvPr/>
          </p:nvSpPr>
          <p:spPr>
            <a:xfrm>
              <a:off x="2590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15"/>
            <p:cNvSpPr/>
            <p:nvPr/>
          </p:nvSpPr>
          <p:spPr>
            <a:xfrm>
              <a:off x="2884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15"/>
            <p:cNvSpPr/>
            <p:nvPr/>
          </p:nvSpPr>
          <p:spPr>
            <a:xfrm>
              <a:off x="2884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15"/>
            <p:cNvSpPr/>
            <p:nvPr/>
          </p:nvSpPr>
          <p:spPr>
            <a:xfrm>
              <a:off x="2884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15"/>
            <p:cNvSpPr/>
            <p:nvPr/>
          </p:nvSpPr>
          <p:spPr>
            <a:xfrm>
              <a:off x="2884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15"/>
            <p:cNvSpPr/>
            <p:nvPr/>
          </p:nvSpPr>
          <p:spPr>
            <a:xfrm>
              <a:off x="2884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15"/>
            <p:cNvSpPr/>
            <p:nvPr/>
          </p:nvSpPr>
          <p:spPr>
            <a:xfrm>
              <a:off x="2884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15"/>
            <p:cNvSpPr/>
            <p:nvPr/>
          </p:nvSpPr>
          <p:spPr>
            <a:xfrm>
              <a:off x="2884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15"/>
            <p:cNvSpPr/>
            <p:nvPr/>
          </p:nvSpPr>
          <p:spPr>
            <a:xfrm>
              <a:off x="2884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15"/>
            <p:cNvSpPr/>
            <p:nvPr/>
          </p:nvSpPr>
          <p:spPr>
            <a:xfrm>
              <a:off x="2884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15"/>
            <p:cNvSpPr/>
            <p:nvPr/>
          </p:nvSpPr>
          <p:spPr>
            <a:xfrm>
              <a:off x="2884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15"/>
            <p:cNvSpPr/>
            <p:nvPr/>
          </p:nvSpPr>
          <p:spPr>
            <a:xfrm>
              <a:off x="3178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15"/>
            <p:cNvSpPr/>
            <p:nvPr/>
          </p:nvSpPr>
          <p:spPr>
            <a:xfrm>
              <a:off x="3178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15"/>
            <p:cNvSpPr/>
            <p:nvPr/>
          </p:nvSpPr>
          <p:spPr>
            <a:xfrm>
              <a:off x="3178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15"/>
            <p:cNvSpPr/>
            <p:nvPr/>
          </p:nvSpPr>
          <p:spPr>
            <a:xfrm>
              <a:off x="3178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15"/>
            <p:cNvSpPr/>
            <p:nvPr/>
          </p:nvSpPr>
          <p:spPr>
            <a:xfrm>
              <a:off x="3178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15"/>
            <p:cNvSpPr/>
            <p:nvPr/>
          </p:nvSpPr>
          <p:spPr>
            <a:xfrm>
              <a:off x="3178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15"/>
            <p:cNvSpPr/>
            <p:nvPr/>
          </p:nvSpPr>
          <p:spPr>
            <a:xfrm>
              <a:off x="3178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15"/>
            <p:cNvSpPr/>
            <p:nvPr/>
          </p:nvSpPr>
          <p:spPr>
            <a:xfrm>
              <a:off x="3178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15"/>
            <p:cNvSpPr/>
            <p:nvPr/>
          </p:nvSpPr>
          <p:spPr>
            <a:xfrm>
              <a:off x="3178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15"/>
            <p:cNvSpPr/>
            <p:nvPr/>
          </p:nvSpPr>
          <p:spPr>
            <a:xfrm>
              <a:off x="3178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15"/>
            <p:cNvSpPr/>
            <p:nvPr/>
          </p:nvSpPr>
          <p:spPr>
            <a:xfrm>
              <a:off x="3472100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15"/>
            <p:cNvSpPr/>
            <p:nvPr/>
          </p:nvSpPr>
          <p:spPr>
            <a:xfrm>
              <a:off x="3472100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15"/>
            <p:cNvSpPr/>
            <p:nvPr/>
          </p:nvSpPr>
          <p:spPr>
            <a:xfrm>
              <a:off x="3472100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15"/>
            <p:cNvSpPr/>
            <p:nvPr/>
          </p:nvSpPr>
          <p:spPr>
            <a:xfrm>
              <a:off x="3472100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15"/>
            <p:cNvSpPr/>
            <p:nvPr/>
          </p:nvSpPr>
          <p:spPr>
            <a:xfrm>
              <a:off x="3472100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15"/>
            <p:cNvSpPr/>
            <p:nvPr/>
          </p:nvSpPr>
          <p:spPr>
            <a:xfrm>
              <a:off x="3472100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15"/>
            <p:cNvSpPr/>
            <p:nvPr/>
          </p:nvSpPr>
          <p:spPr>
            <a:xfrm>
              <a:off x="3472100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15"/>
            <p:cNvSpPr/>
            <p:nvPr/>
          </p:nvSpPr>
          <p:spPr>
            <a:xfrm>
              <a:off x="3472100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15"/>
            <p:cNvSpPr/>
            <p:nvPr/>
          </p:nvSpPr>
          <p:spPr>
            <a:xfrm>
              <a:off x="3472100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15"/>
            <p:cNvSpPr/>
            <p:nvPr/>
          </p:nvSpPr>
          <p:spPr>
            <a:xfrm>
              <a:off x="3472100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15"/>
            <p:cNvSpPr/>
            <p:nvPr/>
          </p:nvSpPr>
          <p:spPr>
            <a:xfrm>
              <a:off x="376602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15"/>
            <p:cNvSpPr/>
            <p:nvPr/>
          </p:nvSpPr>
          <p:spPr>
            <a:xfrm>
              <a:off x="376602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15"/>
            <p:cNvSpPr/>
            <p:nvPr/>
          </p:nvSpPr>
          <p:spPr>
            <a:xfrm>
              <a:off x="376602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15"/>
            <p:cNvSpPr/>
            <p:nvPr/>
          </p:nvSpPr>
          <p:spPr>
            <a:xfrm>
              <a:off x="376602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15"/>
            <p:cNvSpPr/>
            <p:nvPr/>
          </p:nvSpPr>
          <p:spPr>
            <a:xfrm>
              <a:off x="376602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15"/>
            <p:cNvSpPr/>
            <p:nvPr/>
          </p:nvSpPr>
          <p:spPr>
            <a:xfrm>
              <a:off x="376602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15"/>
            <p:cNvSpPr/>
            <p:nvPr/>
          </p:nvSpPr>
          <p:spPr>
            <a:xfrm>
              <a:off x="376602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15"/>
            <p:cNvSpPr/>
            <p:nvPr/>
          </p:nvSpPr>
          <p:spPr>
            <a:xfrm>
              <a:off x="376602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15"/>
            <p:cNvSpPr/>
            <p:nvPr/>
          </p:nvSpPr>
          <p:spPr>
            <a:xfrm>
              <a:off x="376602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15"/>
            <p:cNvSpPr/>
            <p:nvPr/>
          </p:nvSpPr>
          <p:spPr>
            <a:xfrm>
              <a:off x="376602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15"/>
            <p:cNvSpPr/>
            <p:nvPr/>
          </p:nvSpPr>
          <p:spPr>
            <a:xfrm>
              <a:off x="4059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15"/>
            <p:cNvSpPr/>
            <p:nvPr/>
          </p:nvSpPr>
          <p:spPr>
            <a:xfrm>
              <a:off x="4059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15"/>
            <p:cNvSpPr/>
            <p:nvPr/>
          </p:nvSpPr>
          <p:spPr>
            <a:xfrm>
              <a:off x="4059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15"/>
            <p:cNvSpPr/>
            <p:nvPr/>
          </p:nvSpPr>
          <p:spPr>
            <a:xfrm>
              <a:off x="4059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15"/>
            <p:cNvSpPr/>
            <p:nvPr/>
          </p:nvSpPr>
          <p:spPr>
            <a:xfrm>
              <a:off x="4059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15"/>
            <p:cNvSpPr/>
            <p:nvPr/>
          </p:nvSpPr>
          <p:spPr>
            <a:xfrm>
              <a:off x="4059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15"/>
            <p:cNvSpPr/>
            <p:nvPr/>
          </p:nvSpPr>
          <p:spPr>
            <a:xfrm>
              <a:off x="4059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15"/>
            <p:cNvSpPr/>
            <p:nvPr/>
          </p:nvSpPr>
          <p:spPr>
            <a:xfrm>
              <a:off x="4059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15"/>
            <p:cNvSpPr/>
            <p:nvPr/>
          </p:nvSpPr>
          <p:spPr>
            <a:xfrm>
              <a:off x="4059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15"/>
            <p:cNvSpPr/>
            <p:nvPr/>
          </p:nvSpPr>
          <p:spPr>
            <a:xfrm>
              <a:off x="4059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15"/>
            <p:cNvSpPr/>
            <p:nvPr/>
          </p:nvSpPr>
          <p:spPr>
            <a:xfrm>
              <a:off x="4353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15"/>
            <p:cNvSpPr/>
            <p:nvPr/>
          </p:nvSpPr>
          <p:spPr>
            <a:xfrm>
              <a:off x="4353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15"/>
            <p:cNvSpPr/>
            <p:nvPr/>
          </p:nvSpPr>
          <p:spPr>
            <a:xfrm>
              <a:off x="4353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15"/>
            <p:cNvSpPr/>
            <p:nvPr/>
          </p:nvSpPr>
          <p:spPr>
            <a:xfrm>
              <a:off x="4353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15"/>
            <p:cNvSpPr/>
            <p:nvPr/>
          </p:nvSpPr>
          <p:spPr>
            <a:xfrm>
              <a:off x="4353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15"/>
            <p:cNvSpPr/>
            <p:nvPr/>
          </p:nvSpPr>
          <p:spPr>
            <a:xfrm>
              <a:off x="4353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15"/>
            <p:cNvSpPr/>
            <p:nvPr/>
          </p:nvSpPr>
          <p:spPr>
            <a:xfrm>
              <a:off x="4353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15"/>
            <p:cNvSpPr/>
            <p:nvPr/>
          </p:nvSpPr>
          <p:spPr>
            <a:xfrm>
              <a:off x="4353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15"/>
            <p:cNvSpPr/>
            <p:nvPr/>
          </p:nvSpPr>
          <p:spPr>
            <a:xfrm>
              <a:off x="4353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15"/>
            <p:cNvSpPr/>
            <p:nvPr/>
          </p:nvSpPr>
          <p:spPr>
            <a:xfrm>
              <a:off x="4353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15"/>
            <p:cNvSpPr/>
            <p:nvPr/>
          </p:nvSpPr>
          <p:spPr>
            <a:xfrm>
              <a:off x="4647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15"/>
            <p:cNvSpPr/>
            <p:nvPr/>
          </p:nvSpPr>
          <p:spPr>
            <a:xfrm>
              <a:off x="4647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15"/>
            <p:cNvSpPr/>
            <p:nvPr/>
          </p:nvSpPr>
          <p:spPr>
            <a:xfrm>
              <a:off x="4647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15"/>
            <p:cNvSpPr/>
            <p:nvPr/>
          </p:nvSpPr>
          <p:spPr>
            <a:xfrm>
              <a:off x="4647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15"/>
            <p:cNvSpPr/>
            <p:nvPr/>
          </p:nvSpPr>
          <p:spPr>
            <a:xfrm>
              <a:off x="4647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15"/>
            <p:cNvSpPr/>
            <p:nvPr/>
          </p:nvSpPr>
          <p:spPr>
            <a:xfrm>
              <a:off x="4647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15"/>
            <p:cNvSpPr/>
            <p:nvPr/>
          </p:nvSpPr>
          <p:spPr>
            <a:xfrm>
              <a:off x="4647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15"/>
            <p:cNvSpPr/>
            <p:nvPr/>
          </p:nvSpPr>
          <p:spPr>
            <a:xfrm>
              <a:off x="4647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15"/>
            <p:cNvSpPr/>
            <p:nvPr/>
          </p:nvSpPr>
          <p:spPr>
            <a:xfrm>
              <a:off x="4647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15"/>
            <p:cNvSpPr/>
            <p:nvPr/>
          </p:nvSpPr>
          <p:spPr>
            <a:xfrm>
              <a:off x="4647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15"/>
            <p:cNvSpPr/>
            <p:nvPr/>
          </p:nvSpPr>
          <p:spPr>
            <a:xfrm>
              <a:off x="49417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15"/>
            <p:cNvSpPr/>
            <p:nvPr/>
          </p:nvSpPr>
          <p:spPr>
            <a:xfrm>
              <a:off x="49417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15"/>
            <p:cNvSpPr/>
            <p:nvPr/>
          </p:nvSpPr>
          <p:spPr>
            <a:xfrm>
              <a:off x="49417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15"/>
            <p:cNvSpPr/>
            <p:nvPr/>
          </p:nvSpPr>
          <p:spPr>
            <a:xfrm>
              <a:off x="49417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15"/>
            <p:cNvSpPr/>
            <p:nvPr/>
          </p:nvSpPr>
          <p:spPr>
            <a:xfrm>
              <a:off x="49417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15"/>
            <p:cNvSpPr/>
            <p:nvPr/>
          </p:nvSpPr>
          <p:spPr>
            <a:xfrm>
              <a:off x="49417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15"/>
            <p:cNvSpPr/>
            <p:nvPr/>
          </p:nvSpPr>
          <p:spPr>
            <a:xfrm>
              <a:off x="49417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15"/>
            <p:cNvSpPr/>
            <p:nvPr/>
          </p:nvSpPr>
          <p:spPr>
            <a:xfrm>
              <a:off x="49417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15"/>
            <p:cNvSpPr/>
            <p:nvPr/>
          </p:nvSpPr>
          <p:spPr>
            <a:xfrm>
              <a:off x="49417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15"/>
            <p:cNvSpPr/>
            <p:nvPr/>
          </p:nvSpPr>
          <p:spPr>
            <a:xfrm>
              <a:off x="49417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15"/>
            <p:cNvSpPr/>
            <p:nvPr/>
          </p:nvSpPr>
          <p:spPr>
            <a:xfrm>
              <a:off x="523502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15"/>
            <p:cNvSpPr/>
            <p:nvPr/>
          </p:nvSpPr>
          <p:spPr>
            <a:xfrm>
              <a:off x="523502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15"/>
            <p:cNvSpPr/>
            <p:nvPr/>
          </p:nvSpPr>
          <p:spPr>
            <a:xfrm>
              <a:off x="523502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15"/>
            <p:cNvSpPr/>
            <p:nvPr/>
          </p:nvSpPr>
          <p:spPr>
            <a:xfrm>
              <a:off x="523502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15"/>
            <p:cNvSpPr/>
            <p:nvPr/>
          </p:nvSpPr>
          <p:spPr>
            <a:xfrm>
              <a:off x="523502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15"/>
            <p:cNvSpPr/>
            <p:nvPr/>
          </p:nvSpPr>
          <p:spPr>
            <a:xfrm>
              <a:off x="523502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15"/>
            <p:cNvSpPr/>
            <p:nvPr/>
          </p:nvSpPr>
          <p:spPr>
            <a:xfrm>
              <a:off x="523502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15"/>
            <p:cNvSpPr/>
            <p:nvPr/>
          </p:nvSpPr>
          <p:spPr>
            <a:xfrm>
              <a:off x="523502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15"/>
            <p:cNvSpPr/>
            <p:nvPr/>
          </p:nvSpPr>
          <p:spPr>
            <a:xfrm>
              <a:off x="523502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15"/>
            <p:cNvSpPr/>
            <p:nvPr/>
          </p:nvSpPr>
          <p:spPr>
            <a:xfrm>
              <a:off x="523502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15"/>
            <p:cNvSpPr/>
            <p:nvPr/>
          </p:nvSpPr>
          <p:spPr>
            <a:xfrm>
              <a:off x="537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15"/>
            <p:cNvSpPr/>
            <p:nvPr/>
          </p:nvSpPr>
          <p:spPr>
            <a:xfrm>
              <a:off x="831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15"/>
            <p:cNvSpPr/>
            <p:nvPr/>
          </p:nvSpPr>
          <p:spPr>
            <a:xfrm>
              <a:off x="2300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15"/>
            <p:cNvSpPr/>
            <p:nvPr/>
          </p:nvSpPr>
          <p:spPr>
            <a:xfrm>
              <a:off x="2594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15"/>
            <p:cNvSpPr/>
            <p:nvPr/>
          </p:nvSpPr>
          <p:spPr>
            <a:xfrm>
              <a:off x="2888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15"/>
            <p:cNvSpPr/>
            <p:nvPr/>
          </p:nvSpPr>
          <p:spPr>
            <a:xfrm>
              <a:off x="2006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15"/>
            <p:cNvSpPr/>
            <p:nvPr/>
          </p:nvSpPr>
          <p:spPr>
            <a:xfrm>
              <a:off x="46512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15"/>
            <p:cNvSpPr/>
            <p:nvPr/>
          </p:nvSpPr>
          <p:spPr>
            <a:xfrm>
              <a:off x="4063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15"/>
            <p:cNvSpPr/>
            <p:nvPr/>
          </p:nvSpPr>
          <p:spPr>
            <a:xfrm>
              <a:off x="3769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15"/>
            <p:cNvSpPr/>
            <p:nvPr/>
          </p:nvSpPr>
          <p:spPr>
            <a:xfrm>
              <a:off x="3182275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15"/>
            <p:cNvSpPr/>
            <p:nvPr/>
          </p:nvSpPr>
          <p:spPr>
            <a:xfrm>
              <a:off x="3476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15"/>
            <p:cNvSpPr/>
            <p:nvPr/>
          </p:nvSpPr>
          <p:spPr>
            <a:xfrm>
              <a:off x="4357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15"/>
            <p:cNvSpPr/>
            <p:nvPr/>
          </p:nvSpPr>
          <p:spPr>
            <a:xfrm>
              <a:off x="1419350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15"/>
            <p:cNvSpPr/>
            <p:nvPr/>
          </p:nvSpPr>
          <p:spPr>
            <a:xfrm>
              <a:off x="5239150" y="11835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15"/>
            <p:cNvSpPr/>
            <p:nvPr/>
          </p:nvSpPr>
          <p:spPr>
            <a:xfrm>
              <a:off x="1713300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15"/>
            <p:cNvSpPr/>
            <p:nvPr/>
          </p:nvSpPr>
          <p:spPr>
            <a:xfrm>
              <a:off x="238125" y="11835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15"/>
            <p:cNvSpPr/>
            <p:nvPr/>
          </p:nvSpPr>
          <p:spPr>
            <a:xfrm>
              <a:off x="112542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15"/>
            <p:cNvSpPr/>
            <p:nvPr/>
          </p:nvSpPr>
          <p:spPr>
            <a:xfrm>
              <a:off x="4945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15"/>
            <p:cNvSpPr/>
            <p:nvPr/>
          </p:nvSpPr>
          <p:spPr>
            <a:xfrm>
              <a:off x="5341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15"/>
            <p:cNvSpPr/>
            <p:nvPr/>
          </p:nvSpPr>
          <p:spPr>
            <a:xfrm>
              <a:off x="828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15"/>
            <p:cNvSpPr/>
            <p:nvPr/>
          </p:nvSpPr>
          <p:spPr>
            <a:xfrm>
              <a:off x="11219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15"/>
            <p:cNvSpPr/>
            <p:nvPr/>
          </p:nvSpPr>
          <p:spPr>
            <a:xfrm>
              <a:off x="141592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15"/>
            <p:cNvSpPr/>
            <p:nvPr/>
          </p:nvSpPr>
          <p:spPr>
            <a:xfrm>
              <a:off x="170917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15"/>
            <p:cNvSpPr/>
            <p:nvPr/>
          </p:nvSpPr>
          <p:spPr>
            <a:xfrm>
              <a:off x="200310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15"/>
            <p:cNvSpPr/>
            <p:nvPr/>
          </p:nvSpPr>
          <p:spPr>
            <a:xfrm>
              <a:off x="2297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15"/>
            <p:cNvSpPr/>
            <p:nvPr/>
          </p:nvSpPr>
          <p:spPr>
            <a:xfrm>
              <a:off x="2590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15"/>
            <p:cNvSpPr/>
            <p:nvPr/>
          </p:nvSpPr>
          <p:spPr>
            <a:xfrm>
              <a:off x="2884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15"/>
            <p:cNvSpPr/>
            <p:nvPr/>
          </p:nvSpPr>
          <p:spPr>
            <a:xfrm>
              <a:off x="3178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15"/>
            <p:cNvSpPr/>
            <p:nvPr/>
          </p:nvSpPr>
          <p:spPr>
            <a:xfrm>
              <a:off x="3472100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15"/>
            <p:cNvSpPr/>
            <p:nvPr/>
          </p:nvSpPr>
          <p:spPr>
            <a:xfrm>
              <a:off x="376602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15"/>
            <p:cNvSpPr/>
            <p:nvPr/>
          </p:nvSpPr>
          <p:spPr>
            <a:xfrm>
              <a:off x="4059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15"/>
            <p:cNvSpPr/>
            <p:nvPr/>
          </p:nvSpPr>
          <p:spPr>
            <a:xfrm>
              <a:off x="4353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15"/>
            <p:cNvSpPr/>
            <p:nvPr/>
          </p:nvSpPr>
          <p:spPr>
            <a:xfrm>
              <a:off x="4647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15"/>
            <p:cNvSpPr/>
            <p:nvPr/>
          </p:nvSpPr>
          <p:spPr>
            <a:xfrm>
              <a:off x="49417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15"/>
            <p:cNvSpPr/>
            <p:nvPr/>
          </p:nvSpPr>
          <p:spPr>
            <a:xfrm>
              <a:off x="523502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15"/>
            <p:cNvSpPr/>
            <p:nvPr/>
          </p:nvSpPr>
          <p:spPr>
            <a:xfrm>
              <a:off x="3476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15"/>
            <p:cNvSpPr/>
            <p:nvPr/>
          </p:nvSpPr>
          <p:spPr>
            <a:xfrm>
              <a:off x="3182275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15"/>
            <p:cNvSpPr/>
            <p:nvPr/>
          </p:nvSpPr>
          <p:spPr>
            <a:xfrm>
              <a:off x="4063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15"/>
            <p:cNvSpPr/>
            <p:nvPr/>
          </p:nvSpPr>
          <p:spPr>
            <a:xfrm>
              <a:off x="3769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15"/>
            <p:cNvSpPr/>
            <p:nvPr/>
          </p:nvSpPr>
          <p:spPr>
            <a:xfrm>
              <a:off x="46512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15"/>
            <p:cNvSpPr/>
            <p:nvPr/>
          </p:nvSpPr>
          <p:spPr>
            <a:xfrm>
              <a:off x="4945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15"/>
            <p:cNvSpPr/>
            <p:nvPr/>
          </p:nvSpPr>
          <p:spPr>
            <a:xfrm>
              <a:off x="1419350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15"/>
            <p:cNvSpPr/>
            <p:nvPr/>
          </p:nvSpPr>
          <p:spPr>
            <a:xfrm>
              <a:off x="2006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15"/>
            <p:cNvSpPr/>
            <p:nvPr/>
          </p:nvSpPr>
          <p:spPr>
            <a:xfrm>
              <a:off x="1713300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15"/>
            <p:cNvSpPr/>
            <p:nvPr/>
          </p:nvSpPr>
          <p:spPr>
            <a:xfrm>
              <a:off x="831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15"/>
            <p:cNvSpPr/>
            <p:nvPr/>
          </p:nvSpPr>
          <p:spPr>
            <a:xfrm>
              <a:off x="5239150" y="14850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15"/>
            <p:cNvSpPr/>
            <p:nvPr/>
          </p:nvSpPr>
          <p:spPr>
            <a:xfrm>
              <a:off x="112542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15"/>
            <p:cNvSpPr/>
            <p:nvPr/>
          </p:nvSpPr>
          <p:spPr>
            <a:xfrm>
              <a:off x="238125" y="14850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15"/>
            <p:cNvSpPr/>
            <p:nvPr/>
          </p:nvSpPr>
          <p:spPr>
            <a:xfrm>
              <a:off x="4357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15"/>
            <p:cNvSpPr/>
            <p:nvPr/>
          </p:nvSpPr>
          <p:spPr>
            <a:xfrm>
              <a:off x="2300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15"/>
            <p:cNvSpPr/>
            <p:nvPr/>
          </p:nvSpPr>
          <p:spPr>
            <a:xfrm>
              <a:off x="2888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15"/>
            <p:cNvSpPr/>
            <p:nvPr/>
          </p:nvSpPr>
          <p:spPr>
            <a:xfrm>
              <a:off x="2594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15"/>
            <p:cNvSpPr/>
            <p:nvPr/>
          </p:nvSpPr>
          <p:spPr>
            <a:xfrm>
              <a:off x="537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15"/>
            <p:cNvSpPr/>
            <p:nvPr/>
          </p:nvSpPr>
          <p:spPr>
            <a:xfrm>
              <a:off x="5341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15"/>
            <p:cNvSpPr/>
            <p:nvPr/>
          </p:nvSpPr>
          <p:spPr>
            <a:xfrm>
              <a:off x="828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15"/>
            <p:cNvSpPr/>
            <p:nvPr/>
          </p:nvSpPr>
          <p:spPr>
            <a:xfrm>
              <a:off x="11219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15"/>
            <p:cNvSpPr/>
            <p:nvPr/>
          </p:nvSpPr>
          <p:spPr>
            <a:xfrm>
              <a:off x="141592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15"/>
            <p:cNvSpPr/>
            <p:nvPr/>
          </p:nvSpPr>
          <p:spPr>
            <a:xfrm>
              <a:off x="170917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15"/>
            <p:cNvSpPr/>
            <p:nvPr/>
          </p:nvSpPr>
          <p:spPr>
            <a:xfrm>
              <a:off x="200310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15"/>
            <p:cNvSpPr/>
            <p:nvPr/>
          </p:nvSpPr>
          <p:spPr>
            <a:xfrm>
              <a:off x="2297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15"/>
            <p:cNvSpPr/>
            <p:nvPr/>
          </p:nvSpPr>
          <p:spPr>
            <a:xfrm>
              <a:off x="2590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15"/>
            <p:cNvSpPr/>
            <p:nvPr/>
          </p:nvSpPr>
          <p:spPr>
            <a:xfrm>
              <a:off x="2884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15"/>
            <p:cNvSpPr/>
            <p:nvPr/>
          </p:nvSpPr>
          <p:spPr>
            <a:xfrm>
              <a:off x="3178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15"/>
            <p:cNvSpPr/>
            <p:nvPr/>
          </p:nvSpPr>
          <p:spPr>
            <a:xfrm>
              <a:off x="3472100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15"/>
            <p:cNvSpPr/>
            <p:nvPr/>
          </p:nvSpPr>
          <p:spPr>
            <a:xfrm>
              <a:off x="376602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15"/>
            <p:cNvSpPr/>
            <p:nvPr/>
          </p:nvSpPr>
          <p:spPr>
            <a:xfrm>
              <a:off x="4059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15"/>
            <p:cNvSpPr/>
            <p:nvPr/>
          </p:nvSpPr>
          <p:spPr>
            <a:xfrm>
              <a:off x="4353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15"/>
            <p:cNvSpPr/>
            <p:nvPr/>
          </p:nvSpPr>
          <p:spPr>
            <a:xfrm>
              <a:off x="4647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15"/>
            <p:cNvSpPr/>
            <p:nvPr/>
          </p:nvSpPr>
          <p:spPr>
            <a:xfrm>
              <a:off x="49417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15"/>
            <p:cNvSpPr/>
            <p:nvPr/>
          </p:nvSpPr>
          <p:spPr>
            <a:xfrm>
              <a:off x="523502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15"/>
            <p:cNvSpPr/>
            <p:nvPr/>
          </p:nvSpPr>
          <p:spPr>
            <a:xfrm>
              <a:off x="3182275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15"/>
            <p:cNvSpPr/>
            <p:nvPr/>
          </p:nvSpPr>
          <p:spPr>
            <a:xfrm>
              <a:off x="2888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15"/>
            <p:cNvSpPr/>
            <p:nvPr/>
          </p:nvSpPr>
          <p:spPr>
            <a:xfrm>
              <a:off x="4945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15"/>
            <p:cNvSpPr/>
            <p:nvPr/>
          </p:nvSpPr>
          <p:spPr>
            <a:xfrm>
              <a:off x="2594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15"/>
            <p:cNvSpPr/>
            <p:nvPr/>
          </p:nvSpPr>
          <p:spPr>
            <a:xfrm>
              <a:off x="3476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15"/>
            <p:cNvSpPr/>
            <p:nvPr/>
          </p:nvSpPr>
          <p:spPr>
            <a:xfrm>
              <a:off x="238125" y="17858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15"/>
            <p:cNvSpPr/>
            <p:nvPr/>
          </p:nvSpPr>
          <p:spPr>
            <a:xfrm>
              <a:off x="5239150" y="17858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15"/>
            <p:cNvSpPr/>
            <p:nvPr/>
          </p:nvSpPr>
          <p:spPr>
            <a:xfrm>
              <a:off x="2006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15"/>
            <p:cNvSpPr/>
            <p:nvPr/>
          </p:nvSpPr>
          <p:spPr>
            <a:xfrm>
              <a:off x="46512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15"/>
            <p:cNvSpPr/>
            <p:nvPr/>
          </p:nvSpPr>
          <p:spPr>
            <a:xfrm>
              <a:off x="4357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15"/>
            <p:cNvSpPr/>
            <p:nvPr/>
          </p:nvSpPr>
          <p:spPr>
            <a:xfrm>
              <a:off x="4063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15"/>
            <p:cNvSpPr/>
            <p:nvPr/>
          </p:nvSpPr>
          <p:spPr>
            <a:xfrm>
              <a:off x="2300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15"/>
            <p:cNvSpPr/>
            <p:nvPr/>
          </p:nvSpPr>
          <p:spPr>
            <a:xfrm>
              <a:off x="1713300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15"/>
            <p:cNvSpPr/>
            <p:nvPr/>
          </p:nvSpPr>
          <p:spPr>
            <a:xfrm>
              <a:off x="112542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15"/>
            <p:cNvSpPr/>
            <p:nvPr/>
          </p:nvSpPr>
          <p:spPr>
            <a:xfrm>
              <a:off x="3769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15"/>
            <p:cNvSpPr/>
            <p:nvPr/>
          </p:nvSpPr>
          <p:spPr>
            <a:xfrm>
              <a:off x="831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15"/>
            <p:cNvSpPr/>
            <p:nvPr/>
          </p:nvSpPr>
          <p:spPr>
            <a:xfrm>
              <a:off x="537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15"/>
            <p:cNvSpPr/>
            <p:nvPr/>
          </p:nvSpPr>
          <p:spPr>
            <a:xfrm>
              <a:off x="1419350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15"/>
            <p:cNvSpPr/>
            <p:nvPr/>
          </p:nvSpPr>
          <p:spPr>
            <a:xfrm>
              <a:off x="5341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15"/>
            <p:cNvSpPr/>
            <p:nvPr/>
          </p:nvSpPr>
          <p:spPr>
            <a:xfrm>
              <a:off x="828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15"/>
            <p:cNvSpPr/>
            <p:nvPr/>
          </p:nvSpPr>
          <p:spPr>
            <a:xfrm>
              <a:off x="11219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15"/>
            <p:cNvSpPr/>
            <p:nvPr/>
          </p:nvSpPr>
          <p:spPr>
            <a:xfrm>
              <a:off x="141592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15"/>
            <p:cNvSpPr/>
            <p:nvPr/>
          </p:nvSpPr>
          <p:spPr>
            <a:xfrm>
              <a:off x="170917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15"/>
            <p:cNvSpPr/>
            <p:nvPr/>
          </p:nvSpPr>
          <p:spPr>
            <a:xfrm>
              <a:off x="200310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15"/>
            <p:cNvSpPr/>
            <p:nvPr/>
          </p:nvSpPr>
          <p:spPr>
            <a:xfrm>
              <a:off x="2297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15"/>
            <p:cNvSpPr/>
            <p:nvPr/>
          </p:nvSpPr>
          <p:spPr>
            <a:xfrm>
              <a:off x="2590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15"/>
            <p:cNvSpPr/>
            <p:nvPr/>
          </p:nvSpPr>
          <p:spPr>
            <a:xfrm>
              <a:off x="2884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15"/>
            <p:cNvSpPr/>
            <p:nvPr/>
          </p:nvSpPr>
          <p:spPr>
            <a:xfrm>
              <a:off x="3178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15"/>
            <p:cNvSpPr/>
            <p:nvPr/>
          </p:nvSpPr>
          <p:spPr>
            <a:xfrm>
              <a:off x="3472100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15"/>
            <p:cNvSpPr/>
            <p:nvPr/>
          </p:nvSpPr>
          <p:spPr>
            <a:xfrm>
              <a:off x="376602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15"/>
            <p:cNvSpPr/>
            <p:nvPr/>
          </p:nvSpPr>
          <p:spPr>
            <a:xfrm>
              <a:off x="4059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15"/>
            <p:cNvSpPr/>
            <p:nvPr/>
          </p:nvSpPr>
          <p:spPr>
            <a:xfrm>
              <a:off x="4353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15"/>
            <p:cNvSpPr/>
            <p:nvPr/>
          </p:nvSpPr>
          <p:spPr>
            <a:xfrm>
              <a:off x="4647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15"/>
            <p:cNvSpPr/>
            <p:nvPr/>
          </p:nvSpPr>
          <p:spPr>
            <a:xfrm>
              <a:off x="49417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5"/>
            <p:cNvSpPr/>
            <p:nvPr/>
          </p:nvSpPr>
          <p:spPr>
            <a:xfrm>
              <a:off x="523502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5"/>
            <p:cNvSpPr/>
            <p:nvPr/>
          </p:nvSpPr>
          <p:spPr>
            <a:xfrm>
              <a:off x="3769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5"/>
            <p:cNvSpPr/>
            <p:nvPr/>
          </p:nvSpPr>
          <p:spPr>
            <a:xfrm>
              <a:off x="1713300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5"/>
            <p:cNvSpPr/>
            <p:nvPr/>
          </p:nvSpPr>
          <p:spPr>
            <a:xfrm>
              <a:off x="3476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5"/>
            <p:cNvSpPr/>
            <p:nvPr/>
          </p:nvSpPr>
          <p:spPr>
            <a:xfrm>
              <a:off x="537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5"/>
            <p:cNvSpPr/>
            <p:nvPr/>
          </p:nvSpPr>
          <p:spPr>
            <a:xfrm>
              <a:off x="1419350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5"/>
            <p:cNvSpPr/>
            <p:nvPr/>
          </p:nvSpPr>
          <p:spPr>
            <a:xfrm>
              <a:off x="831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5"/>
            <p:cNvSpPr/>
            <p:nvPr/>
          </p:nvSpPr>
          <p:spPr>
            <a:xfrm>
              <a:off x="5239150" y="2087275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5"/>
            <p:cNvSpPr/>
            <p:nvPr/>
          </p:nvSpPr>
          <p:spPr>
            <a:xfrm>
              <a:off x="4945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5"/>
            <p:cNvSpPr/>
            <p:nvPr/>
          </p:nvSpPr>
          <p:spPr>
            <a:xfrm>
              <a:off x="4063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5"/>
            <p:cNvSpPr/>
            <p:nvPr/>
          </p:nvSpPr>
          <p:spPr>
            <a:xfrm>
              <a:off x="112542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5"/>
            <p:cNvSpPr/>
            <p:nvPr/>
          </p:nvSpPr>
          <p:spPr>
            <a:xfrm>
              <a:off x="238125" y="2087275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5"/>
            <p:cNvSpPr/>
            <p:nvPr/>
          </p:nvSpPr>
          <p:spPr>
            <a:xfrm>
              <a:off x="2888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5"/>
            <p:cNvSpPr/>
            <p:nvPr/>
          </p:nvSpPr>
          <p:spPr>
            <a:xfrm>
              <a:off x="4357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5"/>
            <p:cNvSpPr/>
            <p:nvPr/>
          </p:nvSpPr>
          <p:spPr>
            <a:xfrm>
              <a:off x="2006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5"/>
            <p:cNvSpPr/>
            <p:nvPr/>
          </p:nvSpPr>
          <p:spPr>
            <a:xfrm>
              <a:off x="3182275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5"/>
            <p:cNvSpPr/>
            <p:nvPr/>
          </p:nvSpPr>
          <p:spPr>
            <a:xfrm>
              <a:off x="46512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5"/>
            <p:cNvSpPr/>
            <p:nvPr/>
          </p:nvSpPr>
          <p:spPr>
            <a:xfrm>
              <a:off x="2300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5"/>
            <p:cNvSpPr/>
            <p:nvPr/>
          </p:nvSpPr>
          <p:spPr>
            <a:xfrm>
              <a:off x="2594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5"/>
            <p:cNvSpPr/>
            <p:nvPr/>
          </p:nvSpPr>
          <p:spPr>
            <a:xfrm>
              <a:off x="5341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5"/>
            <p:cNvSpPr/>
            <p:nvPr/>
          </p:nvSpPr>
          <p:spPr>
            <a:xfrm>
              <a:off x="828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5"/>
            <p:cNvSpPr/>
            <p:nvPr/>
          </p:nvSpPr>
          <p:spPr>
            <a:xfrm>
              <a:off x="11219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5"/>
            <p:cNvSpPr/>
            <p:nvPr/>
          </p:nvSpPr>
          <p:spPr>
            <a:xfrm>
              <a:off x="141592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5"/>
            <p:cNvSpPr/>
            <p:nvPr/>
          </p:nvSpPr>
          <p:spPr>
            <a:xfrm>
              <a:off x="170917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5"/>
            <p:cNvSpPr/>
            <p:nvPr/>
          </p:nvSpPr>
          <p:spPr>
            <a:xfrm>
              <a:off x="200310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5"/>
            <p:cNvSpPr/>
            <p:nvPr/>
          </p:nvSpPr>
          <p:spPr>
            <a:xfrm>
              <a:off x="2297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5"/>
            <p:cNvSpPr/>
            <p:nvPr/>
          </p:nvSpPr>
          <p:spPr>
            <a:xfrm>
              <a:off x="2590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5"/>
            <p:cNvSpPr/>
            <p:nvPr/>
          </p:nvSpPr>
          <p:spPr>
            <a:xfrm>
              <a:off x="2884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5"/>
            <p:cNvSpPr/>
            <p:nvPr/>
          </p:nvSpPr>
          <p:spPr>
            <a:xfrm>
              <a:off x="3178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5"/>
            <p:cNvSpPr/>
            <p:nvPr/>
          </p:nvSpPr>
          <p:spPr>
            <a:xfrm>
              <a:off x="3472100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5"/>
            <p:cNvSpPr/>
            <p:nvPr/>
          </p:nvSpPr>
          <p:spPr>
            <a:xfrm>
              <a:off x="376602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5"/>
            <p:cNvSpPr/>
            <p:nvPr/>
          </p:nvSpPr>
          <p:spPr>
            <a:xfrm>
              <a:off x="4059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5"/>
            <p:cNvSpPr/>
            <p:nvPr/>
          </p:nvSpPr>
          <p:spPr>
            <a:xfrm>
              <a:off x="4353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5"/>
            <p:cNvSpPr/>
            <p:nvPr/>
          </p:nvSpPr>
          <p:spPr>
            <a:xfrm>
              <a:off x="4647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5"/>
            <p:cNvSpPr/>
            <p:nvPr/>
          </p:nvSpPr>
          <p:spPr>
            <a:xfrm>
              <a:off x="49417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5"/>
            <p:cNvSpPr/>
            <p:nvPr/>
          </p:nvSpPr>
          <p:spPr>
            <a:xfrm>
              <a:off x="523502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5"/>
            <p:cNvSpPr/>
            <p:nvPr/>
          </p:nvSpPr>
          <p:spPr>
            <a:xfrm>
              <a:off x="112542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5"/>
            <p:cNvSpPr/>
            <p:nvPr/>
          </p:nvSpPr>
          <p:spPr>
            <a:xfrm>
              <a:off x="2300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5"/>
            <p:cNvSpPr/>
            <p:nvPr/>
          </p:nvSpPr>
          <p:spPr>
            <a:xfrm>
              <a:off x="1419350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5"/>
            <p:cNvSpPr/>
            <p:nvPr/>
          </p:nvSpPr>
          <p:spPr>
            <a:xfrm>
              <a:off x="5239150" y="2388075"/>
              <a:ext cx="286400" cy="4150"/>
            </a:xfrm>
            <a:custGeom>
              <a:avLst/>
              <a:gdLst/>
              <a:ahLst/>
              <a:cxnLst/>
              <a:rect l="l" t="t" r="r" b="b"/>
              <a:pathLst>
                <a:path w="1145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456" y="166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5"/>
            <p:cNvSpPr/>
            <p:nvPr/>
          </p:nvSpPr>
          <p:spPr>
            <a:xfrm>
              <a:off x="4063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5"/>
            <p:cNvSpPr/>
            <p:nvPr/>
          </p:nvSpPr>
          <p:spPr>
            <a:xfrm>
              <a:off x="3769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5"/>
            <p:cNvSpPr/>
            <p:nvPr/>
          </p:nvSpPr>
          <p:spPr>
            <a:xfrm>
              <a:off x="2888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15"/>
            <p:cNvSpPr/>
            <p:nvPr/>
          </p:nvSpPr>
          <p:spPr>
            <a:xfrm>
              <a:off x="2006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15"/>
            <p:cNvSpPr/>
            <p:nvPr/>
          </p:nvSpPr>
          <p:spPr>
            <a:xfrm>
              <a:off x="2594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15"/>
            <p:cNvSpPr/>
            <p:nvPr/>
          </p:nvSpPr>
          <p:spPr>
            <a:xfrm>
              <a:off x="1713300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15"/>
            <p:cNvSpPr/>
            <p:nvPr/>
          </p:nvSpPr>
          <p:spPr>
            <a:xfrm>
              <a:off x="238125" y="2388075"/>
              <a:ext cx="296000" cy="4150"/>
            </a:xfrm>
            <a:custGeom>
              <a:avLst/>
              <a:gdLst/>
              <a:ahLst/>
              <a:cxnLst/>
              <a:rect l="l" t="t" r="r" b="b"/>
              <a:pathLst>
                <a:path w="11840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840" y="166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15"/>
            <p:cNvSpPr/>
            <p:nvPr/>
          </p:nvSpPr>
          <p:spPr>
            <a:xfrm>
              <a:off x="3476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5"/>
            <p:cNvSpPr/>
            <p:nvPr/>
          </p:nvSpPr>
          <p:spPr>
            <a:xfrm>
              <a:off x="3182275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15"/>
            <p:cNvSpPr/>
            <p:nvPr/>
          </p:nvSpPr>
          <p:spPr>
            <a:xfrm>
              <a:off x="4945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15"/>
            <p:cNvSpPr/>
            <p:nvPr/>
          </p:nvSpPr>
          <p:spPr>
            <a:xfrm>
              <a:off x="831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15"/>
            <p:cNvSpPr/>
            <p:nvPr/>
          </p:nvSpPr>
          <p:spPr>
            <a:xfrm>
              <a:off x="46512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5"/>
            <p:cNvSpPr/>
            <p:nvPr/>
          </p:nvSpPr>
          <p:spPr>
            <a:xfrm>
              <a:off x="4357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15"/>
            <p:cNvSpPr/>
            <p:nvPr/>
          </p:nvSpPr>
          <p:spPr>
            <a:xfrm>
              <a:off x="537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15"/>
            <p:cNvSpPr/>
            <p:nvPr/>
          </p:nvSpPr>
          <p:spPr>
            <a:xfrm>
              <a:off x="5341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15"/>
            <p:cNvSpPr/>
            <p:nvPr/>
          </p:nvSpPr>
          <p:spPr>
            <a:xfrm>
              <a:off x="828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15"/>
            <p:cNvSpPr/>
            <p:nvPr/>
          </p:nvSpPr>
          <p:spPr>
            <a:xfrm>
              <a:off x="11219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15"/>
            <p:cNvSpPr/>
            <p:nvPr/>
          </p:nvSpPr>
          <p:spPr>
            <a:xfrm>
              <a:off x="141592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5"/>
            <p:cNvSpPr/>
            <p:nvPr/>
          </p:nvSpPr>
          <p:spPr>
            <a:xfrm>
              <a:off x="170917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5"/>
            <p:cNvSpPr/>
            <p:nvPr/>
          </p:nvSpPr>
          <p:spPr>
            <a:xfrm>
              <a:off x="200310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5"/>
            <p:cNvSpPr/>
            <p:nvPr/>
          </p:nvSpPr>
          <p:spPr>
            <a:xfrm>
              <a:off x="2297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7" y="16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15"/>
            <p:cNvSpPr/>
            <p:nvPr/>
          </p:nvSpPr>
          <p:spPr>
            <a:xfrm>
              <a:off x="2590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15"/>
            <p:cNvSpPr/>
            <p:nvPr/>
          </p:nvSpPr>
          <p:spPr>
            <a:xfrm>
              <a:off x="2884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15"/>
            <p:cNvSpPr/>
            <p:nvPr/>
          </p:nvSpPr>
          <p:spPr>
            <a:xfrm>
              <a:off x="3178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15"/>
            <p:cNvSpPr/>
            <p:nvPr/>
          </p:nvSpPr>
          <p:spPr>
            <a:xfrm>
              <a:off x="3472100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15"/>
            <p:cNvSpPr/>
            <p:nvPr/>
          </p:nvSpPr>
          <p:spPr>
            <a:xfrm>
              <a:off x="376602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15"/>
            <p:cNvSpPr/>
            <p:nvPr/>
          </p:nvSpPr>
          <p:spPr>
            <a:xfrm>
              <a:off x="4059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15"/>
            <p:cNvSpPr/>
            <p:nvPr/>
          </p:nvSpPr>
          <p:spPr>
            <a:xfrm>
              <a:off x="4353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5"/>
            <p:cNvSpPr/>
            <p:nvPr/>
          </p:nvSpPr>
          <p:spPr>
            <a:xfrm>
              <a:off x="4647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15"/>
            <p:cNvSpPr/>
            <p:nvPr/>
          </p:nvSpPr>
          <p:spPr>
            <a:xfrm>
              <a:off x="49417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15"/>
            <p:cNvSpPr/>
            <p:nvPr/>
          </p:nvSpPr>
          <p:spPr>
            <a:xfrm>
              <a:off x="523502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15"/>
            <p:cNvSpPr/>
            <p:nvPr/>
          </p:nvSpPr>
          <p:spPr>
            <a:xfrm>
              <a:off x="4945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15"/>
            <p:cNvSpPr/>
            <p:nvPr/>
          </p:nvSpPr>
          <p:spPr>
            <a:xfrm>
              <a:off x="2006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15"/>
            <p:cNvSpPr/>
            <p:nvPr/>
          </p:nvSpPr>
          <p:spPr>
            <a:xfrm>
              <a:off x="1713300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15"/>
            <p:cNvSpPr/>
            <p:nvPr/>
          </p:nvSpPr>
          <p:spPr>
            <a:xfrm>
              <a:off x="1419350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15"/>
            <p:cNvSpPr/>
            <p:nvPr/>
          </p:nvSpPr>
          <p:spPr>
            <a:xfrm>
              <a:off x="2594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15"/>
            <p:cNvSpPr/>
            <p:nvPr/>
          </p:nvSpPr>
          <p:spPr>
            <a:xfrm>
              <a:off x="3182275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15"/>
            <p:cNvSpPr/>
            <p:nvPr/>
          </p:nvSpPr>
          <p:spPr>
            <a:xfrm>
              <a:off x="3476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15"/>
            <p:cNvSpPr/>
            <p:nvPr/>
          </p:nvSpPr>
          <p:spPr>
            <a:xfrm>
              <a:off x="3769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15"/>
            <p:cNvSpPr/>
            <p:nvPr/>
          </p:nvSpPr>
          <p:spPr>
            <a:xfrm>
              <a:off x="2888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15"/>
            <p:cNvSpPr/>
            <p:nvPr/>
          </p:nvSpPr>
          <p:spPr>
            <a:xfrm>
              <a:off x="4063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15"/>
            <p:cNvSpPr/>
            <p:nvPr/>
          </p:nvSpPr>
          <p:spPr>
            <a:xfrm>
              <a:off x="2300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15"/>
            <p:cNvSpPr/>
            <p:nvPr/>
          </p:nvSpPr>
          <p:spPr>
            <a:xfrm>
              <a:off x="46512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15"/>
            <p:cNvSpPr/>
            <p:nvPr/>
          </p:nvSpPr>
          <p:spPr>
            <a:xfrm>
              <a:off x="112542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15"/>
            <p:cNvSpPr/>
            <p:nvPr/>
          </p:nvSpPr>
          <p:spPr>
            <a:xfrm>
              <a:off x="238125" y="26895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15"/>
            <p:cNvSpPr/>
            <p:nvPr/>
          </p:nvSpPr>
          <p:spPr>
            <a:xfrm>
              <a:off x="537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15"/>
            <p:cNvSpPr/>
            <p:nvPr/>
          </p:nvSpPr>
          <p:spPr>
            <a:xfrm>
              <a:off x="5239150" y="26895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15"/>
            <p:cNvSpPr/>
            <p:nvPr/>
          </p:nvSpPr>
          <p:spPr>
            <a:xfrm>
              <a:off x="831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15"/>
            <p:cNvSpPr/>
            <p:nvPr/>
          </p:nvSpPr>
          <p:spPr>
            <a:xfrm>
              <a:off x="4357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15"/>
            <p:cNvSpPr/>
            <p:nvPr/>
          </p:nvSpPr>
          <p:spPr>
            <a:xfrm>
              <a:off x="5341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15"/>
            <p:cNvSpPr/>
            <p:nvPr/>
          </p:nvSpPr>
          <p:spPr>
            <a:xfrm>
              <a:off x="828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15"/>
            <p:cNvSpPr/>
            <p:nvPr/>
          </p:nvSpPr>
          <p:spPr>
            <a:xfrm>
              <a:off x="11219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15"/>
            <p:cNvSpPr/>
            <p:nvPr/>
          </p:nvSpPr>
          <p:spPr>
            <a:xfrm>
              <a:off x="141592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15"/>
            <p:cNvSpPr/>
            <p:nvPr/>
          </p:nvSpPr>
          <p:spPr>
            <a:xfrm>
              <a:off x="170917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15"/>
            <p:cNvSpPr/>
            <p:nvPr/>
          </p:nvSpPr>
          <p:spPr>
            <a:xfrm>
              <a:off x="200310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15"/>
            <p:cNvSpPr/>
            <p:nvPr/>
          </p:nvSpPr>
          <p:spPr>
            <a:xfrm>
              <a:off x="2297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15"/>
            <p:cNvSpPr/>
            <p:nvPr/>
          </p:nvSpPr>
          <p:spPr>
            <a:xfrm>
              <a:off x="2590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15"/>
            <p:cNvSpPr/>
            <p:nvPr/>
          </p:nvSpPr>
          <p:spPr>
            <a:xfrm>
              <a:off x="2884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15"/>
            <p:cNvSpPr/>
            <p:nvPr/>
          </p:nvSpPr>
          <p:spPr>
            <a:xfrm>
              <a:off x="3178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15"/>
            <p:cNvSpPr/>
            <p:nvPr/>
          </p:nvSpPr>
          <p:spPr>
            <a:xfrm>
              <a:off x="3472100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15"/>
            <p:cNvSpPr/>
            <p:nvPr/>
          </p:nvSpPr>
          <p:spPr>
            <a:xfrm>
              <a:off x="376602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15"/>
            <p:cNvSpPr/>
            <p:nvPr/>
          </p:nvSpPr>
          <p:spPr>
            <a:xfrm>
              <a:off x="4059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15"/>
            <p:cNvSpPr/>
            <p:nvPr/>
          </p:nvSpPr>
          <p:spPr>
            <a:xfrm>
              <a:off x="4353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15"/>
            <p:cNvSpPr/>
            <p:nvPr/>
          </p:nvSpPr>
          <p:spPr>
            <a:xfrm>
              <a:off x="4647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15"/>
            <p:cNvSpPr/>
            <p:nvPr/>
          </p:nvSpPr>
          <p:spPr>
            <a:xfrm>
              <a:off x="49417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15"/>
            <p:cNvSpPr/>
            <p:nvPr/>
          </p:nvSpPr>
          <p:spPr>
            <a:xfrm>
              <a:off x="523502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15"/>
            <p:cNvSpPr/>
            <p:nvPr/>
          </p:nvSpPr>
          <p:spPr>
            <a:xfrm>
              <a:off x="1713300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15"/>
            <p:cNvSpPr/>
            <p:nvPr/>
          </p:nvSpPr>
          <p:spPr>
            <a:xfrm>
              <a:off x="238125" y="29910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15"/>
            <p:cNvSpPr/>
            <p:nvPr/>
          </p:nvSpPr>
          <p:spPr>
            <a:xfrm>
              <a:off x="2006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15"/>
            <p:cNvSpPr/>
            <p:nvPr/>
          </p:nvSpPr>
          <p:spPr>
            <a:xfrm>
              <a:off x="2594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15"/>
            <p:cNvSpPr/>
            <p:nvPr/>
          </p:nvSpPr>
          <p:spPr>
            <a:xfrm>
              <a:off x="5239150" y="29910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15"/>
            <p:cNvSpPr/>
            <p:nvPr/>
          </p:nvSpPr>
          <p:spPr>
            <a:xfrm>
              <a:off x="537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15"/>
            <p:cNvSpPr/>
            <p:nvPr/>
          </p:nvSpPr>
          <p:spPr>
            <a:xfrm>
              <a:off x="4945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15"/>
            <p:cNvSpPr/>
            <p:nvPr/>
          </p:nvSpPr>
          <p:spPr>
            <a:xfrm>
              <a:off x="831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15"/>
            <p:cNvSpPr/>
            <p:nvPr/>
          </p:nvSpPr>
          <p:spPr>
            <a:xfrm>
              <a:off x="46512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15"/>
            <p:cNvSpPr/>
            <p:nvPr/>
          </p:nvSpPr>
          <p:spPr>
            <a:xfrm>
              <a:off x="2300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15"/>
            <p:cNvSpPr/>
            <p:nvPr/>
          </p:nvSpPr>
          <p:spPr>
            <a:xfrm>
              <a:off x="4063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15"/>
            <p:cNvSpPr/>
            <p:nvPr/>
          </p:nvSpPr>
          <p:spPr>
            <a:xfrm>
              <a:off x="2888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15"/>
            <p:cNvSpPr/>
            <p:nvPr/>
          </p:nvSpPr>
          <p:spPr>
            <a:xfrm>
              <a:off x="3769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15"/>
            <p:cNvSpPr/>
            <p:nvPr/>
          </p:nvSpPr>
          <p:spPr>
            <a:xfrm>
              <a:off x="3476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15"/>
            <p:cNvSpPr/>
            <p:nvPr/>
          </p:nvSpPr>
          <p:spPr>
            <a:xfrm>
              <a:off x="3182275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15"/>
            <p:cNvSpPr/>
            <p:nvPr/>
          </p:nvSpPr>
          <p:spPr>
            <a:xfrm>
              <a:off x="4357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15"/>
            <p:cNvSpPr/>
            <p:nvPr/>
          </p:nvSpPr>
          <p:spPr>
            <a:xfrm>
              <a:off x="112542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15"/>
            <p:cNvSpPr/>
            <p:nvPr/>
          </p:nvSpPr>
          <p:spPr>
            <a:xfrm>
              <a:off x="1419350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15"/>
            <p:cNvSpPr/>
            <p:nvPr/>
          </p:nvSpPr>
          <p:spPr>
            <a:xfrm>
              <a:off x="5341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15"/>
            <p:cNvSpPr/>
            <p:nvPr/>
          </p:nvSpPr>
          <p:spPr>
            <a:xfrm>
              <a:off x="828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15"/>
            <p:cNvSpPr/>
            <p:nvPr/>
          </p:nvSpPr>
          <p:spPr>
            <a:xfrm>
              <a:off x="11219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15"/>
            <p:cNvSpPr/>
            <p:nvPr/>
          </p:nvSpPr>
          <p:spPr>
            <a:xfrm>
              <a:off x="141592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15"/>
            <p:cNvSpPr/>
            <p:nvPr/>
          </p:nvSpPr>
          <p:spPr>
            <a:xfrm>
              <a:off x="170917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15"/>
            <p:cNvSpPr/>
            <p:nvPr/>
          </p:nvSpPr>
          <p:spPr>
            <a:xfrm>
              <a:off x="200310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15"/>
            <p:cNvSpPr/>
            <p:nvPr/>
          </p:nvSpPr>
          <p:spPr>
            <a:xfrm>
              <a:off x="2297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15"/>
            <p:cNvSpPr/>
            <p:nvPr/>
          </p:nvSpPr>
          <p:spPr>
            <a:xfrm>
              <a:off x="2590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15"/>
            <p:cNvSpPr/>
            <p:nvPr/>
          </p:nvSpPr>
          <p:spPr>
            <a:xfrm>
              <a:off x="2884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15"/>
            <p:cNvSpPr/>
            <p:nvPr/>
          </p:nvSpPr>
          <p:spPr>
            <a:xfrm>
              <a:off x="3178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15"/>
            <p:cNvSpPr/>
            <p:nvPr/>
          </p:nvSpPr>
          <p:spPr>
            <a:xfrm>
              <a:off x="3472100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15"/>
            <p:cNvSpPr/>
            <p:nvPr/>
          </p:nvSpPr>
          <p:spPr>
            <a:xfrm>
              <a:off x="376602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15"/>
            <p:cNvSpPr/>
            <p:nvPr/>
          </p:nvSpPr>
          <p:spPr>
            <a:xfrm>
              <a:off x="4059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15"/>
            <p:cNvSpPr/>
            <p:nvPr/>
          </p:nvSpPr>
          <p:spPr>
            <a:xfrm>
              <a:off x="4353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15"/>
            <p:cNvSpPr/>
            <p:nvPr/>
          </p:nvSpPr>
          <p:spPr>
            <a:xfrm>
              <a:off x="4647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15"/>
            <p:cNvSpPr/>
            <p:nvPr/>
          </p:nvSpPr>
          <p:spPr>
            <a:xfrm>
              <a:off x="49417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15"/>
            <p:cNvSpPr/>
            <p:nvPr/>
          </p:nvSpPr>
          <p:spPr>
            <a:xfrm>
              <a:off x="523502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15"/>
            <p:cNvSpPr/>
            <p:nvPr/>
          </p:nvSpPr>
          <p:spPr>
            <a:xfrm>
              <a:off x="3182275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15"/>
            <p:cNvSpPr/>
            <p:nvPr/>
          </p:nvSpPr>
          <p:spPr>
            <a:xfrm>
              <a:off x="4945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15"/>
            <p:cNvSpPr/>
            <p:nvPr/>
          </p:nvSpPr>
          <p:spPr>
            <a:xfrm>
              <a:off x="3476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15"/>
            <p:cNvSpPr/>
            <p:nvPr/>
          </p:nvSpPr>
          <p:spPr>
            <a:xfrm>
              <a:off x="2594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15"/>
            <p:cNvSpPr/>
            <p:nvPr/>
          </p:nvSpPr>
          <p:spPr>
            <a:xfrm>
              <a:off x="238125" y="32918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15"/>
            <p:cNvSpPr/>
            <p:nvPr/>
          </p:nvSpPr>
          <p:spPr>
            <a:xfrm>
              <a:off x="537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15"/>
            <p:cNvSpPr/>
            <p:nvPr/>
          </p:nvSpPr>
          <p:spPr>
            <a:xfrm>
              <a:off x="2888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15"/>
            <p:cNvSpPr/>
            <p:nvPr/>
          </p:nvSpPr>
          <p:spPr>
            <a:xfrm>
              <a:off x="4357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15"/>
            <p:cNvSpPr/>
            <p:nvPr/>
          </p:nvSpPr>
          <p:spPr>
            <a:xfrm>
              <a:off x="1419350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15"/>
            <p:cNvSpPr/>
            <p:nvPr/>
          </p:nvSpPr>
          <p:spPr>
            <a:xfrm>
              <a:off x="112542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15"/>
            <p:cNvSpPr/>
            <p:nvPr/>
          </p:nvSpPr>
          <p:spPr>
            <a:xfrm>
              <a:off x="5239150" y="32918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15"/>
            <p:cNvSpPr/>
            <p:nvPr/>
          </p:nvSpPr>
          <p:spPr>
            <a:xfrm>
              <a:off x="46512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15"/>
            <p:cNvSpPr/>
            <p:nvPr/>
          </p:nvSpPr>
          <p:spPr>
            <a:xfrm>
              <a:off x="1713300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15"/>
            <p:cNvSpPr/>
            <p:nvPr/>
          </p:nvSpPr>
          <p:spPr>
            <a:xfrm>
              <a:off x="2006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15"/>
            <p:cNvSpPr/>
            <p:nvPr/>
          </p:nvSpPr>
          <p:spPr>
            <a:xfrm>
              <a:off x="2300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15"/>
            <p:cNvSpPr/>
            <p:nvPr/>
          </p:nvSpPr>
          <p:spPr>
            <a:xfrm>
              <a:off x="831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15"/>
            <p:cNvSpPr/>
            <p:nvPr/>
          </p:nvSpPr>
          <p:spPr>
            <a:xfrm>
              <a:off x="3769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15"/>
            <p:cNvSpPr/>
            <p:nvPr/>
          </p:nvSpPr>
          <p:spPr>
            <a:xfrm>
              <a:off x="4063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15"/>
            <p:cNvSpPr/>
            <p:nvPr/>
          </p:nvSpPr>
          <p:spPr>
            <a:xfrm>
              <a:off x="5341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15"/>
            <p:cNvSpPr/>
            <p:nvPr/>
          </p:nvSpPr>
          <p:spPr>
            <a:xfrm>
              <a:off x="828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15"/>
            <p:cNvSpPr/>
            <p:nvPr/>
          </p:nvSpPr>
          <p:spPr>
            <a:xfrm>
              <a:off x="11219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15"/>
            <p:cNvSpPr/>
            <p:nvPr/>
          </p:nvSpPr>
          <p:spPr>
            <a:xfrm>
              <a:off x="141592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15"/>
            <p:cNvSpPr/>
            <p:nvPr/>
          </p:nvSpPr>
          <p:spPr>
            <a:xfrm>
              <a:off x="170917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15"/>
            <p:cNvSpPr/>
            <p:nvPr/>
          </p:nvSpPr>
          <p:spPr>
            <a:xfrm>
              <a:off x="200310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15"/>
            <p:cNvSpPr/>
            <p:nvPr/>
          </p:nvSpPr>
          <p:spPr>
            <a:xfrm>
              <a:off x="2297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15"/>
            <p:cNvSpPr/>
            <p:nvPr/>
          </p:nvSpPr>
          <p:spPr>
            <a:xfrm>
              <a:off x="2590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15"/>
            <p:cNvSpPr/>
            <p:nvPr/>
          </p:nvSpPr>
          <p:spPr>
            <a:xfrm>
              <a:off x="2884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15"/>
            <p:cNvSpPr/>
            <p:nvPr/>
          </p:nvSpPr>
          <p:spPr>
            <a:xfrm>
              <a:off x="3178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15"/>
            <p:cNvSpPr/>
            <p:nvPr/>
          </p:nvSpPr>
          <p:spPr>
            <a:xfrm>
              <a:off x="3472100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15"/>
            <p:cNvSpPr/>
            <p:nvPr/>
          </p:nvSpPr>
          <p:spPr>
            <a:xfrm>
              <a:off x="376602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15"/>
            <p:cNvSpPr/>
            <p:nvPr/>
          </p:nvSpPr>
          <p:spPr>
            <a:xfrm>
              <a:off x="4059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15"/>
            <p:cNvSpPr/>
            <p:nvPr/>
          </p:nvSpPr>
          <p:spPr>
            <a:xfrm>
              <a:off x="4353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15"/>
            <p:cNvSpPr/>
            <p:nvPr/>
          </p:nvSpPr>
          <p:spPr>
            <a:xfrm>
              <a:off x="4647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15"/>
            <p:cNvSpPr/>
            <p:nvPr/>
          </p:nvSpPr>
          <p:spPr>
            <a:xfrm>
              <a:off x="49417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15"/>
            <p:cNvSpPr/>
            <p:nvPr/>
          </p:nvSpPr>
          <p:spPr>
            <a:xfrm>
              <a:off x="523502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15"/>
            <p:cNvSpPr/>
            <p:nvPr/>
          </p:nvSpPr>
          <p:spPr>
            <a:xfrm>
              <a:off x="46512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15"/>
            <p:cNvSpPr/>
            <p:nvPr/>
          </p:nvSpPr>
          <p:spPr>
            <a:xfrm>
              <a:off x="831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15"/>
            <p:cNvSpPr/>
            <p:nvPr/>
          </p:nvSpPr>
          <p:spPr>
            <a:xfrm>
              <a:off x="112542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15"/>
            <p:cNvSpPr/>
            <p:nvPr/>
          </p:nvSpPr>
          <p:spPr>
            <a:xfrm>
              <a:off x="4063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15"/>
            <p:cNvSpPr/>
            <p:nvPr/>
          </p:nvSpPr>
          <p:spPr>
            <a:xfrm>
              <a:off x="2006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15"/>
            <p:cNvSpPr/>
            <p:nvPr/>
          </p:nvSpPr>
          <p:spPr>
            <a:xfrm>
              <a:off x="5239150" y="3593350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15"/>
            <p:cNvSpPr/>
            <p:nvPr/>
          </p:nvSpPr>
          <p:spPr>
            <a:xfrm>
              <a:off x="1713300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15"/>
            <p:cNvSpPr/>
            <p:nvPr/>
          </p:nvSpPr>
          <p:spPr>
            <a:xfrm>
              <a:off x="4945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15"/>
            <p:cNvSpPr/>
            <p:nvPr/>
          </p:nvSpPr>
          <p:spPr>
            <a:xfrm>
              <a:off x="537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15"/>
            <p:cNvSpPr/>
            <p:nvPr/>
          </p:nvSpPr>
          <p:spPr>
            <a:xfrm>
              <a:off x="4357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15"/>
            <p:cNvSpPr/>
            <p:nvPr/>
          </p:nvSpPr>
          <p:spPr>
            <a:xfrm>
              <a:off x="3182275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15"/>
            <p:cNvSpPr/>
            <p:nvPr/>
          </p:nvSpPr>
          <p:spPr>
            <a:xfrm>
              <a:off x="3476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15"/>
            <p:cNvSpPr/>
            <p:nvPr/>
          </p:nvSpPr>
          <p:spPr>
            <a:xfrm>
              <a:off x="238125" y="3593350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15"/>
            <p:cNvSpPr/>
            <p:nvPr/>
          </p:nvSpPr>
          <p:spPr>
            <a:xfrm>
              <a:off x="2888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15"/>
            <p:cNvSpPr/>
            <p:nvPr/>
          </p:nvSpPr>
          <p:spPr>
            <a:xfrm>
              <a:off x="2300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15"/>
            <p:cNvSpPr/>
            <p:nvPr/>
          </p:nvSpPr>
          <p:spPr>
            <a:xfrm>
              <a:off x="2594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15"/>
            <p:cNvSpPr/>
            <p:nvPr/>
          </p:nvSpPr>
          <p:spPr>
            <a:xfrm>
              <a:off x="1419350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15"/>
            <p:cNvSpPr/>
            <p:nvPr/>
          </p:nvSpPr>
          <p:spPr>
            <a:xfrm>
              <a:off x="3769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15"/>
            <p:cNvSpPr/>
            <p:nvPr/>
          </p:nvSpPr>
          <p:spPr>
            <a:xfrm>
              <a:off x="5341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15"/>
            <p:cNvSpPr/>
            <p:nvPr/>
          </p:nvSpPr>
          <p:spPr>
            <a:xfrm>
              <a:off x="828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15"/>
            <p:cNvSpPr/>
            <p:nvPr/>
          </p:nvSpPr>
          <p:spPr>
            <a:xfrm>
              <a:off x="11219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15"/>
            <p:cNvSpPr/>
            <p:nvPr/>
          </p:nvSpPr>
          <p:spPr>
            <a:xfrm>
              <a:off x="141592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15"/>
            <p:cNvSpPr/>
            <p:nvPr/>
          </p:nvSpPr>
          <p:spPr>
            <a:xfrm>
              <a:off x="170917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15"/>
            <p:cNvSpPr/>
            <p:nvPr/>
          </p:nvSpPr>
          <p:spPr>
            <a:xfrm>
              <a:off x="200310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15"/>
            <p:cNvSpPr/>
            <p:nvPr/>
          </p:nvSpPr>
          <p:spPr>
            <a:xfrm>
              <a:off x="2297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15"/>
            <p:cNvSpPr/>
            <p:nvPr/>
          </p:nvSpPr>
          <p:spPr>
            <a:xfrm>
              <a:off x="2590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15"/>
            <p:cNvSpPr/>
            <p:nvPr/>
          </p:nvSpPr>
          <p:spPr>
            <a:xfrm>
              <a:off x="2884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15"/>
            <p:cNvSpPr/>
            <p:nvPr/>
          </p:nvSpPr>
          <p:spPr>
            <a:xfrm>
              <a:off x="3178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15"/>
            <p:cNvSpPr/>
            <p:nvPr/>
          </p:nvSpPr>
          <p:spPr>
            <a:xfrm>
              <a:off x="3472100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15"/>
            <p:cNvSpPr/>
            <p:nvPr/>
          </p:nvSpPr>
          <p:spPr>
            <a:xfrm>
              <a:off x="376602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15"/>
            <p:cNvSpPr/>
            <p:nvPr/>
          </p:nvSpPr>
          <p:spPr>
            <a:xfrm>
              <a:off x="4059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15"/>
            <p:cNvSpPr/>
            <p:nvPr/>
          </p:nvSpPr>
          <p:spPr>
            <a:xfrm>
              <a:off x="4353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15"/>
            <p:cNvSpPr/>
            <p:nvPr/>
          </p:nvSpPr>
          <p:spPr>
            <a:xfrm>
              <a:off x="4647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15"/>
            <p:cNvSpPr/>
            <p:nvPr/>
          </p:nvSpPr>
          <p:spPr>
            <a:xfrm>
              <a:off x="49417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15"/>
            <p:cNvSpPr/>
            <p:nvPr/>
          </p:nvSpPr>
          <p:spPr>
            <a:xfrm>
              <a:off x="523502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15"/>
            <p:cNvSpPr/>
            <p:nvPr/>
          </p:nvSpPr>
          <p:spPr>
            <a:xfrm>
              <a:off x="5341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15"/>
            <p:cNvSpPr/>
            <p:nvPr/>
          </p:nvSpPr>
          <p:spPr>
            <a:xfrm>
              <a:off x="828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15"/>
            <p:cNvSpPr/>
            <p:nvPr/>
          </p:nvSpPr>
          <p:spPr>
            <a:xfrm>
              <a:off x="11219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15"/>
            <p:cNvSpPr/>
            <p:nvPr/>
          </p:nvSpPr>
          <p:spPr>
            <a:xfrm>
              <a:off x="141592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15"/>
            <p:cNvSpPr/>
            <p:nvPr/>
          </p:nvSpPr>
          <p:spPr>
            <a:xfrm>
              <a:off x="170917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15"/>
            <p:cNvSpPr/>
            <p:nvPr/>
          </p:nvSpPr>
          <p:spPr>
            <a:xfrm>
              <a:off x="200310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15"/>
            <p:cNvSpPr/>
            <p:nvPr/>
          </p:nvSpPr>
          <p:spPr>
            <a:xfrm>
              <a:off x="2297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7" y="16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15"/>
            <p:cNvSpPr/>
            <p:nvPr/>
          </p:nvSpPr>
          <p:spPr>
            <a:xfrm>
              <a:off x="2590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15"/>
            <p:cNvSpPr/>
            <p:nvPr/>
          </p:nvSpPr>
          <p:spPr>
            <a:xfrm>
              <a:off x="2884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15"/>
            <p:cNvSpPr/>
            <p:nvPr/>
          </p:nvSpPr>
          <p:spPr>
            <a:xfrm>
              <a:off x="3178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15"/>
            <p:cNvSpPr/>
            <p:nvPr/>
          </p:nvSpPr>
          <p:spPr>
            <a:xfrm>
              <a:off x="3472100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15"/>
            <p:cNvSpPr/>
            <p:nvPr/>
          </p:nvSpPr>
          <p:spPr>
            <a:xfrm>
              <a:off x="376602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15"/>
            <p:cNvSpPr/>
            <p:nvPr/>
          </p:nvSpPr>
          <p:spPr>
            <a:xfrm>
              <a:off x="4059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15"/>
            <p:cNvSpPr/>
            <p:nvPr/>
          </p:nvSpPr>
          <p:spPr>
            <a:xfrm>
              <a:off x="4353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15"/>
            <p:cNvSpPr/>
            <p:nvPr/>
          </p:nvSpPr>
          <p:spPr>
            <a:xfrm>
              <a:off x="4647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15"/>
            <p:cNvSpPr/>
            <p:nvPr/>
          </p:nvSpPr>
          <p:spPr>
            <a:xfrm>
              <a:off x="49417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15"/>
            <p:cNvSpPr/>
            <p:nvPr/>
          </p:nvSpPr>
          <p:spPr>
            <a:xfrm>
              <a:off x="523502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4" name="Google Shape;6274;p15"/>
          <p:cNvSpPr txBox="1">
            <a:spLocks noGrp="1"/>
          </p:cNvSpPr>
          <p:nvPr>
            <p:ph type="title"/>
          </p:nvPr>
        </p:nvSpPr>
        <p:spPr>
          <a:xfrm>
            <a:off x="812566" y="3264475"/>
            <a:ext cx="7518900" cy="590400"/>
          </a:xfrm>
          <a:prstGeom prst="rect">
            <a:avLst/>
          </a:prstGeom>
          <a:noFill/>
          <a:effectLst>
            <a:outerShdw dist="28575" dir="4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75" name="Google Shape;6275;p15"/>
          <p:cNvSpPr txBox="1">
            <a:spLocks noGrp="1"/>
          </p:cNvSpPr>
          <p:nvPr>
            <p:ph type="subTitle" idx="1"/>
          </p:nvPr>
        </p:nvSpPr>
        <p:spPr>
          <a:xfrm>
            <a:off x="811200" y="1593425"/>
            <a:ext cx="7521600" cy="17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6" name="Google Shape;6276;p15"/>
          <p:cNvSpPr/>
          <p:nvPr/>
        </p:nvSpPr>
        <p:spPr>
          <a:xfrm rot="10800000" flipH="1">
            <a:off x="7530237" y="-28519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7" name="Google Shape;6277;p15"/>
          <p:cNvSpPr/>
          <p:nvPr/>
        </p:nvSpPr>
        <p:spPr>
          <a:xfrm flipH="1">
            <a:off x="-252563" y="402870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8" name="Google Shape;6278;p15"/>
          <p:cNvSpPr/>
          <p:nvPr/>
        </p:nvSpPr>
        <p:spPr>
          <a:xfrm>
            <a:off x="-3124200" y="-4354"/>
            <a:ext cx="5320750" cy="1209850"/>
          </a:xfrm>
          <a:custGeom>
            <a:avLst/>
            <a:gdLst/>
            <a:ahLst/>
            <a:cxnLst/>
            <a:rect l="l" t="t" r="r" b="b"/>
            <a:pathLst>
              <a:path w="212830" h="48394" extrusionOk="0">
                <a:moveTo>
                  <a:pt x="0" y="0"/>
                </a:moveTo>
                <a:lnTo>
                  <a:pt x="0" y="47350"/>
                </a:lnTo>
                <a:lnTo>
                  <a:pt x="796" y="47542"/>
                </a:lnTo>
                <a:lnTo>
                  <a:pt x="1620" y="47735"/>
                </a:lnTo>
                <a:lnTo>
                  <a:pt x="2417" y="47899"/>
                </a:lnTo>
                <a:lnTo>
                  <a:pt x="3241" y="48037"/>
                </a:lnTo>
                <a:lnTo>
                  <a:pt x="4037" y="48174"/>
                </a:lnTo>
                <a:lnTo>
                  <a:pt x="4861" y="48256"/>
                </a:lnTo>
                <a:lnTo>
                  <a:pt x="5658" y="48339"/>
                </a:lnTo>
                <a:lnTo>
                  <a:pt x="6427" y="48394"/>
                </a:lnTo>
                <a:lnTo>
                  <a:pt x="8734" y="48394"/>
                </a:lnTo>
                <a:lnTo>
                  <a:pt x="9448" y="48339"/>
                </a:lnTo>
                <a:lnTo>
                  <a:pt x="10162" y="48256"/>
                </a:lnTo>
                <a:lnTo>
                  <a:pt x="10849" y="48174"/>
                </a:lnTo>
                <a:lnTo>
                  <a:pt x="11508" y="48064"/>
                </a:lnTo>
                <a:lnTo>
                  <a:pt x="12140" y="47927"/>
                </a:lnTo>
                <a:lnTo>
                  <a:pt x="12964" y="47707"/>
                </a:lnTo>
                <a:lnTo>
                  <a:pt x="13760" y="47460"/>
                </a:lnTo>
                <a:lnTo>
                  <a:pt x="14557" y="47185"/>
                </a:lnTo>
                <a:lnTo>
                  <a:pt x="15353" y="46911"/>
                </a:lnTo>
                <a:lnTo>
                  <a:pt x="16122" y="46581"/>
                </a:lnTo>
                <a:lnTo>
                  <a:pt x="16891" y="46224"/>
                </a:lnTo>
                <a:lnTo>
                  <a:pt x="17633" y="45867"/>
                </a:lnTo>
                <a:lnTo>
                  <a:pt x="18402" y="45482"/>
                </a:lnTo>
                <a:lnTo>
                  <a:pt x="19116" y="45070"/>
                </a:lnTo>
                <a:lnTo>
                  <a:pt x="19857" y="44631"/>
                </a:lnTo>
                <a:lnTo>
                  <a:pt x="20572" y="44192"/>
                </a:lnTo>
                <a:lnTo>
                  <a:pt x="21286" y="43725"/>
                </a:lnTo>
                <a:lnTo>
                  <a:pt x="22686" y="42736"/>
                </a:lnTo>
                <a:lnTo>
                  <a:pt x="24060" y="41692"/>
                </a:lnTo>
                <a:lnTo>
                  <a:pt x="25405" y="40621"/>
                </a:lnTo>
                <a:lnTo>
                  <a:pt x="26751" y="39522"/>
                </a:lnTo>
                <a:lnTo>
                  <a:pt x="28070" y="38369"/>
                </a:lnTo>
                <a:lnTo>
                  <a:pt x="29388" y="37215"/>
                </a:lnTo>
                <a:lnTo>
                  <a:pt x="31997" y="34908"/>
                </a:lnTo>
                <a:lnTo>
                  <a:pt x="33288" y="33755"/>
                </a:lnTo>
                <a:lnTo>
                  <a:pt x="34606" y="32629"/>
                </a:lnTo>
                <a:lnTo>
                  <a:pt x="35952" y="31503"/>
                </a:lnTo>
                <a:lnTo>
                  <a:pt x="37325" y="30431"/>
                </a:lnTo>
                <a:lnTo>
                  <a:pt x="38754" y="29415"/>
                </a:lnTo>
                <a:lnTo>
                  <a:pt x="39495" y="28893"/>
                </a:lnTo>
                <a:lnTo>
                  <a:pt x="40237" y="28426"/>
                </a:lnTo>
                <a:lnTo>
                  <a:pt x="40978" y="27960"/>
                </a:lnTo>
                <a:lnTo>
                  <a:pt x="41747" y="27493"/>
                </a:lnTo>
                <a:lnTo>
                  <a:pt x="42516" y="27081"/>
                </a:lnTo>
                <a:lnTo>
                  <a:pt x="43285" y="26641"/>
                </a:lnTo>
                <a:lnTo>
                  <a:pt x="44055" y="26257"/>
                </a:lnTo>
                <a:lnTo>
                  <a:pt x="44851" y="25900"/>
                </a:lnTo>
                <a:lnTo>
                  <a:pt x="45620" y="25543"/>
                </a:lnTo>
                <a:lnTo>
                  <a:pt x="46417" y="25213"/>
                </a:lnTo>
                <a:lnTo>
                  <a:pt x="47240" y="24938"/>
                </a:lnTo>
                <a:lnTo>
                  <a:pt x="48037" y="24664"/>
                </a:lnTo>
                <a:lnTo>
                  <a:pt x="48833" y="24417"/>
                </a:lnTo>
                <a:lnTo>
                  <a:pt x="49657" y="24224"/>
                </a:lnTo>
                <a:lnTo>
                  <a:pt x="50481" y="24032"/>
                </a:lnTo>
                <a:lnTo>
                  <a:pt x="51278" y="23895"/>
                </a:lnTo>
                <a:lnTo>
                  <a:pt x="52102" y="23785"/>
                </a:lnTo>
                <a:lnTo>
                  <a:pt x="52926" y="23702"/>
                </a:lnTo>
                <a:lnTo>
                  <a:pt x="53750" y="23675"/>
                </a:lnTo>
                <a:lnTo>
                  <a:pt x="54546" y="23675"/>
                </a:lnTo>
                <a:lnTo>
                  <a:pt x="55370" y="23730"/>
                </a:lnTo>
                <a:lnTo>
                  <a:pt x="56194" y="23812"/>
                </a:lnTo>
                <a:lnTo>
                  <a:pt x="57018" y="23922"/>
                </a:lnTo>
                <a:lnTo>
                  <a:pt x="57815" y="24114"/>
                </a:lnTo>
                <a:lnTo>
                  <a:pt x="58639" y="24307"/>
                </a:lnTo>
                <a:lnTo>
                  <a:pt x="59435" y="24581"/>
                </a:lnTo>
                <a:lnTo>
                  <a:pt x="60232" y="24883"/>
                </a:lnTo>
                <a:lnTo>
                  <a:pt x="60973" y="25213"/>
                </a:lnTo>
                <a:lnTo>
                  <a:pt x="61715" y="25598"/>
                </a:lnTo>
                <a:lnTo>
                  <a:pt x="62456" y="26010"/>
                </a:lnTo>
                <a:lnTo>
                  <a:pt x="63170" y="26422"/>
                </a:lnTo>
                <a:lnTo>
                  <a:pt x="63885" y="26861"/>
                </a:lnTo>
                <a:lnTo>
                  <a:pt x="65285" y="27822"/>
                </a:lnTo>
                <a:lnTo>
                  <a:pt x="68059" y="29772"/>
                </a:lnTo>
                <a:lnTo>
                  <a:pt x="69460" y="30734"/>
                </a:lnTo>
                <a:lnTo>
                  <a:pt x="70174" y="31200"/>
                </a:lnTo>
                <a:lnTo>
                  <a:pt x="70888" y="31640"/>
                </a:lnTo>
                <a:lnTo>
                  <a:pt x="71438" y="31942"/>
                </a:lnTo>
                <a:lnTo>
                  <a:pt x="72014" y="32244"/>
                </a:lnTo>
                <a:lnTo>
                  <a:pt x="72591" y="32519"/>
                </a:lnTo>
                <a:lnTo>
                  <a:pt x="73168" y="32793"/>
                </a:lnTo>
                <a:lnTo>
                  <a:pt x="73745" y="33041"/>
                </a:lnTo>
                <a:lnTo>
                  <a:pt x="74349" y="33288"/>
                </a:lnTo>
                <a:lnTo>
                  <a:pt x="74926" y="33508"/>
                </a:lnTo>
                <a:lnTo>
                  <a:pt x="75530" y="33700"/>
                </a:lnTo>
                <a:lnTo>
                  <a:pt x="76738" y="34084"/>
                </a:lnTo>
                <a:lnTo>
                  <a:pt x="77974" y="34386"/>
                </a:lnTo>
                <a:lnTo>
                  <a:pt x="79238" y="34606"/>
                </a:lnTo>
                <a:lnTo>
                  <a:pt x="80474" y="34798"/>
                </a:lnTo>
                <a:lnTo>
                  <a:pt x="81737" y="34908"/>
                </a:lnTo>
                <a:lnTo>
                  <a:pt x="83000" y="34963"/>
                </a:lnTo>
                <a:lnTo>
                  <a:pt x="84291" y="34963"/>
                </a:lnTo>
                <a:lnTo>
                  <a:pt x="85555" y="34881"/>
                </a:lnTo>
                <a:lnTo>
                  <a:pt x="86818" y="34771"/>
                </a:lnTo>
                <a:lnTo>
                  <a:pt x="88082" y="34579"/>
                </a:lnTo>
                <a:lnTo>
                  <a:pt x="89345" y="34359"/>
                </a:lnTo>
                <a:lnTo>
                  <a:pt x="90581" y="34057"/>
                </a:lnTo>
                <a:lnTo>
                  <a:pt x="91817" y="33727"/>
                </a:lnTo>
                <a:lnTo>
                  <a:pt x="93025" y="33315"/>
                </a:lnTo>
                <a:lnTo>
                  <a:pt x="94234" y="32876"/>
                </a:lnTo>
                <a:lnTo>
                  <a:pt x="95415" y="32354"/>
                </a:lnTo>
                <a:lnTo>
                  <a:pt x="96541" y="31805"/>
                </a:lnTo>
                <a:lnTo>
                  <a:pt x="97667" y="31200"/>
                </a:lnTo>
                <a:lnTo>
                  <a:pt x="98766" y="30541"/>
                </a:lnTo>
                <a:lnTo>
                  <a:pt x="99837" y="29827"/>
                </a:lnTo>
                <a:lnTo>
                  <a:pt x="100853" y="29058"/>
                </a:lnTo>
                <a:lnTo>
                  <a:pt x="101842" y="28262"/>
                </a:lnTo>
                <a:lnTo>
                  <a:pt x="102803" y="27383"/>
                </a:lnTo>
                <a:lnTo>
                  <a:pt x="103709" y="26476"/>
                </a:lnTo>
                <a:lnTo>
                  <a:pt x="104149" y="26010"/>
                </a:lnTo>
                <a:lnTo>
                  <a:pt x="104588" y="25543"/>
                </a:lnTo>
                <a:lnTo>
                  <a:pt x="105000" y="25048"/>
                </a:lnTo>
                <a:lnTo>
                  <a:pt x="105385" y="24526"/>
                </a:lnTo>
                <a:lnTo>
                  <a:pt x="105769" y="24032"/>
                </a:lnTo>
                <a:lnTo>
                  <a:pt x="106154" y="23483"/>
                </a:lnTo>
                <a:lnTo>
                  <a:pt x="106511" y="22961"/>
                </a:lnTo>
                <a:lnTo>
                  <a:pt x="106868" y="22412"/>
                </a:lnTo>
                <a:lnTo>
                  <a:pt x="107774" y="20928"/>
                </a:lnTo>
                <a:lnTo>
                  <a:pt x="108269" y="20187"/>
                </a:lnTo>
                <a:lnTo>
                  <a:pt x="108516" y="19830"/>
                </a:lnTo>
                <a:lnTo>
                  <a:pt x="108763" y="19473"/>
                </a:lnTo>
                <a:lnTo>
                  <a:pt x="109038" y="19171"/>
                </a:lnTo>
                <a:lnTo>
                  <a:pt x="109340" y="18841"/>
                </a:lnTo>
                <a:lnTo>
                  <a:pt x="109642" y="18566"/>
                </a:lnTo>
                <a:lnTo>
                  <a:pt x="109944" y="18319"/>
                </a:lnTo>
                <a:lnTo>
                  <a:pt x="110301" y="18072"/>
                </a:lnTo>
                <a:lnTo>
                  <a:pt x="110631" y="17880"/>
                </a:lnTo>
                <a:lnTo>
                  <a:pt x="111015" y="17715"/>
                </a:lnTo>
                <a:lnTo>
                  <a:pt x="111400" y="17578"/>
                </a:lnTo>
                <a:lnTo>
                  <a:pt x="111784" y="17495"/>
                </a:lnTo>
                <a:lnTo>
                  <a:pt x="112141" y="17440"/>
                </a:lnTo>
                <a:lnTo>
                  <a:pt x="112526" y="17413"/>
                </a:lnTo>
                <a:lnTo>
                  <a:pt x="112883" y="17440"/>
                </a:lnTo>
                <a:lnTo>
                  <a:pt x="113267" y="17495"/>
                </a:lnTo>
                <a:lnTo>
                  <a:pt x="113624" y="17550"/>
                </a:lnTo>
                <a:lnTo>
                  <a:pt x="114009" y="17660"/>
                </a:lnTo>
                <a:lnTo>
                  <a:pt x="114366" y="17770"/>
                </a:lnTo>
                <a:lnTo>
                  <a:pt x="115107" y="18045"/>
                </a:lnTo>
                <a:lnTo>
                  <a:pt x="115822" y="18374"/>
                </a:lnTo>
                <a:lnTo>
                  <a:pt x="116508" y="18731"/>
                </a:lnTo>
                <a:lnTo>
                  <a:pt x="117195" y="19116"/>
                </a:lnTo>
                <a:lnTo>
                  <a:pt x="118293" y="19693"/>
                </a:lnTo>
                <a:lnTo>
                  <a:pt x="119420" y="20269"/>
                </a:lnTo>
                <a:lnTo>
                  <a:pt x="120546" y="20846"/>
                </a:lnTo>
                <a:lnTo>
                  <a:pt x="121672" y="21368"/>
                </a:lnTo>
                <a:lnTo>
                  <a:pt x="122798" y="21890"/>
                </a:lnTo>
                <a:lnTo>
                  <a:pt x="123951" y="22384"/>
                </a:lnTo>
                <a:lnTo>
                  <a:pt x="125105" y="22879"/>
                </a:lnTo>
                <a:lnTo>
                  <a:pt x="126258" y="23345"/>
                </a:lnTo>
                <a:lnTo>
                  <a:pt x="127412" y="23785"/>
                </a:lnTo>
                <a:lnTo>
                  <a:pt x="128593" y="24197"/>
                </a:lnTo>
                <a:lnTo>
                  <a:pt x="129774" y="24609"/>
                </a:lnTo>
                <a:lnTo>
                  <a:pt x="130955" y="24993"/>
                </a:lnTo>
                <a:lnTo>
                  <a:pt x="132136" y="25378"/>
                </a:lnTo>
                <a:lnTo>
                  <a:pt x="133345" y="25707"/>
                </a:lnTo>
                <a:lnTo>
                  <a:pt x="134526" y="26037"/>
                </a:lnTo>
                <a:lnTo>
                  <a:pt x="135734" y="26367"/>
                </a:lnTo>
                <a:lnTo>
                  <a:pt x="136942" y="26641"/>
                </a:lnTo>
                <a:lnTo>
                  <a:pt x="138178" y="26916"/>
                </a:lnTo>
                <a:lnTo>
                  <a:pt x="139387" y="27191"/>
                </a:lnTo>
                <a:lnTo>
                  <a:pt x="140595" y="27410"/>
                </a:lnTo>
                <a:lnTo>
                  <a:pt x="141831" y="27630"/>
                </a:lnTo>
                <a:lnTo>
                  <a:pt x="143067" y="27822"/>
                </a:lnTo>
                <a:lnTo>
                  <a:pt x="144303" y="28015"/>
                </a:lnTo>
                <a:lnTo>
                  <a:pt x="145512" y="28179"/>
                </a:lnTo>
                <a:lnTo>
                  <a:pt x="146748" y="28317"/>
                </a:lnTo>
                <a:lnTo>
                  <a:pt x="148011" y="28426"/>
                </a:lnTo>
                <a:lnTo>
                  <a:pt x="149247" y="28536"/>
                </a:lnTo>
                <a:lnTo>
                  <a:pt x="150483" y="28619"/>
                </a:lnTo>
                <a:lnTo>
                  <a:pt x="151719" y="28701"/>
                </a:lnTo>
                <a:lnTo>
                  <a:pt x="152955" y="28729"/>
                </a:lnTo>
                <a:lnTo>
                  <a:pt x="154218" y="28784"/>
                </a:lnTo>
                <a:lnTo>
                  <a:pt x="156690" y="28784"/>
                </a:lnTo>
                <a:lnTo>
                  <a:pt x="157954" y="28756"/>
                </a:lnTo>
                <a:lnTo>
                  <a:pt x="159189" y="28701"/>
                </a:lnTo>
                <a:lnTo>
                  <a:pt x="160425" y="28646"/>
                </a:lnTo>
                <a:lnTo>
                  <a:pt x="161661" y="28564"/>
                </a:lnTo>
                <a:lnTo>
                  <a:pt x="162897" y="28454"/>
                </a:lnTo>
                <a:lnTo>
                  <a:pt x="164161" y="28317"/>
                </a:lnTo>
                <a:lnTo>
                  <a:pt x="165397" y="28179"/>
                </a:lnTo>
                <a:lnTo>
                  <a:pt x="166605" y="28042"/>
                </a:lnTo>
                <a:lnTo>
                  <a:pt x="167841" y="27850"/>
                </a:lnTo>
                <a:lnTo>
                  <a:pt x="169077" y="27657"/>
                </a:lnTo>
                <a:lnTo>
                  <a:pt x="170313" y="27438"/>
                </a:lnTo>
                <a:lnTo>
                  <a:pt x="171521" y="27191"/>
                </a:lnTo>
                <a:lnTo>
                  <a:pt x="172757" y="26943"/>
                </a:lnTo>
                <a:lnTo>
                  <a:pt x="173966" y="26669"/>
                </a:lnTo>
                <a:lnTo>
                  <a:pt x="175174" y="26394"/>
                </a:lnTo>
                <a:lnTo>
                  <a:pt x="176383" y="26092"/>
                </a:lnTo>
                <a:lnTo>
                  <a:pt x="177564" y="25762"/>
                </a:lnTo>
                <a:lnTo>
                  <a:pt x="178772" y="25405"/>
                </a:lnTo>
                <a:lnTo>
                  <a:pt x="179953" y="25048"/>
                </a:lnTo>
                <a:lnTo>
                  <a:pt x="181134" y="24664"/>
                </a:lnTo>
                <a:lnTo>
                  <a:pt x="182315" y="24252"/>
                </a:lnTo>
                <a:lnTo>
                  <a:pt x="183496" y="23812"/>
                </a:lnTo>
                <a:lnTo>
                  <a:pt x="184677" y="23373"/>
                </a:lnTo>
                <a:lnTo>
                  <a:pt x="185831" y="22933"/>
                </a:lnTo>
                <a:lnTo>
                  <a:pt x="186984" y="22439"/>
                </a:lnTo>
                <a:lnTo>
                  <a:pt x="188111" y="21945"/>
                </a:lnTo>
                <a:lnTo>
                  <a:pt x="189264" y="21423"/>
                </a:lnTo>
                <a:lnTo>
                  <a:pt x="190390" y="20901"/>
                </a:lnTo>
                <a:lnTo>
                  <a:pt x="191516" y="20352"/>
                </a:lnTo>
                <a:lnTo>
                  <a:pt x="192615" y="19775"/>
                </a:lnTo>
                <a:lnTo>
                  <a:pt x="193713" y="19171"/>
                </a:lnTo>
                <a:lnTo>
                  <a:pt x="194949" y="18484"/>
                </a:lnTo>
                <a:lnTo>
                  <a:pt x="196158" y="17797"/>
                </a:lnTo>
                <a:lnTo>
                  <a:pt x="197339" y="17056"/>
                </a:lnTo>
                <a:lnTo>
                  <a:pt x="198520" y="16287"/>
                </a:lnTo>
                <a:lnTo>
                  <a:pt x="199673" y="15490"/>
                </a:lnTo>
                <a:lnTo>
                  <a:pt x="200827" y="14666"/>
                </a:lnTo>
                <a:lnTo>
                  <a:pt x="201926" y="13815"/>
                </a:lnTo>
                <a:lnTo>
                  <a:pt x="203024" y="12936"/>
                </a:lnTo>
                <a:lnTo>
                  <a:pt x="204068" y="12030"/>
                </a:lnTo>
                <a:lnTo>
                  <a:pt x="205112" y="11068"/>
                </a:lnTo>
                <a:lnTo>
                  <a:pt x="206100" y="10080"/>
                </a:lnTo>
                <a:lnTo>
                  <a:pt x="207062" y="9064"/>
                </a:lnTo>
                <a:lnTo>
                  <a:pt x="207968" y="7992"/>
                </a:lnTo>
                <a:lnTo>
                  <a:pt x="208847" y="6894"/>
                </a:lnTo>
                <a:lnTo>
                  <a:pt x="209671" y="5768"/>
                </a:lnTo>
                <a:lnTo>
                  <a:pt x="210440" y="4587"/>
                </a:lnTo>
                <a:lnTo>
                  <a:pt x="211099" y="3461"/>
                </a:lnTo>
                <a:lnTo>
                  <a:pt x="211731" y="2335"/>
                </a:lnTo>
                <a:lnTo>
                  <a:pt x="212308" y="1181"/>
                </a:lnTo>
                <a:lnTo>
                  <a:pt x="21282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9" name="Google Shape;6279;p15"/>
          <p:cNvSpPr/>
          <p:nvPr/>
        </p:nvSpPr>
        <p:spPr>
          <a:xfrm>
            <a:off x="8377000" y="339450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80" name="Google Shape;6280;p15"/>
          <p:cNvGrpSpPr/>
          <p:nvPr/>
        </p:nvGrpSpPr>
        <p:grpSpPr>
          <a:xfrm>
            <a:off x="113169" y="866546"/>
            <a:ext cx="340379" cy="342649"/>
            <a:chOff x="4923800" y="3613825"/>
            <a:chExt cx="509625" cy="513025"/>
          </a:xfrm>
        </p:grpSpPr>
        <p:sp>
          <p:nvSpPr>
            <p:cNvPr id="6281" name="Google Shape;6281;p15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15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15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4" name="Google Shape;6284;p15"/>
          <p:cNvSpPr/>
          <p:nvPr/>
        </p:nvSpPr>
        <p:spPr>
          <a:xfrm>
            <a:off x="113175" y="1468975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85" name="Google Shape;6285;p15"/>
          <p:cNvGrpSpPr/>
          <p:nvPr/>
        </p:nvGrpSpPr>
        <p:grpSpPr>
          <a:xfrm>
            <a:off x="7623169" y="682108"/>
            <a:ext cx="340379" cy="342649"/>
            <a:chOff x="4923800" y="3613825"/>
            <a:chExt cx="509625" cy="513025"/>
          </a:xfrm>
        </p:grpSpPr>
        <p:sp>
          <p:nvSpPr>
            <p:cNvPr id="6286" name="Google Shape;6286;p15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15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15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160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28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587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58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6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3" name="Google Shape;6793;p1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effectLst>
            <a:outerShdw dist="28575" dir="4200000" algn="bl" rotWithShape="0">
              <a:schemeClr val="lt1">
                <a:alpha val="21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796" name="Google Shape;6796;p16"/>
          <p:cNvGrpSpPr/>
          <p:nvPr/>
        </p:nvGrpSpPr>
        <p:grpSpPr>
          <a:xfrm>
            <a:off x="8707269" y="884671"/>
            <a:ext cx="340379" cy="342649"/>
            <a:chOff x="4923800" y="3613825"/>
            <a:chExt cx="509625" cy="513025"/>
          </a:xfrm>
        </p:grpSpPr>
        <p:sp>
          <p:nvSpPr>
            <p:cNvPr id="6797" name="Google Shape;6797;p16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16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16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0" name="Google Shape;6800;p16"/>
          <p:cNvSpPr/>
          <p:nvPr/>
        </p:nvSpPr>
        <p:spPr>
          <a:xfrm>
            <a:off x="8355958" y="28958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1" name="Google Shape;6801;p16"/>
          <p:cNvSpPr/>
          <p:nvPr/>
        </p:nvSpPr>
        <p:spPr>
          <a:xfrm>
            <a:off x="455751" y="23121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2" name="Google Shape;6802;p16"/>
          <p:cNvGrpSpPr/>
          <p:nvPr/>
        </p:nvGrpSpPr>
        <p:grpSpPr>
          <a:xfrm>
            <a:off x="93449" y="713346"/>
            <a:ext cx="340379" cy="342649"/>
            <a:chOff x="4923800" y="3613825"/>
            <a:chExt cx="509625" cy="513025"/>
          </a:xfrm>
        </p:grpSpPr>
        <p:sp>
          <p:nvSpPr>
            <p:cNvPr id="6803" name="Google Shape;6803;p16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16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16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4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5" name="Google Shape;14115;p31"/>
          <p:cNvGrpSpPr/>
          <p:nvPr/>
        </p:nvGrpSpPr>
        <p:grpSpPr>
          <a:xfrm>
            <a:off x="3" y="12"/>
            <a:ext cx="9144073" cy="5128449"/>
            <a:chOff x="238125" y="882025"/>
            <a:chExt cx="5287425" cy="2965450"/>
          </a:xfrm>
        </p:grpSpPr>
        <p:sp>
          <p:nvSpPr>
            <p:cNvPr id="14116" name="Google Shape;14116;p31"/>
            <p:cNvSpPr/>
            <p:nvPr/>
          </p:nvSpPr>
          <p:spPr>
            <a:xfrm>
              <a:off x="5341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7" name="Google Shape;14117;p31"/>
            <p:cNvSpPr/>
            <p:nvPr/>
          </p:nvSpPr>
          <p:spPr>
            <a:xfrm>
              <a:off x="5341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8" name="Google Shape;14118;p31"/>
            <p:cNvSpPr/>
            <p:nvPr/>
          </p:nvSpPr>
          <p:spPr>
            <a:xfrm>
              <a:off x="5341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9" name="Google Shape;14119;p31"/>
            <p:cNvSpPr/>
            <p:nvPr/>
          </p:nvSpPr>
          <p:spPr>
            <a:xfrm>
              <a:off x="5341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0" name="Google Shape;14120;p31"/>
            <p:cNvSpPr/>
            <p:nvPr/>
          </p:nvSpPr>
          <p:spPr>
            <a:xfrm>
              <a:off x="5341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1" name="Google Shape;14121;p31"/>
            <p:cNvSpPr/>
            <p:nvPr/>
          </p:nvSpPr>
          <p:spPr>
            <a:xfrm>
              <a:off x="5341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2" name="Google Shape;14122;p31"/>
            <p:cNvSpPr/>
            <p:nvPr/>
          </p:nvSpPr>
          <p:spPr>
            <a:xfrm>
              <a:off x="5341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3" name="Google Shape;14123;p31"/>
            <p:cNvSpPr/>
            <p:nvPr/>
          </p:nvSpPr>
          <p:spPr>
            <a:xfrm>
              <a:off x="5341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4" name="Google Shape;14124;p31"/>
            <p:cNvSpPr/>
            <p:nvPr/>
          </p:nvSpPr>
          <p:spPr>
            <a:xfrm>
              <a:off x="5341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5" name="Google Shape;14125;p31"/>
            <p:cNvSpPr/>
            <p:nvPr/>
          </p:nvSpPr>
          <p:spPr>
            <a:xfrm>
              <a:off x="5341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6" name="Google Shape;14126;p31"/>
            <p:cNvSpPr/>
            <p:nvPr/>
          </p:nvSpPr>
          <p:spPr>
            <a:xfrm>
              <a:off x="828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7" name="Google Shape;14127;p31"/>
            <p:cNvSpPr/>
            <p:nvPr/>
          </p:nvSpPr>
          <p:spPr>
            <a:xfrm>
              <a:off x="828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8" name="Google Shape;14128;p31"/>
            <p:cNvSpPr/>
            <p:nvPr/>
          </p:nvSpPr>
          <p:spPr>
            <a:xfrm>
              <a:off x="828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9" name="Google Shape;14129;p31"/>
            <p:cNvSpPr/>
            <p:nvPr/>
          </p:nvSpPr>
          <p:spPr>
            <a:xfrm>
              <a:off x="828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0" name="Google Shape;14130;p31"/>
            <p:cNvSpPr/>
            <p:nvPr/>
          </p:nvSpPr>
          <p:spPr>
            <a:xfrm>
              <a:off x="828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1" name="Google Shape;14131;p31"/>
            <p:cNvSpPr/>
            <p:nvPr/>
          </p:nvSpPr>
          <p:spPr>
            <a:xfrm>
              <a:off x="828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2" name="Google Shape;14132;p31"/>
            <p:cNvSpPr/>
            <p:nvPr/>
          </p:nvSpPr>
          <p:spPr>
            <a:xfrm>
              <a:off x="828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3" name="Google Shape;14133;p31"/>
            <p:cNvSpPr/>
            <p:nvPr/>
          </p:nvSpPr>
          <p:spPr>
            <a:xfrm>
              <a:off x="828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4" name="Google Shape;14134;p31"/>
            <p:cNvSpPr/>
            <p:nvPr/>
          </p:nvSpPr>
          <p:spPr>
            <a:xfrm>
              <a:off x="828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5" name="Google Shape;14135;p31"/>
            <p:cNvSpPr/>
            <p:nvPr/>
          </p:nvSpPr>
          <p:spPr>
            <a:xfrm>
              <a:off x="828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6" name="Google Shape;14136;p31"/>
            <p:cNvSpPr/>
            <p:nvPr/>
          </p:nvSpPr>
          <p:spPr>
            <a:xfrm>
              <a:off x="11219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7" name="Google Shape;14137;p31"/>
            <p:cNvSpPr/>
            <p:nvPr/>
          </p:nvSpPr>
          <p:spPr>
            <a:xfrm>
              <a:off x="11219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8" name="Google Shape;14138;p31"/>
            <p:cNvSpPr/>
            <p:nvPr/>
          </p:nvSpPr>
          <p:spPr>
            <a:xfrm>
              <a:off x="11219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9" name="Google Shape;14139;p31"/>
            <p:cNvSpPr/>
            <p:nvPr/>
          </p:nvSpPr>
          <p:spPr>
            <a:xfrm>
              <a:off x="11219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0" name="Google Shape;14140;p31"/>
            <p:cNvSpPr/>
            <p:nvPr/>
          </p:nvSpPr>
          <p:spPr>
            <a:xfrm>
              <a:off x="11219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1" name="Google Shape;14141;p31"/>
            <p:cNvSpPr/>
            <p:nvPr/>
          </p:nvSpPr>
          <p:spPr>
            <a:xfrm>
              <a:off x="11219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2" name="Google Shape;14142;p31"/>
            <p:cNvSpPr/>
            <p:nvPr/>
          </p:nvSpPr>
          <p:spPr>
            <a:xfrm>
              <a:off x="11219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3" name="Google Shape;14143;p31"/>
            <p:cNvSpPr/>
            <p:nvPr/>
          </p:nvSpPr>
          <p:spPr>
            <a:xfrm>
              <a:off x="11219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4" name="Google Shape;14144;p31"/>
            <p:cNvSpPr/>
            <p:nvPr/>
          </p:nvSpPr>
          <p:spPr>
            <a:xfrm>
              <a:off x="11219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5" name="Google Shape;14145;p31"/>
            <p:cNvSpPr/>
            <p:nvPr/>
          </p:nvSpPr>
          <p:spPr>
            <a:xfrm>
              <a:off x="11219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6" name="Google Shape;14146;p31"/>
            <p:cNvSpPr/>
            <p:nvPr/>
          </p:nvSpPr>
          <p:spPr>
            <a:xfrm>
              <a:off x="141592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7" name="Google Shape;14147;p31"/>
            <p:cNvSpPr/>
            <p:nvPr/>
          </p:nvSpPr>
          <p:spPr>
            <a:xfrm>
              <a:off x="141592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8" name="Google Shape;14148;p31"/>
            <p:cNvSpPr/>
            <p:nvPr/>
          </p:nvSpPr>
          <p:spPr>
            <a:xfrm>
              <a:off x="141592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9" name="Google Shape;14149;p31"/>
            <p:cNvSpPr/>
            <p:nvPr/>
          </p:nvSpPr>
          <p:spPr>
            <a:xfrm>
              <a:off x="141592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0" name="Google Shape;14150;p31"/>
            <p:cNvSpPr/>
            <p:nvPr/>
          </p:nvSpPr>
          <p:spPr>
            <a:xfrm>
              <a:off x="141592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1" name="Google Shape;14151;p31"/>
            <p:cNvSpPr/>
            <p:nvPr/>
          </p:nvSpPr>
          <p:spPr>
            <a:xfrm>
              <a:off x="141592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2" name="Google Shape;14152;p31"/>
            <p:cNvSpPr/>
            <p:nvPr/>
          </p:nvSpPr>
          <p:spPr>
            <a:xfrm>
              <a:off x="141592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3" name="Google Shape;14153;p31"/>
            <p:cNvSpPr/>
            <p:nvPr/>
          </p:nvSpPr>
          <p:spPr>
            <a:xfrm>
              <a:off x="141592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4" name="Google Shape;14154;p31"/>
            <p:cNvSpPr/>
            <p:nvPr/>
          </p:nvSpPr>
          <p:spPr>
            <a:xfrm>
              <a:off x="141592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5" name="Google Shape;14155;p31"/>
            <p:cNvSpPr/>
            <p:nvPr/>
          </p:nvSpPr>
          <p:spPr>
            <a:xfrm>
              <a:off x="141592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6" name="Google Shape;14156;p31"/>
            <p:cNvSpPr/>
            <p:nvPr/>
          </p:nvSpPr>
          <p:spPr>
            <a:xfrm>
              <a:off x="170917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7" name="Google Shape;14157;p31"/>
            <p:cNvSpPr/>
            <p:nvPr/>
          </p:nvSpPr>
          <p:spPr>
            <a:xfrm>
              <a:off x="170917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8" name="Google Shape;14158;p31"/>
            <p:cNvSpPr/>
            <p:nvPr/>
          </p:nvSpPr>
          <p:spPr>
            <a:xfrm>
              <a:off x="170917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9" name="Google Shape;14159;p31"/>
            <p:cNvSpPr/>
            <p:nvPr/>
          </p:nvSpPr>
          <p:spPr>
            <a:xfrm>
              <a:off x="170917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0" name="Google Shape;14160;p31"/>
            <p:cNvSpPr/>
            <p:nvPr/>
          </p:nvSpPr>
          <p:spPr>
            <a:xfrm>
              <a:off x="170917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1" name="Google Shape;14161;p31"/>
            <p:cNvSpPr/>
            <p:nvPr/>
          </p:nvSpPr>
          <p:spPr>
            <a:xfrm>
              <a:off x="170917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2" name="Google Shape;14162;p31"/>
            <p:cNvSpPr/>
            <p:nvPr/>
          </p:nvSpPr>
          <p:spPr>
            <a:xfrm>
              <a:off x="170917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3" name="Google Shape;14163;p31"/>
            <p:cNvSpPr/>
            <p:nvPr/>
          </p:nvSpPr>
          <p:spPr>
            <a:xfrm>
              <a:off x="170917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4" name="Google Shape;14164;p31"/>
            <p:cNvSpPr/>
            <p:nvPr/>
          </p:nvSpPr>
          <p:spPr>
            <a:xfrm>
              <a:off x="170917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5" name="Google Shape;14165;p31"/>
            <p:cNvSpPr/>
            <p:nvPr/>
          </p:nvSpPr>
          <p:spPr>
            <a:xfrm>
              <a:off x="170917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6" name="Google Shape;14166;p31"/>
            <p:cNvSpPr/>
            <p:nvPr/>
          </p:nvSpPr>
          <p:spPr>
            <a:xfrm>
              <a:off x="200310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7" name="Google Shape;14167;p31"/>
            <p:cNvSpPr/>
            <p:nvPr/>
          </p:nvSpPr>
          <p:spPr>
            <a:xfrm>
              <a:off x="200310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8" name="Google Shape;14168;p31"/>
            <p:cNvSpPr/>
            <p:nvPr/>
          </p:nvSpPr>
          <p:spPr>
            <a:xfrm>
              <a:off x="200310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9" name="Google Shape;14169;p31"/>
            <p:cNvSpPr/>
            <p:nvPr/>
          </p:nvSpPr>
          <p:spPr>
            <a:xfrm>
              <a:off x="200310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0" name="Google Shape;14170;p31"/>
            <p:cNvSpPr/>
            <p:nvPr/>
          </p:nvSpPr>
          <p:spPr>
            <a:xfrm>
              <a:off x="200310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1" name="Google Shape;14171;p31"/>
            <p:cNvSpPr/>
            <p:nvPr/>
          </p:nvSpPr>
          <p:spPr>
            <a:xfrm>
              <a:off x="200310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2" name="Google Shape;14172;p31"/>
            <p:cNvSpPr/>
            <p:nvPr/>
          </p:nvSpPr>
          <p:spPr>
            <a:xfrm>
              <a:off x="200310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3" name="Google Shape;14173;p31"/>
            <p:cNvSpPr/>
            <p:nvPr/>
          </p:nvSpPr>
          <p:spPr>
            <a:xfrm>
              <a:off x="200310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4" name="Google Shape;14174;p31"/>
            <p:cNvSpPr/>
            <p:nvPr/>
          </p:nvSpPr>
          <p:spPr>
            <a:xfrm>
              <a:off x="200310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5" name="Google Shape;14175;p31"/>
            <p:cNvSpPr/>
            <p:nvPr/>
          </p:nvSpPr>
          <p:spPr>
            <a:xfrm>
              <a:off x="200310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6" name="Google Shape;14176;p31"/>
            <p:cNvSpPr/>
            <p:nvPr/>
          </p:nvSpPr>
          <p:spPr>
            <a:xfrm>
              <a:off x="22970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7" name="Google Shape;14177;p31"/>
            <p:cNvSpPr/>
            <p:nvPr/>
          </p:nvSpPr>
          <p:spPr>
            <a:xfrm>
              <a:off x="22970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8" name="Google Shape;14178;p31"/>
            <p:cNvSpPr/>
            <p:nvPr/>
          </p:nvSpPr>
          <p:spPr>
            <a:xfrm>
              <a:off x="22970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9" name="Google Shape;14179;p31"/>
            <p:cNvSpPr/>
            <p:nvPr/>
          </p:nvSpPr>
          <p:spPr>
            <a:xfrm>
              <a:off x="22970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0" name="Google Shape;14180;p31"/>
            <p:cNvSpPr/>
            <p:nvPr/>
          </p:nvSpPr>
          <p:spPr>
            <a:xfrm>
              <a:off x="22970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7" y="1189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1" name="Google Shape;14181;p31"/>
            <p:cNvSpPr/>
            <p:nvPr/>
          </p:nvSpPr>
          <p:spPr>
            <a:xfrm>
              <a:off x="22970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2" name="Google Shape;14182;p31"/>
            <p:cNvSpPr/>
            <p:nvPr/>
          </p:nvSpPr>
          <p:spPr>
            <a:xfrm>
              <a:off x="22970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7" y="1189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3" name="Google Shape;14183;p31"/>
            <p:cNvSpPr/>
            <p:nvPr/>
          </p:nvSpPr>
          <p:spPr>
            <a:xfrm>
              <a:off x="22970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4" name="Google Shape;14184;p31"/>
            <p:cNvSpPr/>
            <p:nvPr/>
          </p:nvSpPr>
          <p:spPr>
            <a:xfrm>
              <a:off x="22970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7" y="10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5" name="Google Shape;14185;p31"/>
            <p:cNvSpPr/>
            <p:nvPr/>
          </p:nvSpPr>
          <p:spPr>
            <a:xfrm>
              <a:off x="22970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7" y="1192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6" name="Google Shape;14186;p31"/>
            <p:cNvSpPr/>
            <p:nvPr/>
          </p:nvSpPr>
          <p:spPr>
            <a:xfrm>
              <a:off x="2590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7" name="Google Shape;14187;p31"/>
            <p:cNvSpPr/>
            <p:nvPr/>
          </p:nvSpPr>
          <p:spPr>
            <a:xfrm>
              <a:off x="2590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8" name="Google Shape;14188;p31"/>
            <p:cNvSpPr/>
            <p:nvPr/>
          </p:nvSpPr>
          <p:spPr>
            <a:xfrm>
              <a:off x="2590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9" name="Google Shape;14189;p31"/>
            <p:cNvSpPr/>
            <p:nvPr/>
          </p:nvSpPr>
          <p:spPr>
            <a:xfrm>
              <a:off x="2590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0" name="Google Shape;14190;p31"/>
            <p:cNvSpPr/>
            <p:nvPr/>
          </p:nvSpPr>
          <p:spPr>
            <a:xfrm>
              <a:off x="2590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1" name="Google Shape;14191;p31"/>
            <p:cNvSpPr/>
            <p:nvPr/>
          </p:nvSpPr>
          <p:spPr>
            <a:xfrm>
              <a:off x="2590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2" name="Google Shape;14192;p31"/>
            <p:cNvSpPr/>
            <p:nvPr/>
          </p:nvSpPr>
          <p:spPr>
            <a:xfrm>
              <a:off x="2590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3" name="Google Shape;14193;p31"/>
            <p:cNvSpPr/>
            <p:nvPr/>
          </p:nvSpPr>
          <p:spPr>
            <a:xfrm>
              <a:off x="2590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4" name="Google Shape;14194;p31"/>
            <p:cNvSpPr/>
            <p:nvPr/>
          </p:nvSpPr>
          <p:spPr>
            <a:xfrm>
              <a:off x="2590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5" name="Google Shape;14195;p31"/>
            <p:cNvSpPr/>
            <p:nvPr/>
          </p:nvSpPr>
          <p:spPr>
            <a:xfrm>
              <a:off x="2590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6" name="Google Shape;14196;p31"/>
            <p:cNvSpPr/>
            <p:nvPr/>
          </p:nvSpPr>
          <p:spPr>
            <a:xfrm>
              <a:off x="2884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7" name="Google Shape;14197;p31"/>
            <p:cNvSpPr/>
            <p:nvPr/>
          </p:nvSpPr>
          <p:spPr>
            <a:xfrm>
              <a:off x="2884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8" name="Google Shape;14198;p31"/>
            <p:cNvSpPr/>
            <p:nvPr/>
          </p:nvSpPr>
          <p:spPr>
            <a:xfrm>
              <a:off x="2884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9" name="Google Shape;14199;p31"/>
            <p:cNvSpPr/>
            <p:nvPr/>
          </p:nvSpPr>
          <p:spPr>
            <a:xfrm>
              <a:off x="2884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0" name="Google Shape;14200;p31"/>
            <p:cNvSpPr/>
            <p:nvPr/>
          </p:nvSpPr>
          <p:spPr>
            <a:xfrm>
              <a:off x="2884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1" name="Google Shape;14201;p31"/>
            <p:cNvSpPr/>
            <p:nvPr/>
          </p:nvSpPr>
          <p:spPr>
            <a:xfrm>
              <a:off x="2884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2" name="Google Shape;14202;p31"/>
            <p:cNvSpPr/>
            <p:nvPr/>
          </p:nvSpPr>
          <p:spPr>
            <a:xfrm>
              <a:off x="2884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3" name="Google Shape;14203;p31"/>
            <p:cNvSpPr/>
            <p:nvPr/>
          </p:nvSpPr>
          <p:spPr>
            <a:xfrm>
              <a:off x="2884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4" name="Google Shape;14204;p31"/>
            <p:cNvSpPr/>
            <p:nvPr/>
          </p:nvSpPr>
          <p:spPr>
            <a:xfrm>
              <a:off x="2884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5" name="Google Shape;14205;p31"/>
            <p:cNvSpPr/>
            <p:nvPr/>
          </p:nvSpPr>
          <p:spPr>
            <a:xfrm>
              <a:off x="2884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6" name="Google Shape;14206;p31"/>
            <p:cNvSpPr/>
            <p:nvPr/>
          </p:nvSpPr>
          <p:spPr>
            <a:xfrm>
              <a:off x="3178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7" name="Google Shape;14207;p31"/>
            <p:cNvSpPr/>
            <p:nvPr/>
          </p:nvSpPr>
          <p:spPr>
            <a:xfrm>
              <a:off x="3178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8" name="Google Shape;14208;p31"/>
            <p:cNvSpPr/>
            <p:nvPr/>
          </p:nvSpPr>
          <p:spPr>
            <a:xfrm>
              <a:off x="3178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9" name="Google Shape;14209;p31"/>
            <p:cNvSpPr/>
            <p:nvPr/>
          </p:nvSpPr>
          <p:spPr>
            <a:xfrm>
              <a:off x="3178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0" name="Google Shape;14210;p31"/>
            <p:cNvSpPr/>
            <p:nvPr/>
          </p:nvSpPr>
          <p:spPr>
            <a:xfrm>
              <a:off x="3178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1" name="Google Shape;14211;p31"/>
            <p:cNvSpPr/>
            <p:nvPr/>
          </p:nvSpPr>
          <p:spPr>
            <a:xfrm>
              <a:off x="3178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2" name="Google Shape;14212;p31"/>
            <p:cNvSpPr/>
            <p:nvPr/>
          </p:nvSpPr>
          <p:spPr>
            <a:xfrm>
              <a:off x="3178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3" name="Google Shape;14213;p31"/>
            <p:cNvSpPr/>
            <p:nvPr/>
          </p:nvSpPr>
          <p:spPr>
            <a:xfrm>
              <a:off x="3178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4" name="Google Shape;14214;p31"/>
            <p:cNvSpPr/>
            <p:nvPr/>
          </p:nvSpPr>
          <p:spPr>
            <a:xfrm>
              <a:off x="3178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5" name="Google Shape;14215;p31"/>
            <p:cNvSpPr/>
            <p:nvPr/>
          </p:nvSpPr>
          <p:spPr>
            <a:xfrm>
              <a:off x="3178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6" name="Google Shape;14216;p31"/>
            <p:cNvSpPr/>
            <p:nvPr/>
          </p:nvSpPr>
          <p:spPr>
            <a:xfrm>
              <a:off x="3472100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7" name="Google Shape;14217;p31"/>
            <p:cNvSpPr/>
            <p:nvPr/>
          </p:nvSpPr>
          <p:spPr>
            <a:xfrm>
              <a:off x="3472100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8" name="Google Shape;14218;p31"/>
            <p:cNvSpPr/>
            <p:nvPr/>
          </p:nvSpPr>
          <p:spPr>
            <a:xfrm>
              <a:off x="3472100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9" name="Google Shape;14219;p31"/>
            <p:cNvSpPr/>
            <p:nvPr/>
          </p:nvSpPr>
          <p:spPr>
            <a:xfrm>
              <a:off x="3472100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0" name="Google Shape;14220;p31"/>
            <p:cNvSpPr/>
            <p:nvPr/>
          </p:nvSpPr>
          <p:spPr>
            <a:xfrm>
              <a:off x="3472100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1" name="Google Shape;14221;p31"/>
            <p:cNvSpPr/>
            <p:nvPr/>
          </p:nvSpPr>
          <p:spPr>
            <a:xfrm>
              <a:off x="3472100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2" name="Google Shape;14222;p31"/>
            <p:cNvSpPr/>
            <p:nvPr/>
          </p:nvSpPr>
          <p:spPr>
            <a:xfrm>
              <a:off x="3472100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3" name="Google Shape;14223;p31"/>
            <p:cNvSpPr/>
            <p:nvPr/>
          </p:nvSpPr>
          <p:spPr>
            <a:xfrm>
              <a:off x="3472100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4" name="Google Shape;14224;p31"/>
            <p:cNvSpPr/>
            <p:nvPr/>
          </p:nvSpPr>
          <p:spPr>
            <a:xfrm>
              <a:off x="3472100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5" name="Google Shape;14225;p31"/>
            <p:cNvSpPr/>
            <p:nvPr/>
          </p:nvSpPr>
          <p:spPr>
            <a:xfrm>
              <a:off x="3472100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6" name="Google Shape;14226;p31"/>
            <p:cNvSpPr/>
            <p:nvPr/>
          </p:nvSpPr>
          <p:spPr>
            <a:xfrm>
              <a:off x="376602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7" name="Google Shape;14227;p31"/>
            <p:cNvSpPr/>
            <p:nvPr/>
          </p:nvSpPr>
          <p:spPr>
            <a:xfrm>
              <a:off x="376602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8" name="Google Shape;14228;p31"/>
            <p:cNvSpPr/>
            <p:nvPr/>
          </p:nvSpPr>
          <p:spPr>
            <a:xfrm>
              <a:off x="376602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9" name="Google Shape;14229;p31"/>
            <p:cNvSpPr/>
            <p:nvPr/>
          </p:nvSpPr>
          <p:spPr>
            <a:xfrm>
              <a:off x="376602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0" name="Google Shape;14230;p31"/>
            <p:cNvSpPr/>
            <p:nvPr/>
          </p:nvSpPr>
          <p:spPr>
            <a:xfrm>
              <a:off x="376602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1" name="Google Shape;14231;p31"/>
            <p:cNvSpPr/>
            <p:nvPr/>
          </p:nvSpPr>
          <p:spPr>
            <a:xfrm>
              <a:off x="376602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2" name="Google Shape;14232;p31"/>
            <p:cNvSpPr/>
            <p:nvPr/>
          </p:nvSpPr>
          <p:spPr>
            <a:xfrm>
              <a:off x="376602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3" name="Google Shape;14233;p31"/>
            <p:cNvSpPr/>
            <p:nvPr/>
          </p:nvSpPr>
          <p:spPr>
            <a:xfrm>
              <a:off x="376602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4" name="Google Shape;14234;p31"/>
            <p:cNvSpPr/>
            <p:nvPr/>
          </p:nvSpPr>
          <p:spPr>
            <a:xfrm>
              <a:off x="376602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5" name="Google Shape;14235;p31"/>
            <p:cNvSpPr/>
            <p:nvPr/>
          </p:nvSpPr>
          <p:spPr>
            <a:xfrm>
              <a:off x="376602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6" name="Google Shape;14236;p31"/>
            <p:cNvSpPr/>
            <p:nvPr/>
          </p:nvSpPr>
          <p:spPr>
            <a:xfrm>
              <a:off x="4059975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7" name="Google Shape;14237;p31"/>
            <p:cNvSpPr/>
            <p:nvPr/>
          </p:nvSpPr>
          <p:spPr>
            <a:xfrm>
              <a:off x="4059975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8" name="Google Shape;14238;p31"/>
            <p:cNvSpPr/>
            <p:nvPr/>
          </p:nvSpPr>
          <p:spPr>
            <a:xfrm>
              <a:off x="4059975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9" name="Google Shape;14239;p31"/>
            <p:cNvSpPr/>
            <p:nvPr/>
          </p:nvSpPr>
          <p:spPr>
            <a:xfrm>
              <a:off x="4059975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0" name="Google Shape;14240;p31"/>
            <p:cNvSpPr/>
            <p:nvPr/>
          </p:nvSpPr>
          <p:spPr>
            <a:xfrm>
              <a:off x="4059975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1" name="Google Shape;14241;p31"/>
            <p:cNvSpPr/>
            <p:nvPr/>
          </p:nvSpPr>
          <p:spPr>
            <a:xfrm>
              <a:off x="4059975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2" name="Google Shape;14242;p31"/>
            <p:cNvSpPr/>
            <p:nvPr/>
          </p:nvSpPr>
          <p:spPr>
            <a:xfrm>
              <a:off x="4059975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3" name="Google Shape;14243;p31"/>
            <p:cNvSpPr/>
            <p:nvPr/>
          </p:nvSpPr>
          <p:spPr>
            <a:xfrm>
              <a:off x="4059975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4" name="Google Shape;14244;p31"/>
            <p:cNvSpPr/>
            <p:nvPr/>
          </p:nvSpPr>
          <p:spPr>
            <a:xfrm>
              <a:off x="4059975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5" name="Google Shape;14245;p31"/>
            <p:cNvSpPr/>
            <p:nvPr/>
          </p:nvSpPr>
          <p:spPr>
            <a:xfrm>
              <a:off x="4059975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6" name="Google Shape;14246;p31"/>
            <p:cNvSpPr/>
            <p:nvPr/>
          </p:nvSpPr>
          <p:spPr>
            <a:xfrm>
              <a:off x="4353900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7" name="Google Shape;14247;p31"/>
            <p:cNvSpPr/>
            <p:nvPr/>
          </p:nvSpPr>
          <p:spPr>
            <a:xfrm>
              <a:off x="4353900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8" name="Google Shape;14248;p31"/>
            <p:cNvSpPr/>
            <p:nvPr/>
          </p:nvSpPr>
          <p:spPr>
            <a:xfrm>
              <a:off x="4353900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9" name="Google Shape;14249;p31"/>
            <p:cNvSpPr/>
            <p:nvPr/>
          </p:nvSpPr>
          <p:spPr>
            <a:xfrm>
              <a:off x="4353900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0" name="Google Shape;14250;p31"/>
            <p:cNvSpPr/>
            <p:nvPr/>
          </p:nvSpPr>
          <p:spPr>
            <a:xfrm>
              <a:off x="4353900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1" name="Google Shape;14251;p31"/>
            <p:cNvSpPr/>
            <p:nvPr/>
          </p:nvSpPr>
          <p:spPr>
            <a:xfrm>
              <a:off x="4353900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2" name="Google Shape;14252;p31"/>
            <p:cNvSpPr/>
            <p:nvPr/>
          </p:nvSpPr>
          <p:spPr>
            <a:xfrm>
              <a:off x="4353900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3" name="Google Shape;14253;p31"/>
            <p:cNvSpPr/>
            <p:nvPr/>
          </p:nvSpPr>
          <p:spPr>
            <a:xfrm>
              <a:off x="4353900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4" name="Google Shape;14254;p31"/>
            <p:cNvSpPr/>
            <p:nvPr/>
          </p:nvSpPr>
          <p:spPr>
            <a:xfrm>
              <a:off x="4353900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5" name="Google Shape;14255;p31"/>
            <p:cNvSpPr/>
            <p:nvPr/>
          </p:nvSpPr>
          <p:spPr>
            <a:xfrm>
              <a:off x="4353900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6" name="Google Shape;14256;p31"/>
            <p:cNvSpPr/>
            <p:nvPr/>
          </p:nvSpPr>
          <p:spPr>
            <a:xfrm>
              <a:off x="4647850" y="8861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7" name="Google Shape;14257;p31"/>
            <p:cNvSpPr/>
            <p:nvPr/>
          </p:nvSpPr>
          <p:spPr>
            <a:xfrm>
              <a:off x="4647850" y="23922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1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8" name="Google Shape;14258;p31"/>
            <p:cNvSpPr/>
            <p:nvPr/>
          </p:nvSpPr>
          <p:spPr>
            <a:xfrm>
              <a:off x="4647850" y="1789225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9" name="Google Shape;14259;p31"/>
            <p:cNvSpPr/>
            <p:nvPr/>
          </p:nvSpPr>
          <p:spPr>
            <a:xfrm>
              <a:off x="4647850" y="3596800"/>
              <a:ext cx="3450" cy="250675"/>
            </a:xfrm>
            <a:custGeom>
              <a:avLst/>
              <a:gdLst/>
              <a:ahLst/>
              <a:cxnLst/>
              <a:rect l="l" t="t" r="r" b="b"/>
              <a:pathLst>
                <a:path w="138" h="10027" extrusionOk="0">
                  <a:moveTo>
                    <a:pt x="0" y="0"/>
                  </a:moveTo>
                  <a:lnTo>
                    <a:pt x="0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0" name="Google Shape;14260;p31"/>
            <p:cNvSpPr/>
            <p:nvPr/>
          </p:nvSpPr>
          <p:spPr>
            <a:xfrm>
              <a:off x="4647850" y="1186925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1" name="Google Shape;14261;p31"/>
            <p:cNvSpPr/>
            <p:nvPr/>
          </p:nvSpPr>
          <p:spPr>
            <a:xfrm>
              <a:off x="4647850" y="1488425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2" name="Google Shape;14262;p31"/>
            <p:cNvSpPr/>
            <p:nvPr/>
          </p:nvSpPr>
          <p:spPr>
            <a:xfrm>
              <a:off x="4647850" y="2090725"/>
              <a:ext cx="3450" cy="297375"/>
            </a:xfrm>
            <a:custGeom>
              <a:avLst/>
              <a:gdLst/>
              <a:ahLst/>
              <a:cxnLst/>
              <a:rect l="l" t="t" r="r" b="b"/>
              <a:pathLst>
                <a:path w="138" h="11895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3" name="Google Shape;14263;p31"/>
            <p:cNvSpPr/>
            <p:nvPr/>
          </p:nvSpPr>
          <p:spPr>
            <a:xfrm>
              <a:off x="4647850" y="2693000"/>
              <a:ext cx="3450" cy="298100"/>
            </a:xfrm>
            <a:custGeom>
              <a:avLst/>
              <a:gdLst/>
              <a:ahLst/>
              <a:cxnLst/>
              <a:rect l="l" t="t" r="r" b="b"/>
              <a:pathLst>
                <a:path w="138" h="11924" extrusionOk="0">
                  <a:moveTo>
                    <a:pt x="0" y="1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4" name="Google Shape;14264;p31"/>
            <p:cNvSpPr/>
            <p:nvPr/>
          </p:nvSpPr>
          <p:spPr>
            <a:xfrm>
              <a:off x="4647850" y="3295300"/>
              <a:ext cx="3450" cy="298075"/>
            </a:xfrm>
            <a:custGeom>
              <a:avLst/>
              <a:gdLst/>
              <a:ahLst/>
              <a:cxnLst/>
              <a:rect l="l" t="t" r="r" b="b"/>
              <a:pathLst>
                <a:path w="138" h="11923" extrusionOk="0">
                  <a:moveTo>
                    <a:pt x="0" y="0"/>
                  </a:moveTo>
                  <a:lnTo>
                    <a:pt x="0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5" name="Google Shape;14265;p31"/>
            <p:cNvSpPr/>
            <p:nvPr/>
          </p:nvSpPr>
          <p:spPr>
            <a:xfrm>
              <a:off x="4647850" y="2994500"/>
              <a:ext cx="3450" cy="297400"/>
            </a:xfrm>
            <a:custGeom>
              <a:avLst/>
              <a:gdLst/>
              <a:ahLst/>
              <a:cxnLst/>
              <a:rect l="l" t="t" r="r" b="b"/>
              <a:pathLst>
                <a:path w="138" h="11896" extrusionOk="0">
                  <a:moveTo>
                    <a:pt x="0" y="0"/>
                  </a:moveTo>
                  <a:lnTo>
                    <a:pt x="0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6" name="Google Shape;14266;p31"/>
            <p:cNvSpPr/>
            <p:nvPr/>
          </p:nvSpPr>
          <p:spPr>
            <a:xfrm>
              <a:off x="4941775" y="1186925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7" name="Google Shape;14267;p31"/>
            <p:cNvSpPr/>
            <p:nvPr/>
          </p:nvSpPr>
          <p:spPr>
            <a:xfrm>
              <a:off x="4941775" y="3295300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8" name="Google Shape;14268;p31"/>
            <p:cNvSpPr/>
            <p:nvPr/>
          </p:nvSpPr>
          <p:spPr>
            <a:xfrm>
              <a:off x="4941775" y="2090725"/>
              <a:ext cx="3475" cy="297375"/>
            </a:xfrm>
            <a:custGeom>
              <a:avLst/>
              <a:gdLst/>
              <a:ahLst/>
              <a:cxnLst/>
              <a:rect l="l" t="t" r="r" b="b"/>
              <a:pathLst>
                <a:path w="139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9" name="Google Shape;14269;p31"/>
            <p:cNvSpPr/>
            <p:nvPr/>
          </p:nvSpPr>
          <p:spPr>
            <a:xfrm>
              <a:off x="4941775" y="23922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0" name="Google Shape;14270;p31"/>
            <p:cNvSpPr/>
            <p:nvPr/>
          </p:nvSpPr>
          <p:spPr>
            <a:xfrm>
              <a:off x="4941775" y="8861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38" y="1189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1" name="Google Shape;14271;p31"/>
            <p:cNvSpPr/>
            <p:nvPr/>
          </p:nvSpPr>
          <p:spPr>
            <a:xfrm>
              <a:off x="4941775" y="3596800"/>
              <a:ext cx="3475" cy="250675"/>
            </a:xfrm>
            <a:custGeom>
              <a:avLst/>
              <a:gdLst/>
              <a:ahLst/>
              <a:cxnLst/>
              <a:rect l="l" t="t" r="r" b="b"/>
              <a:pathLst>
                <a:path w="139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38" y="10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2" name="Google Shape;14272;p31"/>
            <p:cNvSpPr/>
            <p:nvPr/>
          </p:nvSpPr>
          <p:spPr>
            <a:xfrm>
              <a:off x="4941775" y="1789225"/>
              <a:ext cx="3475" cy="298075"/>
            </a:xfrm>
            <a:custGeom>
              <a:avLst/>
              <a:gdLst/>
              <a:ahLst/>
              <a:cxnLst/>
              <a:rect l="l" t="t" r="r" b="b"/>
              <a:pathLst>
                <a:path w="139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3" name="Google Shape;14273;p31"/>
            <p:cNvSpPr/>
            <p:nvPr/>
          </p:nvSpPr>
          <p:spPr>
            <a:xfrm>
              <a:off x="4941775" y="2994500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4" name="Google Shape;14274;p31"/>
            <p:cNvSpPr/>
            <p:nvPr/>
          </p:nvSpPr>
          <p:spPr>
            <a:xfrm>
              <a:off x="4941775" y="2693000"/>
              <a:ext cx="3475" cy="298100"/>
            </a:xfrm>
            <a:custGeom>
              <a:avLst/>
              <a:gdLst/>
              <a:ahLst/>
              <a:cxnLst/>
              <a:rect l="l" t="t" r="r" b="b"/>
              <a:pathLst>
                <a:path w="139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38" y="1192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5" name="Google Shape;14275;p31"/>
            <p:cNvSpPr/>
            <p:nvPr/>
          </p:nvSpPr>
          <p:spPr>
            <a:xfrm>
              <a:off x="4941775" y="1488425"/>
              <a:ext cx="3475" cy="297400"/>
            </a:xfrm>
            <a:custGeom>
              <a:avLst/>
              <a:gdLst/>
              <a:ahLst/>
              <a:cxnLst/>
              <a:rect l="l" t="t" r="r" b="b"/>
              <a:pathLst>
                <a:path w="139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38" y="1189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6" name="Google Shape;14276;p31"/>
            <p:cNvSpPr/>
            <p:nvPr/>
          </p:nvSpPr>
          <p:spPr>
            <a:xfrm>
              <a:off x="5235025" y="1789225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7" name="Google Shape;14277;p31"/>
            <p:cNvSpPr/>
            <p:nvPr/>
          </p:nvSpPr>
          <p:spPr>
            <a:xfrm>
              <a:off x="5235025" y="14884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8" name="Google Shape;14278;p31"/>
            <p:cNvSpPr/>
            <p:nvPr/>
          </p:nvSpPr>
          <p:spPr>
            <a:xfrm>
              <a:off x="5235025" y="3596800"/>
              <a:ext cx="4150" cy="250675"/>
            </a:xfrm>
            <a:custGeom>
              <a:avLst/>
              <a:gdLst/>
              <a:ahLst/>
              <a:cxnLst/>
              <a:rect l="l" t="t" r="r" b="b"/>
              <a:pathLst>
                <a:path w="166" h="10027" extrusionOk="0">
                  <a:moveTo>
                    <a:pt x="1" y="0"/>
                  </a:moveTo>
                  <a:lnTo>
                    <a:pt x="1" y="10027"/>
                  </a:lnTo>
                  <a:lnTo>
                    <a:pt x="165" y="100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9" name="Google Shape;14279;p31"/>
            <p:cNvSpPr/>
            <p:nvPr/>
          </p:nvSpPr>
          <p:spPr>
            <a:xfrm>
              <a:off x="5235025" y="2090725"/>
              <a:ext cx="4150" cy="297375"/>
            </a:xfrm>
            <a:custGeom>
              <a:avLst/>
              <a:gdLst/>
              <a:ahLst/>
              <a:cxnLst/>
              <a:rect l="l" t="t" r="r" b="b"/>
              <a:pathLst>
                <a:path w="166" h="11895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0" name="Google Shape;14280;p31"/>
            <p:cNvSpPr/>
            <p:nvPr/>
          </p:nvSpPr>
          <p:spPr>
            <a:xfrm>
              <a:off x="5235025" y="1186925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1" name="Google Shape;14281;p31"/>
            <p:cNvSpPr/>
            <p:nvPr/>
          </p:nvSpPr>
          <p:spPr>
            <a:xfrm>
              <a:off x="5235025" y="886125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6"/>
                  </a:lnTo>
                  <a:lnTo>
                    <a:pt x="165" y="1189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2" name="Google Shape;14282;p31"/>
            <p:cNvSpPr/>
            <p:nvPr/>
          </p:nvSpPr>
          <p:spPr>
            <a:xfrm>
              <a:off x="5235025" y="2693000"/>
              <a:ext cx="4150" cy="298100"/>
            </a:xfrm>
            <a:custGeom>
              <a:avLst/>
              <a:gdLst/>
              <a:ahLst/>
              <a:cxnLst/>
              <a:rect l="l" t="t" r="r" b="b"/>
              <a:pathLst>
                <a:path w="166" h="11924" extrusionOk="0">
                  <a:moveTo>
                    <a:pt x="1" y="1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3" name="Google Shape;14283;p31"/>
            <p:cNvSpPr/>
            <p:nvPr/>
          </p:nvSpPr>
          <p:spPr>
            <a:xfrm>
              <a:off x="5235025" y="3295300"/>
              <a:ext cx="4150" cy="298075"/>
            </a:xfrm>
            <a:custGeom>
              <a:avLst/>
              <a:gdLst/>
              <a:ahLst/>
              <a:cxnLst/>
              <a:rect l="l" t="t" r="r" b="b"/>
              <a:pathLst>
                <a:path w="166" h="11923" extrusionOk="0">
                  <a:moveTo>
                    <a:pt x="1" y="0"/>
                  </a:moveTo>
                  <a:lnTo>
                    <a:pt x="1" y="11923"/>
                  </a:lnTo>
                  <a:lnTo>
                    <a:pt x="165" y="1192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4" name="Google Shape;14284;p31"/>
            <p:cNvSpPr/>
            <p:nvPr/>
          </p:nvSpPr>
          <p:spPr>
            <a:xfrm>
              <a:off x="5235025" y="29945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0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5" name="Google Shape;14285;p31"/>
            <p:cNvSpPr/>
            <p:nvPr/>
          </p:nvSpPr>
          <p:spPr>
            <a:xfrm>
              <a:off x="5235025" y="2392200"/>
              <a:ext cx="4150" cy="297400"/>
            </a:xfrm>
            <a:custGeom>
              <a:avLst/>
              <a:gdLst/>
              <a:ahLst/>
              <a:cxnLst/>
              <a:rect l="l" t="t" r="r" b="b"/>
              <a:pathLst>
                <a:path w="166" h="11896" extrusionOk="0">
                  <a:moveTo>
                    <a:pt x="1" y="1"/>
                  </a:moveTo>
                  <a:lnTo>
                    <a:pt x="1" y="11895"/>
                  </a:lnTo>
                  <a:lnTo>
                    <a:pt x="165" y="1189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6" name="Google Shape;14286;p31"/>
            <p:cNvSpPr/>
            <p:nvPr/>
          </p:nvSpPr>
          <p:spPr>
            <a:xfrm>
              <a:off x="537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7" name="Google Shape;14287;p31"/>
            <p:cNvSpPr/>
            <p:nvPr/>
          </p:nvSpPr>
          <p:spPr>
            <a:xfrm>
              <a:off x="831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8" name="Google Shape;14288;p31"/>
            <p:cNvSpPr/>
            <p:nvPr/>
          </p:nvSpPr>
          <p:spPr>
            <a:xfrm>
              <a:off x="2300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9" name="Google Shape;14289;p31"/>
            <p:cNvSpPr/>
            <p:nvPr/>
          </p:nvSpPr>
          <p:spPr>
            <a:xfrm>
              <a:off x="2594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0" name="Google Shape;14290;p31"/>
            <p:cNvSpPr/>
            <p:nvPr/>
          </p:nvSpPr>
          <p:spPr>
            <a:xfrm>
              <a:off x="2888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1" name="Google Shape;14291;p31"/>
            <p:cNvSpPr/>
            <p:nvPr/>
          </p:nvSpPr>
          <p:spPr>
            <a:xfrm>
              <a:off x="20065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2" name="Google Shape;14292;p31"/>
            <p:cNvSpPr/>
            <p:nvPr/>
          </p:nvSpPr>
          <p:spPr>
            <a:xfrm>
              <a:off x="46512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3" name="Google Shape;14293;p31"/>
            <p:cNvSpPr/>
            <p:nvPr/>
          </p:nvSpPr>
          <p:spPr>
            <a:xfrm>
              <a:off x="406340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4" name="Google Shape;14294;p31"/>
            <p:cNvSpPr/>
            <p:nvPr/>
          </p:nvSpPr>
          <p:spPr>
            <a:xfrm>
              <a:off x="376947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5" name="Google Shape;14295;p31"/>
            <p:cNvSpPr/>
            <p:nvPr/>
          </p:nvSpPr>
          <p:spPr>
            <a:xfrm>
              <a:off x="3182275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6" name="Google Shape;14296;p31"/>
            <p:cNvSpPr/>
            <p:nvPr/>
          </p:nvSpPr>
          <p:spPr>
            <a:xfrm>
              <a:off x="3476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7" name="Google Shape;14297;p31"/>
            <p:cNvSpPr/>
            <p:nvPr/>
          </p:nvSpPr>
          <p:spPr>
            <a:xfrm>
              <a:off x="4357350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8" name="Google Shape;14298;p31"/>
            <p:cNvSpPr/>
            <p:nvPr/>
          </p:nvSpPr>
          <p:spPr>
            <a:xfrm>
              <a:off x="1419350" y="11835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9" name="Google Shape;14299;p31"/>
            <p:cNvSpPr/>
            <p:nvPr/>
          </p:nvSpPr>
          <p:spPr>
            <a:xfrm>
              <a:off x="5239150" y="11835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0" name="Google Shape;14300;p31"/>
            <p:cNvSpPr/>
            <p:nvPr/>
          </p:nvSpPr>
          <p:spPr>
            <a:xfrm>
              <a:off x="1713300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1" name="Google Shape;14301;p31"/>
            <p:cNvSpPr/>
            <p:nvPr/>
          </p:nvSpPr>
          <p:spPr>
            <a:xfrm>
              <a:off x="238125" y="11835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2" name="Google Shape;14302;p31"/>
            <p:cNvSpPr/>
            <p:nvPr/>
          </p:nvSpPr>
          <p:spPr>
            <a:xfrm>
              <a:off x="1125425" y="11835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3" name="Google Shape;14303;p31"/>
            <p:cNvSpPr/>
            <p:nvPr/>
          </p:nvSpPr>
          <p:spPr>
            <a:xfrm>
              <a:off x="4945225" y="11835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4" name="Google Shape;14304;p31"/>
            <p:cNvSpPr/>
            <p:nvPr/>
          </p:nvSpPr>
          <p:spPr>
            <a:xfrm>
              <a:off x="5341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5" name="Google Shape;14305;p31"/>
            <p:cNvSpPr/>
            <p:nvPr/>
          </p:nvSpPr>
          <p:spPr>
            <a:xfrm>
              <a:off x="828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6" name="Google Shape;14306;p31"/>
            <p:cNvSpPr/>
            <p:nvPr/>
          </p:nvSpPr>
          <p:spPr>
            <a:xfrm>
              <a:off x="11219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7" name="Google Shape;14307;p31"/>
            <p:cNvSpPr/>
            <p:nvPr/>
          </p:nvSpPr>
          <p:spPr>
            <a:xfrm>
              <a:off x="141592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8" name="Google Shape;14308;p31"/>
            <p:cNvSpPr/>
            <p:nvPr/>
          </p:nvSpPr>
          <p:spPr>
            <a:xfrm>
              <a:off x="170917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9" name="Google Shape;14309;p31"/>
            <p:cNvSpPr/>
            <p:nvPr/>
          </p:nvSpPr>
          <p:spPr>
            <a:xfrm>
              <a:off x="200310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0" name="Google Shape;14310;p31"/>
            <p:cNvSpPr/>
            <p:nvPr/>
          </p:nvSpPr>
          <p:spPr>
            <a:xfrm>
              <a:off x="22970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1" name="Google Shape;14311;p31"/>
            <p:cNvSpPr/>
            <p:nvPr/>
          </p:nvSpPr>
          <p:spPr>
            <a:xfrm>
              <a:off x="2590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2" name="Google Shape;14312;p31"/>
            <p:cNvSpPr/>
            <p:nvPr/>
          </p:nvSpPr>
          <p:spPr>
            <a:xfrm>
              <a:off x="2884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3" name="Google Shape;14313;p31"/>
            <p:cNvSpPr/>
            <p:nvPr/>
          </p:nvSpPr>
          <p:spPr>
            <a:xfrm>
              <a:off x="3178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4" name="Google Shape;14314;p31"/>
            <p:cNvSpPr/>
            <p:nvPr/>
          </p:nvSpPr>
          <p:spPr>
            <a:xfrm>
              <a:off x="3472100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5" name="Google Shape;14315;p31"/>
            <p:cNvSpPr/>
            <p:nvPr/>
          </p:nvSpPr>
          <p:spPr>
            <a:xfrm>
              <a:off x="376602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6" name="Google Shape;14316;p31"/>
            <p:cNvSpPr/>
            <p:nvPr/>
          </p:nvSpPr>
          <p:spPr>
            <a:xfrm>
              <a:off x="4059975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7" name="Google Shape;14317;p31"/>
            <p:cNvSpPr/>
            <p:nvPr/>
          </p:nvSpPr>
          <p:spPr>
            <a:xfrm>
              <a:off x="4353900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8" name="Google Shape;14318;p31"/>
            <p:cNvSpPr/>
            <p:nvPr/>
          </p:nvSpPr>
          <p:spPr>
            <a:xfrm>
              <a:off x="4647850" y="11835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9" name="Google Shape;14319;p31"/>
            <p:cNvSpPr/>
            <p:nvPr/>
          </p:nvSpPr>
          <p:spPr>
            <a:xfrm>
              <a:off x="4941775" y="11835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0" name="Google Shape;14320;p31"/>
            <p:cNvSpPr/>
            <p:nvPr/>
          </p:nvSpPr>
          <p:spPr>
            <a:xfrm>
              <a:off x="5235025" y="11835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1" name="Google Shape;14321;p31"/>
            <p:cNvSpPr/>
            <p:nvPr/>
          </p:nvSpPr>
          <p:spPr>
            <a:xfrm>
              <a:off x="3476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2" name="Google Shape;14322;p31"/>
            <p:cNvSpPr/>
            <p:nvPr/>
          </p:nvSpPr>
          <p:spPr>
            <a:xfrm>
              <a:off x="3182275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3" name="Google Shape;14323;p31"/>
            <p:cNvSpPr/>
            <p:nvPr/>
          </p:nvSpPr>
          <p:spPr>
            <a:xfrm>
              <a:off x="4063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4" name="Google Shape;14324;p31"/>
            <p:cNvSpPr/>
            <p:nvPr/>
          </p:nvSpPr>
          <p:spPr>
            <a:xfrm>
              <a:off x="3769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5" name="Google Shape;14325;p31"/>
            <p:cNvSpPr/>
            <p:nvPr/>
          </p:nvSpPr>
          <p:spPr>
            <a:xfrm>
              <a:off x="46512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6" name="Google Shape;14326;p31"/>
            <p:cNvSpPr/>
            <p:nvPr/>
          </p:nvSpPr>
          <p:spPr>
            <a:xfrm>
              <a:off x="4945225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7" name="Google Shape;14327;p31"/>
            <p:cNvSpPr/>
            <p:nvPr/>
          </p:nvSpPr>
          <p:spPr>
            <a:xfrm>
              <a:off x="1419350" y="14850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8" name="Google Shape;14328;p31"/>
            <p:cNvSpPr/>
            <p:nvPr/>
          </p:nvSpPr>
          <p:spPr>
            <a:xfrm>
              <a:off x="2006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9" name="Google Shape;14329;p31"/>
            <p:cNvSpPr/>
            <p:nvPr/>
          </p:nvSpPr>
          <p:spPr>
            <a:xfrm>
              <a:off x="1713300" y="14850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0" name="Google Shape;14330;p31"/>
            <p:cNvSpPr/>
            <p:nvPr/>
          </p:nvSpPr>
          <p:spPr>
            <a:xfrm>
              <a:off x="831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1" name="Google Shape;14331;p31"/>
            <p:cNvSpPr/>
            <p:nvPr/>
          </p:nvSpPr>
          <p:spPr>
            <a:xfrm>
              <a:off x="5239150" y="14850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2" name="Google Shape;14332;p31"/>
            <p:cNvSpPr/>
            <p:nvPr/>
          </p:nvSpPr>
          <p:spPr>
            <a:xfrm>
              <a:off x="112542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3" name="Google Shape;14333;p31"/>
            <p:cNvSpPr/>
            <p:nvPr/>
          </p:nvSpPr>
          <p:spPr>
            <a:xfrm>
              <a:off x="238125" y="14850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4" name="Google Shape;14334;p31"/>
            <p:cNvSpPr/>
            <p:nvPr/>
          </p:nvSpPr>
          <p:spPr>
            <a:xfrm>
              <a:off x="4357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5" name="Google Shape;14335;p31"/>
            <p:cNvSpPr/>
            <p:nvPr/>
          </p:nvSpPr>
          <p:spPr>
            <a:xfrm>
              <a:off x="2300475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6" name="Google Shape;14336;p31"/>
            <p:cNvSpPr/>
            <p:nvPr/>
          </p:nvSpPr>
          <p:spPr>
            <a:xfrm>
              <a:off x="28883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7" name="Google Shape;14337;p31"/>
            <p:cNvSpPr/>
            <p:nvPr/>
          </p:nvSpPr>
          <p:spPr>
            <a:xfrm>
              <a:off x="259440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8" name="Google Shape;14338;p31"/>
            <p:cNvSpPr/>
            <p:nvPr/>
          </p:nvSpPr>
          <p:spPr>
            <a:xfrm>
              <a:off x="537550" y="14850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9" name="Google Shape;14339;p31"/>
            <p:cNvSpPr/>
            <p:nvPr/>
          </p:nvSpPr>
          <p:spPr>
            <a:xfrm>
              <a:off x="5341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0" name="Google Shape;14340;p31"/>
            <p:cNvSpPr/>
            <p:nvPr/>
          </p:nvSpPr>
          <p:spPr>
            <a:xfrm>
              <a:off x="828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1" name="Google Shape;14341;p31"/>
            <p:cNvSpPr/>
            <p:nvPr/>
          </p:nvSpPr>
          <p:spPr>
            <a:xfrm>
              <a:off x="11219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2" name="Google Shape;14342;p31"/>
            <p:cNvSpPr/>
            <p:nvPr/>
          </p:nvSpPr>
          <p:spPr>
            <a:xfrm>
              <a:off x="141592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3" name="Google Shape;14343;p31"/>
            <p:cNvSpPr/>
            <p:nvPr/>
          </p:nvSpPr>
          <p:spPr>
            <a:xfrm>
              <a:off x="170917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4" name="Google Shape;14344;p31"/>
            <p:cNvSpPr/>
            <p:nvPr/>
          </p:nvSpPr>
          <p:spPr>
            <a:xfrm>
              <a:off x="200310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5" name="Google Shape;14345;p31"/>
            <p:cNvSpPr/>
            <p:nvPr/>
          </p:nvSpPr>
          <p:spPr>
            <a:xfrm>
              <a:off x="22970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6" name="Google Shape;14346;p31"/>
            <p:cNvSpPr/>
            <p:nvPr/>
          </p:nvSpPr>
          <p:spPr>
            <a:xfrm>
              <a:off x="2590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7" name="Google Shape;14347;p31"/>
            <p:cNvSpPr/>
            <p:nvPr/>
          </p:nvSpPr>
          <p:spPr>
            <a:xfrm>
              <a:off x="2884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8" name="Google Shape;14348;p31"/>
            <p:cNvSpPr/>
            <p:nvPr/>
          </p:nvSpPr>
          <p:spPr>
            <a:xfrm>
              <a:off x="3178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9" name="Google Shape;14349;p31"/>
            <p:cNvSpPr/>
            <p:nvPr/>
          </p:nvSpPr>
          <p:spPr>
            <a:xfrm>
              <a:off x="3472100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0" name="Google Shape;14350;p31"/>
            <p:cNvSpPr/>
            <p:nvPr/>
          </p:nvSpPr>
          <p:spPr>
            <a:xfrm>
              <a:off x="376602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1" name="Google Shape;14351;p31"/>
            <p:cNvSpPr/>
            <p:nvPr/>
          </p:nvSpPr>
          <p:spPr>
            <a:xfrm>
              <a:off x="4059975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2" name="Google Shape;14352;p31"/>
            <p:cNvSpPr/>
            <p:nvPr/>
          </p:nvSpPr>
          <p:spPr>
            <a:xfrm>
              <a:off x="4353900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3" name="Google Shape;14353;p31"/>
            <p:cNvSpPr/>
            <p:nvPr/>
          </p:nvSpPr>
          <p:spPr>
            <a:xfrm>
              <a:off x="4647850" y="14850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4" name="Google Shape;14354;p31"/>
            <p:cNvSpPr/>
            <p:nvPr/>
          </p:nvSpPr>
          <p:spPr>
            <a:xfrm>
              <a:off x="4941775" y="14850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5" name="Google Shape;14355;p31"/>
            <p:cNvSpPr/>
            <p:nvPr/>
          </p:nvSpPr>
          <p:spPr>
            <a:xfrm>
              <a:off x="5235025" y="14850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6" name="Google Shape;14356;p31"/>
            <p:cNvSpPr/>
            <p:nvPr/>
          </p:nvSpPr>
          <p:spPr>
            <a:xfrm>
              <a:off x="3182275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7" name="Google Shape;14357;p31"/>
            <p:cNvSpPr/>
            <p:nvPr/>
          </p:nvSpPr>
          <p:spPr>
            <a:xfrm>
              <a:off x="2888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8" name="Google Shape;14358;p31"/>
            <p:cNvSpPr/>
            <p:nvPr/>
          </p:nvSpPr>
          <p:spPr>
            <a:xfrm>
              <a:off x="4945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9" name="Google Shape;14359;p31"/>
            <p:cNvSpPr/>
            <p:nvPr/>
          </p:nvSpPr>
          <p:spPr>
            <a:xfrm>
              <a:off x="2594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0" name="Google Shape;14360;p31"/>
            <p:cNvSpPr/>
            <p:nvPr/>
          </p:nvSpPr>
          <p:spPr>
            <a:xfrm>
              <a:off x="3476225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1" name="Google Shape;14361;p31"/>
            <p:cNvSpPr/>
            <p:nvPr/>
          </p:nvSpPr>
          <p:spPr>
            <a:xfrm>
              <a:off x="238125" y="1785800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2" name="Google Shape;14362;p31"/>
            <p:cNvSpPr/>
            <p:nvPr/>
          </p:nvSpPr>
          <p:spPr>
            <a:xfrm>
              <a:off x="5239150" y="1785800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3" name="Google Shape;14363;p31"/>
            <p:cNvSpPr/>
            <p:nvPr/>
          </p:nvSpPr>
          <p:spPr>
            <a:xfrm>
              <a:off x="2006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4" name="Google Shape;14364;p31"/>
            <p:cNvSpPr/>
            <p:nvPr/>
          </p:nvSpPr>
          <p:spPr>
            <a:xfrm>
              <a:off x="46512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5" name="Google Shape;14365;p31"/>
            <p:cNvSpPr/>
            <p:nvPr/>
          </p:nvSpPr>
          <p:spPr>
            <a:xfrm>
              <a:off x="43573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6" name="Google Shape;14366;p31"/>
            <p:cNvSpPr/>
            <p:nvPr/>
          </p:nvSpPr>
          <p:spPr>
            <a:xfrm>
              <a:off x="406340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7" name="Google Shape;14367;p31"/>
            <p:cNvSpPr/>
            <p:nvPr/>
          </p:nvSpPr>
          <p:spPr>
            <a:xfrm>
              <a:off x="2300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8" name="Google Shape;14368;p31"/>
            <p:cNvSpPr/>
            <p:nvPr/>
          </p:nvSpPr>
          <p:spPr>
            <a:xfrm>
              <a:off x="1713300" y="1785800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9" name="Google Shape;14369;p31"/>
            <p:cNvSpPr/>
            <p:nvPr/>
          </p:nvSpPr>
          <p:spPr>
            <a:xfrm>
              <a:off x="112542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0" name="Google Shape;14370;p31"/>
            <p:cNvSpPr/>
            <p:nvPr/>
          </p:nvSpPr>
          <p:spPr>
            <a:xfrm>
              <a:off x="3769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1" name="Google Shape;14371;p31"/>
            <p:cNvSpPr/>
            <p:nvPr/>
          </p:nvSpPr>
          <p:spPr>
            <a:xfrm>
              <a:off x="831475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2" name="Google Shape;14372;p31"/>
            <p:cNvSpPr/>
            <p:nvPr/>
          </p:nvSpPr>
          <p:spPr>
            <a:xfrm>
              <a:off x="537550" y="1785800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3" name="Google Shape;14373;p31"/>
            <p:cNvSpPr/>
            <p:nvPr/>
          </p:nvSpPr>
          <p:spPr>
            <a:xfrm>
              <a:off x="1419350" y="1785800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4" name="Google Shape;14374;p31"/>
            <p:cNvSpPr/>
            <p:nvPr/>
          </p:nvSpPr>
          <p:spPr>
            <a:xfrm>
              <a:off x="5341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5" name="Google Shape;14375;p31"/>
            <p:cNvSpPr/>
            <p:nvPr/>
          </p:nvSpPr>
          <p:spPr>
            <a:xfrm>
              <a:off x="828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6" name="Google Shape;14376;p31"/>
            <p:cNvSpPr/>
            <p:nvPr/>
          </p:nvSpPr>
          <p:spPr>
            <a:xfrm>
              <a:off x="11219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7" name="Google Shape;14377;p31"/>
            <p:cNvSpPr/>
            <p:nvPr/>
          </p:nvSpPr>
          <p:spPr>
            <a:xfrm>
              <a:off x="141592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8" name="Google Shape;14378;p31"/>
            <p:cNvSpPr/>
            <p:nvPr/>
          </p:nvSpPr>
          <p:spPr>
            <a:xfrm>
              <a:off x="170917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9" name="Google Shape;14379;p31"/>
            <p:cNvSpPr/>
            <p:nvPr/>
          </p:nvSpPr>
          <p:spPr>
            <a:xfrm>
              <a:off x="200310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0" name="Google Shape;14380;p31"/>
            <p:cNvSpPr/>
            <p:nvPr/>
          </p:nvSpPr>
          <p:spPr>
            <a:xfrm>
              <a:off x="22970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1" name="Google Shape;14381;p31"/>
            <p:cNvSpPr/>
            <p:nvPr/>
          </p:nvSpPr>
          <p:spPr>
            <a:xfrm>
              <a:off x="2590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2" name="Google Shape;14382;p31"/>
            <p:cNvSpPr/>
            <p:nvPr/>
          </p:nvSpPr>
          <p:spPr>
            <a:xfrm>
              <a:off x="2884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3" name="Google Shape;14383;p31"/>
            <p:cNvSpPr/>
            <p:nvPr/>
          </p:nvSpPr>
          <p:spPr>
            <a:xfrm>
              <a:off x="3178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4" name="Google Shape;14384;p31"/>
            <p:cNvSpPr/>
            <p:nvPr/>
          </p:nvSpPr>
          <p:spPr>
            <a:xfrm>
              <a:off x="3472100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5" name="Google Shape;14385;p31"/>
            <p:cNvSpPr/>
            <p:nvPr/>
          </p:nvSpPr>
          <p:spPr>
            <a:xfrm>
              <a:off x="376602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6" name="Google Shape;14386;p31"/>
            <p:cNvSpPr/>
            <p:nvPr/>
          </p:nvSpPr>
          <p:spPr>
            <a:xfrm>
              <a:off x="4059975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7" name="Google Shape;14387;p31"/>
            <p:cNvSpPr/>
            <p:nvPr/>
          </p:nvSpPr>
          <p:spPr>
            <a:xfrm>
              <a:off x="4353900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8" name="Google Shape;14388;p31"/>
            <p:cNvSpPr/>
            <p:nvPr/>
          </p:nvSpPr>
          <p:spPr>
            <a:xfrm>
              <a:off x="4647850" y="17858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9" name="Google Shape;14389;p31"/>
            <p:cNvSpPr/>
            <p:nvPr/>
          </p:nvSpPr>
          <p:spPr>
            <a:xfrm>
              <a:off x="4941775" y="1785800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0" name="Google Shape;14390;p31"/>
            <p:cNvSpPr/>
            <p:nvPr/>
          </p:nvSpPr>
          <p:spPr>
            <a:xfrm>
              <a:off x="5235025" y="1785800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1" name="Google Shape;14391;p31"/>
            <p:cNvSpPr/>
            <p:nvPr/>
          </p:nvSpPr>
          <p:spPr>
            <a:xfrm>
              <a:off x="3769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2" name="Google Shape;14392;p31"/>
            <p:cNvSpPr/>
            <p:nvPr/>
          </p:nvSpPr>
          <p:spPr>
            <a:xfrm>
              <a:off x="1713300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3" name="Google Shape;14393;p31"/>
            <p:cNvSpPr/>
            <p:nvPr/>
          </p:nvSpPr>
          <p:spPr>
            <a:xfrm>
              <a:off x="3476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4" name="Google Shape;14394;p31"/>
            <p:cNvSpPr/>
            <p:nvPr/>
          </p:nvSpPr>
          <p:spPr>
            <a:xfrm>
              <a:off x="537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5" name="Google Shape;14395;p31"/>
            <p:cNvSpPr/>
            <p:nvPr/>
          </p:nvSpPr>
          <p:spPr>
            <a:xfrm>
              <a:off x="1419350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6" name="Google Shape;14396;p31"/>
            <p:cNvSpPr/>
            <p:nvPr/>
          </p:nvSpPr>
          <p:spPr>
            <a:xfrm>
              <a:off x="831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7" name="Google Shape;14397;p31"/>
            <p:cNvSpPr/>
            <p:nvPr/>
          </p:nvSpPr>
          <p:spPr>
            <a:xfrm>
              <a:off x="5239150" y="2087275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8" name="Google Shape;14398;p31"/>
            <p:cNvSpPr/>
            <p:nvPr/>
          </p:nvSpPr>
          <p:spPr>
            <a:xfrm>
              <a:off x="4945225" y="2087275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9" name="Google Shape;14399;p31"/>
            <p:cNvSpPr/>
            <p:nvPr/>
          </p:nvSpPr>
          <p:spPr>
            <a:xfrm>
              <a:off x="4063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0" name="Google Shape;14400;p31"/>
            <p:cNvSpPr/>
            <p:nvPr/>
          </p:nvSpPr>
          <p:spPr>
            <a:xfrm>
              <a:off x="112542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1" name="Google Shape;14401;p31"/>
            <p:cNvSpPr/>
            <p:nvPr/>
          </p:nvSpPr>
          <p:spPr>
            <a:xfrm>
              <a:off x="238125" y="2087275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2" name="Google Shape;14402;p31"/>
            <p:cNvSpPr/>
            <p:nvPr/>
          </p:nvSpPr>
          <p:spPr>
            <a:xfrm>
              <a:off x="2888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3" name="Google Shape;14403;p31"/>
            <p:cNvSpPr/>
            <p:nvPr/>
          </p:nvSpPr>
          <p:spPr>
            <a:xfrm>
              <a:off x="43573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4" name="Google Shape;14404;p31"/>
            <p:cNvSpPr/>
            <p:nvPr/>
          </p:nvSpPr>
          <p:spPr>
            <a:xfrm>
              <a:off x="200655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5" name="Google Shape;14405;p31"/>
            <p:cNvSpPr/>
            <p:nvPr/>
          </p:nvSpPr>
          <p:spPr>
            <a:xfrm>
              <a:off x="3182275" y="2087275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6" name="Google Shape;14406;p31"/>
            <p:cNvSpPr/>
            <p:nvPr/>
          </p:nvSpPr>
          <p:spPr>
            <a:xfrm>
              <a:off x="46512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7" name="Google Shape;14407;p31"/>
            <p:cNvSpPr/>
            <p:nvPr/>
          </p:nvSpPr>
          <p:spPr>
            <a:xfrm>
              <a:off x="2300475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8" name="Google Shape;14408;p31"/>
            <p:cNvSpPr/>
            <p:nvPr/>
          </p:nvSpPr>
          <p:spPr>
            <a:xfrm>
              <a:off x="2594400" y="2087275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9" name="Google Shape;14409;p31"/>
            <p:cNvSpPr/>
            <p:nvPr/>
          </p:nvSpPr>
          <p:spPr>
            <a:xfrm>
              <a:off x="5341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0" name="Google Shape;14410;p31"/>
            <p:cNvSpPr/>
            <p:nvPr/>
          </p:nvSpPr>
          <p:spPr>
            <a:xfrm>
              <a:off x="828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1" name="Google Shape;14411;p31"/>
            <p:cNvSpPr/>
            <p:nvPr/>
          </p:nvSpPr>
          <p:spPr>
            <a:xfrm>
              <a:off x="11219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2" name="Google Shape;14412;p31"/>
            <p:cNvSpPr/>
            <p:nvPr/>
          </p:nvSpPr>
          <p:spPr>
            <a:xfrm>
              <a:off x="141592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3" name="Google Shape;14413;p31"/>
            <p:cNvSpPr/>
            <p:nvPr/>
          </p:nvSpPr>
          <p:spPr>
            <a:xfrm>
              <a:off x="170917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4" name="Google Shape;14414;p31"/>
            <p:cNvSpPr/>
            <p:nvPr/>
          </p:nvSpPr>
          <p:spPr>
            <a:xfrm>
              <a:off x="200310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5" name="Google Shape;14415;p31"/>
            <p:cNvSpPr/>
            <p:nvPr/>
          </p:nvSpPr>
          <p:spPr>
            <a:xfrm>
              <a:off x="22970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6" name="Google Shape;14416;p31"/>
            <p:cNvSpPr/>
            <p:nvPr/>
          </p:nvSpPr>
          <p:spPr>
            <a:xfrm>
              <a:off x="2590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7" name="Google Shape;14417;p31"/>
            <p:cNvSpPr/>
            <p:nvPr/>
          </p:nvSpPr>
          <p:spPr>
            <a:xfrm>
              <a:off x="2884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8" name="Google Shape;14418;p31"/>
            <p:cNvSpPr/>
            <p:nvPr/>
          </p:nvSpPr>
          <p:spPr>
            <a:xfrm>
              <a:off x="3178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9" name="Google Shape;14419;p31"/>
            <p:cNvSpPr/>
            <p:nvPr/>
          </p:nvSpPr>
          <p:spPr>
            <a:xfrm>
              <a:off x="3472100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0" name="Google Shape;14420;p31"/>
            <p:cNvSpPr/>
            <p:nvPr/>
          </p:nvSpPr>
          <p:spPr>
            <a:xfrm>
              <a:off x="376602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1" name="Google Shape;14421;p31"/>
            <p:cNvSpPr/>
            <p:nvPr/>
          </p:nvSpPr>
          <p:spPr>
            <a:xfrm>
              <a:off x="4059975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2" name="Google Shape;14422;p31"/>
            <p:cNvSpPr/>
            <p:nvPr/>
          </p:nvSpPr>
          <p:spPr>
            <a:xfrm>
              <a:off x="4353900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3" name="Google Shape;14423;p31"/>
            <p:cNvSpPr/>
            <p:nvPr/>
          </p:nvSpPr>
          <p:spPr>
            <a:xfrm>
              <a:off x="4647850" y="2087275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4" name="Google Shape;14424;p31"/>
            <p:cNvSpPr/>
            <p:nvPr/>
          </p:nvSpPr>
          <p:spPr>
            <a:xfrm>
              <a:off x="4941775" y="2087275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5" name="Google Shape;14425;p31"/>
            <p:cNvSpPr/>
            <p:nvPr/>
          </p:nvSpPr>
          <p:spPr>
            <a:xfrm>
              <a:off x="5235025" y="2087275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6" name="Google Shape;14426;p31"/>
            <p:cNvSpPr/>
            <p:nvPr/>
          </p:nvSpPr>
          <p:spPr>
            <a:xfrm>
              <a:off x="112542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7" name="Google Shape;14427;p31"/>
            <p:cNvSpPr/>
            <p:nvPr/>
          </p:nvSpPr>
          <p:spPr>
            <a:xfrm>
              <a:off x="2300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8" name="Google Shape;14428;p31"/>
            <p:cNvSpPr/>
            <p:nvPr/>
          </p:nvSpPr>
          <p:spPr>
            <a:xfrm>
              <a:off x="1419350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9" name="Google Shape;14429;p31"/>
            <p:cNvSpPr/>
            <p:nvPr/>
          </p:nvSpPr>
          <p:spPr>
            <a:xfrm>
              <a:off x="5239150" y="2388075"/>
              <a:ext cx="286400" cy="4150"/>
            </a:xfrm>
            <a:custGeom>
              <a:avLst/>
              <a:gdLst/>
              <a:ahLst/>
              <a:cxnLst/>
              <a:rect l="l" t="t" r="r" b="b"/>
              <a:pathLst>
                <a:path w="1145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456" y="166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0" name="Google Shape;14430;p31"/>
            <p:cNvSpPr/>
            <p:nvPr/>
          </p:nvSpPr>
          <p:spPr>
            <a:xfrm>
              <a:off x="4063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1" name="Google Shape;14431;p31"/>
            <p:cNvSpPr/>
            <p:nvPr/>
          </p:nvSpPr>
          <p:spPr>
            <a:xfrm>
              <a:off x="3769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2" name="Google Shape;14432;p31"/>
            <p:cNvSpPr/>
            <p:nvPr/>
          </p:nvSpPr>
          <p:spPr>
            <a:xfrm>
              <a:off x="2888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3" name="Google Shape;14433;p31"/>
            <p:cNvSpPr/>
            <p:nvPr/>
          </p:nvSpPr>
          <p:spPr>
            <a:xfrm>
              <a:off x="2006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4" name="Google Shape;14434;p31"/>
            <p:cNvSpPr/>
            <p:nvPr/>
          </p:nvSpPr>
          <p:spPr>
            <a:xfrm>
              <a:off x="259440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5" name="Google Shape;14435;p31"/>
            <p:cNvSpPr/>
            <p:nvPr/>
          </p:nvSpPr>
          <p:spPr>
            <a:xfrm>
              <a:off x="1713300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6" name="Google Shape;14436;p31"/>
            <p:cNvSpPr/>
            <p:nvPr/>
          </p:nvSpPr>
          <p:spPr>
            <a:xfrm>
              <a:off x="238125" y="2388075"/>
              <a:ext cx="296000" cy="4150"/>
            </a:xfrm>
            <a:custGeom>
              <a:avLst/>
              <a:gdLst/>
              <a:ahLst/>
              <a:cxnLst/>
              <a:rect l="l" t="t" r="r" b="b"/>
              <a:pathLst>
                <a:path w="11840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840" y="166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7" name="Google Shape;14437;p31"/>
            <p:cNvSpPr/>
            <p:nvPr/>
          </p:nvSpPr>
          <p:spPr>
            <a:xfrm>
              <a:off x="3476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8" name="Google Shape;14438;p31"/>
            <p:cNvSpPr/>
            <p:nvPr/>
          </p:nvSpPr>
          <p:spPr>
            <a:xfrm>
              <a:off x="3182275" y="2388075"/>
              <a:ext cx="289850" cy="4150"/>
            </a:xfrm>
            <a:custGeom>
              <a:avLst/>
              <a:gdLst/>
              <a:ahLst/>
              <a:cxnLst/>
              <a:rect l="l" t="t" r="r" b="b"/>
              <a:pathLst>
                <a:path w="11594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9" name="Google Shape;14439;p31"/>
            <p:cNvSpPr/>
            <p:nvPr/>
          </p:nvSpPr>
          <p:spPr>
            <a:xfrm>
              <a:off x="4945225" y="2388075"/>
              <a:ext cx="289825" cy="4150"/>
            </a:xfrm>
            <a:custGeom>
              <a:avLst/>
              <a:gdLst/>
              <a:ahLst/>
              <a:cxnLst/>
              <a:rect l="l" t="t" r="r" b="b"/>
              <a:pathLst>
                <a:path w="11593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593" y="166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0" name="Google Shape;14440;p31"/>
            <p:cNvSpPr/>
            <p:nvPr/>
          </p:nvSpPr>
          <p:spPr>
            <a:xfrm>
              <a:off x="8314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1" name="Google Shape;14441;p31"/>
            <p:cNvSpPr/>
            <p:nvPr/>
          </p:nvSpPr>
          <p:spPr>
            <a:xfrm>
              <a:off x="4651275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1621" y="166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2" name="Google Shape;14442;p31"/>
            <p:cNvSpPr/>
            <p:nvPr/>
          </p:nvSpPr>
          <p:spPr>
            <a:xfrm>
              <a:off x="43573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3" name="Google Shape;14443;p31"/>
            <p:cNvSpPr/>
            <p:nvPr/>
          </p:nvSpPr>
          <p:spPr>
            <a:xfrm>
              <a:off x="537550" y="2388075"/>
              <a:ext cx="290525" cy="4150"/>
            </a:xfrm>
            <a:custGeom>
              <a:avLst/>
              <a:gdLst/>
              <a:ahLst/>
              <a:cxnLst/>
              <a:rect l="l" t="t" r="r" b="b"/>
              <a:pathLst>
                <a:path w="11621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1620" y="166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4" name="Google Shape;14444;p31"/>
            <p:cNvSpPr/>
            <p:nvPr/>
          </p:nvSpPr>
          <p:spPr>
            <a:xfrm>
              <a:off x="5341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5" name="Google Shape;14445;p31"/>
            <p:cNvSpPr/>
            <p:nvPr/>
          </p:nvSpPr>
          <p:spPr>
            <a:xfrm>
              <a:off x="828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6" name="Google Shape;14446;p31"/>
            <p:cNvSpPr/>
            <p:nvPr/>
          </p:nvSpPr>
          <p:spPr>
            <a:xfrm>
              <a:off x="11219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7" name="Google Shape;14447;p31"/>
            <p:cNvSpPr/>
            <p:nvPr/>
          </p:nvSpPr>
          <p:spPr>
            <a:xfrm>
              <a:off x="141592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8" name="Google Shape;14448;p31"/>
            <p:cNvSpPr/>
            <p:nvPr/>
          </p:nvSpPr>
          <p:spPr>
            <a:xfrm>
              <a:off x="170917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9" name="Google Shape;14449;p31"/>
            <p:cNvSpPr/>
            <p:nvPr/>
          </p:nvSpPr>
          <p:spPr>
            <a:xfrm>
              <a:off x="200310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0" name="Google Shape;14450;p31"/>
            <p:cNvSpPr/>
            <p:nvPr/>
          </p:nvSpPr>
          <p:spPr>
            <a:xfrm>
              <a:off x="22970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7" y="16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1" name="Google Shape;14451;p31"/>
            <p:cNvSpPr/>
            <p:nvPr/>
          </p:nvSpPr>
          <p:spPr>
            <a:xfrm>
              <a:off x="2590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2" name="Google Shape;14452;p31"/>
            <p:cNvSpPr/>
            <p:nvPr/>
          </p:nvSpPr>
          <p:spPr>
            <a:xfrm>
              <a:off x="2884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3" name="Google Shape;14453;p31"/>
            <p:cNvSpPr/>
            <p:nvPr/>
          </p:nvSpPr>
          <p:spPr>
            <a:xfrm>
              <a:off x="3178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4" name="Google Shape;14454;p31"/>
            <p:cNvSpPr/>
            <p:nvPr/>
          </p:nvSpPr>
          <p:spPr>
            <a:xfrm>
              <a:off x="3472100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5" name="Google Shape;14455;p31"/>
            <p:cNvSpPr/>
            <p:nvPr/>
          </p:nvSpPr>
          <p:spPr>
            <a:xfrm>
              <a:off x="376602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6" name="Google Shape;14456;p31"/>
            <p:cNvSpPr/>
            <p:nvPr/>
          </p:nvSpPr>
          <p:spPr>
            <a:xfrm>
              <a:off x="4059975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7" name="Google Shape;14457;p31"/>
            <p:cNvSpPr/>
            <p:nvPr/>
          </p:nvSpPr>
          <p:spPr>
            <a:xfrm>
              <a:off x="4353900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8" name="Google Shape;14458;p31"/>
            <p:cNvSpPr/>
            <p:nvPr/>
          </p:nvSpPr>
          <p:spPr>
            <a:xfrm>
              <a:off x="4647850" y="2388075"/>
              <a:ext cx="3450" cy="4150"/>
            </a:xfrm>
            <a:custGeom>
              <a:avLst/>
              <a:gdLst/>
              <a:ahLst/>
              <a:cxnLst/>
              <a:rect l="l" t="t" r="r" b="b"/>
              <a:pathLst>
                <a:path w="138" h="166" extrusionOk="0">
                  <a:moveTo>
                    <a:pt x="0" y="1"/>
                  </a:moveTo>
                  <a:lnTo>
                    <a:pt x="0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9" name="Google Shape;14459;p31"/>
            <p:cNvSpPr/>
            <p:nvPr/>
          </p:nvSpPr>
          <p:spPr>
            <a:xfrm>
              <a:off x="4941775" y="2388075"/>
              <a:ext cx="3475" cy="4150"/>
            </a:xfrm>
            <a:custGeom>
              <a:avLst/>
              <a:gdLst/>
              <a:ahLst/>
              <a:cxnLst/>
              <a:rect l="l" t="t" r="r" b="b"/>
              <a:pathLst>
                <a:path w="139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38" y="16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0" name="Google Shape;14460;p31"/>
            <p:cNvSpPr/>
            <p:nvPr/>
          </p:nvSpPr>
          <p:spPr>
            <a:xfrm>
              <a:off x="5235025" y="2388075"/>
              <a:ext cx="4150" cy="4150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1" y="1"/>
                  </a:moveTo>
                  <a:lnTo>
                    <a:pt x="1" y="166"/>
                  </a:lnTo>
                  <a:lnTo>
                    <a:pt x="165" y="16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1" name="Google Shape;14461;p31"/>
            <p:cNvSpPr/>
            <p:nvPr/>
          </p:nvSpPr>
          <p:spPr>
            <a:xfrm>
              <a:off x="4945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2" name="Google Shape;14462;p31"/>
            <p:cNvSpPr/>
            <p:nvPr/>
          </p:nvSpPr>
          <p:spPr>
            <a:xfrm>
              <a:off x="2006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3" name="Google Shape;14463;p31"/>
            <p:cNvSpPr/>
            <p:nvPr/>
          </p:nvSpPr>
          <p:spPr>
            <a:xfrm>
              <a:off x="1713300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4" name="Google Shape;14464;p31"/>
            <p:cNvSpPr/>
            <p:nvPr/>
          </p:nvSpPr>
          <p:spPr>
            <a:xfrm>
              <a:off x="1419350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5" name="Google Shape;14465;p31"/>
            <p:cNvSpPr/>
            <p:nvPr/>
          </p:nvSpPr>
          <p:spPr>
            <a:xfrm>
              <a:off x="2594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6" name="Google Shape;14466;p31"/>
            <p:cNvSpPr/>
            <p:nvPr/>
          </p:nvSpPr>
          <p:spPr>
            <a:xfrm>
              <a:off x="3182275" y="26895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7" name="Google Shape;14467;p31"/>
            <p:cNvSpPr/>
            <p:nvPr/>
          </p:nvSpPr>
          <p:spPr>
            <a:xfrm>
              <a:off x="3476225" y="26895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8" name="Google Shape;14468;p31"/>
            <p:cNvSpPr/>
            <p:nvPr/>
          </p:nvSpPr>
          <p:spPr>
            <a:xfrm>
              <a:off x="3769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9" name="Google Shape;14469;p31"/>
            <p:cNvSpPr/>
            <p:nvPr/>
          </p:nvSpPr>
          <p:spPr>
            <a:xfrm>
              <a:off x="2888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0" name="Google Shape;14470;p31"/>
            <p:cNvSpPr/>
            <p:nvPr/>
          </p:nvSpPr>
          <p:spPr>
            <a:xfrm>
              <a:off x="406340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1" name="Google Shape;14471;p31"/>
            <p:cNvSpPr/>
            <p:nvPr/>
          </p:nvSpPr>
          <p:spPr>
            <a:xfrm>
              <a:off x="2300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2" name="Google Shape;14472;p31"/>
            <p:cNvSpPr/>
            <p:nvPr/>
          </p:nvSpPr>
          <p:spPr>
            <a:xfrm>
              <a:off x="46512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3" name="Google Shape;14473;p31"/>
            <p:cNvSpPr/>
            <p:nvPr/>
          </p:nvSpPr>
          <p:spPr>
            <a:xfrm>
              <a:off x="112542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4" name="Google Shape;14474;p31"/>
            <p:cNvSpPr/>
            <p:nvPr/>
          </p:nvSpPr>
          <p:spPr>
            <a:xfrm>
              <a:off x="238125" y="26895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5" name="Google Shape;14475;p31"/>
            <p:cNvSpPr/>
            <p:nvPr/>
          </p:nvSpPr>
          <p:spPr>
            <a:xfrm>
              <a:off x="5375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6" name="Google Shape;14476;p31"/>
            <p:cNvSpPr/>
            <p:nvPr/>
          </p:nvSpPr>
          <p:spPr>
            <a:xfrm>
              <a:off x="5239150" y="26895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7" name="Google Shape;14477;p31"/>
            <p:cNvSpPr/>
            <p:nvPr/>
          </p:nvSpPr>
          <p:spPr>
            <a:xfrm>
              <a:off x="831475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8" name="Google Shape;14478;p31"/>
            <p:cNvSpPr/>
            <p:nvPr/>
          </p:nvSpPr>
          <p:spPr>
            <a:xfrm>
              <a:off x="4357350" y="26895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9" name="Google Shape;14479;p31"/>
            <p:cNvSpPr/>
            <p:nvPr/>
          </p:nvSpPr>
          <p:spPr>
            <a:xfrm>
              <a:off x="5341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0" name="Google Shape;14480;p31"/>
            <p:cNvSpPr/>
            <p:nvPr/>
          </p:nvSpPr>
          <p:spPr>
            <a:xfrm>
              <a:off x="828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1" name="Google Shape;14481;p31"/>
            <p:cNvSpPr/>
            <p:nvPr/>
          </p:nvSpPr>
          <p:spPr>
            <a:xfrm>
              <a:off x="11219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2" name="Google Shape;14482;p31"/>
            <p:cNvSpPr/>
            <p:nvPr/>
          </p:nvSpPr>
          <p:spPr>
            <a:xfrm>
              <a:off x="141592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3" name="Google Shape;14483;p31"/>
            <p:cNvSpPr/>
            <p:nvPr/>
          </p:nvSpPr>
          <p:spPr>
            <a:xfrm>
              <a:off x="170917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4" name="Google Shape;14484;p31"/>
            <p:cNvSpPr/>
            <p:nvPr/>
          </p:nvSpPr>
          <p:spPr>
            <a:xfrm>
              <a:off x="200310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5" name="Google Shape;14485;p31"/>
            <p:cNvSpPr/>
            <p:nvPr/>
          </p:nvSpPr>
          <p:spPr>
            <a:xfrm>
              <a:off x="22970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6" name="Google Shape;14486;p31"/>
            <p:cNvSpPr/>
            <p:nvPr/>
          </p:nvSpPr>
          <p:spPr>
            <a:xfrm>
              <a:off x="2590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7" name="Google Shape;14487;p31"/>
            <p:cNvSpPr/>
            <p:nvPr/>
          </p:nvSpPr>
          <p:spPr>
            <a:xfrm>
              <a:off x="2884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8" name="Google Shape;14488;p31"/>
            <p:cNvSpPr/>
            <p:nvPr/>
          </p:nvSpPr>
          <p:spPr>
            <a:xfrm>
              <a:off x="3178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9" name="Google Shape;14489;p31"/>
            <p:cNvSpPr/>
            <p:nvPr/>
          </p:nvSpPr>
          <p:spPr>
            <a:xfrm>
              <a:off x="3472100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0" name="Google Shape;14490;p31"/>
            <p:cNvSpPr/>
            <p:nvPr/>
          </p:nvSpPr>
          <p:spPr>
            <a:xfrm>
              <a:off x="376602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1" name="Google Shape;14491;p31"/>
            <p:cNvSpPr/>
            <p:nvPr/>
          </p:nvSpPr>
          <p:spPr>
            <a:xfrm>
              <a:off x="4059975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2" name="Google Shape;14492;p31"/>
            <p:cNvSpPr/>
            <p:nvPr/>
          </p:nvSpPr>
          <p:spPr>
            <a:xfrm>
              <a:off x="4353900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3" name="Google Shape;14493;p31"/>
            <p:cNvSpPr/>
            <p:nvPr/>
          </p:nvSpPr>
          <p:spPr>
            <a:xfrm>
              <a:off x="4647850" y="26895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4" name="Google Shape;14494;p31"/>
            <p:cNvSpPr/>
            <p:nvPr/>
          </p:nvSpPr>
          <p:spPr>
            <a:xfrm>
              <a:off x="4941775" y="26895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5" name="Google Shape;14495;p31"/>
            <p:cNvSpPr/>
            <p:nvPr/>
          </p:nvSpPr>
          <p:spPr>
            <a:xfrm>
              <a:off x="5235025" y="26895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6" name="Google Shape;14496;p31"/>
            <p:cNvSpPr/>
            <p:nvPr/>
          </p:nvSpPr>
          <p:spPr>
            <a:xfrm>
              <a:off x="1713300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7" name="Google Shape;14497;p31"/>
            <p:cNvSpPr/>
            <p:nvPr/>
          </p:nvSpPr>
          <p:spPr>
            <a:xfrm>
              <a:off x="238125" y="29910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8" name="Google Shape;14498;p31"/>
            <p:cNvSpPr/>
            <p:nvPr/>
          </p:nvSpPr>
          <p:spPr>
            <a:xfrm>
              <a:off x="2006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9" name="Google Shape;14499;p31"/>
            <p:cNvSpPr/>
            <p:nvPr/>
          </p:nvSpPr>
          <p:spPr>
            <a:xfrm>
              <a:off x="2594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0" name="Google Shape;14500;p31"/>
            <p:cNvSpPr/>
            <p:nvPr/>
          </p:nvSpPr>
          <p:spPr>
            <a:xfrm>
              <a:off x="5239150" y="29910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1" name="Google Shape;14501;p31"/>
            <p:cNvSpPr/>
            <p:nvPr/>
          </p:nvSpPr>
          <p:spPr>
            <a:xfrm>
              <a:off x="5375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2" name="Google Shape;14502;p31"/>
            <p:cNvSpPr/>
            <p:nvPr/>
          </p:nvSpPr>
          <p:spPr>
            <a:xfrm>
              <a:off x="4945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3" name="Google Shape;14503;p31"/>
            <p:cNvSpPr/>
            <p:nvPr/>
          </p:nvSpPr>
          <p:spPr>
            <a:xfrm>
              <a:off x="831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4" name="Google Shape;14504;p31"/>
            <p:cNvSpPr/>
            <p:nvPr/>
          </p:nvSpPr>
          <p:spPr>
            <a:xfrm>
              <a:off x="46512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5" name="Google Shape;14505;p31"/>
            <p:cNvSpPr/>
            <p:nvPr/>
          </p:nvSpPr>
          <p:spPr>
            <a:xfrm>
              <a:off x="2300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6" name="Google Shape;14506;p31"/>
            <p:cNvSpPr/>
            <p:nvPr/>
          </p:nvSpPr>
          <p:spPr>
            <a:xfrm>
              <a:off x="406340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7" name="Google Shape;14507;p31"/>
            <p:cNvSpPr/>
            <p:nvPr/>
          </p:nvSpPr>
          <p:spPr>
            <a:xfrm>
              <a:off x="2888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8" name="Google Shape;14508;p31"/>
            <p:cNvSpPr/>
            <p:nvPr/>
          </p:nvSpPr>
          <p:spPr>
            <a:xfrm>
              <a:off x="376947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9" name="Google Shape;14509;p31"/>
            <p:cNvSpPr/>
            <p:nvPr/>
          </p:nvSpPr>
          <p:spPr>
            <a:xfrm>
              <a:off x="3476225" y="29910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0" name="Google Shape;14510;p31"/>
            <p:cNvSpPr/>
            <p:nvPr/>
          </p:nvSpPr>
          <p:spPr>
            <a:xfrm>
              <a:off x="3182275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1" name="Google Shape;14511;p31"/>
            <p:cNvSpPr/>
            <p:nvPr/>
          </p:nvSpPr>
          <p:spPr>
            <a:xfrm>
              <a:off x="4357350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2" name="Google Shape;14512;p31"/>
            <p:cNvSpPr/>
            <p:nvPr/>
          </p:nvSpPr>
          <p:spPr>
            <a:xfrm>
              <a:off x="1125425" y="29910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3" name="Google Shape;14513;p31"/>
            <p:cNvSpPr/>
            <p:nvPr/>
          </p:nvSpPr>
          <p:spPr>
            <a:xfrm>
              <a:off x="1419350" y="29910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4" name="Google Shape;14514;p31"/>
            <p:cNvSpPr/>
            <p:nvPr/>
          </p:nvSpPr>
          <p:spPr>
            <a:xfrm>
              <a:off x="5341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5" name="Google Shape;14515;p31"/>
            <p:cNvSpPr/>
            <p:nvPr/>
          </p:nvSpPr>
          <p:spPr>
            <a:xfrm>
              <a:off x="828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6" name="Google Shape;14516;p31"/>
            <p:cNvSpPr/>
            <p:nvPr/>
          </p:nvSpPr>
          <p:spPr>
            <a:xfrm>
              <a:off x="11219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7" name="Google Shape;14517;p31"/>
            <p:cNvSpPr/>
            <p:nvPr/>
          </p:nvSpPr>
          <p:spPr>
            <a:xfrm>
              <a:off x="141592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8" name="Google Shape;14518;p31"/>
            <p:cNvSpPr/>
            <p:nvPr/>
          </p:nvSpPr>
          <p:spPr>
            <a:xfrm>
              <a:off x="170917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9" name="Google Shape;14519;p31"/>
            <p:cNvSpPr/>
            <p:nvPr/>
          </p:nvSpPr>
          <p:spPr>
            <a:xfrm>
              <a:off x="200310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0" name="Google Shape;14520;p31"/>
            <p:cNvSpPr/>
            <p:nvPr/>
          </p:nvSpPr>
          <p:spPr>
            <a:xfrm>
              <a:off x="22970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1" name="Google Shape;14521;p31"/>
            <p:cNvSpPr/>
            <p:nvPr/>
          </p:nvSpPr>
          <p:spPr>
            <a:xfrm>
              <a:off x="2590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2" name="Google Shape;14522;p31"/>
            <p:cNvSpPr/>
            <p:nvPr/>
          </p:nvSpPr>
          <p:spPr>
            <a:xfrm>
              <a:off x="2884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3" name="Google Shape;14523;p31"/>
            <p:cNvSpPr/>
            <p:nvPr/>
          </p:nvSpPr>
          <p:spPr>
            <a:xfrm>
              <a:off x="3178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4" name="Google Shape;14524;p31"/>
            <p:cNvSpPr/>
            <p:nvPr/>
          </p:nvSpPr>
          <p:spPr>
            <a:xfrm>
              <a:off x="3472100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5" name="Google Shape;14525;p31"/>
            <p:cNvSpPr/>
            <p:nvPr/>
          </p:nvSpPr>
          <p:spPr>
            <a:xfrm>
              <a:off x="376602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6" name="Google Shape;14526;p31"/>
            <p:cNvSpPr/>
            <p:nvPr/>
          </p:nvSpPr>
          <p:spPr>
            <a:xfrm>
              <a:off x="4059975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7" name="Google Shape;14527;p31"/>
            <p:cNvSpPr/>
            <p:nvPr/>
          </p:nvSpPr>
          <p:spPr>
            <a:xfrm>
              <a:off x="4353900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8" name="Google Shape;14528;p31"/>
            <p:cNvSpPr/>
            <p:nvPr/>
          </p:nvSpPr>
          <p:spPr>
            <a:xfrm>
              <a:off x="4647850" y="29910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9" name="Google Shape;14529;p31"/>
            <p:cNvSpPr/>
            <p:nvPr/>
          </p:nvSpPr>
          <p:spPr>
            <a:xfrm>
              <a:off x="4941775" y="29910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0" name="Google Shape;14530;p31"/>
            <p:cNvSpPr/>
            <p:nvPr/>
          </p:nvSpPr>
          <p:spPr>
            <a:xfrm>
              <a:off x="5235025" y="29910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1" name="Google Shape;14531;p31"/>
            <p:cNvSpPr/>
            <p:nvPr/>
          </p:nvSpPr>
          <p:spPr>
            <a:xfrm>
              <a:off x="3182275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2" name="Google Shape;14532;p31"/>
            <p:cNvSpPr/>
            <p:nvPr/>
          </p:nvSpPr>
          <p:spPr>
            <a:xfrm>
              <a:off x="4945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3" name="Google Shape;14533;p31"/>
            <p:cNvSpPr/>
            <p:nvPr/>
          </p:nvSpPr>
          <p:spPr>
            <a:xfrm>
              <a:off x="3476225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4" name="Google Shape;14534;p31"/>
            <p:cNvSpPr/>
            <p:nvPr/>
          </p:nvSpPr>
          <p:spPr>
            <a:xfrm>
              <a:off x="2594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5" name="Google Shape;14535;p31"/>
            <p:cNvSpPr/>
            <p:nvPr/>
          </p:nvSpPr>
          <p:spPr>
            <a:xfrm>
              <a:off x="238125" y="3291875"/>
              <a:ext cx="296000" cy="3450"/>
            </a:xfrm>
            <a:custGeom>
              <a:avLst/>
              <a:gdLst/>
              <a:ahLst/>
              <a:cxnLst/>
              <a:rect l="l" t="t" r="r" b="b"/>
              <a:pathLst>
                <a:path w="11840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840" y="137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6" name="Google Shape;14536;p31"/>
            <p:cNvSpPr/>
            <p:nvPr/>
          </p:nvSpPr>
          <p:spPr>
            <a:xfrm>
              <a:off x="537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7" name="Google Shape;14537;p31"/>
            <p:cNvSpPr/>
            <p:nvPr/>
          </p:nvSpPr>
          <p:spPr>
            <a:xfrm>
              <a:off x="2888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8" name="Google Shape;14538;p31"/>
            <p:cNvSpPr/>
            <p:nvPr/>
          </p:nvSpPr>
          <p:spPr>
            <a:xfrm>
              <a:off x="43573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9" name="Google Shape;14539;p31"/>
            <p:cNvSpPr/>
            <p:nvPr/>
          </p:nvSpPr>
          <p:spPr>
            <a:xfrm>
              <a:off x="1419350" y="3291875"/>
              <a:ext cx="289850" cy="3450"/>
            </a:xfrm>
            <a:custGeom>
              <a:avLst/>
              <a:gdLst/>
              <a:ahLst/>
              <a:cxnLst/>
              <a:rect l="l" t="t" r="r" b="b"/>
              <a:pathLst>
                <a:path w="11594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0" name="Google Shape;14540;p31"/>
            <p:cNvSpPr/>
            <p:nvPr/>
          </p:nvSpPr>
          <p:spPr>
            <a:xfrm>
              <a:off x="112542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1" name="Google Shape;14541;p31"/>
            <p:cNvSpPr/>
            <p:nvPr/>
          </p:nvSpPr>
          <p:spPr>
            <a:xfrm>
              <a:off x="5239150" y="3291875"/>
              <a:ext cx="286400" cy="3450"/>
            </a:xfrm>
            <a:custGeom>
              <a:avLst/>
              <a:gdLst/>
              <a:ahLst/>
              <a:cxnLst/>
              <a:rect l="l" t="t" r="r" b="b"/>
              <a:pathLst>
                <a:path w="1145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456" y="137"/>
                  </a:lnTo>
                  <a:lnTo>
                    <a:pt x="1145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2" name="Google Shape;14542;p31"/>
            <p:cNvSpPr/>
            <p:nvPr/>
          </p:nvSpPr>
          <p:spPr>
            <a:xfrm>
              <a:off x="46512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3" name="Google Shape;14543;p31"/>
            <p:cNvSpPr/>
            <p:nvPr/>
          </p:nvSpPr>
          <p:spPr>
            <a:xfrm>
              <a:off x="1713300" y="3291875"/>
              <a:ext cx="289825" cy="3450"/>
            </a:xfrm>
            <a:custGeom>
              <a:avLst/>
              <a:gdLst/>
              <a:ahLst/>
              <a:cxnLst/>
              <a:rect l="l" t="t" r="r" b="b"/>
              <a:pathLst>
                <a:path w="11593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593" y="13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4" name="Google Shape;14544;p31"/>
            <p:cNvSpPr/>
            <p:nvPr/>
          </p:nvSpPr>
          <p:spPr>
            <a:xfrm>
              <a:off x="200655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5" name="Google Shape;14545;p31"/>
            <p:cNvSpPr/>
            <p:nvPr/>
          </p:nvSpPr>
          <p:spPr>
            <a:xfrm>
              <a:off x="2300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6" name="Google Shape;14546;p31"/>
            <p:cNvSpPr/>
            <p:nvPr/>
          </p:nvSpPr>
          <p:spPr>
            <a:xfrm>
              <a:off x="831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7" name="Google Shape;14547;p31"/>
            <p:cNvSpPr/>
            <p:nvPr/>
          </p:nvSpPr>
          <p:spPr>
            <a:xfrm>
              <a:off x="3769475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1620" y="137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8" name="Google Shape;14548;p31"/>
            <p:cNvSpPr/>
            <p:nvPr/>
          </p:nvSpPr>
          <p:spPr>
            <a:xfrm>
              <a:off x="4063400" y="3291875"/>
              <a:ext cx="290525" cy="3450"/>
            </a:xfrm>
            <a:custGeom>
              <a:avLst/>
              <a:gdLst/>
              <a:ahLst/>
              <a:cxnLst/>
              <a:rect l="l" t="t" r="r" b="b"/>
              <a:pathLst>
                <a:path w="1162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1621" y="137"/>
                  </a:lnTo>
                  <a:lnTo>
                    <a:pt x="11621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9" name="Google Shape;14549;p31"/>
            <p:cNvSpPr/>
            <p:nvPr/>
          </p:nvSpPr>
          <p:spPr>
            <a:xfrm>
              <a:off x="5341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0" name="Google Shape;14550;p31"/>
            <p:cNvSpPr/>
            <p:nvPr/>
          </p:nvSpPr>
          <p:spPr>
            <a:xfrm>
              <a:off x="828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1" name="Google Shape;14551;p31"/>
            <p:cNvSpPr/>
            <p:nvPr/>
          </p:nvSpPr>
          <p:spPr>
            <a:xfrm>
              <a:off x="11219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2" name="Google Shape;14552;p31"/>
            <p:cNvSpPr/>
            <p:nvPr/>
          </p:nvSpPr>
          <p:spPr>
            <a:xfrm>
              <a:off x="141592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3" name="Google Shape;14553;p31"/>
            <p:cNvSpPr/>
            <p:nvPr/>
          </p:nvSpPr>
          <p:spPr>
            <a:xfrm>
              <a:off x="170917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4" name="Google Shape;14554;p31"/>
            <p:cNvSpPr/>
            <p:nvPr/>
          </p:nvSpPr>
          <p:spPr>
            <a:xfrm>
              <a:off x="200310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5" name="Google Shape;14555;p31"/>
            <p:cNvSpPr/>
            <p:nvPr/>
          </p:nvSpPr>
          <p:spPr>
            <a:xfrm>
              <a:off x="22970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7" y="13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6" name="Google Shape;14556;p31"/>
            <p:cNvSpPr/>
            <p:nvPr/>
          </p:nvSpPr>
          <p:spPr>
            <a:xfrm>
              <a:off x="2590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7" name="Google Shape;14557;p31"/>
            <p:cNvSpPr/>
            <p:nvPr/>
          </p:nvSpPr>
          <p:spPr>
            <a:xfrm>
              <a:off x="2884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8" name="Google Shape;14558;p31"/>
            <p:cNvSpPr/>
            <p:nvPr/>
          </p:nvSpPr>
          <p:spPr>
            <a:xfrm>
              <a:off x="3178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9" name="Google Shape;14559;p31"/>
            <p:cNvSpPr/>
            <p:nvPr/>
          </p:nvSpPr>
          <p:spPr>
            <a:xfrm>
              <a:off x="3472100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0" name="Google Shape;14560;p31"/>
            <p:cNvSpPr/>
            <p:nvPr/>
          </p:nvSpPr>
          <p:spPr>
            <a:xfrm>
              <a:off x="376602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1" name="Google Shape;14561;p31"/>
            <p:cNvSpPr/>
            <p:nvPr/>
          </p:nvSpPr>
          <p:spPr>
            <a:xfrm>
              <a:off x="4059975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2" name="Google Shape;14562;p31"/>
            <p:cNvSpPr/>
            <p:nvPr/>
          </p:nvSpPr>
          <p:spPr>
            <a:xfrm>
              <a:off x="4353900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3" name="Google Shape;14563;p31"/>
            <p:cNvSpPr/>
            <p:nvPr/>
          </p:nvSpPr>
          <p:spPr>
            <a:xfrm>
              <a:off x="4647850" y="32918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0" y="0"/>
                  </a:moveTo>
                  <a:lnTo>
                    <a:pt x="0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4" name="Google Shape;14564;p31"/>
            <p:cNvSpPr/>
            <p:nvPr/>
          </p:nvSpPr>
          <p:spPr>
            <a:xfrm>
              <a:off x="4941775" y="3291875"/>
              <a:ext cx="3475" cy="3450"/>
            </a:xfrm>
            <a:custGeom>
              <a:avLst/>
              <a:gdLst/>
              <a:ahLst/>
              <a:cxnLst/>
              <a:rect l="l" t="t" r="r" b="b"/>
              <a:pathLst>
                <a:path w="139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38" y="13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5" name="Google Shape;14565;p31"/>
            <p:cNvSpPr/>
            <p:nvPr/>
          </p:nvSpPr>
          <p:spPr>
            <a:xfrm>
              <a:off x="5235025" y="3291875"/>
              <a:ext cx="4150" cy="3450"/>
            </a:xfrm>
            <a:custGeom>
              <a:avLst/>
              <a:gdLst/>
              <a:ahLst/>
              <a:cxnLst/>
              <a:rect l="l" t="t" r="r" b="b"/>
              <a:pathLst>
                <a:path w="166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65" y="13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6" name="Google Shape;14566;p31"/>
            <p:cNvSpPr/>
            <p:nvPr/>
          </p:nvSpPr>
          <p:spPr>
            <a:xfrm>
              <a:off x="46512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7" name="Google Shape;14567;p31"/>
            <p:cNvSpPr/>
            <p:nvPr/>
          </p:nvSpPr>
          <p:spPr>
            <a:xfrm>
              <a:off x="831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8" name="Google Shape;14568;p31"/>
            <p:cNvSpPr/>
            <p:nvPr/>
          </p:nvSpPr>
          <p:spPr>
            <a:xfrm>
              <a:off x="112542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9" name="Google Shape;14569;p31"/>
            <p:cNvSpPr/>
            <p:nvPr/>
          </p:nvSpPr>
          <p:spPr>
            <a:xfrm>
              <a:off x="4063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0" name="Google Shape;14570;p31"/>
            <p:cNvSpPr/>
            <p:nvPr/>
          </p:nvSpPr>
          <p:spPr>
            <a:xfrm>
              <a:off x="2006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1" name="Google Shape;14571;p31"/>
            <p:cNvSpPr/>
            <p:nvPr/>
          </p:nvSpPr>
          <p:spPr>
            <a:xfrm>
              <a:off x="5239150" y="3593350"/>
              <a:ext cx="286400" cy="3475"/>
            </a:xfrm>
            <a:custGeom>
              <a:avLst/>
              <a:gdLst/>
              <a:ahLst/>
              <a:cxnLst/>
              <a:rect l="l" t="t" r="r" b="b"/>
              <a:pathLst>
                <a:path w="1145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456" y="138"/>
                  </a:lnTo>
                  <a:lnTo>
                    <a:pt x="11456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2" name="Google Shape;14572;p31"/>
            <p:cNvSpPr/>
            <p:nvPr/>
          </p:nvSpPr>
          <p:spPr>
            <a:xfrm>
              <a:off x="1713300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3" name="Google Shape;14573;p31"/>
            <p:cNvSpPr/>
            <p:nvPr/>
          </p:nvSpPr>
          <p:spPr>
            <a:xfrm>
              <a:off x="4945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4" name="Google Shape;14574;p31"/>
            <p:cNvSpPr/>
            <p:nvPr/>
          </p:nvSpPr>
          <p:spPr>
            <a:xfrm>
              <a:off x="5375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5" name="Google Shape;14575;p31"/>
            <p:cNvSpPr/>
            <p:nvPr/>
          </p:nvSpPr>
          <p:spPr>
            <a:xfrm>
              <a:off x="4357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6" name="Google Shape;14576;p31"/>
            <p:cNvSpPr/>
            <p:nvPr/>
          </p:nvSpPr>
          <p:spPr>
            <a:xfrm>
              <a:off x="3182275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7" name="Google Shape;14577;p31"/>
            <p:cNvSpPr/>
            <p:nvPr/>
          </p:nvSpPr>
          <p:spPr>
            <a:xfrm>
              <a:off x="3476225" y="3593350"/>
              <a:ext cx="289825" cy="3475"/>
            </a:xfrm>
            <a:custGeom>
              <a:avLst/>
              <a:gdLst/>
              <a:ahLst/>
              <a:cxnLst/>
              <a:rect l="l" t="t" r="r" b="b"/>
              <a:pathLst>
                <a:path w="11593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8" name="Google Shape;14578;p31"/>
            <p:cNvSpPr/>
            <p:nvPr/>
          </p:nvSpPr>
          <p:spPr>
            <a:xfrm>
              <a:off x="238125" y="3593350"/>
              <a:ext cx="296000" cy="3475"/>
            </a:xfrm>
            <a:custGeom>
              <a:avLst/>
              <a:gdLst/>
              <a:ahLst/>
              <a:cxnLst/>
              <a:rect l="l" t="t" r="r" b="b"/>
              <a:pathLst>
                <a:path w="11840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840" y="138"/>
                  </a:lnTo>
                  <a:lnTo>
                    <a:pt x="1184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9" name="Google Shape;14579;p31"/>
            <p:cNvSpPr/>
            <p:nvPr/>
          </p:nvSpPr>
          <p:spPr>
            <a:xfrm>
              <a:off x="288835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0" name="Google Shape;14580;p31"/>
            <p:cNvSpPr/>
            <p:nvPr/>
          </p:nvSpPr>
          <p:spPr>
            <a:xfrm>
              <a:off x="2300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1" name="Google Shape;14581;p31"/>
            <p:cNvSpPr/>
            <p:nvPr/>
          </p:nvSpPr>
          <p:spPr>
            <a:xfrm>
              <a:off x="2594400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621" y="138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2" name="Google Shape;14582;p31"/>
            <p:cNvSpPr/>
            <p:nvPr/>
          </p:nvSpPr>
          <p:spPr>
            <a:xfrm>
              <a:off x="1419350" y="3593350"/>
              <a:ext cx="289850" cy="3475"/>
            </a:xfrm>
            <a:custGeom>
              <a:avLst/>
              <a:gdLst/>
              <a:ahLst/>
              <a:cxnLst/>
              <a:rect l="l" t="t" r="r" b="b"/>
              <a:pathLst>
                <a:path w="11594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1593" y="138"/>
                  </a:lnTo>
                  <a:lnTo>
                    <a:pt x="11593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3" name="Google Shape;14583;p31"/>
            <p:cNvSpPr/>
            <p:nvPr/>
          </p:nvSpPr>
          <p:spPr>
            <a:xfrm>
              <a:off x="3769475" y="3593350"/>
              <a:ext cx="290525" cy="3475"/>
            </a:xfrm>
            <a:custGeom>
              <a:avLst/>
              <a:gdLst/>
              <a:ahLst/>
              <a:cxnLst/>
              <a:rect l="l" t="t" r="r" b="b"/>
              <a:pathLst>
                <a:path w="11621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1620" y="138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4" name="Google Shape;14584;p31"/>
            <p:cNvSpPr/>
            <p:nvPr/>
          </p:nvSpPr>
          <p:spPr>
            <a:xfrm>
              <a:off x="5341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5" name="Google Shape;14585;p31"/>
            <p:cNvSpPr/>
            <p:nvPr/>
          </p:nvSpPr>
          <p:spPr>
            <a:xfrm>
              <a:off x="828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6" name="Google Shape;14586;p31"/>
            <p:cNvSpPr/>
            <p:nvPr/>
          </p:nvSpPr>
          <p:spPr>
            <a:xfrm>
              <a:off x="11219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7" name="Google Shape;14587;p31"/>
            <p:cNvSpPr/>
            <p:nvPr/>
          </p:nvSpPr>
          <p:spPr>
            <a:xfrm>
              <a:off x="141592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8" name="Google Shape;14588;p31"/>
            <p:cNvSpPr/>
            <p:nvPr/>
          </p:nvSpPr>
          <p:spPr>
            <a:xfrm>
              <a:off x="170917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9" name="Google Shape;14589;p31"/>
            <p:cNvSpPr/>
            <p:nvPr/>
          </p:nvSpPr>
          <p:spPr>
            <a:xfrm>
              <a:off x="200310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0" name="Google Shape;14590;p31"/>
            <p:cNvSpPr/>
            <p:nvPr/>
          </p:nvSpPr>
          <p:spPr>
            <a:xfrm>
              <a:off x="22970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7" y="13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1" name="Google Shape;14591;p31"/>
            <p:cNvSpPr/>
            <p:nvPr/>
          </p:nvSpPr>
          <p:spPr>
            <a:xfrm>
              <a:off x="2590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2" name="Google Shape;14592;p31"/>
            <p:cNvSpPr/>
            <p:nvPr/>
          </p:nvSpPr>
          <p:spPr>
            <a:xfrm>
              <a:off x="2884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3" name="Google Shape;14593;p31"/>
            <p:cNvSpPr/>
            <p:nvPr/>
          </p:nvSpPr>
          <p:spPr>
            <a:xfrm>
              <a:off x="3178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4" name="Google Shape;14594;p31"/>
            <p:cNvSpPr/>
            <p:nvPr/>
          </p:nvSpPr>
          <p:spPr>
            <a:xfrm>
              <a:off x="3472100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5" name="Google Shape;14595;p31"/>
            <p:cNvSpPr/>
            <p:nvPr/>
          </p:nvSpPr>
          <p:spPr>
            <a:xfrm>
              <a:off x="376602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6" name="Google Shape;14596;p31"/>
            <p:cNvSpPr/>
            <p:nvPr/>
          </p:nvSpPr>
          <p:spPr>
            <a:xfrm>
              <a:off x="4059975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7" name="Google Shape;14597;p31"/>
            <p:cNvSpPr/>
            <p:nvPr/>
          </p:nvSpPr>
          <p:spPr>
            <a:xfrm>
              <a:off x="4353900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8" name="Google Shape;14598;p31"/>
            <p:cNvSpPr/>
            <p:nvPr/>
          </p:nvSpPr>
          <p:spPr>
            <a:xfrm>
              <a:off x="4647850" y="3593350"/>
              <a:ext cx="3450" cy="3475"/>
            </a:xfrm>
            <a:custGeom>
              <a:avLst/>
              <a:gdLst/>
              <a:ahLst/>
              <a:cxnLst/>
              <a:rect l="l" t="t" r="r" b="b"/>
              <a:pathLst>
                <a:path w="138" h="139" extrusionOk="0">
                  <a:moveTo>
                    <a:pt x="0" y="1"/>
                  </a:moveTo>
                  <a:lnTo>
                    <a:pt x="0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9" name="Google Shape;14599;p31"/>
            <p:cNvSpPr/>
            <p:nvPr/>
          </p:nvSpPr>
          <p:spPr>
            <a:xfrm>
              <a:off x="4941775" y="35933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38" y="13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0" name="Google Shape;14600;p31"/>
            <p:cNvSpPr/>
            <p:nvPr/>
          </p:nvSpPr>
          <p:spPr>
            <a:xfrm>
              <a:off x="5235025" y="3593350"/>
              <a:ext cx="4150" cy="3475"/>
            </a:xfrm>
            <a:custGeom>
              <a:avLst/>
              <a:gdLst/>
              <a:ahLst/>
              <a:cxnLst/>
              <a:rect l="l" t="t" r="r" b="b"/>
              <a:pathLst>
                <a:path w="166" h="139" extrusionOk="0">
                  <a:moveTo>
                    <a:pt x="1" y="1"/>
                  </a:moveTo>
                  <a:lnTo>
                    <a:pt x="1" y="138"/>
                  </a:lnTo>
                  <a:lnTo>
                    <a:pt x="165" y="13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1" name="Google Shape;14601;p31"/>
            <p:cNvSpPr/>
            <p:nvPr/>
          </p:nvSpPr>
          <p:spPr>
            <a:xfrm>
              <a:off x="5341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2" name="Google Shape;14602;p31"/>
            <p:cNvSpPr/>
            <p:nvPr/>
          </p:nvSpPr>
          <p:spPr>
            <a:xfrm>
              <a:off x="828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3" name="Google Shape;14603;p31"/>
            <p:cNvSpPr/>
            <p:nvPr/>
          </p:nvSpPr>
          <p:spPr>
            <a:xfrm>
              <a:off x="11219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4" name="Google Shape;14604;p31"/>
            <p:cNvSpPr/>
            <p:nvPr/>
          </p:nvSpPr>
          <p:spPr>
            <a:xfrm>
              <a:off x="141592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5" name="Google Shape;14605;p31"/>
            <p:cNvSpPr/>
            <p:nvPr/>
          </p:nvSpPr>
          <p:spPr>
            <a:xfrm>
              <a:off x="170917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6" name="Google Shape;14606;p31"/>
            <p:cNvSpPr/>
            <p:nvPr/>
          </p:nvSpPr>
          <p:spPr>
            <a:xfrm>
              <a:off x="200310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7" name="Google Shape;14607;p31"/>
            <p:cNvSpPr/>
            <p:nvPr/>
          </p:nvSpPr>
          <p:spPr>
            <a:xfrm>
              <a:off x="22970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7" y="16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8" name="Google Shape;14608;p31"/>
            <p:cNvSpPr/>
            <p:nvPr/>
          </p:nvSpPr>
          <p:spPr>
            <a:xfrm>
              <a:off x="2590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9" name="Google Shape;14609;p31"/>
            <p:cNvSpPr/>
            <p:nvPr/>
          </p:nvSpPr>
          <p:spPr>
            <a:xfrm>
              <a:off x="2884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0" name="Google Shape;14610;p31"/>
            <p:cNvSpPr/>
            <p:nvPr/>
          </p:nvSpPr>
          <p:spPr>
            <a:xfrm>
              <a:off x="3178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1" name="Google Shape;14611;p31"/>
            <p:cNvSpPr/>
            <p:nvPr/>
          </p:nvSpPr>
          <p:spPr>
            <a:xfrm>
              <a:off x="3472100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2" name="Google Shape;14612;p31"/>
            <p:cNvSpPr/>
            <p:nvPr/>
          </p:nvSpPr>
          <p:spPr>
            <a:xfrm>
              <a:off x="376602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3" name="Google Shape;14613;p31"/>
            <p:cNvSpPr/>
            <p:nvPr/>
          </p:nvSpPr>
          <p:spPr>
            <a:xfrm>
              <a:off x="4059975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4" name="Google Shape;14614;p31"/>
            <p:cNvSpPr/>
            <p:nvPr/>
          </p:nvSpPr>
          <p:spPr>
            <a:xfrm>
              <a:off x="4353900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5" name="Google Shape;14615;p31"/>
            <p:cNvSpPr/>
            <p:nvPr/>
          </p:nvSpPr>
          <p:spPr>
            <a:xfrm>
              <a:off x="4647850" y="882025"/>
              <a:ext cx="3450" cy="4125"/>
            </a:xfrm>
            <a:custGeom>
              <a:avLst/>
              <a:gdLst/>
              <a:ahLst/>
              <a:cxnLst/>
              <a:rect l="l" t="t" r="r" b="b"/>
              <a:pathLst>
                <a:path w="138" h="165" extrusionOk="0">
                  <a:moveTo>
                    <a:pt x="0" y="0"/>
                  </a:moveTo>
                  <a:lnTo>
                    <a:pt x="0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6" name="Google Shape;14616;p31"/>
            <p:cNvSpPr/>
            <p:nvPr/>
          </p:nvSpPr>
          <p:spPr>
            <a:xfrm>
              <a:off x="4941775" y="882025"/>
              <a:ext cx="3475" cy="4125"/>
            </a:xfrm>
            <a:custGeom>
              <a:avLst/>
              <a:gdLst/>
              <a:ahLst/>
              <a:cxnLst/>
              <a:rect l="l" t="t" r="r" b="b"/>
              <a:pathLst>
                <a:path w="139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38" y="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7" name="Google Shape;14617;p31"/>
            <p:cNvSpPr/>
            <p:nvPr/>
          </p:nvSpPr>
          <p:spPr>
            <a:xfrm>
              <a:off x="5235025" y="882025"/>
              <a:ext cx="4150" cy="4125"/>
            </a:xfrm>
            <a:custGeom>
              <a:avLst/>
              <a:gdLst/>
              <a:ahLst/>
              <a:cxnLst/>
              <a:rect l="l" t="t" r="r" b="b"/>
              <a:pathLst>
                <a:path w="166" h="165" extrusionOk="0">
                  <a:moveTo>
                    <a:pt x="1" y="0"/>
                  </a:moveTo>
                  <a:lnTo>
                    <a:pt x="1" y="165"/>
                  </a:lnTo>
                  <a:lnTo>
                    <a:pt x="165" y="1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18" name="Google Shape;14618;p31"/>
          <p:cNvSpPr/>
          <p:nvPr/>
        </p:nvSpPr>
        <p:spPr>
          <a:xfrm rot="10800000">
            <a:off x="-205863" y="-460820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9" name="Google Shape;14619;p31"/>
          <p:cNvSpPr/>
          <p:nvPr/>
        </p:nvSpPr>
        <p:spPr>
          <a:xfrm>
            <a:off x="7169462" y="402870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0" name="Google Shape;14620;p31"/>
          <p:cNvSpPr/>
          <p:nvPr/>
        </p:nvSpPr>
        <p:spPr>
          <a:xfrm flipH="1">
            <a:off x="7733900" y="-4354"/>
            <a:ext cx="5320750" cy="1209850"/>
          </a:xfrm>
          <a:custGeom>
            <a:avLst/>
            <a:gdLst/>
            <a:ahLst/>
            <a:cxnLst/>
            <a:rect l="l" t="t" r="r" b="b"/>
            <a:pathLst>
              <a:path w="212830" h="48394" extrusionOk="0">
                <a:moveTo>
                  <a:pt x="0" y="0"/>
                </a:moveTo>
                <a:lnTo>
                  <a:pt x="0" y="47350"/>
                </a:lnTo>
                <a:lnTo>
                  <a:pt x="796" y="47542"/>
                </a:lnTo>
                <a:lnTo>
                  <a:pt x="1620" y="47735"/>
                </a:lnTo>
                <a:lnTo>
                  <a:pt x="2417" y="47899"/>
                </a:lnTo>
                <a:lnTo>
                  <a:pt x="3241" y="48037"/>
                </a:lnTo>
                <a:lnTo>
                  <a:pt x="4037" y="48174"/>
                </a:lnTo>
                <a:lnTo>
                  <a:pt x="4861" y="48256"/>
                </a:lnTo>
                <a:lnTo>
                  <a:pt x="5658" y="48339"/>
                </a:lnTo>
                <a:lnTo>
                  <a:pt x="6427" y="48394"/>
                </a:lnTo>
                <a:lnTo>
                  <a:pt x="8734" y="48394"/>
                </a:lnTo>
                <a:lnTo>
                  <a:pt x="9448" y="48339"/>
                </a:lnTo>
                <a:lnTo>
                  <a:pt x="10162" y="48256"/>
                </a:lnTo>
                <a:lnTo>
                  <a:pt x="10849" y="48174"/>
                </a:lnTo>
                <a:lnTo>
                  <a:pt x="11508" y="48064"/>
                </a:lnTo>
                <a:lnTo>
                  <a:pt x="12140" y="47927"/>
                </a:lnTo>
                <a:lnTo>
                  <a:pt x="12964" y="47707"/>
                </a:lnTo>
                <a:lnTo>
                  <a:pt x="13760" y="47460"/>
                </a:lnTo>
                <a:lnTo>
                  <a:pt x="14557" y="47185"/>
                </a:lnTo>
                <a:lnTo>
                  <a:pt x="15353" y="46911"/>
                </a:lnTo>
                <a:lnTo>
                  <a:pt x="16122" y="46581"/>
                </a:lnTo>
                <a:lnTo>
                  <a:pt x="16891" y="46224"/>
                </a:lnTo>
                <a:lnTo>
                  <a:pt x="17633" y="45867"/>
                </a:lnTo>
                <a:lnTo>
                  <a:pt x="18402" y="45482"/>
                </a:lnTo>
                <a:lnTo>
                  <a:pt x="19116" y="45070"/>
                </a:lnTo>
                <a:lnTo>
                  <a:pt x="19857" y="44631"/>
                </a:lnTo>
                <a:lnTo>
                  <a:pt x="20572" y="44192"/>
                </a:lnTo>
                <a:lnTo>
                  <a:pt x="21286" y="43725"/>
                </a:lnTo>
                <a:lnTo>
                  <a:pt x="22686" y="42736"/>
                </a:lnTo>
                <a:lnTo>
                  <a:pt x="24060" y="41692"/>
                </a:lnTo>
                <a:lnTo>
                  <a:pt x="25405" y="40621"/>
                </a:lnTo>
                <a:lnTo>
                  <a:pt x="26751" y="39522"/>
                </a:lnTo>
                <a:lnTo>
                  <a:pt x="28070" y="38369"/>
                </a:lnTo>
                <a:lnTo>
                  <a:pt x="29388" y="37215"/>
                </a:lnTo>
                <a:lnTo>
                  <a:pt x="31997" y="34908"/>
                </a:lnTo>
                <a:lnTo>
                  <a:pt x="33288" y="33755"/>
                </a:lnTo>
                <a:lnTo>
                  <a:pt x="34606" y="32629"/>
                </a:lnTo>
                <a:lnTo>
                  <a:pt x="35952" y="31503"/>
                </a:lnTo>
                <a:lnTo>
                  <a:pt x="37325" y="30431"/>
                </a:lnTo>
                <a:lnTo>
                  <a:pt x="38754" y="29415"/>
                </a:lnTo>
                <a:lnTo>
                  <a:pt x="39495" y="28893"/>
                </a:lnTo>
                <a:lnTo>
                  <a:pt x="40237" y="28426"/>
                </a:lnTo>
                <a:lnTo>
                  <a:pt x="40978" y="27960"/>
                </a:lnTo>
                <a:lnTo>
                  <a:pt x="41747" y="27493"/>
                </a:lnTo>
                <a:lnTo>
                  <a:pt x="42516" y="27081"/>
                </a:lnTo>
                <a:lnTo>
                  <a:pt x="43285" y="26641"/>
                </a:lnTo>
                <a:lnTo>
                  <a:pt x="44055" y="26257"/>
                </a:lnTo>
                <a:lnTo>
                  <a:pt x="44851" y="25900"/>
                </a:lnTo>
                <a:lnTo>
                  <a:pt x="45620" y="25543"/>
                </a:lnTo>
                <a:lnTo>
                  <a:pt x="46417" y="25213"/>
                </a:lnTo>
                <a:lnTo>
                  <a:pt x="47240" y="24938"/>
                </a:lnTo>
                <a:lnTo>
                  <a:pt x="48037" y="24664"/>
                </a:lnTo>
                <a:lnTo>
                  <a:pt x="48833" y="24417"/>
                </a:lnTo>
                <a:lnTo>
                  <a:pt x="49657" y="24224"/>
                </a:lnTo>
                <a:lnTo>
                  <a:pt x="50481" y="24032"/>
                </a:lnTo>
                <a:lnTo>
                  <a:pt x="51278" y="23895"/>
                </a:lnTo>
                <a:lnTo>
                  <a:pt x="52102" y="23785"/>
                </a:lnTo>
                <a:lnTo>
                  <a:pt x="52926" y="23702"/>
                </a:lnTo>
                <a:lnTo>
                  <a:pt x="53750" y="23675"/>
                </a:lnTo>
                <a:lnTo>
                  <a:pt x="54546" y="23675"/>
                </a:lnTo>
                <a:lnTo>
                  <a:pt x="55370" y="23730"/>
                </a:lnTo>
                <a:lnTo>
                  <a:pt x="56194" y="23812"/>
                </a:lnTo>
                <a:lnTo>
                  <a:pt x="57018" y="23922"/>
                </a:lnTo>
                <a:lnTo>
                  <a:pt x="57815" y="24114"/>
                </a:lnTo>
                <a:lnTo>
                  <a:pt x="58639" y="24307"/>
                </a:lnTo>
                <a:lnTo>
                  <a:pt x="59435" y="24581"/>
                </a:lnTo>
                <a:lnTo>
                  <a:pt x="60232" y="24883"/>
                </a:lnTo>
                <a:lnTo>
                  <a:pt x="60973" y="25213"/>
                </a:lnTo>
                <a:lnTo>
                  <a:pt x="61715" y="25598"/>
                </a:lnTo>
                <a:lnTo>
                  <a:pt x="62456" y="26010"/>
                </a:lnTo>
                <a:lnTo>
                  <a:pt x="63170" y="26422"/>
                </a:lnTo>
                <a:lnTo>
                  <a:pt x="63885" y="26861"/>
                </a:lnTo>
                <a:lnTo>
                  <a:pt x="65285" y="27822"/>
                </a:lnTo>
                <a:lnTo>
                  <a:pt x="68059" y="29772"/>
                </a:lnTo>
                <a:lnTo>
                  <a:pt x="69460" y="30734"/>
                </a:lnTo>
                <a:lnTo>
                  <a:pt x="70174" y="31200"/>
                </a:lnTo>
                <a:lnTo>
                  <a:pt x="70888" y="31640"/>
                </a:lnTo>
                <a:lnTo>
                  <a:pt x="71438" y="31942"/>
                </a:lnTo>
                <a:lnTo>
                  <a:pt x="72014" y="32244"/>
                </a:lnTo>
                <a:lnTo>
                  <a:pt x="72591" y="32519"/>
                </a:lnTo>
                <a:lnTo>
                  <a:pt x="73168" y="32793"/>
                </a:lnTo>
                <a:lnTo>
                  <a:pt x="73745" y="33041"/>
                </a:lnTo>
                <a:lnTo>
                  <a:pt x="74349" y="33288"/>
                </a:lnTo>
                <a:lnTo>
                  <a:pt x="74926" y="33508"/>
                </a:lnTo>
                <a:lnTo>
                  <a:pt x="75530" y="33700"/>
                </a:lnTo>
                <a:lnTo>
                  <a:pt x="76738" y="34084"/>
                </a:lnTo>
                <a:lnTo>
                  <a:pt x="77974" y="34386"/>
                </a:lnTo>
                <a:lnTo>
                  <a:pt x="79238" y="34606"/>
                </a:lnTo>
                <a:lnTo>
                  <a:pt x="80474" y="34798"/>
                </a:lnTo>
                <a:lnTo>
                  <a:pt x="81737" y="34908"/>
                </a:lnTo>
                <a:lnTo>
                  <a:pt x="83000" y="34963"/>
                </a:lnTo>
                <a:lnTo>
                  <a:pt x="84291" y="34963"/>
                </a:lnTo>
                <a:lnTo>
                  <a:pt x="85555" y="34881"/>
                </a:lnTo>
                <a:lnTo>
                  <a:pt x="86818" y="34771"/>
                </a:lnTo>
                <a:lnTo>
                  <a:pt x="88082" y="34579"/>
                </a:lnTo>
                <a:lnTo>
                  <a:pt x="89345" y="34359"/>
                </a:lnTo>
                <a:lnTo>
                  <a:pt x="90581" y="34057"/>
                </a:lnTo>
                <a:lnTo>
                  <a:pt x="91817" y="33727"/>
                </a:lnTo>
                <a:lnTo>
                  <a:pt x="93025" y="33315"/>
                </a:lnTo>
                <a:lnTo>
                  <a:pt x="94234" y="32876"/>
                </a:lnTo>
                <a:lnTo>
                  <a:pt x="95415" y="32354"/>
                </a:lnTo>
                <a:lnTo>
                  <a:pt x="96541" y="31805"/>
                </a:lnTo>
                <a:lnTo>
                  <a:pt x="97667" y="31200"/>
                </a:lnTo>
                <a:lnTo>
                  <a:pt x="98766" y="30541"/>
                </a:lnTo>
                <a:lnTo>
                  <a:pt x="99837" y="29827"/>
                </a:lnTo>
                <a:lnTo>
                  <a:pt x="100853" y="29058"/>
                </a:lnTo>
                <a:lnTo>
                  <a:pt x="101842" y="28262"/>
                </a:lnTo>
                <a:lnTo>
                  <a:pt x="102803" y="27383"/>
                </a:lnTo>
                <a:lnTo>
                  <a:pt x="103709" y="26476"/>
                </a:lnTo>
                <a:lnTo>
                  <a:pt x="104149" y="26010"/>
                </a:lnTo>
                <a:lnTo>
                  <a:pt x="104588" y="25543"/>
                </a:lnTo>
                <a:lnTo>
                  <a:pt x="105000" y="25048"/>
                </a:lnTo>
                <a:lnTo>
                  <a:pt x="105385" y="24526"/>
                </a:lnTo>
                <a:lnTo>
                  <a:pt x="105769" y="24032"/>
                </a:lnTo>
                <a:lnTo>
                  <a:pt x="106154" y="23483"/>
                </a:lnTo>
                <a:lnTo>
                  <a:pt x="106511" y="22961"/>
                </a:lnTo>
                <a:lnTo>
                  <a:pt x="106868" y="22412"/>
                </a:lnTo>
                <a:lnTo>
                  <a:pt x="107774" y="20928"/>
                </a:lnTo>
                <a:lnTo>
                  <a:pt x="108269" y="20187"/>
                </a:lnTo>
                <a:lnTo>
                  <a:pt x="108516" y="19830"/>
                </a:lnTo>
                <a:lnTo>
                  <a:pt x="108763" y="19473"/>
                </a:lnTo>
                <a:lnTo>
                  <a:pt x="109038" y="19171"/>
                </a:lnTo>
                <a:lnTo>
                  <a:pt x="109340" y="18841"/>
                </a:lnTo>
                <a:lnTo>
                  <a:pt x="109642" y="18566"/>
                </a:lnTo>
                <a:lnTo>
                  <a:pt x="109944" y="18319"/>
                </a:lnTo>
                <a:lnTo>
                  <a:pt x="110301" y="18072"/>
                </a:lnTo>
                <a:lnTo>
                  <a:pt x="110631" y="17880"/>
                </a:lnTo>
                <a:lnTo>
                  <a:pt x="111015" y="17715"/>
                </a:lnTo>
                <a:lnTo>
                  <a:pt x="111400" y="17578"/>
                </a:lnTo>
                <a:lnTo>
                  <a:pt x="111784" y="17495"/>
                </a:lnTo>
                <a:lnTo>
                  <a:pt x="112141" y="17440"/>
                </a:lnTo>
                <a:lnTo>
                  <a:pt x="112526" y="17413"/>
                </a:lnTo>
                <a:lnTo>
                  <a:pt x="112883" y="17440"/>
                </a:lnTo>
                <a:lnTo>
                  <a:pt x="113267" y="17495"/>
                </a:lnTo>
                <a:lnTo>
                  <a:pt x="113624" y="17550"/>
                </a:lnTo>
                <a:lnTo>
                  <a:pt x="114009" y="17660"/>
                </a:lnTo>
                <a:lnTo>
                  <a:pt x="114366" y="17770"/>
                </a:lnTo>
                <a:lnTo>
                  <a:pt x="115107" y="18045"/>
                </a:lnTo>
                <a:lnTo>
                  <a:pt x="115822" y="18374"/>
                </a:lnTo>
                <a:lnTo>
                  <a:pt x="116508" y="18731"/>
                </a:lnTo>
                <a:lnTo>
                  <a:pt x="117195" y="19116"/>
                </a:lnTo>
                <a:lnTo>
                  <a:pt x="118293" y="19693"/>
                </a:lnTo>
                <a:lnTo>
                  <a:pt x="119420" y="20269"/>
                </a:lnTo>
                <a:lnTo>
                  <a:pt x="120546" y="20846"/>
                </a:lnTo>
                <a:lnTo>
                  <a:pt x="121672" y="21368"/>
                </a:lnTo>
                <a:lnTo>
                  <a:pt x="122798" y="21890"/>
                </a:lnTo>
                <a:lnTo>
                  <a:pt x="123951" y="22384"/>
                </a:lnTo>
                <a:lnTo>
                  <a:pt x="125105" y="22879"/>
                </a:lnTo>
                <a:lnTo>
                  <a:pt x="126258" y="23345"/>
                </a:lnTo>
                <a:lnTo>
                  <a:pt x="127412" y="23785"/>
                </a:lnTo>
                <a:lnTo>
                  <a:pt x="128593" y="24197"/>
                </a:lnTo>
                <a:lnTo>
                  <a:pt x="129774" y="24609"/>
                </a:lnTo>
                <a:lnTo>
                  <a:pt x="130955" y="24993"/>
                </a:lnTo>
                <a:lnTo>
                  <a:pt x="132136" y="25378"/>
                </a:lnTo>
                <a:lnTo>
                  <a:pt x="133345" y="25707"/>
                </a:lnTo>
                <a:lnTo>
                  <a:pt x="134526" y="26037"/>
                </a:lnTo>
                <a:lnTo>
                  <a:pt x="135734" y="26367"/>
                </a:lnTo>
                <a:lnTo>
                  <a:pt x="136942" y="26641"/>
                </a:lnTo>
                <a:lnTo>
                  <a:pt x="138178" y="26916"/>
                </a:lnTo>
                <a:lnTo>
                  <a:pt x="139387" y="27191"/>
                </a:lnTo>
                <a:lnTo>
                  <a:pt x="140595" y="27410"/>
                </a:lnTo>
                <a:lnTo>
                  <a:pt x="141831" y="27630"/>
                </a:lnTo>
                <a:lnTo>
                  <a:pt x="143067" y="27822"/>
                </a:lnTo>
                <a:lnTo>
                  <a:pt x="144303" y="28015"/>
                </a:lnTo>
                <a:lnTo>
                  <a:pt x="145512" y="28179"/>
                </a:lnTo>
                <a:lnTo>
                  <a:pt x="146748" y="28317"/>
                </a:lnTo>
                <a:lnTo>
                  <a:pt x="148011" y="28426"/>
                </a:lnTo>
                <a:lnTo>
                  <a:pt x="149247" y="28536"/>
                </a:lnTo>
                <a:lnTo>
                  <a:pt x="150483" y="28619"/>
                </a:lnTo>
                <a:lnTo>
                  <a:pt x="151719" y="28701"/>
                </a:lnTo>
                <a:lnTo>
                  <a:pt x="152955" y="28729"/>
                </a:lnTo>
                <a:lnTo>
                  <a:pt x="154218" y="28784"/>
                </a:lnTo>
                <a:lnTo>
                  <a:pt x="156690" y="28784"/>
                </a:lnTo>
                <a:lnTo>
                  <a:pt x="157954" y="28756"/>
                </a:lnTo>
                <a:lnTo>
                  <a:pt x="159189" y="28701"/>
                </a:lnTo>
                <a:lnTo>
                  <a:pt x="160425" y="28646"/>
                </a:lnTo>
                <a:lnTo>
                  <a:pt x="161661" y="28564"/>
                </a:lnTo>
                <a:lnTo>
                  <a:pt x="162897" y="28454"/>
                </a:lnTo>
                <a:lnTo>
                  <a:pt x="164161" y="28317"/>
                </a:lnTo>
                <a:lnTo>
                  <a:pt x="165397" y="28179"/>
                </a:lnTo>
                <a:lnTo>
                  <a:pt x="166605" y="28042"/>
                </a:lnTo>
                <a:lnTo>
                  <a:pt x="167841" y="27850"/>
                </a:lnTo>
                <a:lnTo>
                  <a:pt x="169077" y="27657"/>
                </a:lnTo>
                <a:lnTo>
                  <a:pt x="170313" y="27438"/>
                </a:lnTo>
                <a:lnTo>
                  <a:pt x="171521" y="27191"/>
                </a:lnTo>
                <a:lnTo>
                  <a:pt x="172757" y="26943"/>
                </a:lnTo>
                <a:lnTo>
                  <a:pt x="173966" y="26669"/>
                </a:lnTo>
                <a:lnTo>
                  <a:pt x="175174" y="26394"/>
                </a:lnTo>
                <a:lnTo>
                  <a:pt x="176383" y="26092"/>
                </a:lnTo>
                <a:lnTo>
                  <a:pt x="177564" y="25762"/>
                </a:lnTo>
                <a:lnTo>
                  <a:pt x="178772" y="25405"/>
                </a:lnTo>
                <a:lnTo>
                  <a:pt x="179953" y="25048"/>
                </a:lnTo>
                <a:lnTo>
                  <a:pt x="181134" y="24664"/>
                </a:lnTo>
                <a:lnTo>
                  <a:pt x="182315" y="24252"/>
                </a:lnTo>
                <a:lnTo>
                  <a:pt x="183496" y="23812"/>
                </a:lnTo>
                <a:lnTo>
                  <a:pt x="184677" y="23373"/>
                </a:lnTo>
                <a:lnTo>
                  <a:pt x="185831" y="22933"/>
                </a:lnTo>
                <a:lnTo>
                  <a:pt x="186984" y="22439"/>
                </a:lnTo>
                <a:lnTo>
                  <a:pt x="188111" y="21945"/>
                </a:lnTo>
                <a:lnTo>
                  <a:pt x="189264" y="21423"/>
                </a:lnTo>
                <a:lnTo>
                  <a:pt x="190390" y="20901"/>
                </a:lnTo>
                <a:lnTo>
                  <a:pt x="191516" y="20352"/>
                </a:lnTo>
                <a:lnTo>
                  <a:pt x="192615" y="19775"/>
                </a:lnTo>
                <a:lnTo>
                  <a:pt x="193713" y="19171"/>
                </a:lnTo>
                <a:lnTo>
                  <a:pt x="194949" y="18484"/>
                </a:lnTo>
                <a:lnTo>
                  <a:pt x="196158" y="17797"/>
                </a:lnTo>
                <a:lnTo>
                  <a:pt x="197339" y="17056"/>
                </a:lnTo>
                <a:lnTo>
                  <a:pt x="198520" y="16287"/>
                </a:lnTo>
                <a:lnTo>
                  <a:pt x="199673" y="15490"/>
                </a:lnTo>
                <a:lnTo>
                  <a:pt x="200827" y="14666"/>
                </a:lnTo>
                <a:lnTo>
                  <a:pt x="201926" y="13815"/>
                </a:lnTo>
                <a:lnTo>
                  <a:pt x="203024" y="12936"/>
                </a:lnTo>
                <a:lnTo>
                  <a:pt x="204068" y="12030"/>
                </a:lnTo>
                <a:lnTo>
                  <a:pt x="205112" y="11068"/>
                </a:lnTo>
                <a:lnTo>
                  <a:pt x="206100" y="10080"/>
                </a:lnTo>
                <a:lnTo>
                  <a:pt x="207062" y="9064"/>
                </a:lnTo>
                <a:lnTo>
                  <a:pt x="207968" y="7992"/>
                </a:lnTo>
                <a:lnTo>
                  <a:pt x="208847" y="6894"/>
                </a:lnTo>
                <a:lnTo>
                  <a:pt x="209671" y="5768"/>
                </a:lnTo>
                <a:lnTo>
                  <a:pt x="210440" y="4587"/>
                </a:lnTo>
                <a:lnTo>
                  <a:pt x="211099" y="3461"/>
                </a:lnTo>
                <a:lnTo>
                  <a:pt x="211731" y="2335"/>
                </a:lnTo>
                <a:lnTo>
                  <a:pt x="212308" y="1181"/>
                </a:lnTo>
                <a:lnTo>
                  <a:pt x="21282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282102" y="252919"/>
            <a:ext cx="8667011" cy="47157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64" name="Google Shape;15164;p32"/>
          <p:cNvGrpSpPr/>
          <p:nvPr/>
        </p:nvGrpSpPr>
        <p:grpSpPr>
          <a:xfrm>
            <a:off x="7898566" y="3942603"/>
            <a:ext cx="1050547" cy="1026036"/>
            <a:chOff x="1848047" y="5143500"/>
            <a:chExt cx="1729865" cy="1685896"/>
          </a:xfrm>
        </p:grpSpPr>
        <p:sp>
          <p:nvSpPr>
            <p:cNvPr id="15165" name="Google Shape;15165;p32"/>
            <p:cNvSpPr/>
            <p:nvPr/>
          </p:nvSpPr>
          <p:spPr>
            <a:xfrm>
              <a:off x="1848047" y="5143500"/>
              <a:ext cx="1729865" cy="1685896"/>
            </a:xfrm>
            <a:custGeom>
              <a:avLst/>
              <a:gdLst/>
              <a:ahLst/>
              <a:cxnLst/>
              <a:rect l="l" t="t" r="r" b="b"/>
              <a:pathLst>
                <a:path w="42215" h="41142" extrusionOk="0">
                  <a:moveTo>
                    <a:pt x="23672" y="0"/>
                  </a:moveTo>
                  <a:lnTo>
                    <a:pt x="23457" y="19"/>
                  </a:lnTo>
                  <a:lnTo>
                    <a:pt x="23262" y="78"/>
                  </a:lnTo>
                  <a:lnTo>
                    <a:pt x="23087" y="156"/>
                  </a:lnTo>
                  <a:lnTo>
                    <a:pt x="22931" y="253"/>
                  </a:lnTo>
                  <a:lnTo>
                    <a:pt x="22775" y="390"/>
                  </a:lnTo>
                  <a:lnTo>
                    <a:pt x="22658" y="546"/>
                  </a:lnTo>
                  <a:lnTo>
                    <a:pt x="22560" y="721"/>
                  </a:lnTo>
                  <a:lnTo>
                    <a:pt x="22482" y="916"/>
                  </a:lnTo>
                  <a:lnTo>
                    <a:pt x="22268" y="1696"/>
                  </a:lnTo>
                  <a:lnTo>
                    <a:pt x="21722" y="1696"/>
                  </a:lnTo>
                  <a:lnTo>
                    <a:pt x="21332" y="1716"/>
                  </a:lnTo>
                  <a:lnTo>
                    <a:pt x="20533" y="1794"/>
                  </a:lnTo>
                  <a:lnTo>
                    <a:pt x="19753" y="1911"/>
                  </a:lnTo>
                  <a:lnTo>
                    <a:pt x="19012" y="2067"/>
                  </a:lnTo>
                  <a:lnTo>
                    <a:pt x="18290" y="2242"/>
                  </a:lnTo>
                  <a:lnTo>
                    <a:pt x="17588" y="2457"/>
                  </a:lnTo>
                  <a:lnTo>
                    <a:pt x="16964" y="2691"/>
                  </a:lnTo>
                  <a:lnTo>
                    <a:pt x="16379" y="2925"/>
                  </a:lnTo>
                  <a:lnTo>
                    <a:pt x="16145" y="2593"/>
                  </a:lnTo>
                  <a:lnTo>
                    <a:pt x="15873" y="2281"/>
                  </a:lnTo>
                  <a:lnTo>
                    <a:pt x="15619" y="2008"/>
                  </a:lnTo>
                  <a:lnTo>
                    <a:pt x="15346" y="1774"/>
                  </a:lnTo>
                  <a:lnTo>
                    <a:pt x="15093" y="1599"/>
                  </a:lnTo>
                  <a:lnTo>
                    <a:pt x="14820" y="1443"/>
                  </a:lnTo>
                  <a:lnTo>
                    <a:pt x="14508" y="1306"/>
                  </a:lnTo>
                  <a:lnTo>
                    <a:pt x="14157" y="1189"/>
                  </a:lnTo>
                  <a:lnTo>
                    <a:pt x="13806" y="1111"/>
                  </a:lnTo>
                  <a:lnTo>
                    <a:pt x="13416" y="1033"/>
                  </a:lnTo>
                  <a:lnTo>
                    <a:pt x="13026" y="994"/>
                  </a:lnTo>
                  <a:lnTo>
                    <a:pt x="12187" y="994"/>
                  </a:lnTo>
                  <a:lnTo>
                    <a:pt x="11758" y="1053"/>
                  </a:lnTo>
                  <a:lnTo>
                    <a:pt x="11310" y="1111"/>
                  </a:lnTo>
                  <a:lnTo>
                    <a:pt x="10861" y="1228"/>
                  </a:lnTo>
                  <a:lnTo>
                    <a:pt x="10413" y="1365"/>
                  </a:lnTo>
                  <a:lnTo>
                    <a:pt x="9984" y="1540"/>
                  </a:lnTo>
                  <a:lnTo>
                    <a:pt x="9555" y="1755"/>
                  </a:lnTo>
                  <a:lnTo>
                    <a:pt x="9146" y="2008"/>
                  </a:lnTo>
                  <a:lnTo>
                    <a:pt x="8756" y="2301"/>
                  </a:lnTo>
                  <a:lnTo>
                    <a:pt x="8580" y="2476"/>
                  </a:lnTo>
                  <a:lnTo>
                    <a:pt x="8385" y="2652"/>
                  </a:lnTo>
                  <a:lnTo>
                    <a:pt x="8210" y="2827"/>
                  </a:lnTo>
                  <a:lnTo>
                    <a:pt x="8054" y="3022"/>
                  </a:lnTo>
                  <a:lnTo>
                    <a:pt x="7898" y="3237"/>
                  </a:lnTo>
                  <a:lnTo>
                    <a:pt x="7742" y="3451"/>
                  </a:lnTo>
                  <a:lnTo>
                    <a:pt x="7605" y="3666"/>
                  </a:lnTo>
                  <a:lnTo>
                    <a:pt x="7469" y="3919"/>
                  </a:lnTo>
                  <a:lnTo>
                    <a:pt x="7352" y="4173"/>
                  </a:lnTo>
                  <a:lnTo>
                    <a:pt x="7235" y="4426"/>
                  </a:lnTo>
                  <a:lnTo>
                    <a:pt x="7137" y="4699"/>
                  </a:lnTo>
                  <a:lnTo>
                    <a:pt x="7059" y="4992"/>
                  </a:lnTo>
                  <a:lnTo>
                    <a:pt x="6981" y="5284"/>
                  </a:lnTo>
                  <a:lnTo>
                    <a:pt x="6923" y="5596"/>
                  </a:lnTo>
                  <a:lnTo>
                    <a:pt x="6845" y="6084"/>
                  </a:lnTo>
                  <a:lnTo>
                    <a:pt x="6825" y="6571"/>
                  </a:lnTo>
                  <a:lnTo>
                    <a:pt x="6845" y="7019"/>
                  </a:lnTo>
                  <a:lnTo>
                    <a:pt x="6923" y="7448"/>
                  </a:lnTo>
                  <a:lnTo>
                    <a:pt x="7020" y="7877"/>
                  </a:lnTo>
                  <a:lnTo>
                    <a:pt x="7098" y="8072"/>
                  </a:lnTo>
                  <a:lnTo>
                    <a:pt x="7176" y="8267"/>
                  </a:lnTo>
                  <a:lnTo>
                    <a:pt x="7274" y="8462"/>
                  </a:lnTo>
                  <a:lnTo>
                    <a:pt x="7371" y="8657"/>
                  </a:lnTo>
                  <a:lnTo>
                    <a:pt x="7605" y="9008"/>
                  </a:lnTo>
                  <a:lnTo>
                    <a:pt x="7859" y="9320"/>
                  </a:lnTo>
                  <a:lnTo>
                    <a:pt x="8132" y="9593"/>
                  </a:lnTo>
                  <a:lnTo>
                    <a:pt x="8424" y="9827"/>
                  </a:lnTo>
                  <a:lnTo>
                    <a:pt x="8717" y="10042"/>
                  </a:lnTo>
                  <a:lnTo>
                    <a:pt x="9029" y="10237"/>
                  </a:lnTo>
                  <a:lnTo>
                    <a:pt x="9341" y="10412"/>
                  </a:lnTo>
                  <a:lnTo>
                    <a:pt x="9672" y="10568"/>
                  </a:lnTo>
                  <a:lnTo>
                    <a:pt x="9984" y="10685"/>
                  </a:lnTo>
                  <a:lnTo>
                    <a:pt x="9731" y="11075"/>
                  </a:lnTo>
                  <a:lnTo>
                    <a:pt x="9516" y="11485"/>
                  </a:lnTo>
                  <a:lnTo>
                    <a:pt x="9282" y="11875"/>
                  </a:lnTo>
                  <a:lnTo>
                    <a:pt x="9087" y="12284"/>
                  </a:lnTo>
                  <a:lnTo>
                    <a:pt x="8912" y="12694"/>
                  </a:lnTo>
                  <a:lnTo>
                    <a:pt x="8756" y="13122"/>
                  </a:lnTo>
                  <a:lnTo>
                    <a:pt x="8600" y="13532"/>
                  </a:lnTo>
                  <a:lnTo>
                    <a:pt x="8483" y="13961"/>
                  </a:lnTo>
                  <a:lnTo>
                    <a:pt x="8385" y="14370"/>
                  </a:lnTo>
                  <a:lnTo>
                    <a:pt x="8307" y="14780"/>
                  </a:lnTo>
                  <a:lnTo>
                    <a:pt x="8249" y="15189"/>
                  </a:lnTo>
                  <a:lnTo>
                    <a:pt x="8229" y="15579"/>
                  </a:lnTo>
                  <a:lnTo>
                    <a:pt x="8229" y="15969"/>
                  </a:lnTo>
                  <a:lnTo>
                    <a:pt x="8249" y="16340"/>
                  </a:lnTo>
                  <a:lnTo>
                    <a:pt x="8307" y="16730"/>
                  </a:lnTo>
                  <a:lnTo>
                    <a:pt x="8385" y="17081"/>
                  </a:lnTo>
                  <a:lnTo>
                    <a:pt x="7995" y="17159"/>
                  </a:lnTo>
                  <a:lnTo>
                    <a:pt x="7605" y="17237"/>
                  </a:lnTo>
                  <a:lnTo>
                    <a:pt x="6845" y="17451"/>
                  </a:lnTo>
                  <a:lnTo>
                    <a:pt x="6084" y="17705"/>
                  </a:lnTo>
                  <a:lnTo>
                    <a:pt x="5343" y="17997"/>
                  </a:lnTo>
                  <a:lnTo>
                    <a:pt x="4641" y="18309"/>
                  </a:lnTo>
                  <a:lnTo>
                    <a:pt x="4290" y="18504"/>
                  </a:lnTo>
                  <a:lnTo>
                    <a:pt x="3959" y="18680"/>
                  </a:lnTo>
                  <a:lnTo>
                    <a:pt x="3628" y="18875"/>
                  </a:lnTo>
                  <a:lnTo>
                    <a:pt x="3296" y="19089"/>
                  </a:lnTo>
                  <a:lnTo>
                    <a:pt x="3004" y="19303"/>
                  </a:lnTo>
                  <a:lnTo>
                    <a:pt x="2711" y="19518"/>
                  </a:lnTo>
                  <a:lnTo>
                    <a:pt x="2263" y="19888"/>
                  </a:lnTo>
                  <a:lnTo>
                    <a:pt x="1853" y="20278"/>
                  </a:lnTo>
                  <a:lnTo>
                    <a:pt x="1483" y="20688"/>
                  </a:lnTo>
                  <a:lnTo>
                    <a:pt x="1151" y="21117"/>
                  </a:lnTo>
                  <a:lnTo>
                    <a:pt x="859" y="21565"/>
                  </a:lnTo>
                  <a:lnTo>
                    <a:pt x="625" y="22014"/>
                  </a:lnTo>
                  <a:lnTo>
                    <a:pt x="410" y="22482"/>
                  </a:lnTo>
                  <a:lnTo>
                    <a:pt x="235" y="22969"/>
                  </a:lnTo>
                  <a:lnTo>
                    <a:pt x="118" y="23398"/>
                  </a:lnTo>
                  <a:lnTo>
                    <a:pt x="59" y="23827"/>
                  </a:lnTo>
                  <a:lnTo>
                    <a:pt x="1" y="24256"/>
                  </a:lnTo>
                  <a:lnTo>
                    <a:pt x="1" y="24666"/>
                  </a:lnTo>
                  <a:lnTo>
                    <a:pt x="20" y="25095"/>
                  </a:lnTo>
                  <a:lnTo>
                    <a:pt x="79" y="25504"/>
                  </a:lnTo>
                  <a:lnTo>
                    <a:pt x="176" y="25913"/>
                  </a:lnTo>
                  <a:lnTo>
                    <a:pt x="293" y="26323"/>
                  </a:lnTo>
                  <a:lnTo>
                    <a:pt x="430" y="26693"/>
                  </a:lnTo>
                  <a:lnTo>
                    <a:pt x="605" y="27064"/>
                  </a:lnTo>
                  <a:lnTo>
                    <a:pt x="820" y="27415"/>
                  </a:lnTo>
                  <a:lnTo>
                    <a:pt x="1034" y="27746"/>
                  </a:lnTo>
                  <a:lnTo>
                    <a:pt x="1288" y="28058"/>
                  </a:lnTo>
                  <a:lnTo>
                    <a:pt x="1580" y="28351"/>
                  </a:lnTo>
                  <a:lnTo>
                    <a:pt x="1892" y="28604"/>
                  </a:lnTo>
                  <a:lnTo>
                    <a:pt x="2224" y="28838"/>
                  </a:lnTo>
                  <a:lnTo>
                    <a:pt x="2536" y="29014"/>
                  </a:lnTo>
                  <a:lnTo>
                    <a:pt x="2887" y="29189"/>
                  </a:lnTo>
                  <a:lnTo>
                    <a:pt x="3257" y="29326"/>
                  </a:lnTo>
                  <a:lnTo>
                    <a:pt x="3628" y="29423"/>
                  </a:lnTo>
                  <a:lnTo>
                    <a:pt x="4037" y="29521"/>
                  </a:lnTo>
                  <a:lnTo>
                    <a:pt x="4466" y="29579"/>
                  </a:lnTo>
                  <a:lnTo>
                    <a:pt x="4914" y="29618"/>
                  </a:lnTo>
                  <a:lnTo>
                    <a:pt x="5382" y="29638"/>
                  </a:lnTo>
                  <a:lnTo>
                    <a:pt x="5850" y="29618"/>
                  </a:lnTo>
                  <a:lnTo>
                    <a:pt x="6318" y="29599"/>
                  </a:lnTo>
                  <a:lnTo>
                    <a:pt x="7176" y="29501"/>
                  </a:lnTo>
                  <a:lnTo>
                    <a:pt x="8366" y="29345"/>
                  </a:lnTo>
                  <a:lnTo>
                    <a:pt x="8990" y="29248"/>
                  </a:lnTo>
                  <a:lnTo>
                    <a:pt x="9614" y="29131"/>
                  </a:lnTo>
                  <a:lnTo>
                    <a:pt x="10257" y="28994"/>
                  </a:lnTo>
                  <a:lnTo>
                    <a:pt x="10881" y="28819"/>
                  </a:lnTo>
                  <a:lnTo>
                    <a:pt x="11524" y="28624"/>
                  </a:lnTo>
                  <a:lnTo>
                    <a:pt x="12148" y="28370"/>
                  </a:lnTo>
                  <a:lnTo>
                    <a:pt x="12694" y="28117"/>
                  </a:lnTo>
                  <a:lnTo>
                    <a:pt x="13006" y="28117"/>
                  </a:lnTo>
                  <a:lnTo>
                    <a:pt x="13338" y="28078"/>
                  </a:lnTo>
                  <a:lnTo>
                    <a:pt x="13689" y="28039"/>
                  </a:lnTo>
                  <a:lnTo>
                    <a:pt x="13689" y="28039"/>
                  </a:lnTo>
                  <a:lnTo>
                    <a:pt x="13533" y="29092"/>
                  </a:lnTo>
                  <a:lnTo>
                    <a:pt x="13416" y="30028"/>
                  </a:lnTo>
                  <a:lnTo>
                    <a:pt x="13377" y="30457"/>
                  </a:lnTo>
                  <a:lnTo>
                    <a:pt x="13377" y="30847"/>
                  </a:lnTo>
                  <a:lnTo>
                    <a:pt x="13357" y="31217"/>
                  </a:lnTo>
                  <a:lnTo>
                    <a:pt x="13377" y="31568"/>
                  </a:lnTo>
                  <a:lnTo>
                    <a:pt x="12714" y="38197"/>
                  </a:lnTo>
                  <a:lnTo>
                    <a:pt x="11661" y="38743"/>
                  </a:lnTo>
                  <a:lnTo>
                    <a:pt x="11505" y="38860"/>
                  </a:lnTo>
                  <a:lnTo>
                    <a:pt x="11368" y="38977"/>
                  </a:lnTo>
                  <a:lnTo>
                    <a:pt x="11251" y="39133"/>
                  </a:lnTo>
                  <a:lnTo>
                    <a:pt x="11154" y="39289"/>
                  </a:lnTo>
                  <a:lnTo>
                    <a:pt x="11095" y="39465"/>
                  </a:lnTo>
                  <a:lnTo>
                    <a:pt x="11056" y="39660"/>
                  </a:lnTo>
                  <a:lnTo>
                    <a:pt x="11056" y="39835"/>
                  </a:lnTo>
                  <a:lnTo>
                    <a:pt x="11095" y="40030"/>
                  </a:lnTo>
                  <a:lnTo>
                    <a:pt x="11154" y="40225"/>
                  </a:lnTo>
                  <a:lnTo>
                    <a:pt x="11251" y="40381"/>
                  </a:lnTo>
                  <a:lnTo>
                    <a:pt x="11368" y="40537"/>
                  </a:lnTo>
                  <a:lnTo>
                    <a:pt x="11505" y="40654"/>
                  </a:lnTo>
                  <a:lnTo>
                    <a:pt x="11661" y="40752"/>
                  </a:lnTo>
                  <a:lnTo>
                    <a:pt x="11817" y="40830"/>
                  </a:lnTo>
                  <a:lnTo>
                    <a:pt x="12012" y="40888"/>
                  </a:lnTo>
                  <a:lnTo>
                    <a:pt x="12207" y="40908"/>
                  </a:lnTo>
                  <a:lnTo>
                    <a:pt x="18778" y="40908"/>
                  </a:lnTo>
                  <a:lnTo>
                    <a:pt x="18973" y="40888"/>
                  </a:lnTo>
                  <a:lnTo>
                    <a:pt x="19148" y="40830"/>
                  </a:lnTo>
                  <a:lnTo>
                    <a:pt x="19324" y="40752"/>
                  </a:lnTo>
                  <a:lnTo>
                    <a:pt x="19480" y="40654"/>
                  </a:lnTo>
                  <a:lnTo>
                    <a:pt x="19616" y="40518"/>
                  </a:lnTo>
                  <a:lnTo>
                    <a:pt x="19733" y="40381"/>
                  </a:lnTo>
                  <a:lnTo>
                    <a:pt x="19831" y="40206"/>
                  </a:lnTo>
                  <a:lnTo>
                    <a:pt x="19889" y="40030"/>
                  </a:lnTo>
                  <a:lnTo>
                    <a:pt x="20981" y="35409"/>
                  </a:lnTo>
                  <a:lnTo>
                    <a:pt x="21508" y="35409"/>
                  </a:lnTo>
                  <a:lnTo>
                    <a:pt x="22190" y="35390"/>
                  </a:lnTo>
                  <a:lnTo>
                    <a:pt x="22326" y="35390"/>
                  </a:lnTo>
                  <a:lnTo>
                    <a:pt x="23418" y="40245"/>
                  </a:lnTo>
                  <a:lnTo>
                    <a:pt x="23477" y="40440"/>
                  </a:lnTo>
                  <a:lnTo>
                    <a:pt x="23574" y="40615"/>
                  </a:lnTo>
                  <a:lnTo>
                    <a:pt x="23691" y="40771"/>
                  </a:lnTo>
                  <a:lnTo>
                    <a:pt x="23828" y="40888"/>
                  </a:lnTo>
                  <a:lnTo>
                    <a:pt x="23984" y="41005"/>
                  </a:lnTo>
                  <a:lnTo>
                    <a:pt x="24159" y="41083"/>
                  </a:lnTo>
                  <a:lnTo>
                    <a:pt x="24335" y="41122"/>
                  </a:lnTo>
                  <a:lnTo>
                    <a:pt x="24549" y="41142"/>
                  </a:lnTo>
                  <a:lnTo>
                    <a:pt x="30457" y="41142"/>
                  </a:lnTo>
                  <a:lnTo>
                    <a:pt x="30652" y="41122"/>
                  </a:lnTo>
                  <a:lnTo>
                    <a:pt x="30847" y="41083"/>
                  </a:lnTo>
                  <a:lnTo>
                    <a:pt x="31003" y="41005"/>
                  </a:lnTo>
                  <a:lnTo>
                    <a:pt x="31159" y="40908"/>
                  </a:lnTo>
                  <a:lnTo>
                    <a:pt x="31296" y="40771"/>
                  </a:lnTo>
                  <a:lnTo>
                    <a:pt x="31413" y="40635"/>
                  </a:lnTo>
                  <a:lnTo>
                    <a:pt x="31510" y="40459"/>
                  </a:lnTo>
                  <a:lnTo>
                    <a:pt x="31569" y="40284"/>
                  </a:lnTo>
                  <a:lnTo>
                    <a:pt x="31608" y="40089"/>
                  </a:lnTo>
                  <a:lnTo>
                    <a:pt x="31608" y="39913"/>
                  </a:lnTo>
                  <a:lnTo>
                    <a:pt x="31569" y="39718"/>
                  </a:lnTo>
                  <a:lnTo>
                    <a:pt x="31510" y="39543"/>
                  </a:lnTo>
                  <a:lnTo>
                    <a:pt x="31432" y="39387"/>
                  </a:lnTo>
                  <a:lnTo>
                    <a:pt x="31315" y="39231"/>
                  </a:lnTo>
                  <a:lnTo>
                    <a:pt x="31179" y="39114"/>
                  </a:lnTo>
                  <a:lnTo>
                    <a:pt x="31023" y="38997"/>
                  </a:lnTo>
                  <a:lnTo>
                    <a:pt x="29931" y="38392"/>
                  </a:lnTo>
                  <a:lnTo>
                    <a:pt x="30399" y="33869"/>
                  </a:lnTo>
                  <a:lnTo>
                    <a:pt x="30516" y="33128"/>
                  </a:lnTo>
                  <a:lnTo>
                    <a:pt x="30613" y="32426"/>
                  </a:lnTo>
                  <a:lnTo>
                    <a:pt x="30691" y="31744"/>
                  </a:lnTo>
                  <a:lnTo>
                    <a:pt x="30750" y="31081"/>
                  </a:lnTo>
                  <a:lnTo>
                    <a:pt x="30789" y="30437"/>
                  </a:lnTo>
                  <a:lnTo>
                    <a:pt x="30789" y="29813"/>
                  </a:lnTo>
                  <a:lnTo>
                    <a:pt x="30769" y="29189"/>
                  </a:lnTo>
                  <a:lnTo>
                    <a:pt x="30730" y="28604"/>
                  </a:lnTo>
                  <a:lnTo>
                    <a:pt x="31530" y="28702"/>
                  </a:lnTo>
                  <a:lnTo>
                    <a:pt x="32290" y="28780"/>
                  </a:lnTo>
                  <a:lnTo>
                    <a:pt x="32992" y="28838"/>
                  </a:lnTo>
                  <a:lnTo>
                    <a:pt x="33655" y="28838"/>
                  </a:lnTo>
                  <a:lnTo>
                    <a:pt x="34337" y="28819"/>
                  </a:lnTo>
                  <a:lnTo>
                    <a:pt x="34669" y="28799"/>
                  </a:lnTo>
                  <a:lnTo>
                    <a:pt x="34961" y="28760"/>
                  </a:lnTo>
                  <a:lnTo>
                    <a:pt x="35254" y="28721"/>
                  </a:lnTo>
                  <a:lnTo>
                    <a:pt x="35527" y="28663"/>
                  </a:lnTo>
                  <a:lnTo>
                    <a:pt x="35800" y="28585"/>
                  </a:lnTo>
                  <a:lnTo>
                    <a:pt x="36034" y="28507"/>
                  </a:lnTo>
                  <a:lnTo>
                    <a:pt x="36268" y="28409"/>
                  </a:lnTo>
                  <a:lnTo>
                    <a:pt x="36482" y="28312"/>
                  </a:lnTo>
                  <a:lnTo>
                    <a:pt x="36677" y="28214"/>
                  </a:lnTo>
                  <a:lnTo>
                    <a:pt x="36853" y="28078"/>
                  </a:lnTo>
                  <a:lnTo>
                    <a:pt x="37028" y="27941"/>
                  </a:lnTo>
                  <a:lnTo>
                    <a:pt x="37184" y="27805"/>
                  </a:lnTo>
                  <a:lnTo>
                    <a:pt x="37321" y="27649"/>
                  </a:lnTo>
                  <a:lnTo>
                    <a:pt x="37457" y="27493"/>
                  </a:lnTo>
                  <a:lnTo>
                    <a:pt x="37594" y="27278"/>
                  </a:lnTo>
                  <a:lnTo>
                    <a:pt x="37711" y="27064"/>
                  </a:lnTo>
                  <a:lnTo>
                    <a:pt x="37828" y="26849"/>
                  </a:lnTo>
                  <a:lnTo>
                    <a:pt x="37925" y="26654"/>
                  </a:lnTo>
                  <a:lnTo>
                    <a:pt x="38062" y="26264"/>
                  </a:lnTo>
                  <a:lnTo>
                    <a:pt x="38140" y="25913"/>
                  </a:lnTo>
                  <a:lnTo>
                    <a:pt x="38179" y="25562"/>
                  </a:lnTo>
                  <a:lnTo>
                    <a:pt x="38198" y="25251"/>
                  </a:lnTo>
                  <a:lnTo>
                    <a:pt x="38179" y="24978"/>
                  </a:lnTo>
                  <a:lnTo>
                    <a:pt x="38140" y="24724"/>
                  </a:lnTo>
                  <a:lnTo>
                    <a:pt x="38042" y="24393"/>
                  </a:lnTo>
                  <a:lnTo>
                    <a:pt x="37925" y="24100"/>
                  </a:lnTo>
                  <a:lnTo>
                    <a:pt x="37789" y="23827"/>
                  </a:lnTo>
                  <a:lnTo>
                    <a:pt x="37633" y="23593"/>
                  </a:lnTo>
                  <a:lnTo>
                    <a:pt x="37789" y="23379"/>
                  </a:lnTo>
                  <a:lnTo>
                    <a:pt x="37925" y="23164"/>
                  </a:lnTo>
                  <a:lnTo>
                    <a:pt x="38023" y="22930"/>
                  </a:lnTo>
                  <a:lnTo>
                    <a:pt x="38101" y="22677"/>
                  </a:lnTo>
                  <a:lnTo>
                    <a:pt x="38218" y="22560"/>
                  </a:lnTo>
                  <a:lnTo>
                    <a:pt x="38549" y="22618"/>
                  </a:lnTo>
                  <a:lnTo>
                    <a:pt x="38861" y="22638"/>
                  </a:lnTo>
                  <a:lnTo>
                    <a:pt x="39134" y="22638"/>
                  </a:lnTo>
                  <a:lnTo>
                    <a:pt x="39388" y="22599"/>
                  </a:lnTo>
                  <a:lnTo>
                    <a:pt x="39641" y="22540"/>
                  </a:lnTo>
                  <a:lnTo>
                    <a:pt x="39895" y="22462"/>
                  </a:lnTo>
                  <a:lnTo>
                    <a:pt x="40148" y="22345"/>
                  </a:lnTo>
                  <a:lnTo>
                    <a:pt x="40382" y="22228"/>
                  </a:lnTo>
                  <a:lnTo>
                    <a:pt x="40596" y="22092"/>
                  </a:lnTo>
                  <a:lnTo>
                    <a:pt x="40811" y="21916"/>
                  </a:lnTo>
                  <a:lnTo>
                    <a:pt x="41045" y="21702"/>
                  </a:lnTo>
                  <a:lnTo>
                    <a:pt x="41259" y="21487"/>
                  </a:lnTo>
                  <a:lnTo>
                    <a:pt x="41435" y="21234"/>
                  </a:lnTo>
                  <a:lnTo>
                    <a:pt x="41610" y="20961"/>
                  </a:lnTo>
                  <a:lnTo>
                    <a:pt x="41766" y="20668"/>
                  </a:lnTo>
                  <a:lnTo>
                    <a:pt x="41883" y="20356"/>
                  </a:lnTo>
                  <a:lnTo>
                    <a:pt x="42000" y="20044"/>
                  </a:lnTo>
                  <a:lnTo>
                    <a:pt x="42078" y="19693"/>
                  </a:lnTo>
                  <a:lnTo>
                    <a:pt x="42137" y="19440"/>
                  </a:lnTo>
                  <a:lnTo>
                    <a:pt x="42176" y="19186"/>
                  </a:lnTo>
                  <a:lnTo>
                    <a:pt x="42215" y="18680"/>
                  </a:lnTo>
                  <a:lnTo>
                    <a:pt x="42215" y="18153"/>
                  </a:lnTo>
                  <a:lnTo>
                    <a:pt x="42195" y="17627"/>
                  </a:lnTo>
                  <a:lnTo>
                    <a:pt x="42176" y="17490"/>
                  </a:lnTo>
                  <a:lnTo>
                    <a:pt x="42156" y="17373"/>
                  </a:lnTo>
                  <a:lnTo>
                    <a:pt x="42117" y="17256"/>
                  </a:lnTo>
                  <a:lnTo>
                    <a:pt x="42059" y="17139"/>
                  </a:lnTo>
                  <a:lnTo>
                    <a:pt x="42000" y="17042"/>
                  </a:lnTo>
                  <a:lnTo>
                    <a:pt x="41922" y="16925"/>
                  </a:lnTo>
                  <a:lnTo>
                    <a:pt x="41825" y="16847"/>
                  </a:lnTo>
                  <a:lnTo>
                    <a:pt x="41727" y="16769"/>
                  </a:lnTo>
                  <a:lnTo>
                    <a:pt x="41571" y="16671"/>
                  </a:lnTo>
                  <a:lnTo>
                    <a:pt x="41415" y="16593"/>
                  </a:lnTo>
                  <a:lnTo>
                    <a:pt x="41240" y="16554"/>
                  </a:lnTo>
                  <a:lnTo>
                    <a:pt x="41064" y="16535"/>
                  </a:lnTo>
                  <a:lnTo>
                    <a:pt x="40908" y="16554"/>
                  </a:lnTo>
                  <a:lnTo>
                    <a:pt x="40752" y="16574"/>
                  </a:lnTo>
                  <a:lnTo>
                    <a:pt x="40207" y="16710"/>
                  </a:lnTo>
                  <a:lnTo>
                    <a:pt x="39602" y="16866"/>
                  </a:lnTo>
                  <a:lnTo>
                    <a:pt x="39271" y="16964"/>
                  </a:lnTo>
                  <a:lnTo>
                    <a:pt x="38959" y="17061"/>
                  </a:lnTo>
                  <a:lnTo>
                    <a:pt x="38647" y="17198"/>
                  </a:lnTo>
                  <a:lnTo>
                    <a:pt x="38354" y="17315"/>
                  </a:lnTo>
                  <a:lnTo>
                    <a:pt x="38081" y="17471"/>
                  </a:lnTo>
                  <a:lnTo>
                    <a:pt x="37808" y="17627"/>
                  </a:lnTo>
                  <a:lnTo>
                    <a:pt x="37574" y="17802"/>
                  </a:lnTo>
                  <a:lnTo>
                    <a:pt x="37360" y="17978"/>
                  </a:lnTo>
                  <a:lnTo>
                    <a:pt x="37165" y="18192"/>
                  </a:lnTo>
                  <a:lnTo>
                    <a:pt x="36970" y="18387"/>
                  </a:lnTo>
                  <a:lnTo>
                    <a:pt x="36794" y="18660"/>
                  </a:lnTo>
                  <a:lnTo>
                    <a:pt x="36619" y="18933"/>
                  </a:lnTo>
                  <a:lnTo>
                    <a:pt x="36502" y="19225"/>
                  </a:lnTo>
                  <a:lnTo>
                    <a:pt x="36404" y="19518"/>
                  </a:lnTo>
                  <a:lnTo>
                    <a:pt x="36326" y="19810"/>
                  </a:lnTo>
                  <a:lnTo>
                    <a:pt x="36307" y="20103"/>
                  </a:lnTo>
                  <a:lnTo>
                    <a:pt x="36307" y="20415"/>
                  </a:lnTo>
                  <a:lnTo>
                    <a:pt x="36326" y="20707"/>
                  </a:lnTo>
                  <a:lnTo>
                    <a:pt x="36209" y="20844"/>
                  </a:lnTo>
                  <a:lnTo>
                    <a:pt x="35917" y="20863"/>
                  </a:lnTo>
                  <a:lnTo>
                    <a:pt x="35585" y="20902"/>
                  </a:lnTo>
                  <a:lnTo>
                    <a:pt x="34883" y="21019"/>
                  </a:lnTo>
                  <a:lnTo>
                    <a:pt x="34357" y="21097"/>
                  </a:lnTo>
                  <a:lnTo>
                    <a:pt x="33831" y="21175"/>
                  </a:lnTo>
                  <a:lnTo>
                    <a:pt x="33324" y="21234"/>
                  </a:lnTo>
                  <a:lnTo>
                    <a:pt x="32817" y="21253"/>
                  </a:lnTo>
                  <a:lnTo>
                    <a:pt x="32505" y="21253"/>
                  </a:lnTo>
                  <a:lnTo>
                    <a:pt x="32895" y="20980"/>
                  </a:lnTo>
                  <a:lnTo>
                    <a:pt x="33246" y="20668"/>
                  </a:lnTo>
                  <a:lnTo>
                    <a:pt x="33577" y="20337"/>
                  </a:lnTo>
                  <a:lnTo>
                    <a:pt x="33889" y="19966"/>
                  </a:lnTo>
                  <a:lnTo>
                    <a:pt x="34065" y="19732"/>
                  </a:lnTo>
                  <a:lnTo>
                    <a:pt x="34221" y="19498"/>
                  </a:lnTo>
                  <a:lnTo>
                    <a:pt x="34357" y="19245"/>
                  </a:lnTo>
                  <a:lnTo>
                    <a:pt x="34493" y="19011"/>
                  </a:lnTo>
                  <a:lnTo>
                    <a:pt x="34591" y="18738"/>
                  </a:lnTo>
                  <a:lnTo>
                    <a:pt x="34688" y="18485"/>
                  </a:lnTo>
                  <a:lnTo>
                    <a:pt x="34786" y="18212"/>
                  </a:lnTo>
                  <a:lnTo>
                    <a:pt x="34844" y="17939"/>
                  </a:lnTo>
                  <a:lnTo>
                    <a:pt x="34903" y="17666"/>
                  </a:lnTo>
                  <a:lnTo>
                    <a:pt x="34961" y="17373"/>
                  </a:lnTo>
                  <a:lnTo>
                    <a:pt x="34981" y="17081"/>
                  </a:lnTo>
                  <a:lnTo>
                    <a:pt x="35000" y="16788"/>
                  </a:lnTo>
                  <a:lnTo>
                    <a:pt x="35000" y="16476"/>
                  </a:lnTo>
                  <a:lnTo>
                    <a:pt x="34981" y="16164"/>
                  </a:lnTo>
                  <a:lnTo>
                    <a:pt x="34961" y="15852"/>
                  </a:lnTo>
                  <a:lnTo>
                    <a:pt x="34903" y="15540"/>
                  </a:lnTo>
                  <a:lnTo>
                    <a:pt x="34844" y="15131"/>
                  </a:lnTo>
                  <a:lnTo>
                    <a:pt x="34747" y="14721"/>
                  </a:lnTo>
                  <a:lnTo>
                    <a:pt x="34649" y="14312"/>
                  </a:lnTo>
                  <a:lnTo>
                    <a:pt x="34532" y="13902"/>
                  </a:lnTo>
                  <a:lnTo>
                    <a:pt x="34396" y="13493"/>
                  </a:lnTo>
                  <a:lnTo>
                    <a:pt x="34240" y="13083"/>
                  </a:lnTo>
                  <a:lnTo>
                    <a:pt x="34065" y="12674"/>
                  </a:lnTo>
                  <a:lnTo>
                    <a:pt x="33889" y="12284"/>
                  </a:lnTo>
                  <a:lnTo>
                    <a:pt x="34221" y="12187"/>
                  </a:lnTo>
                  <a:lnTo>
                    <a:pt x="34552" y="12070"/>
                  </a:lnTo>
                  <a:lnTo>
                    <a:pt x="34883" y="11953"/>
                  </a:lnTo>
                  <a:lnTo>
                    <a:pt x="35195" y="11797"/>
                  </a:lnTo>
                  <a:lnTo>
                    <a:pt x="35527" y="11602"/>
                  </a:lnTo>
                  <a:lnTo>
                    <a:pt x="35839" y="11407"/>
                  </a:lnTo>
                  <a:lnTo>
                    <a:pt x="36131" y="11153"/>
                  </a:lnTo>
                  <a:lnTo>
                    <a:pt x="36404" y="10880"/>
                  </a:lnTo>
                  <a:lnTo>
                    <a:pt x="36677" y="10568"/>
                  </a:lnTo>
                  <a:lnTo>
                    <a:pt x="36911" y="10198"/>
                  </a:lnTo>
                  <a:lnTo>
                    <a:pt x="37106" y="9827"/>
                  </a:lnTo>
                  <a:lnTo>
                    <a:pt x="37262" y="9437"/>
                  </a:lnTo>
                  <a:lnTo>
                    <a:pt x="37379" y="9008"/>
                  </a:lnTo>
                  <a:lnTo>
                    <a:pt x="37457" y="8560"/>
                  </a:lnTo>
                  <a:lnTo>
                    <a:pt x="37496" y="8092"/>
                  </a:lnTo>
                  <a:lnTo>
                    <a:pt x="37477" y="7604"/>
                  </a:lnTo>
                  <a:lnTo>
                    <a:pt x="37457" y="7292"/>
                  </a:lnTo>
                  <a:lnTo>
                    <a:pt x="37418" y="6980"/>
                  </a:lnTo>
                  <a:lnTo>
                    <a:pt x="37360" y="6668"/>
                  </a:lnTo>
                  <a:lnTo>
                    <a:pt x="37301" y="6376"/>
                  </a:lnTo>
                  <a:lnTo>
                    <a:pt x="37204" y="6103"/>
                  </a:lnTo>
                  <a:lnTo>
                    <a:pt x="37106" y="5830"/>
                  </a:lnTo>
                  <a:lnTo>
                    <a:pt x="37009" y="5557"/>
                  </a:lnTo>
                  <a:lnTo>
                    <a:pt x="36872" y="5304"/>
                  </a:lnTo>
                  <a:lnTo>
                    <a:pt x="36755" y="5070"/>
                  </a:lnTo>
                  <a:lnTo>
                    <a:pt x="36599" y="4836"/>
                  </a:lnTo>
                  <a:lnTo>
                    <a:pt x="36443" y="4602"/>
                  </a:lnTo>
                  <a:lnTo>
                    <a:pt x="36287" y="4407"/>
                  </a:lnTo>
                  <a:lnTo>
                    <a:pt x="36112" y="4192"/>
                  </a:lnTo>
                  <a:lnTo>
                    <a:pt x="35917" y="3997"/>
                  </a:lnTo>
                  <a:lnTo>
                    <a:pt x="35722" y="3822"/>
                  </a:lnTo>
                  <a:lnTo>
                    <a:pt x="35527" y="3646"/>
                  </a:lnTo>
                  <a:lnTo>
                    <a:pt x="35312" y="3490"/>
                  </a:lnTo>
                  <a:lnTo>
                    <a:pt x="35098" y="3334"/>
                  </a:lnTo>
                  <a:lnTo>
                    <a:pt x="34883" y="3198"/>
                  </a:lnTo>
                  <a:lnTo>
                    <a:pt x="34649" y="3061"/>
                  </a:lnTo>
                  <a:lnTo>
                    <a:pt x="34182" y="2827"/>
                  </a:lnTo>
                  <a:lnTo>
                    <a:pt x="33694" y="2632"/>
                  </a:lnTo>
                  <a:lnTo>
                    <a:pt x="33187" y="2496"/>
                  </a:lnTo>
                  <a:lnTo>
                    <a:pt x="32680" y="2379"/>
                  </a:lnTo>
                  <a:lnTo>
                    <a:pt x="32173" y="2320"/>
                  </a:lnTo>
                  <a:lnTo>
                    <a:pt x="31647" y="2301"/>
                  </a:lnTo>
                  <a:lnTo>
                    <a:pt x="31179" y="2320"/>
                  </a:lnTo>
                  <a:lnTo>
                    <a:pt x="30906" y="2340"/>
                  </a:lnTo>
                  <a:lnTo>
                    <a:pt x="30652" y="2398"/>
                  </a:lnTo>
                  <a:lnTo>
                    <a:pt x="30379" y="2457"/>
                  </a:lnTo>
                  <a:lnTo>
                    <a:pt x="30087" y="2554"/>
                  </a:lnTo>
                  <a:lnTo>
                    <a:pt x="29833" y="2652"/>
                  </a:lnTo>
                  <a:lnTo>
                    <a:pt x="29560" y="2808"/>
                  </a:lnTo>
                  <a:lnTo>
                    <a:pt x="29385" y="2925"/>
                  </a:lnTo>
                  <a:lnTo>
                    <a:pt x="29190" y="3061"/>
                  </a:lnTo>
                  <a:lnTo>
                    <a:pt x="28839" y="3373"/>
                  </a:lnTo>
                  <a:lnTo>
                    <a:pt x="28429" y="3120"/>
                  </a:lnTo>
                  <a:lnTo>
                    <a:pt x="28001" y="2886"/>
                  </a:lnTo>
                  <a:lnTo>
                    <a:pt x="27533" y="2671"/>
                  </a:lnTo>
                  <a:lnTo>
                    <a:pt x="27026" y="2496"/>
                  </a:lnTo>
                  <a:lnTo>
                    <a:pt x="26499" y="2320"/>
                  </a:lnTo>
                  <a:lnTo>
                    <a:pt x="25953" y="2164"/>
                  </a:lnTo>
                  <a:lnTo>
                    <a:pt x="25368" y="2028"/>
                  </a:lnTo>
                  <a:lnTo>
                    <a:pt x="24764" y="1930"/>
                  </a:lnTo>
                  <a:lnTo>
                    <a:pt x="24861" y="1540"/>
                  </a:lnTo>
                  <a:lnTo>
                    <a:pt x="24881" y="1423"/>
                  </a:lnTo>
                  <a:lnTo>
                    <a:pt x="24900" y="1306"/>
                  </a:lnTo>
                  <a:lnTo>
                    <a:pt x="24900" y="1189"/>
                  </a:lnTo>
                  <a:lnTo>
                    <a:pt x="24881" y="1072"/>
                  </a:lnTo>
                  <a:lnTo>
                    <a:pt x="24822" y="838"/>
                  </a:lnTo>
                  <a:lnTo>
                    <a:pt x="24725" y="624"/>
                  </a:lnTo>
                  <a:lnTo>
                    <a:pt x="24588" y="429"/>
                  </a:lnTo>
                  <a:lnTo>
                    <a:pt x="24413" y="253"/>
                  </a:lnTo>
                  <a:lnTo>
                    <a:pt x="24315" y="195"/>
                  </a:lnTo>
                  <a:lnTo>
                    <a:pt x="24218" y="136"/>
                  </a:lnTo>
                  <a:lnTo>
                    <a:pt x="24101" y="78"/>
                  </a:lnTo>
                  <a:lnTo>
                    <a:pt x="23984" y="39"/>
                  </a:lnTo>
                  <a:lnTo>
                    <a:pt x="23828" y="19"/>
                  </a:lnTo>
                  <a:lnTo>
                    <a:pt x="23672" y="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42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66" name="Google Shape;15166;p32"/>
            <p:cNvGrpSpPr/>
            <p:nvPr/>
          </p:nvGrpSpPr>
          <p:grpSpPr>
            <a:xfrm>
              <a:off x="1895168" y="5191424"/>
              <a:ext cx="1635619" cy="1590052"/>
              <a:chOff x="6081931" y="5258524"/>
              <a:chExt cx="1635619" cy="1590052"/>
            </a:xfrm>
          </p:grpSpPr>
          <p:sp>
            <p:nvSpPr>
              <p:cNvPr id="15167" name="Google Shape;15167;p32"/>
              <p:cNvSpPr/>
              <p:nvPr/>
            </p:nvSpPr>
            <p:spPr>
              <a:xfrm>
                <a:off x="7132636" y="6101473"/>
                <a:ext cx="420306" cy="242956"/>
              </a:xfrm>
              <a:custGeom>
                <a:avLst/>
                <a:gdLst/>
                <a:ahLst/>
                <a:cxnLst/>
                <a:rect l="l" t="t" r="r" b="b"/>
                <a:pathLst>
                  <a:path w="10257" h="5929" extrusionOk="0">
                    <a:moveTo>
                      <a:pt x="98" y="1"/>
                    </a:moveTo>
                    <a:lnTo>
                      <a:pt x="0" y="4817"/>
                    </a:lnTo>
                    <a:lnTo>
                      <a:pt x="351" y="4914"/>
                    </a:lnTo>
                    <a:lnTo>
                      <a:pt x="1307" y="5148"/>
                    </a:lnTo>
                    <a:lnTo>
                      <a:pt x="1950" y="5304"/>
                    </a:lnTo>
                    <a:lnTo>
                      <a:pt x="2691" y="5460"/>
                    </a:lnTo>
                    <a:lnTo>
                      <a:pt x="3471" y="5597"/>
                    </a:lnTo>
                    <a:lnTo>
                      <a:pt x="4309" y="5733"/>
                    </a:lnTo>
                    <a:lnTo>
                      <a:pt x="5167" y="5831"/>
                    </a:lnTo>
                    <a:lnTo>
                      <a:pt x="6006" y="5909"/>
                    </a:lnTo>
                    <a:lnTo>
                      <a:pt x="6415" y="5928"/>
                    </a:lnTo>
                    <a:lnTo>
                      <a:pt x="7215" y="5928"/>
                    </a:lnTo>
                    <a:lnTo>
                      <a:pt x="7585" y="5909"/>
                    </a:lnTo>
                    <a:lnTo>
                      <a:pt x="7956" y="5870"/>
                    </a:lnTo>
                    <a:lnTo>
                      <a:pt x="8287" y="5811"/>
                    </a:lnTo>
                    <a:lnTo>
                      <a:pt x="8599" y="5753"/>
                    </a:lnTo>
                    <a:lnTo>
                      <a:pt x="8892" y="5655"/>
                    </a:lnTo>
                    <a:lnTo>
                      <a:pt x="9145" y="5538"/>
                    </a:lnTo>
                    <a:lnTo>
                      <a:pt x="9379" y="5402"/>
                    </a:lnTo>
                    <a:lnTo>
                      <a:pt x="9574" y="5246"/>
                    </a:lnTo>
                    <a:lnTo>
                      <a:pt x="9730" y="5070"/>
                    </a:lnTo>
                    <a:lnTo>
                      <a:pt x="9847" y="4875"/>
                    </a:lnTo>
                    <a:lnTo>
                      <a:pt x="9964" y="4680"/>
                    </a:lnTo>
                    <a:lnTo>
                      <a:pt x="10042" y="4505"/>
                    </a:lnTo>
                    <a:lnTo>
                      <a:pt x="10120" y="4329"/>
                    </a:lnTo>
                    <a:lnTo>
                      <a:pt x="10178" y="4154"/>
                    </a:lnTo>
                    <a:lnTo>
                      <a:pt x="10217" y="3978"/>
                    </a:lnTo>
                    <a:lnTo>
                      <a:pt x="10237" y="3822"/>
                    </a:lnTo>
                    <a:lnTo>
                      <a:pt x="10256" y="3666"/>
                    </a:lnTo>
                    <a:lnTo>
                      <a:pt x="10256" y="3510"/>
                    </a:lnTo>
                    <a:lnTo>
                      <a:pt x="10256" y="3374"/>
                    </a:lnTo>
                    <a:lnTo>
                      <a:pt x="10198" y="3101"/>
                    </a:lnTo>
                    <a:lnTo>
                      <a:pt x="10120" y="2847"/>
                    </a:lnTo>
                    <a:lnTo>
                      <a:pt x="10003" y="2633"/>
                    </a:lnTo>
                    <a:lnTo>
                      <a:pt x="9886" y="2418"/>
                    </a:lnTo>
                    <a:lnTo>
                      <a:pt x="9749" y="2243"/>
                    </a:lnTo>
                    <a:lnTo>
                      <a:pt x="9613" y="2106"/>
                    </a:lnTo>
                    <a:lnTo>
                      <a:pt x="9476" y="1970"/>
                    </a:lnTo>
                    <a:lnTo>
                      <a:pt x="9281" y="1814"/>
                    </a:lnTo>
                    <a:lnTo>
                      <a:pt x="9184" y="1756"/>
                    </a:lnTo>
                    <a:lnTo>
                      <a:pt x="9359" y="1639"/>
                    </a:lnTo>
                    <a:lnTo>
                      <a:pt x="9535" y="1502"/>
                    </a:lnTo>
                    <a:lnTo>
                      <a:pt x="9730" y="1346"/>
                    </a:lnTo>
                    <a:lnTo>
                      <a:pt x="9925" y="1132"/>
                    </a:lnTo>
                    <a:lnTo>
                      <a:pt x="10022" y="1034"/>
                    </a:lnTo>
                    <a:lnTo>
                      <a:pt x="10100" y="917"/>
                    </a:lnTo>
                    <a:lnTo>
                      <a:pt x="10159" y="800"/>
                    </a:lnTo>
                    <a:lnTo>
                      <a:pt x="10198" y="683"/>
                    </a:lnTo>
                    <a:lnTo>
                      <a:pt x="10217" y="566"/>
                    </a:lnTo>
                    <a:lnTo>
                      <a:pt x="10217" y="449"/>
                    </a:lnTo>
                    <a:lnTo>
                      <a:pt x="10198" y="391"/>
                    </a:lnTo>
                    <a:lnTo>
                      <a:pt x="10159" y="332"/>
                    </a:lnTo>
                    <a:lnTo>
                      <a:pt x="10120" y="293"/>
                    </a:lnTo>
                    <a:lnTo>
                      <a:pt x="10081" y="274"/>
                    </a:lnTo>
                    <a:lnTo>
                      <a:pt x="9944" y="235"/>
                    </a:lnTo>
                    <a:lnTo>
                      <a:pt x="9769" y="215"/>
                    </a:lnTo>
                    <a:lnTo>
                      <a:pt x="9554" y="215"/>
                    </a:lnTo>
                    <a:lnTo>
                      <a:pt x="9320" y="235"/>
                    </a:lnTo>
                    <a:lnTo>
                      <a:pt x="8755" y="313"/>
                    </a:lnTo>
                    <a:lnTo>
                      <a:pt x="8112" y="410"/>
                    </a:lnTo>
                    <a:lnTo>
                      <a:pt x="7429" y="527"/>
                    </a:lnTo>
                    <a:lnTo>
                      <a:pt x="6727" y="605"/>
                    </a:lnTo>
                    <a:lnTo>
                      <a:pt x="6376" y="625"/>
                    </a:lnTo>
                    <a:lnTo>
                      <a:pt x="6025" y="644"/>
                    </a:lnTo>
                    <a:lnTo>
                      <a:pt x="5655" y="625"/>
                    </a:lnTo>
                    <a:lnTo>
                      <a:pt x="5245" y="605"/>
                    </a:lnTo>
                    <a:lnTo>
                      <a:pt x="4348" y="547"/>
                    </a:lnTo>
                    <a:lnTo>
                      <a:pt x="3354" y="430"/>
                    </a:lnTo>
                    <a:lnTo>
                      <a:pt x="2379" y="313"/>
                    </a:lnTo>
                    <a:lnTo>
                      <a:pt x="761" y="98"/>
                    </a:lnTo>
                    <a:lnTo>
                      <a:pt x="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8" name="Google Shape;15168;p32"/>
              <p:cNvSpPr/>
              <p:nvPr/>
            </p:nvSpPr>
            <p:spPr>
              <a:xfrm>
                <a:off x="7403498" y="6178183"/>
                <a:ext cx="103878" cy="139078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394" extrusionOk="0">
                    <a:moveTo>
                      <a:pt x="2496" y="1"/>
                    </a:moveTo>
                    <a:lnTo>
                      <a:pt x="2243" y="98"/>
                    </a:lnTo>
                    <a:lnTo>
                      <a:pt x="1970" y="195"/>
                    </a:lnTo>
                    <a:lnTo>
                      <a:pt x="1736" y="332"/>
                    </a:lnTo>
                    <a:lnTo>
                      <a:pt x="1502" y="488"/>
                    </a:lnTo>
                    <a:lnTo>
                      <a:pt x="1268" y="644"/>
                    </a:lnTo>
                    <a:lnTo>
                      <a:pt x="1053" y="839"/>
                    </a:lnTo>
                    <a:lnTo>
                      <a:pt x="858" y="1034"/>
                    </a:lnTo>
                    <a:lnTo>
                      <a:pt x="683" y="1268"/>
                    </a:lnTo>
                    <a:lnTo>
                      <a:pt x="527" y="1482"/>
                    </a:lnTo>
                    <a:lnTo>
                      <a:pt x="390" y="1736"/>
                    </a:lnTo>
                    <a:lnTo>
                      <a:pt x="273" y="1989"/>
                    </a:lnTo>
                    <a:lnTo>
                      <a:pt x="176" y="2243"/>
                    </a:lnTo>
                    <a:lnTo>
                      <a:pt x="98" y="2496"/>
                    </a:lnTo>
                    <a:lnTo>
                      <a:pt x="59" y="2769"/>
                    </a:lnTo>
                    <a:lnTo>
                      <a:pt x="20" y="3042"/>
                    </a:lnTo>
                    <a:lnTo>
                      <a:pt x="0" y="3335"/>
                    </a:lnTo>
                    <a:lnTo>
                      <a:pt x="0" y="3354"/>
                    </a:lnTo>
                    <a:lnTo>
                      <a:pt x="20" y="3374"/>
                    </a:lnTo>
                    <a:lnTo>
                      <a:pt x="39" y="3393"/>
                    </a:lnTo>
                    <a:lnTo>
                      <a:pt x="59" y="3374"/>
                    </a:lnTo>
                    <a:lnTo>
                      <a:pt x="78" y="3354"/>
                    </a:lnTo>
                    <a:lnTo>
                      <a:pt x="78" y="3335"/>
                    </a:lnTo>
                    <a:lnTo>
                      <a:pt x="78" y="3062"/>
                    </a:lnTo>
                    <a:lnTo>
                      <a:pt x="117" y="2789"/>
                    </a:lnTo>
                    <a:lnTo>
                      <a:pt x="176" y="2516"/>
                    </a:lnTo>
                    <a:lnTo>
                      <a:pt x="254" y="2262"/>
                    </a:lnTo>
                    <a:lnTo>
                      <a:pt x="332" y="2009"/>
                    </a:lnTo>
                    <a:lnTo>
                      <a:pt x="449" y="1755"/>
                    </a:lnTo>
                    <a:lnTo>
                      <a:pt x="585" y="1521"/>
                    </a:lnTo>
                    <a:lnTo>
                      <a:pt x="741" y="1307"/>
                    </a:lnTo>
                    <a:lnTo>
                      <a:pt x="917" y="1092"/>
                    </a:lnTo>
                    <a:lnTo>
                      <a:pt x="1112" y="897"/>
                    </a:lnTo>
                    <a:lnTo>
                      <a:pt x="1307" y="702"/>
                    </a:lnTo>
                    <a:lnTo>
                      <a:pt x="1541" y="546"/>
                    </a:lnTo>
                    <a:lnTo>
                      <a:pt x="1755" y="390"/>
                    </a:lnTo>
                    <a:lnTo>
                      <a:pt x="2009" y="254"/>
                    </a:lnTo>
                    <a:lnTo>
                      <a:pt x="2262" y="157"/>
                    </a:lnTo>
                    <a:lnTo>
                      <a:pt x="2515" y="59"/>
                    </a:lnTo>
                    <a:lnTo>
                      <a:pt x="2535" y="59"/>
                    </a:lnTo>
                    <a:lnTo>
                      <a:pt x="2535" y="20"/>
                    </a:lnTo>
                    <a:lnTo>
                      <a:pt x="25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9" name="Google Shape;15169;p32"/>
              <p:cNvSpPr/>
              <p:nvPr/>
            </p:nvSpPr>
            <p:spPr>
              <a:xfrm>
                <a:off x="6236949" y="6039966"/>
                <a:ext cx="520168" cy="275697"/>
              </a:xfrm>
              <a:custGeom>
                <a:avLst/>
                <a:gdLst/>
                <a:ahLst/>
                <a:cxnLst/>
                <a:rect l="l" t="t" r="r" b="b"/>
                <a:pathLst>
                  <a:path w="12694" h="6728" extrusionOk="0">
                    <a:moveTo>
                      <a:pt x="1599" y="0"/>
                    </a:moveTo>
                    <a:lnTo>
                      <a:pt x="1" y="4231"/>
                    </a:lnTo>
                    <a:lnTo>
                      <a:pt x="975" y="4641"/>
                    </a:lnTo>
                    <a:lnTo>
                      <a:pt x="2009" y="5050"/>
                    </a:lnTo>
                    <a:lnTo>
                      <a:pt x="3257" y="5518"/>
                    </a:lnTo>
                    <a:lnTo>
                      <a:pt x="3920" y="5772"/>
                    </a:lnTo>
                    <a:lnTo>
                      <a:pt x="4602" y="5986"/>
                    </a:lnTo>
                    <a:lnTo>
                      <a:pt x="5265" y="6201"/>
                    </a:lnTo>
                    <a:lnTo>
                      <a:pt x="5909" y="6396"/>
                    </a:lnTo>
                    <a:lnTo>
                      <a:pt x="6513" y="6532"/>
                    </a:lnTo>
                    <a:lnTo>
                      <a:pt x="7078" y="6649"/>
                    </a:lnTo>
                    <a:lnTo>
                      <a:pt x="7566" y="6708"/>
                    </a:lnTo>
                    <a:lnTo>
                      <a:pt x="7780" y="6727"/>
                    </a:lnTo>
                    <a:lnTo>
                      <a:pt x="7975" y="6708"/>
                    </a:lnTo>
                    <a:lnTo>
                      <a:pt x="8346" y="6669"/>
                    </a:lnTo>
                    <a:lnTo>
                      <a:pt x="8736" y="6610"/>
                    </a:lnTo>
                    <a:lnTo>
                      <a:pt x="9145" y="6552"/>
                    </a:lnTo>
                    <a:lnTo>
                      <a:pt x="9535" y="6454"/>
                    </a:lnTo>
                    <a:lnTo>
                      <a:pt x="10335" y="6259"/>
                    </a:lnTo>
                    <a:lnTo>
                      <a:pt x="11076" y="6045"/>
                    </a:lnTo>
                    <a:lnTo>
                      <a:pt x="11719" y="5850"/>
                    </a:lnTo>
                    <a:lnTo>
                      <a:pt x="12246" y="5674"/>
                    </a:lnTo>
                    <a:lnTo>
                      <a:pt x="12694" y="5499"/>
                    </a:lnTo>
                    <a:lnTo>
                      <a:pt x="11680" y="332"/>
                    </a:lnTo>
                    <a:lnTo>
                      <a:pt x="8170" y="2048"/>
                    </a:lnTo>
                    <a:lnTo>
                      <a:pt x="15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0" name="Google Shape;15170;p32"/>
              <p:cNvSpPr/>
              <p:nvPr/>
            </p:nvSpPr>
            <p:spPr>
              <a:xfrm>
                <a:off x="6973643" y="6447447"/>
                <a:ext cx="309216" cy="401129"/>
              </a:xfrm>
              <a:custGeom>
                <a:avLst/>
                <a:gdLst/>
                <a:ahLst/>
                <a:cxnLst/>
                <a:rect l="l" t="t" r="r" b="b"/>
                <a:pathLst>
                  <a:path w="7546" h="9789" extrusionOk="0">
                    <a:moveTo>
                      <a:pt x="6708" y="0"/>
                    </a:moveTo>
                    <a:lnTo>
                      <a:pt x="0" y="2594"/>
                    </a:lnTo>
                    <a:lnTo>
                      <a:pt x="1618" y="9789"/>
                    </a:lnTo>
                    <a:lnTo>
                      <a:pt x="7546" y="9789"/>
                    </a:lnTo>
                    <a:lnTo>
                      <a:pt x="5791" y="8833"/>
                    </a:lnTo>
                    <a:lnTo>
                      <a:pt x="67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1" name="Google Shape;15171;p32"/>
              <p:cNvSpPr/>
              <p:nvPr/>
            </p:nvSpPr>
            <p:spPr>
              <a:xfrm>
                <a:off x="6534979" y="6401101"/>
                <a:ext cx="339622" cy="437886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0686" extrusionOk="0">
                    <a:moveTo>
                      <a:pt x="2574" y="1"/>
                    </a:moveTo>
                    <a:lnTo>
                      <a:pt x="1599" y="9828"/>
                    </a:lnTo>
                    <a:lnTo>
                      <a:pt x="0" y="10686"/>
                    </a:lnTo>
                    <a:lnTo>
                      <a:pt x="6571" y="10686"/>
                    </a:lnTo>
                    <a:lnTo>
                      <a:pt x="8287" y="3432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2" name="Google Shape;15172;p32"/>
              <p:cNvSpPr/>
              <p:nvPr/>
            </p:nvSpPr>
            <p:spPr>
              <a:xfrm>
                <a:off x="6629268" y="6055947"/>
                <a:ext cx="617654" cy="552131"/>
              </a:xfrm>
              <a:custGeom>
                <a:avLst/>
                <a:gdLst/>
                <a:ahLst/>
                <a:cxnLst/>
                <a:rect l="l" t="t" r="r" b="b"/>
                <a:pathLst>
                  <a:path w="15073" h="13474" extrusionOk="0">
                    <a:moveTo>
                      <a:pt x="2165" y="0"/>
                    </a:moveTo>
                    <a:lnTo>
                      <a:pt x="1853" y="1053"/>
                    </a:lnTo>
                    <a:lnTo>
                      <a:pt x="1541" y="2204"/>
                    </a:lnTo>
                    <a:lnTo>
                      <a:pt x="1170" y="3627"/>
                    </a:lnTo>
                    <a:lnTo>
                      <a:pt x="780" y="5206"/>
                    </a:lnTo>
                    <a:lnTo>
                      <a:pt x="605" y="6025"/>
                    </a:lnTo>
                    <a:lnTo>
                      <a:pt x="449" y="6844"/>
                    </a:lnTo>
                    <a:lnTo>
                      <a:pt x="293" y="7663"/>
                    </a:lnTo>
                    <a:lnTo>
                      <a:pt x="176" y="8443"/>
                    </a:lnTo>
                    <a:lnTo>
                      <a:pt x="78" y="9184"/>
                    </a:lnTo>
                    <a:lnTo>
                      <a:pt x="20" y="9886"/>
                    </a:lnTo>
                    <a:lnTo>
                      <a:pt x="0" y="10510"/>
                    </a:lnTo>
                    <a:lnTo>
                      <a:pt x="0" y="10783"/>
                    </a:lnTo>
                    <a:lnTo>
                      <a:pt x="20" y="11056"/>
                    </a:lnTo>
                    <a:lnTo>
                      <a:pt x="59" y="11290"/>
                    </a:lnTo>
                    <a:lnTo>
                      <a:pt x="98" y="11504"/>
                    </a:lnTo>
                    <a:lnTo>
                      <a:pt x="156" y="11699"/>
                    </a:lnTo>
                    <a:lnTo>
                      <a:pt x="234" y="11855"/>
                    </a:lnTo>
                    <a:lnTo>
                      <a:pt x="351" y="12031"/>
                    </a:lnTo>
                    <a:lnTo>
                      <a:pt x="507" y="12187"/>
                    </a:lnTo>
                    <a:lnTo>
                      <a:pt x="683" y="12343"/>
                    </a:lnTo>
                    <a:lnTo>
                      <a:pt x="897" y="12479"/>
                    </a:lnTo>
                    <a:lnTo>
                      <a:pt x="1151" y="12616"/>
                    </a:lnTo>
                    <a:lnTo>
                      <a:pt x="1404" y="12733"/>
                    </a:lnTo>
                    <a:lnTo>
                      <a:pt x="1677" y="12830"/>
                    </a:lnTo>
                    <a:lnTo>
                      <a:pt x="1989" y="12928"/>
                    </a:lnTo>
                    <a:lnTo>
                      <a:pt x="2301" y="13006"/>
                    </a:lnTo>
                    <a:lnTo>
                      <a:pt x="2633" y="13084"/>
                    </a:lnTo>
                    <a:lnTo>
                      <a:pt x="3334" y="13220"/>
                    </a:lnTo>
                    <a:lnTo>
                      <a:pt x="4056" y="13318"/>
                    </a:lnTo>
                    <a:lnTo>
                      <a:pt x="4777" y="13376"/>
                    </a:lnTo>
                    <a:lnTo>
                      <a:pt x="5499" y="13435"/>
                    </a:lnTo>
                    <a:lnTo>
                      <a:pt x="6181" y="13454"/>
                    </a:lnTo>
                    <a:lnTo>
                      <a:pt x="7371" y="13474"/>
                    </a:lnTo>
                    <a:lnTo>
                      <a:pt x="8209" y="13474"/>
                    </a:lnTo>
                    <a:lnTo>
                      <a:pt x="8521" y="13454"/>
                    </a:lnTo>
                    <a:lnTo>
                      <a:pt x="9126" y="13454"/>
                    </a:lnTo>
                    <a:lnTo>
                      <a:pt x="9535" y="13415"/>
                    </a:lnTo>
                    <a:lnTo>
                      <a:pt x="10022" y="13376"/>
                    </a:lnTo>
                    <a:lnTo>
                      <a:pt x="10588" y="13279"/>
                    </a:lnTo>
                    <a:lnTo>
                      <a:pt x="11173" y="13162"/>
                    </a:lnTo>
                    <a:lnTo>
                      <a:pt x="11777" y="13006"/>
                    </a:lnTo>
                    <a:lnTo>
                      <a:pt x="12089" y="12908"/>
                    </a:lnTo>
                    <a:lnTo>
                      <a:pt x="12382" y="12791"/>
                    </a:lnTo>
                    <a:lnTo>
                      <a:pt x="12694" y="12674"/>
                    </a:lnTo>
                    <a:lnTo>
                      <a:pt x="12986" y="12518"/>
                    </a:lnTo>
                    <a:lnTo>
                      <a:pt x="13259" y="12362"/>
                    </a:lnTo>
                    <a:lnTo>
                      <a:pt x="13532" y="12187"/>
                    </a:lnTo>
                    <a:lnTo>
                      <a:pt x="13786" y="11992"/>
                    </a:lnTo>
                    <a:lnTo>
                      <a:pt x="14039" y="11777"/>
                    </a:lnTo>
                    <a:lnTo>
                      <a:pt x="14254" y="11543"/>
                    </a:lnTo>
                    <a:lnTo>
                      <a:pt x="14449" y="11290"/>
                    </a:lnTo>
                    <a:lnTo>
                      <a:pt x="14624" y="11017"/>
                    </a:lnTo>
                    <a:lnTo>
                      <a:pt x="14780" y="10724"/>
                    </a:lnTo>
                    <a:lnTo>
                      <a:pt x="14897" y="10393"/>
                    </a:lnTo>
                    <a:lnTo>
                      <a:pt x="14995" y="10061"/>
                    </a:lnTo>
                    <a:lnTo>
                      <a:pt x="15053" y="9691"/>
                    </a:lnTo>
                    <a:lnTo>
                      <a:pt x="15073" y="9301"/>
                    </a:lnTo>
                    <a:lnTo>
                      <a:pt x="15073" y="8755"/>
                    </a:lnTo>
                    <a:lnTo>
                      <a:pt x="15034" y="8209"/>
                    </a:lnTo>
                    <a:lnTo>
                      <a:pt x="14975" y="7663"/>
                    </a:lnTo>
                    <a:lnTo>
                      <a:pt x="14878" y="7137"/>
                    </a:lnTo>
                    <a:lnTo>
                      <a:pt x="14780" y="6591"/>
                    </a:lnTo>
                    <a:lnTo>
                      <a:pt x="14644" y="6064"/>
                    </a:lnTo>
                    <a:lnTo>
                      <a:pt x="14488" y="5557"/>
                    </a:lnTo>
                    <a:lnTo>
                      <a:pt x="14332" y="5050"/>
                    </a:lnTo>
                    <a:lnTo>
                      <a:pt x="14156" y="4563"/>
                    </a:lnTo>
                    <a:lnTo>
                      <a:pt x="13961" y="4075"/>
                    </a:lnTo>
                    <a:lnTo>
                      <a:pt x="13766" y="3627"/>
                    </a:lnTo>
                    <a:lnTo>
                      <a:pt x="13552" y="3178"/>
                    </a:lnTo>
                    <a:lnTo>
                      <a:pt x="13357" y="2769"/>
                    </a:lnTo>
                    <a:lnTo>
                      <a:pt x="13142" y="2379"/>
                    </a:lnTo>
                    <a:lnTo>
                      <a:pt x="12928" y="2028"/>
                    </a:lnTo>
                    <a:lnTo>
                      <a:pt x="12733" y="1697"/>
                    </a:lnTo>
                    <a:lnTo>
                      <a:pt x="12323" y="1092"/>
                    </a:lnTo>
                    <a:lnTo>
                      <a:pt x="12011" y="663"/>
                    </a:lnTo>
                    <a:lnTo>
                      <a:pt x="11719" y="273"/>
                    </a:lnTo>
                    <a:lnTo>
                      <a:pt x="21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3" name="Google Shape;15173;p32"/>
              <p:cNvSpPr/>
              <p:nvPr/>
            </p:nvSpPr>
            <p:spPr>
              <a:xfrm>
                <a:off x="6719541" y="6031975"/>
                <a:ext cx="417110" cy="149445"/>
              </a:xfrm>
              <a:custGeom>
                <a:avLst/>
                <a:gdLst/>
                <a:ahLst/>
                <a:cxnLst/>
                <a:rect l="l" t="t" r="r" b="b"/>
                <a:pathLst>
                  <a:path w="10179" h="3647" extrusionOk="0">
                    <a:moveTo>
                      <a:pt x="293" y="0"/>
                    </a:moveTo>
                    <a:lnTo>
                      <a:pt x="1" y="1053"/>
                    </a:lnTo>
                    <a:lnTo>
                      <a:pt x="254" y="1346"/>
                    </a:lnTo>
                    <a:lnTo>
                      <a:pt x="566" y="1619"/>
                    </a:lnTo>
                    <a:lnTo>
                      <a:pt x="878" y="1872"/>
                    </a:lnTo>
                    <a:lnTo>
                      <a:pt x="1209" y="2087"/>
                    </a:lnTo>
                    <a:lnTo>
                      <a:pt x="1560" y="2301"/>
                    </a:lnTo>
                    <a:lnTo>
                      <a:pt x="1931" y="2496"/>
                    </a:lnTo>
                    <a:lnTo>
                      <a:pt x="2301" y="2672"/>
                    </a:lnTo>
                    <a:lnTo>
                      <a:pt x="2672" y="2828"/>
                    </a:lnTo>
                    <a:lnTo>
                      <a:pt x="3042" y="2984"/>
                    </a:lnTo>
                    <a:lnTo>
                      <a:pt x="3608" y="3179"/>
                    </a:lnTo>
                    <a:lnTo>
                      <a:pt x="4173" y="3354"/>
                    </a:lnTo>
                    <a:lnTo>
                      <a:pt x="4758" y="3491"/>
                    </a:lnTo>
                    <a:lnTo>
                      <a:pt x="5343" y="3588"/>
                    </a:lnTo>
                    <a:lnTo>
                      <a:pt x="5636" y="3627"/>
                    </a:lnTo>
                    <a:lnTo>
                      <a:pt x="5928" y="3647"/>
                    </a:lnTo>
                    <a:lnTo>
                      <a:pt x="6513" y="3647"/>
                    </a:lnTo>
                    <a:lnTo>
                      <a:pt x="6806" y="3627"/>
                    </a:lnTo>
                    <a:lnTo>
                      <a:pt x="7098" y="3588"/>
                    </a:lnTo>
                    <a:lnTo>
                      <a:pt x="7390" y="3549"/>
                    </a:lnTo>
                    <a:lnTo>
                      <a:pt x="7683" y="3471"/>
                    </a:lnTo>
                    <a:lnTo>
                      <a:pt x="8014" y="3374"/>
                    </a:lnTo>
                    <a:lnTo>
                      <a:pt x="8346" y="3218"/>
                    </a:lnTo>
                    <a:lnTo>
                      <a:pt x="8697" y="3042"/>
                    </a:lnTo>
                    <a:lnTo>
                      <a:pt x="9048" y="2828"/>
                    </a:lnTo>
                    <a:lnTo>
                      <a:pt x="9360" y="2574"/>
                    </a:lnTo>
                    <a:lnTo>
                      <a:pt x="9672" y="2301"/>
                    </a:lnTo>
                    <a:lnTo>
                      <a:pt x="9945" y="2009"/>
                    </a:lnTo>
                    <a:lnTo>
                      <a:pt x="10062" y="1853"/>
                    </a:lnTo>
                    <a:lnTo>
                      <a:pt x="10179" y="1697"/>
                    </a:lnTo>
                    <a:lnTo>
                      <a:pt x="9808" y="1092"/>
                    </a:lnTo>
                    <a:lnTo>
                      <a:pt x="9496" y="663"/>
                    </a:lnTo>
                    <a:lnTo>
                      <a:pt x="9223" y="27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4" name="Google Shape;15174;p32"/>
              <p:cNvSpPr/>
              <p:nvPr/>
            </p:nvSpPr>
            <p:spPr>
              <a:xfrm>
                <a:off x="6776254" y="6580091"/>
                <a:ext cx="306061" cy="32003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81" extrusionOk="0">
                    <a:moveTo>
                      <a:pt x="40" y="0"/>
                    </a:moveTo>
                    <a:lnTo>
                      <a:pt x="20" y="20"/>
                    </a:lnTo>
                    <a:lnTo>
                      <a:pt x="1" y="39"/>
                    </a:lnTo>
                    <a:lnTo>
                      <a:pt x="20" y="59"/>
                    </a:lnTo>
                    <a:lnTo>
                      <a:pt x="59" y="98"/>
                    </a:lnTo>
                    <a:lnTo>
                      <a:pt x="215" y="176"/>
                    </a:lnTo>
                    <a:lnTo>
                      <a:pt x="449" y="293"/>
                    </a:lnTo>
                    <a:lnTo>
                      <a:pt x="800" y="410"/>
                    </a:lnTo>
                    <a:lnTo>
                      <a:pt x="1268" y="546"/>
                    </a:lnTo>
                    <a:lnTo>
                      <a:pt x="1541" y="605"/>
                    </a:lnTo>
                    <a:lnTo>
                      <a:pt x="1853" y="663"/>
                    </a:lnTo>
                    <a:lnTo>
                      <a:pt x="2185" y="702"/>
                    </a:lnTo>
                    <a:lnTo>
                      <a:pt x="2575" y="741"/>
                    </a:lnTo>
                    <a:lnTo>
                      <a:pt x="2965" y="761"/>
                    </a:lnTo>
                    <a:lnTo>
                      <a:pt x="3413" y="780"/>
                    </a:lnTo>
                    <a:lnTo>
                      <a:pt x="4037" y="761"/>
                    </a:lnTo>
                    <a:lnTo>
                      <a:pt x="4876" y="702"/>
                    </a:lnTo>
                    <a:lnTo>
                      <a:pt x="5597" y="624"/>
                    </a:lnTo>
                    <a:lnTo>
                      <a:pt x="6182" y="546"/>
                    </a:lnTo>
                    <a:lnTo>
                      <a:pt x="6650" y="468"/>
                    </a:lnTo>
                    <a:lnTo>
                      <a:pt x="7001" y="390"/>
                    </a:lnTo>
                    <a:lnTo>
                      <a:pt x="7254" y="332"/>
                    </a:lnTo>
                    <a:lnTo>
                      <a:pt x="7449" y="254"/>
                    </a:lnTo>
                    <a:lnTo>
                      <a:pt x="7469" y="254"/>
                    </a:lnTo>
                    <a:lnTo>
                      <a:pt x="7469" y="215"/>
                    </a:lnTo>
                    <a:lnTo>
                      <a:pt x="7449" y="195"/>
                    </a:lnTo>
                    <a:lnTo>
                      <a:pt x="7430" y="195"/>
                    </a:lnTo>
                    <a:lnTo>
                      <a:pt x="7410" y="215"/>
                    </a:lnTo>
                    <a:lnTo>
                      <a:pt x="7157" y="293"/>
                    </a:lnTo>
                    <a:lnTo>
                      <a:pt x="6903" y="351"/>
                    </a:lnTo>
                    <a:lnTo>
                      <a:pt x="6533" y="429"/>
                    </a:lnTo>
                    <a:lnTo>
                      <a:pt x="6065" y="507"/>
                    </a:lnTo>
                    <a:lnTo>
                      <a:pt x="5500" y="585"/>
                    </a:lnTo>
                    <a:lnTo>
                      <a:pt x="4837" y="644"/>
                    </a:lnTo>
                    <a:lnTo>
                      <a:pt x="4037" y="683"/>
                    </a:lnTo>
                    <a:lnTo>
                      <a:pt x="3413" y="702"/>
                    </a:lnTo>
                    <a:lnTo>
                      <a:pt x="2984" y="702"/>
                    </a:lnTo>
                    <a:lnTo>
                      <a:pt x="2575" y="683"/>
                    </a:lnTo>
                    <a:lnTo>
                      <a:pt x="2204" y="644"/>
                    </a:lnTo>
                    <a:lnTo>
                      <a:pt x="1853" y="605"/>
                    </a:lnTo>
                    <a:lnTo>
                      <a:pt x="1561" y="546"/>
                    </a:lnTo>
                    <a:lnTo>
                      <a:pt x="1288" y="488"/>
                    </a:lnTo>
                    <a:lnTo>
                      <a:pt x="820" y="351"/>
                    </a:lnTo>
                    <a:lnTo>
                      <a:pt x="469" y="234"/>
                    </a:lnTo>
                    <a:lnTo>
                      <a:pt x="235" y="117"/>
                    </a:lnTo>
                    <a:lnTo>
                      <a:pt x="98" y="39"/>
                    </a:lnTo>
                    <a:lnTo>
                      <a:pt x="79" y="20"/>
                    </a:lnTo>
                    <a:lnTo>
                      <a:pt x="59" y="2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5" name="Google Shape;15175;p32"/>
              <p:cNvSpPr/>
              <p:nvPr/>
            </p:nvSpPr>
            <p:spPr>
              <a:xfrm>
                <a:off x="7168574" y="6169414"/>
                <a:ext cx="79169" cy="434689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0608" extrusionOk="0">
                    <a:moveTo>
                      <a:pt x="1" y="0"/>
                    </a:moveTo>
                    <a:lnTo>
                      <a:pt x="1" y="39"/>
                    </a:lnTo>
                    <a:lnTo>
                      <a:pt x="1" y="59"/>
                    </a:lnTo>
                    <a:lnTo>
                      <a:pt x="196" y="332"/>
                    </a:lnTo>
                    <a:lnTo>
                      <a:pt x="371" y="624"/>
                    </a:lnTo>
                    <a:lnTo>
                      <a:pt x="547" y="916"/>
                    </a:lnTo>
                    <a:lnTo>
                      <a:pt x="703" y="1209"/>
                    </a:lnTo>
                    <a:lnTo>
                      <a:pt x="859" y="1521"/>
                    </a:lnTo>
                    <a:lnTo>
                      <a:pt x="995" y="1833"/>
                    </a:lnTo>
                    <a:lnTo>
                      <a:pt x="1229" y="2476"/>
                    </a:lnTo>
                    <a:lnTo>
                      <a:pt x="1424" y="3120"/>
                    </a:lnTo>
                    <a:lnTo>
                      <a:pt x="1600" y="3783"/>
                    </a:lnTo>
                    <a:lnTo>
                      <a:pt x="1717" y="4465"/>
                    </a:lnTo>
                    <a:lnTo>
                      <a:pt x="1795" y="5148"/>
                    </a:lnTo>
                    <a:lnTo>
                      <a:pt x="1834" y="5811"/>
                    </a:lnTo>
                    <a:lnTo>
                      <a:pt x="1853" y="6493"/>
                    </a:lnTo>
                    <a:lnTo>
                      <a:pt x="1853" y="7000"/>
                    </a:lnTo>
                    <a:lnTo>
                      <a:pt x="1834" y="7526"/>
                    </a:lnTo>
                    <a:lnTo>
                      <a:pt x="1795" y="8033"/>
                    </a:lnTo>
                    <a:lnTo>
                      <a:pt x="1736" y="8540"/>
                    </a:lnTo>
                    <a:lnTo>
                      <a:pt x="1600" y="9554"/>
                    </a:lnTo>
                    <a:lnTo>
                      <a:pt x="1424" y="10568"/>
                    </a:lnTo>
                    <a:lnTo>
                      <a:pt x="1424" y="10588"/>
                    </a:lnTo>
                    <a:lnTo>
                      <a:pt x="1444" y="10607"/>
                    </a:lnTo>
                    <a:lnTo>
                      <a:pt x="1463" y="10607"/>
                    </a:lnTo>
                    <a:lnTo>
                      <a:pt x="1483" y="10588"/>
                    </a:lnTo>
                    <a:lnTo>
                      <a:pt x="1658" y="9574"/>
                    </a:lnTo>
                    <a:lnTo>
                      <a:pt x="1795" y="8540"/>
                    </a:lnTo>
                    <a:lnTo>
                      <a:pt x="1853" y="8033"/>
                    </a:lnTo>
                    <a:lnTo>
                      <a:pt x="1892" y="7526"/>
                    </a:lnTo>
                    <a:lnTo>
                      <a:pt x="1912" y="7000"/>
                    </a:lnTo>
                    <a:lnTo>
                      <a:pt x="1931" y="6493"/>
                    </a:lnTo>
                    <a:lnTo>
                      <a:pt x="1912" y="5811"/>
                    </a:lnTo>
                    <a:lnTo>
                      <a:pt x="1853" y="5128"/>
                    </a:lnTo>
                    <a:lnTo>
                      <a:pt x="1775" y="4446"/>
                    </a:lnTo>
                    <a:lnTo>
                      <a:pt x="1658" y="3783"/>
                    </a:lnTo>
                    <a:lnTo>
                      <a:pt x="1502" y="3100"/>
                    </a:lnTo>
                    <a:lnTo>
                      <a:pt x="1288" y="2457"/>
                    </a:lnTo>
                    <a:lnTo>
                      <a:pt x="1054" y="1813"/>
                    </a:lnTo>
                    <a:lnTo>
                      <a:pt x="917" y="1501"/>
                    </a:lnTo>
                    <a:lnTo>
                      <a:pt x="761" y="1189"/>
                    </a:lnTo>
                    <a:lnTo>
                      <a:pt x="605" y="877"/>
                    </a:lnTo>
                    <a:lnTo>
                      <a:pt x="430" y="585"/>
                    </a:lnTo>
                    <a:lnTo>
                      <a:pt x="254" y="293"/>
                    </a:lnTo>
                    <a:lnTo>
                      <a:pt x="59" y="2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6" name="Google Shape;15176;p32"/>
              <p:cNvSpPr/>
              <p:nvPr/>
            </p:nvSpPr>
            <p:spPr>
              <a:xfrm>
                <a:off x="6418315" y="5424729"/>
                <a:ext cx="1003580" cy="681579"/>
              </a:xfrm>
              <a:custGeom>
                <a:avLst/>
                <a:gdLst/>
                <a:ahLst/>
                <a:cxnLst/>
                <a:rect l="l" t="t" r="r" b="b"/>
                <a:pathLst>
                  <a:path w="24491" h="16633" extrusionOk="0">
                    <a:moveTo>
                      <a:pt x="11622" y="0"/>
                    </a:moveTo>
                    <a:lnTo>
                      <a:pt x="10978" y="20"/>
                    </a:lnTo>
                    <a:lnTo>
                      <a:pt x="10335" y="59"/>
                    </a:lnTo>
                    <a:lnTo>
                      <a:pt x="10003" y="117"/>
                    </a:lnTo>
                    <a:lnTo>
                      <a:pt x="9672" y="156"/>
                    </a:lnTo>
                    <a:lnTo>
                      <a:pt x="9340" y="234"/>
                    </a:lnTo>
                    <a:lnTo>
                      <a:pt x="8989" y="332"/>
                    </a:lnTo>
                    <a:lnTo>
                      <a:pt x="8638" y="429"/>
                    </a:lnTo>
                    <a:lnTo>
                      <a:pt x="8287" y="566"/>
                    </a:lnTo>
                    <a:lnTo>
                      <a:pt x="7917" y="702"/>
                    </a:lnTo>
                    <a:lnTo>
                      <a:pt x="7527" y="878"/>
                    </a:lnTo>
                    <a:lnTo>
                      <a:pt x="7274" y="1014"/>
                    </a:lnTo>
                    <a:lnTo>
                      <a:pt x="6981" y="1170"/>
                    </a:lnTo>
                    <a:lnTo>
                      <a:pt x="6591" y="1404"/>
                    </a:lnTo>
                    <a:lnTo>
                      <a:pt x="6123" y="1697"/>
                    </a:lnTo>
                    <a:lnTo>
                      <a:pt x="5616" y="2048"/>
                    </a:lnTo>
                    <a:lnTo>
                      <a:pt x="5031" y="2457"/>
                    </a:lnTo>
                    <a:lnTo>
                      <a:pt x="4427" y="2945"/>
                    </a:lnTo>
                    <a:lnTo>
                      <a:pt x="3803" y="3491"/>
                    </a:lnTo>
                    <a:lnTo>
                      <a:pt x="3491" y="3783"/>
                    </a:lnTo>
                    <a:lnTo>
                      <a:pt x="3179" y="4095"/>
                    </a:lnTo>
                    <a:lnTo>
                      <a:pt x="2886" y="4427"/>
                    </a:lnTo>
                    <a:lnTo>
                      <a:pt x="2574" y="4758"/>
                    </a:lnTo>
                    <a:lnTo>
                      <a:pt x="2282" y="5109"/>
                    </a:lnTo>
                    <a:lnTo>
                      <a:pt x="1990" y="5499"/>
                    </a:lnTo>
                    <a:lnTo>
                      <a:pt x="1717" y="5869"/>
                    </a:lnTo>
                    <a:lnTo>
                      <a:pt x="1444" y="6279"/>
                    </a:lnTo>
                    <a:lnTo>
                      <a:pt x="1190" y="6688"/>
                    </a:lnTo>
                    <a:lnTo>
                      <a:pt x="956" y="7137"/>
                    </a:lnTo>
                    <a:lnTo>
                      <a:pt x="742" y="7585"/>
                    </a:lnTo>
                    <a:lnTo>
                      <a:pt x="547" y="8034"/>
                    </a:lnTo>
                    <a:lnTo>
                      <a:pt x="371" y="8521"/>
                    </a:lnTo>
                    <a:lnTo>
                      <a:pt x="215" y="9009"/>
                    </a:lnTo>
                    <a:lnTo>
                      <a:pt x="98" y="9496"/>
                    </a:lnTo>
                    <a:lnTo>
                      <a:pt x="40" y="9964"/>
                    </a:lnTo>
                    <a:lnTo>
                      <a:pt x="1" y="10413"/>
                    </a:lnTo>
                    <a:lnTo>
                      <a:pt x="20" y="10842"/>
                    </a:lnTo>
                    <a:lnTo>
                      <a:pt x="59" y="11251"/>
                    </a:lnTo>
                    <a:lnTo>
                      <a:pt x="157" y="11641"/>
                    </a:lnTo>
                    <a:lnTo>
                      <a:pt x="274" y="12012"/>
                    </a:lnTo>
                    <a:lnTo>
                      <a:pt x="430" y="12362"/>
                    </a:lnTo>
                    <a:lnTo>
                      <a:pt x="625" y="12694"/>
                    </a:lnTo>
                    <a:lnTo>
                      <a:pt x="820" y="13006"/>
                    </a:lnTo>
                    <a:lnTo>
                      <a:pt x="1073" y="13298"/>
                    </a:lnTo>
                    <a:lnTo>
                      <a:pt x="1327" y="13571"/>
                    </a:lnTo>
                    <a:lnTo>
                      <a:pt x="1619" y="13844"/>
                    </a:lnTo>
                    <a:lnTo>
                      <a:pt x="1931" y="14078"/>
                    </a:lnTo>
                    <a:lnTo>
                      <a:pt x="2243" y="14312"/>
                    </a:lnTo>
                    <a:lnTo>
                      <a:pt x="2594" y="14527"/>
                    </a:lnTo>
                    <a:lnTo>
                      <a:pt x="2945" y="14741"/>
                    </a:lnTo>
                    <a:lnTo>
                      <a:pt x="3315" y="14917"/>
                    </a:lnTo>
                    <a:lnTo>
                      <a:pt x="3705" y="15092"/>
                    </a:lnTo>
                    <a:lnTo>
                      <a:pt x="4095" y="15248"/>
                    </a:lnTo>
                    <a:lnTo>
                      <a:pt x="4485" y="15404"/>
                    </a:lnTo>
                    <a:lnTo>
                      <a:pt x="4875" y="15521"/>
                    </a:lnTo>
                    <a:lnTo>
                      <a:pt x="5285" y="15638"/>
                    </a:lnTo>
                    <a:lnTo>
                      <a:pt x="5675" y="15755"/>
                    </a:lnTo>
                    <a:lnTo>
                      <a:pt x="6474" y="15931"/>
                    </a:lnTo>
                    <a:lnTo>
                      <a:pt x="7235" y="16067"/>
                    </a:lnTo>
                    <a:lnTo>
                      <a:pt x="7976" y="16165"/>
                    </a:lnTo>
                    <a:lnTo>
                      <a:pt x="8658" y="16223"/>
                    </a:lnTo>
                    <a:lnTo>
                      <a:pt x="11017" y="16360"/>
                    </a:lnTo>
                    <a:lnTo>
                      <a:pt x="12831" y="16457"/>
                    </a:lnTo>
                    <a:lnTo>
                      <a:pt x="15190" y="16613"/>
                    </a:lnTo>
                    <a:lnTo>
                      <a:pt x="15872" y="16633"/>
                    </a:lnTo>
                    <a:lnTo>
                      <a:pt x="16613" y="16633"/>
                    </a:lnTo>
                    <a:lnTo>
                      <a:pt x="17393" y="16594"/>
                    </a:lnTo>
                    <a:lnTo>
                      <a:pt x="18193" y="16496"/>
                    </a:lnTo>
                    <a:lnTo>
                      <a:pt x="18602" y="16438"/>
                    </a:lnTo>
                    <a:lnTo>
                      <a:pt x="19012" y="16379"/>
                    </a:lnTo>
                    <a:lnTo>
                      <a:pt x="19421" y="16282"/>
                    </a:lnTo>
                    <a:lnTo>
                      <a:pt x="19831" y="16204"/>
                    </a:lnTo>
                    <a:lnTo>
                      <a:pt x="20240" y="16087"/>
                    </a:lnTo>
                    <a:lnTo>
                      <a:pt x="20630" y="15950"/>
                    </a:lnTo>
                    <a:lnTo>
                      <a:pt x="21020" y="15814"/>
                    </a:lnTo>
                    <a:lnTo>
                      <a:pt x="21410" y="15658"/>
                    </a:lnTo>
                    <a:lnTo>
                      <a:pt x="21761" y="15482"/>
                    </a:lnTo>
                    <a:lnTo>
                      <a:pt x="22112" y="15307"/>
                    </a:lnTo>
                    <a:lnTo>
                      <a:pt x="22463" y="15092"/>
                    </a:lnTo>
                    <a:lnTo>
                      <a:pt x="22775" y="14858"/>
                    </a:lnTo>
                    <a:lnTo>
                      <a:pt x="23067" y="14624"/>
                    </a:lnTo>
                    <a:lnTo>
                      <a:pt x="23340" y="14351"/>
                    </a:lnTo>
                    <a:lnTo>
                      <a:pt x="23594" y="14059"/>
                    </a:lnTo>
                    <a:lnTo>
                      <a:pt x="23808" y="13747"/>
                    </a:lnTo>
                    <a:lnTo>
                      <a:pt x="24003" y="13435"/>
                    </a:lnTo>
                    <a:lnTo>
                      <a:pt x="24179" y="13064"/>
                    </a:lnTo>
                    <a:lnTo>
                      <a:pt x="24296" y="12694"/>
                    </a:lnTo>
                    <a:lnTo>
                      <a:pt x="24413" y="12304"/>
                    </a:lnTo>
                    <a:lnTo>
                      <a:pt x="24471" y="11875"/>
                    </a:lnTo>
                    <a:lnTo>
                      <a:pt x="24491" y="11427"/>
                    </a:lnTo>
                    <a:lnTo>
                      <a:pt x="24471" y="10959"/>
                    </a:lnTo>
                    <a:lnTo>
                      <a:pt x="24413" y="10452"/>
                    </a:lnTo>
                    <a:lnTo>
                      <a:pt x="24335" y="9945"/>
                    </a:lnTo>
                    <a:lnTo>
                      <a:pt x="24218" y="9457"/>
                    </a:lnTo>
                    <a:lnTo>
                      <a:pt x="24062" y="8970"/>
                    </a:lnTo>
                    <a:lnTo>
                      <a:pt x="23906" y="8502"/>
                    </a:lnTo>
                    <a:lnTo>
                      <a:pt x="23730" y="8053"/>
                    </a:lnTo>
                    <a:lnTo>
                      <a:pt x="23535" y="7605"/>
                    </a:lnTo>
                    <a:lnTo>
                      <a:pt x="23321" y="7176"/>
                    </a:lnTo>
                    <a:lnTo>
                      <a:pt x="23087" y="6747"/>
                    </a:lnTo>
                    <a:lnTo>
                      <a:pt x="22833" y="6357"/>
                    </a:lnTo>
                    <a:lnTo>
                      <a:pt x="22599" y="5967"/>
                    </a:lnTo>
                    <a:lnTo>
                      <a:pt x="22326" y="5577"/>
                    </a:lnTo>
                    <a:lnTo>
                      <a:pt x="22053" y="5226"/>
                    </a:lnTo>
                    <a:lnTo>
                      <a:pt x="21800" y="4875"/>
                    </a:lnTo>
                    <a:lnTo>
                      <a:pt x="21507" y="4544"/>
                    </a:lnTo>
                    <a:lnTo>
                      <a:pt x="20961" y="3939"/>
                    </a:lnTo>
                    <a:lnTo>
                      <a:pt x="20416" y="3393"/>
                    </a:lnTo>
                    <a:lnTo>
                      <a:pt x="19909" y="2906"/>
                    </a:lnTo>
                    <a:lnTo>
                      <a:pt x="19421" y="2477"/>
                    </a:lnTo>
                    <a:lnTo>
                      <a:pt x="18992" y="2145"/>
                    </a:lnTo>
                    <a:lnTo>
                      <a:pt x="18641" y="1872"/>
                    </a:lnTo>
                    <a:lnTo>
                      <a:pt x="18368" y="1677"/>
                    </a:lnTo>
                    <a:lnTo>
                      <a:pt x="18134" y="1521"/>
                    </a:lnTo>
                    <a:lnTo>
                      <a:pt x="17783" y="1307"/>
                    </a:lnTo>
                    <a:lnTo>
                      <a:pt x="17413" y="1112"/>
                    </a:lnTo>
                    <a:lnTo>
                      <a:pt x="17062" y="936"/>
                    </a:lnTo>
                    <a:lnTo>
                      <a:pt x="16711" y="800"/>
                    </a:lnTo>
                    <a:lnTo>
                      <a:pt x="16360" y="683"/>
                    </a:lnTo>
                    <a:lnTo>
                      <a:pt x="16009" y="566"/>
                    </a:lnTo>
                    <a:lnTo>
                      <a:pt x="15677" y="468"/>
                    </a:lnTo>
                    <a:lnTo>
                      <a:pt x="15346" y="390"/>
                    </a:lnTo>
                    <a:lnTo>
                      <a:pt x="14683" y="273"/>
                    </a:lnTo>
                    <a:lnTo>
                      <a:pt x="14059" y="195"/>
                    </a:lnTo>
                    <a:lnTo>
                      <a:pt x="12928" y="39"/>
                    </a:lnTo>
                    <a:lnTo>
                      <a:pt x="12265" y="20"/>
                    </a:lnTo>
                    <a:lnTo>
                      <a:pt x="116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7" name="Google Shape;15177;p32"/>
              <p:cNvSpPr/>
              <p:nvPr/>
            </p:nvSpPr>
            <p:spPr>
              <a:xfrm>
                <a:off x="6418315" y="5424729"/>
                <a:ext cx="1003580" cy="681579"/>
              </a:xfrm>
              <a:custGeom>
                <a:avLst/>
                <a:gdLst/>
                <a:ahLst/>
                <a:cxnLst/>
                <a:rect l="l" t="t" r="r" b="b"/>
                <a:pathLst>
                  <a:path w="24491" h="16633" fill="none" extrusionOk="0">
                    <a:moveTo>
                      <a:pt x="215" y="9009"/>
                    </a:moveTo>
                    <a:lnTo>
                      <a:pt x="215" y="9009"/>
                    </a:lnTo>
                    <a:lnTo>
                      <a:pt x="371" y="8521"/>
                    </a:lnTo>
                    <a:lnTo>
                      <a:pt x="547" y="8034"/>
                    </a:lnTo>
                    <a:lnTo>
                      <a:pt x="742" y="7585"/>
                    </a:lnTo>
                    <a:lnTo>
                      <a:pt x="956" y="7137"/>
                    </a:lnTo>
                    <a:lnTo>
                      <a:pt x="1190" y="6688"/>
                    </a:lnTo>
                    <a:lnTo>
                      <a:pt x="1444" y="6279"/>
                    </a:lnTo>
                    <a:lnTo>
                      <a:pt x="1717" y="5869"/>
                    </a:lnTo>
                    <a:lnTo>
                      <a:pt x="1990" y="5499"/>
                    </a:lnTo>
                    <a:lnTo>
                      <a:pt x="2282" y="5109"/>
                    </a:lnTo>
                    <a:lnTo>
                      <a:pt x="2574" y="4758"/>
                    </a:lnTo>
                    <a:lnTo>
                      <a:pt x="2886" y="4427"/>
                    </a:lnTo>
                    <a:lnTo>
                      <a:pt x="3179" y="4095"/>
                    </a:lnTo>
                    <a:lnTo>
                      <a:pt x="3491" y="3783"/>
                    </a:lnTo>
                    <a:lnTo>
                      <a:pt x="3803" y="3491"/>
                    </a:lnTo>
                    <a:lnTo>
                      <a:pt x="4427" y="2945"/>
                    </a:lnTo>
                    <a:lnTo>
                      <a:pt x="5031" y="2457"/>
                    </a:lnTo>
                    <a:lnTo>
                      <a:pt x="5616" y="2048"/>
                    </a:lnTo>
                    <a:lnTo>
                      <a:pt x="6123" y="1697"/>
                    </a:lnTo>
                    <a:lnTo>
                      <a:pt x="6591" y="1404"/>
                    </a:lnTo>
                    <a:lnTo>
                      <a:pt x="6981" y="1170"/>
                    </a:lnTo>
                    <a:lnTo>
                      <a:pt x="7274" y="1014"/>
                    </a:lnTo>
                    <a:lnTo>
                      <a:pt x="7527" y="878"/>
                    </a:lnTo>
                    <a:lnTo>
                      <a:pt x="7527" y="878"/>
                    </a:lnTo>
                    <a:lnTo>
                      <a:pt x="7917" y="702"/>
                    </a:lnTo>
                    <a:lnTo>
                      <a:pt x="8287" y="566"/>
                    </a:lnTo>
                    <a:lnTo>
                      <a:pt x="8638" y="429"/>
                    </a:lnTo>
                    <a:lnTo>
                      <a:pt x="8989" y="332"/>
                    </a:lnTo>
                    <a:lnTo>
                      <a:pt x="9340" y="234"/>
                    </a:lnTo>
                    <a:lnTo>
                      <a:pt x="9672" y="156"/>
                    </a:lnTo>
                    <a:lnTo>
                      <a:pt x="10003" y="117"/>
                    </a:lnTo>
                    <a:lnTo>
                      <a:pt x="10335" y="59"/>
                    </a:lnTo>
                    <a:lnTo>
                      <a:pt x="10978" y="20"/>
                    </a:lnTo>
                    <a:lnTo>
                      <a:pt x="11622" y="0"/>
                    </a:lnTo>
                    <a:lnTo>
                      <a:pt x="12265" y="20"/>
                    </a:lnTo>
                    <a:lnTo>
                      <a:pt x="12928" y="39"/>
                    </a:lnTo>
                    <a:lnTo>
                      <a:pt x="12928" y="39"/>
                    </a:lnTo>
                    <a:lnTo>
                      <a:pt x="14059" y="195"/>
                    </a:lnTo>
                    <a:lnTo>
                      <a:pt x="14683" y="273"/>
                    </a:lnTo>
                    <a:lnTo>
                      <a:pt x="15346" y="390"/>
                    </a:lnTo>
                    <a:lnTo>
                      <a:pt x="15677" y="468"/>
                    </a:lnTo>
                    <a:lnTo>
                      <a:pt x="16009" y="566"/>
                    </a:lnTo>
                    <a:lnTo>
                      <a:pt x="16360" y="683"/>
                    </a:lnTo>
                    <a:lnTo>
                      <a:pt x="16711" y="800"/>
                    </a:lnTo>
                    <a:lnTo>
                      <a:pt x="17062" y="936"/>
                    </a:lnTo>
                    <a:lnTo>
                      <a:pt x="17413" y="1112"/>
                    </a:lnTo>
                    <a:lnTo>
                      <a:pt x="17783" y="1307"/>
                    </a:lnTo>
                    <a:lnTo>
                      <a:pt x="18134" y="1521"/>
                    </a:lnTo>
                    <a:lnTo>
                      <a:pt x="18134" y="1521"/>
                    </a:lnTo>
                    <a:lnTo>
                      <a:pt x="18368" y="1677"/>
                    </a:lnTo>
                    <a:lnTo>
                      <a:pt x="18641" y="1872"/>
                    </a:lnTo>
                    <a:lnTo>
                      <a:pt x="18992" y="2145"/>
                    </a:lnTo>
                    <a:lnTo>
                      <a:pt x="19421" y="2477"/>
                    </a:lnTo>
                    <a:lnTo>
                      <a:pt x="19909" y="2906"/>
                    </a:lnTo>
                    <a:lnTo>
                      <a:pt x="20416" y="3393"/>
                    </a:lnTo>
                    <a:lnTo>
                      <a:pt x="20961" y="3939"/>
                    </a:lnTo>
                    <a:lnTo>
                      <a:pt x="21507" y="4544"/>
                    </a:lnTo>
                    <a:lnTo>
                      <a:pt x="21800" y="4875"/>
                    </a:lnTo>
                    <a:lnTo>
                      <a:pt x="22053" y="5226"/>
                    </a:lnTo>
                    <a:lnTo>
                      <a:pt x="22326" y="5577"/>
                    </a:lnTo>
                    <a:lnTo>
                      <a:pt x="22599" y="5967"/>
                    </a:lnTo>
                    <a:lnTo>
                      <a:pt x="22833" y="6357"/>
                    </a:lnTo>
                    <a:lnTo>
                      <a:pt x="23087" y="6747"/>
                    </a:lnTo>
                    <a:lnTo>
                      <a:pt x="23321" y="7176"/>
                    </a:lnTo>
                    <a:lnTo>
                      <a:pt x="23535" y="7605"/>
                    </a:lnTo>
                    <a:lnTo>
                      <a:pt x="23730" y="8053"/>
                    </a:lnTo>
                    <a:lnTo>
                      <a:pt x="23906" y="8502"/>
                    </a:lnTo>
                    <a:lnTo>
                      <a:pt x="24062" y="8970"/>
                    </a:lnTo>
                    <a:lnTo>
                      <a:pt x="24218" y="9457"/>
                    </a:lnTo>
                    <a:lnTo>
                      <a:pt x="24335" y="9945"/>
                    </a:lnTo>
                    <a:lnTo>
                      <a:pt x="24413" y="10452"/>
                    </a:lnTo>
                    <a:lnTo>
                      <a:pt x="24413" y="10452"/>
                    </a:lnTo>
                    <a:lnTo>
                      <a:pt x="24471" y="10959"/>
                    </a:lnTo>
                    <a:lnTo>
                      <a:pt x="24491" y="11427"/>
                    </a:lnTo>
                    <a:lnTo>
                      <a:pt x="24471" y="11875"/>
                    </a:lnTo>
                    <a:lnTo>
                      <a:pt x="24413" y="12304"/>
                    </a:lnTo>
                    <a:lnTo>
                      <a:pt x="24296" y="12694"/>
                    </a:lnTo>
                    <a:lnTo>
                      <a:pt x="24179" y="13064"/>
                    </a:lnTo>
                    <a:lnTo>
                      <a:pt x="24003" y="13435"/>
                    </a:lnTo>
                    <a:lnTo>
                      <a:pt x="23808" y="13747"/>
                    </a:lnTo>
                    <a:lnTo>
                      <a:pt x="23594" y="14059"/>
                    </a:lnTo>
                    <a:lnTo>
                      <a:pt x="23340" y="14351"/>
                    </a:lnTo>
                    <a:lnTo>
                      <a:pt x="23067" y="14624"/>
                    </a:lnTo>
                    <a:lnTo>
                      <a:pt x="22775" y="14858"/>
                    </a:lnTo>
                    <a:lnTo>
                      <a:pt x="22463" y="15092"/>
                    </a:lnTo>
                    <a:lnTo>
                      <a:pt x="22112" y="15307"/>
                    </a:lnTo>
                    <a:lnTo>
                      <a:pt x="21761" y="15482"/>
                    </a:lnTo>
                    <a:lnTo>
                      <a:pt x="21410" y="15658"/>
                    </a:lnTo>
                    <a:lnTo>
                      <a:pt x="21020" y="15814"/>
                    </a:lnTo>
                    <a:lnTo>
                      <a:pt x="20630" y="15950"/>
                    </a:lnTo>
                    <a:lnTo>
                      <a:pt x="20240" y="16087"/>
                    </a:lnTo>
                    <a:lnTo>
                      <a:pt x="19831" y="16204"/>
                    </a:lnTo>
                    <a:lnTo>
                      <a:pt x="19421" y="16282"/>
                    </a:lnTo>
                    <a:lnTo>
                      <a:pt x="19012" y="16379"/>
                    </a:lnTo>
                    <a:lnTo>
                      <a:pt x="18602" y="16438"/>
                    </a:lnTo>
                    <a:lnTo>
                      <a:pt x="18193" y="16496"/>
                    </a:lnTo>
                    <a:lnTo>
                      <a:pt x="17393" y="16594"/>
                    </a:lnTo>
                    <a:lnTo>
                      <a:pt x="16613" y="16633"/>
                    </a:lnTo>
                    <a:lnTo>
                      <a:pt x="15872" y="16633"/>
                    </a:lnTo>
                    <a:lnTo>
                      <a:pt x="15190" y="16613"/>
                    </a:lnTo>
                    <a:lnTo>
                      <a:pt x="15190" y="16613"/>
                    </a:lnTo>
                    <a:lnTo>
                      <a:pt x="12831" y="16457"/>
                    </a:lnTo>
                    <a:lnTo>
                      <a:pt x="12831" y="16457"/>
                    </a:lnTo>
                    <a:lnTo>
                      <a:pt x="11017" y="16360"/>
                    </a:lnTo>
                    <a:lnTo>
                      <a:pt x="11017" y="16360"/>
                    </a:lnTo>
                    <a:lnTo>
                      <a:pt x="8658" y="16223"/>
                    </a:lnTo>
                    <a:lnTo>
                      <a:pt x="8658" y="16223"/>
                    </a:lnTo>
                    <a:lnTo>
                      <a:pt x="7976" y="16165"/>
                    </a:lnTo>
                    <a:lnTo>
                      <a:pt x="7235" y="16067"/>
                    </a:lnTo>
                    <a:lnTo>
                      <a:pt x="6474" y="15931"/>
                    </a:lnTo>
                    <a:lnTo>
                      <a:pt x="5675" y="15755"/>
                    </a:lnTo>
                    <a:lnTo>
                      <a:pt x="5285" y="15638"/>
                    </a:lnTo>
                    <a:lnTo>
                      <a:pt x="4875" y="15521"/>
                    </a:lnTo>
                    <a:lnTo>
                      <a:pt x="4485" y="15404"/>
                    </a:lnTo>
                    <a:lnTo>
                      <a:pt x="4095" y="15248"/>
                    </a:lnTo>
                    <a:lnTo>
                      <a:pt x="3705" y="15092"/>
                    </a:lnTo>
                    <a:lnTo>
                      <a:pt x="3315" y="14917"/>
                    </a:lnTo>
                    <a:lnTo>
                      <a:pt x="2945" y="14741"/>
                    </a:lnTo>
                    <a:lnTo>
                      <a:pt x="2594" y="14527"/>
                    </a:lnTo>
                    <a:lnTo>
                      <a:pt x="2243" y="14312"/>
                    </a:lnTo>
                    <a:lnTo>
                      <a:pt x="1931" y="14078"/>
                    </a:lnTo>
                    <a:lnTo>
                      <a:pt x="1619" y="13844"/>
                    </a:lnTo>
                    <a:lnTo>
                      <a:pt x="1327" y="13571"/>
                    </a:lnTo>
                    <a:lnTo>
                      <a:pt x="1073" y="13298"/>
                    </a:lnTo>
                    <a:lnTo>
                      <a:pt x="820" y="13006"/>
                    </a:lnTo>
                    <a:lnTo>
                      <a:pt x="625" y="12694"/>
                    </a:lnTo>
                    <a:lnTo>
                      <a:pt x="430" y="12362"/>
                    </a:lnTo>
                    <a:lnTo>
                      <a:pt x="274" y="12012"/>
                    </a:lnTo>
                    <a:lnTo>
                      <a:pt x="157" y="11641"/>
                    </a:lnTo>
                    <a:lnTo>
                      <a:pt x="59" y="11251"/>
                    </a:lnTo>
                    <a:lnTo>
                      <a:pt x="20" y="10842"/>
                    </a:lnTo>
                    <a:lnTo>
                      <a:pt x="1" y="10413"/>
                    </a:lnTo>
                    <a:lnTo>
                      <a:pt x="40" y="9964"/>
                    </a:lnTo>
                    <a:lnTo>
                      <a:pt x="98" y="9496"/>
                    </a:lnTo>
                    <a:lnTo>
                      <a:pt x="215" y="900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8" name="Google Shape;15178;p32"/>
              <p:cNvSpPr/>
              <p:nvPr/>
            </p:nvSpPr>
            <p:spPr>
              <a:xfrm>
                <a:off x="7165377" y="5350437"/>
                <a:ext cx="358799" cy="324419"/>
              </a:xfrm>
              <a:custGeom>
                <a:avLst/>
                <a:gdLst/>
                <a:ahLst/>
                <a:cxnLst/>
                <a:rect l="l" t="t" r="r" b="b"/>
                <a:pathLst>
                  <a:path w="8756" h="7917" extrusionOk="0">
                    <a:moveTo>
                      <a:pt x="4115" y="0"/>
                    </a:moveTo>
                    <a:lnTo>
                      <a:pt x="3881" y="20"/>
                    </a:lnTo>
                    <a:lnTo>
                      <a:pt x="3647" y="20"/>
                    </a:lnTo>
                    <a:lnTo>
                      <a:pt x="3432" y="59"/>
                    </a:lnTo>
                    <a:lnTo>
                      <a:pt x="3237" y="98"/>
                    </a:lnTo>
                    <a:lnTo>
                      <a:pt x="3042" y="137"/>
                    </a:lnTo>
                    <a:lnTo>
                      <a:pt x="2867" y="195"/>
                    </a:lnTo>
                    <a:lnTo>
                      <a:pt x="2711" y="254"/>
                    </a:lnTo>
                    <a:lnTo>
                      <a:pt x="2574" y="332"/>
                    </a:lnTo>
                    <a:lnTo>
                      <a:pt x="2321" y="527"/>
                    </a:lnTo>
                    <a:lnTo>
                      <a:pt x="2048" y="741"/>
                    </a:lnTo>
                    <a:lnTo>
                      <a:pt x="1814" y="995"/>
                    </a:lnTo>
                    <a:lnTo>
                      <a:pt x="1580" y="1268"/>
                    </a:lnTo>
                    <a:lnTo>
                      <a:pt x="1346" y="1560"/>
                    </a:lnTo>
                    <a:lnTo>
                      <a:pt x="1132" y="1852"/>
                    </a:lnTo>
                    <a:lnTo>
                      <a:pt x="937" y="2145"/>
                    </a:lnTo>
                    <a:lnTo>
                      <a:pt x="761" y="2437"/>
                    </a:lnTo>
                    <a:lnTo>
                      <a:pt x="449" y="3003"/>
                    </a:lnTo>
                    <a:lnTo>
                      <a:pt x="196" y="3451"/>
                    </a:lnTo>
                    <a:lnTo>
                      <a:pt x="1" y="3880"/>
                    </a:lnTo>
                    <a:lnTo>
                      <a:pt x="4017" y="7916"/>
                    </a:lnTo>
                    <a:lnTo>
                      <a:pt x="4778" y="7916"/>
                    </a:lnTo>
                    <a:lnTo>
                      <a:pt x="5168" y="7877"/>
                    </a:lnTo>
                    <a:lnTo>
                      <a:pt x="5577" y="7819"/>
                    </a:lnTo>
                    <a:lnTo>
                      <a:pt x="6006" y="7721"/>
                    </a:lnTo>
                    <a:lnTo>
                      <a:pt x="6474" y="7605"/>
                    </a:lnTo>
                    <a:lnTo>
                      <a:pt x="6689" y="7507"/>
                    </a:lnTo>
                    <a:lnTo>
                      <a:pt x="6923" y="7429"/>
                    </a:lnTo>
                    <a:lnTo>
                      <a:pt x="7137" y="7312"/>
                    </a:lnTo>
                    <a:lnTo>
                      <a:pt x="7352" y="7195"/>
                    </a:lnTo>
                    <a:lnTo>
                      <a:pt x="7566" y="7039"/>
                    </a:lnTo>
                    <a:lnTo>
                      <a:pt x="7761" y="6883"/>
                    </a:lnTo>
                    <a:lnTo>
                      <a:pt x="7937" y="6708"/>
                    </a:lnTo>
                    <a:lnTo>
                      <a:pt x="8112" y="6532"/>
                    </a:lnTo>
                    <a:lnTo>
                      <a:pt x="8268" y="6318"/>
                    </a:lnTo>
                    <a:lnTo>
                      <a:pt x="8404" y="6084"/>
                    </a:lnTo>
                    <a:lnTo>
                      <a:pt x="8521" y="5830"/>
                    </a:lnTo>
                    <a:lnTo>
                      <a:pt x="8619" y="5557"/>
                    </a:lnTo>
                    <a:lnTo>
                      <a:pt x="8677" y="5265"/>
                    </a:lnTo>
                    <a:lnTo>
                      <a:pt x="8736" y="4953"/>
                    </a:lnTo>
                    <a:lnTo>
                      <a:pt x="8755" y="4602"/>
                    </a:lnTo>
                    <a:lnTo>
                      <a:pt x="8755" y="4231"/>
                    </a:lnTo>
                    <a:lnTo>
                      <a:pt x="8716" y="3861"/>
                    </a:lnTo>
                    <a:lnTo>
                      <a:pt x="8658" y="3510"/>
                    </a:lnTo>
                    <a:lnTo>
                      <a:pt x="8580" y="3178"/>
                    </a:lnTo>
                    <a:lnTo>
                      <a:pt x="8482" y="2866"/>
                    </a:lnTo>
                    <a:lnTo>
                      <a:pt x="8365" y="2574"/>
                    </a:lnTo>
                    <a:lnTo>
                      <a:pt x="8229" y="2301"/>
                    </a:lnTo>
                    <a:lnTo>
                      <a:pt x="8073" y="2028"/>
                    </a:lnTo>
                    <a:lnTo>
                      <a:pt x="7898" y="1794"/>
                    </a:lnTo>
                    <a:lnTo>
                      <a:pt x="7703" y="1560"/>
                    </a:lnTo>
                    <a:lnTo>
                      <a:pt x="7508" y="1345"/>
                    </a:lnTo>
                    <a:lnTo>
                      <a:pt x="7293" y="1170"/>
                    </a:lnTo>
                    <a:lnTo>
                      <a:pt x="7079" y="995"/>
                    </a:lnTo>
                    <a:lnTo>
                      <a:pt x="6845" y="819"/>
                    </a:lnTo>
                    <a:lnTo>
                      <a:pt x="6611" y="683"/>
                    </a:lnTo>
                    <a:lnTo>
                      <a:pt x="6357" y="546"/>
                    </a:lnTo>
                    <a:lnTo>
                      <a:pt x="6123" y="429"/>
                    </a:lnTo>
                    <a:lnTo>
                      <a:pt x="5870" y="332"/>
                    </a:lnTo>
                    <a:lnTo>
                      <a:pt x="5597" y="254"/>
                    </a:lnTo>
                    <a:lnTo>
                      <a:pt x="5343" y="176"/>
                    </a:lnTo>
                    <a:lnTo>
                      <a:pt x="5090" y="117"/>
                    </a:lnTo>
                    <a:lnTo>
                      <a:pt x="4836" y="78"/>
                    </a:lnTo>
                    <a:lnTo>
                      <a:pt x="4602" y="39"/>
                    </a:lnTo>
                    <a:lnTo>
                      <a:pt x="4349" y="20"/>
                    </a:ln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9" name="Google Shape;15179;p32"/>
              <p:cNvSpPr/>
              <p:nvPr/>
            </p:nvSpPr>
            <p:spPr>
              <a:xfrm>
                <a:off x="7215739" y="5441489"/>
                <a:ext cx="243734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5149" extrusionOk="0">
                    <a:moveTo>
                      <a:pt x="2944" y="1"/>
                    </a:moveTo>
                    <a:lnTo>
                      <a:pt x="2593" y="20"/>
                    </a:lnTo>
                    <a:lnTo>
                      <a:pt x="2379" y="40"/>
                    </a:lnTo>
                    <a:lnTo>
                      <a:pt x="2164" y="79"/>
                    </a:lnTo>
                    <a:lnTo>
                      <a:pt x="1969" y="137"/>
                    </a:lnTo>
                    <a:lnTo>
                      <a:pt x="1774" y="215"/>
                    </a:lnTo>
                    <a:lnTo>
                      <a:pt x="1560" y="332"/>
                    </a:lnTo>
                    <a:lnTo>
                      <a:pt x="1365" y="488"/>
                    </a:lnTo>
                    <a:lnTo>
                      <a:pt x="1189" y="644"/>
                    </a:lnTo>
                    <a:lnTo>
                      <a:pt x="1033" y="839"/>
                    </a:lnTo>
                    <a:lnTo>
                      <a:pt x="858" y="1054"/>
                    </a:lnTo>
                    <a:lnTo>
                      <a:pt x="663" y="1307"/>
                    </a:lnTo>
                    <a:lnTo>
                      <a:pt x="468" y="1580"/>
                    </a:lnTo>
                    <a:lnTo>
                      <a:pt x="293" y="1892"/>
                    </a:lnTo>
                    <a:lnTo>
                      <a:pt x="156" y="2185"/>
                    </a:lnTo>
                    <a:lnTo>
                      <a:pt x="98" y="2341"/>
                    </a:lnTo>
                    <a:lnTo>
                      <a:pt x="39" y="2497"/>
                    </a:lnTo>
                    <a:lnTo>
                      <a:pt x="20" y="2653"/>
                    </a:lnTo>
                    <a:lnTo>
                      <a:pt x="0" y="2809"/>
                    </a:lnTo>
                    <a:lnTo>
                      <a:pt x="0" y="2965"/>
                    </a:lnTo>
                    <a:lnTo>
                      <a:pt x="39" y="3101"/>
                    </a:lnTo>
                    <a:lnTo>
                      <a:pt x="78" y="3257"/>
                    </a:lnTo>
                    <a:lnTo>
                      <a:pt x="137" y="3394"/>
                    </a:lnTo>
                    <a:lnTo>
                      <a:pt x="215" y="3550"/>
                    </a:lnTo>
                    <a:lnTo>
                      <a:pt x="293" y="3686"/>
                    </a:lnTo>
                    <a:lnTo>
                      <a:pt x="507" y="3959"/>
                    </a:lnTo>
                    <a:lnTo>
                      <a:pt x="741" y="4213"/>
                    </a:lnTo>
                    <a:lnTo>
                      <a:pt x="1014" y="4447"/>
                    </a:lnTo>
                    <a:lnTo>
                      <a:pt x="1287" y="4661"/>
                    </a:lnTo>
                    <a:lnTo>
                      <a:pt x="1560" y="4817"/>
                    </a:lnTo>
                    <a:lnTo>
                      <a:pt x="1852" y="4954"/>
                    </a:lnTo>
                    <a:lnTo>
                      <a:pt x="2125" y="5051"/>
                    </a:lnTo>
                    <a:lnTo>
                      <a:pt x="2398" y="5110"/>
                    </a:lnTo>
                    <a:lnTo>
                      <a:pt x="2691" y="5129"/>
                    </a:lnTo>
                    <a:lnTo>
                      <a:pt x="2964" y="5149"/>
                    </a:lnTo>
                    <a:lnTo>
                      <a:pt x="3198" y="5129"/>
                    </a:lnTo>
                    <a:lnTo>
                      <a:pt x="3432" y="5110"/>
                    </a:lnTo>
                    <a:lnTo>
                      <a:pt x="3666" y="5071"/>
                    </a:lnTo>
                    <a:lnTo>
                      <a:pt x="3880" y="5032"/>
                    </a:lnTo>
                    <a:lnTo>
                      <a:pt x="4095" y="4973"/>
                    </a:lnTo>
                    <a:lnTo>
                      <a:pt x="4329" y="4895"/>
                    </a:lnTo>
                    <a:lnTo>
                      <a:pt x="4524" y="4798"/>
                    </a:lnTo>
                    <a:lnTo>
                      <a:pt x="4738" y="4681"/>
                    </a:lnTo>
                    <a:lnTo>
                      <a:pt x="4933" y="4564"/>
                    </a:lnTo>
                    <a:lnTo>
                      <a:pt x="5109" y="4427"/>
                    </a:lnTo>
                    <a:lnTo>
                      <a:pt x="5284" y="4271"/>
                    </a:lnTo>
                    <a:lnTo>
                      <a:pt x="5440" y="4096"/>
                    </a:lnTo>
                    <a:lnTo>
                      <a:pt x="5577" y="3920"/>
                    </a:lnTo>
                    <a:lnTo>
                      <a:pt x="5694" y="3725"/>
                    </a:lnTo>
                    <a:lnTo>
                      <a:pt x="5791" y="3511"/>
                    </a:lnTo>
                    <a:lnTo>
                      <a:pt x="5869" y="3296"/>
                    </a:lnTo>
                    <a:lnTo>
                      <a:pt x="5908" y="3121"/>
                    </a:lnTo>
                    <a:lnTo>
                      <a:pt x="5928" y="2965"/>
                    </a:lnTo>
                    <a:lnTo>
                      <a:pt x="5947" y="2789"/>
                    </a:lnTo>
                    <a:lnTo>
                      <a:pt x="5947" y="2633"/>
                    </a:lnTo>
                    <a:lnTo>
                      <a:pt x="5947" y="2458"/>
                    </a:lnTo>
                    <a:lnTo>
                      <a:pt x="5928" y="2282"/>
                    </a:lnTo>
                    <a:lnTo>
                      <a:pt x="5850" y="1970"/>
                    </a:lnTo>
                    <a:lnTo>
                      <a:pt x="5713" y="1639"/>
                    </a:lnTo>
                    <a:lnTo>
                      <a:pt x="5557" y="1346"/>
                    </a:lnTo>
                    <a:lnTo>
                      <a:pt x="5362" y="1073"/>
                    </a:lnTo>
                    <a:lnTo>
                      <a:pt x="5128" y="820"/>
                    </a:lnTo>
                    <a:lnTo>
                      <a:pt x="4855" y="605"/>
                    </a:lnTo>
                    <a:lnTo>
                      <a:pt x="4563" y="430"/>
                    </a:lnTo>
                    <a:lnTo>
                      <a:pt x="4270" y="274"/>
                    </a:lnTo>
                    <a:lnTo>
                      <a:pt x="3939" y="157"/>
                    </a:lnTo>
                    <a:lnTo>
                      <a:pt x="3607" y="79"/>
                    </a:lnTo>
                    <a:lnTo>
                      <a:pt x="3276" y="20"/>
                    </a:lnTo>
                    <a:lnTo>
                      <a:pt x="29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0" name="Google Shape;15180;p32"/>
              <p:cNvSpPr/>
              <p:nvPr/>
            </p:nvSpPr>
            <p:spPr>
              <a:xfrm>
                <a:off x="7167795" y="5471853"/>
                <a:ext cx="154239" cy="165467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038" extrusionOk="0">
                    <a:moveTo>
                      <a:pt x="1599" y="1"/>
                    </a:moveTo>
                    <a:lnTo>
                      <a:pt x="1443" y="20"/>
                    </a:lnTo>
                    <a:lnTo>
                      <a:pt x="1307" y="59"/>
                    </a:lnTo>
                    <a:lnTo>
                      <a:pt x="1170" y="98"/>
                    </a:lnTo>
                    <a:lnTo>
                      <a:pt x="975" y="196"/>
                    </a:lnTo>
                    <a:lnTo>
                      <a:pt x="761" y="313"/>
                    </a:lnTo>
                    <a:lnTo>
                      <a:pt x="546" y="449"/>
                    </a:lnTo>
                    <a:lnTo>
                      <a:pt x="351" y="605"/>
                    </a:lnTo>
                    <a:lnTo>
                      <a:pt x="195" y="781"/>
                    </a:lnTo>
                    <a:lnTo>
                      <a:pt x="117" y="878"/>
                    </a:lnTo>
                    <a:lnTo>
                      <a:pt x="59" y="976"/>
                    </a:lnTo>
                    <a:lnTo>
                      <a:pt x="20" y="1073"/>
                    </a:lnTo>
                    <a:lnTo>
                      <a:pt x="0" y="1190"/>
                    </a:lnTo>
                    <a:lnTo>
                      <a:pt x="0" y="1307"/>
                    </a:lnTo>
                    <a:lnTo>
                      <a:pt x="20" y="1405"/>
                    </a:lnTo>
                    <a:lnTo>
                      <a:pt x="78" y="1658"/>
                    </a:lnTo>
                    <a:lnTo>
                      <a:pt x="176" y="1892"/>
                    </a:lnTo>
                    <a:lnTo>
                      <a:pt x="312" y="2107"/>
                    </a:lnTo>
                    <a:lnTo>
                      <a:pt x="468" y="2341"/>
                    </a:lnTo>
                    <a:lnTo>
                      <a:pt x="624" y="2536"/>
                    </a:lnTo>
                    <a:lnTo>
                      <a:pt x="800" y="2750"/>
                    </a:lnTo>
                    <a:lnTo>
                      <a:pt x="1151" y="3101"/>
                    </a:lnTo>
                    <a:lnTo>
                      <a:pt x="1346" y="3277"/>
                    </a:lnTo>
                    <a:lnTo>
                      <a:pt x="1560" y="3452"/>
                    </a:lnTo>
                    <a:lnTo>
                      <a:pt x="1775" y="3608"/>
                    </a:lnTo>
                    <a:lnTo>
                      <a:pt x="2009" y="3745"/>
                    </a:lnTo>
                    <a:lnTo>
                      <a:pt x="2242" y="3862"/>
                    </a:lnTo>
                    <a:lnTo>
                      <a:pt x="2496" y="3940"/>
                    </a:lnTo>
                    <a:lnTo>
                      <a:pt x="2749" y="3998"/>
                    </a:lnTo>
                    <a:lnTo>
                      <a:pt x="3003" y="4037"/>
                    </a:lnTo>
                    <a:lnTo>
                      <a:pt x="3120" y="4037"/>
                    </a:lnTo>
                    <a:lnTo>
                      <a:pt x="3256" y="4018"/>
                    </a:lnTo>
                    <a:lnTo>
                      <a:pt x="3373" y="3979"/>
                    </a:lnTo>
                    <a:lnTo>
                      <a:pt x="3490" y="3940"/>
                    </a:lnTo>
                    <a:lnTo>
                      <a:pt x="3588" y="3881"/>
                    </a:lnTo>
                    <a:lnTo>
                      <a:pt x="3666" y="3803"/>
                    </a:lnTo>
                    <a:lnTo>
                      <a:pt x="3724" y="3706"/>
                    </a:lnTo>
                    <a:lnTo>
                      <a:pt x="3763" y="3608"/>
                    </a:lnTo>
                    <a:lnTo>
                      <a:pt x="3763" y="3491"/>
                    </a:lnTo>
                    <a:lnTo>
                      <a:pt x="3724" y="3374"/>
                    </a:lnTo>
                    <a:lnTo>
                      <a:pt x="3685" y="3257"/>
                    </a:lnTo>
                    <a:lnTo>
                      <a:pt x="3627" y="3160"/>
                    </a:lnTo>
                    <a:lnTo>
                      <a:pt x="3451" y="2926"/>
                    </a:lnTo>
                    <a:lnTo>
                      <a:pt x="3276" y="2711"/>
                    </a:lnTo>
                    <a:lnTo>
                      <a:pt x="3061" y="2536"/>
                    </a:lnTo>
                    <a:lnTo>
                      <a:pt x="2827" y="2380"/>
                    </a:lnTo>
                    <a:lnTo>
                      <a:pt x="2944" y="2321"/>
                    </a:lnTo>
                    <a:lnTo>
                      <a:pt x="3061" y="2243"/>
                    </a:lnTo>
                    <a:lnTo>
                      <a:pt x="3139" y="2126"/>
                    </a:lnTo>
                    <a:lnTo>
                      <a:pt x="3198" y="2009"/>
                    </a:lnTo>
                    <a:lnTo>
                      <a:pt x="3217" y="1873"/>
                    </a:lnTo>
                    <a:lnTo>
                      <a:pt x="3217" y="1736"/>
                    </a:lnTo>
                    <a:lnTo>
                      <a:pt x="3178" y="1600"/>
                    </a:lnTo>
                    <a:lnTo>
                      <a:pt x="3120" y="1483"/>
                    </a:lnTo>
                    <a:lnTo>
                      <a:pt x="3022" y="1385"/>
                    </a:lnTo>
                    <a:lnTo>
                      <a:pt x="2925" y="1307"/>
                    </a:lnTo>
                    <a:lnTo>
                      <a:pt x="2788" y="1249"/>
                    </a:lnTo>
                    <a:lnTo>
                      <a:pt x="2652" y="1210"/>
                    </a:lnTo>
                    <a:lnTo>
                      <a:pt x="2515" y="1210"/>
                    </a:lnTo>
                    <a:lnTo>
                      <a:pt x="2379" y="1229"/>
                    </a:lnTo>
                    <a:lnTo>
                      <a:pt x="2242" y="1268"/>
                    </a:lnTo>
                    <a:lnTo>
                      <a:pt x="2126" y="1327"/>
                    </a:lnTo>
                    <a:lnTo>
                      <a:pt x="2242" y="1054"/>
                    </a:lnTo>
                    <a:lnTo>
                      <a:pt x="2301" y="917"/>
                    </a:lnTo>
                    <a:lnTo>
                      <a:pt x="2320" y="781"/>
                    </a:lnTo>
                    <a:lnTo>
                      <a:pt x="2340" y="644"/>
                    </a:lnTo>
                    <a:lnTo>
                      <a:pt x="2320" y="508"/>
                    </a:lnTo>
                    <a:lnTo>
                      <a:pt x="2301" y="371"/>
                    </a:lnTo>
                    <a:lnTo>
                      <a:pt x="2223" y="254"/>
                    </a:lnTo>
                    <a:lnTo>
                      <a:pt x="2126" y="157"/>
                    </a:lnTo>
                    <a:lnTo>
                      <a:pt x="2009" y="79"/>
                    </a:lnTo>
                    <a:lnTo>
                      <a:pt x="1892" y="40"/>
                    </a:lnTo>
                    <a:lnTo>
                      <a:pt x="1736" y="20"/>
                    </a:lnTo>
                    <a:lnTo>
                      <a:pt x="15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1" name="Google Shape;15181;p32"/>
              <p:cNvSpPr/>
              <p:nvPr/>
            </p:nvSpPr>
            <p:spPr>
              <a:xfrm>
                <a:off x="6361602" y="5296879"/>
                <a:ext cx="360397" cy="323640"/>
              </a:xfrm>
              <a:custGeom>
                <a:avLst/>
                <a:gdLst/>
                <a:ahLst/>
                <a:cxnLst/>
                <a:rect l="l" t="t" r="r" b="b"/>
                <a:pathLst>
                  <a:path w="8795" h="7898" extrusionOk="0">
                    <a:moveTo>
                      <a:pt x="4446" y="1"/>
                    </a:moveTo>
                    <a:lnTo>
                      <a:pt x="4192" y="20"/>
                    </a:lnTo>
                    <a:lnTo>
                      <a:pt x="3939" y="40"/>
                    </a:lnTo>
                    <a:lnTo>
                      <a:pt x="3666" y="98"/>
                    </a:lnTo>
                    <a:lnTo>
                      <a:pt x="3413" y="137"/>
                    </a:lnTo>
                    <a:lnTo>
                      <a:pt x="3140" y="215"/>
                    </a:lnTo>
                    <a:lnTo>
                      <a:pt x="2886" y="293"/>
                    </a:lnTo>
                    <a:lnTo>
                      <a:pt x="2633" y="391"/>
                    </a:lnTo>
                    <a:lnTo>
                      <a:pt x="2379" y="508"/>
                    </a:lnTo>
                    <a:lnTo>
                      <a:pt x="2126" y="644"/>
                    </a:lnTo>
                    <a:lnTo>
                      <a:pt x="1872" y="800"/>
                    </a:lnTo>
                    <a:lnTo>
                      <a:pt x="1658" y="956"/>
                    </a:lnTo>
                    <a:lnTo>
                      <a:pt x="1424" y="1151"/>
                    </a:lnTo>
                    <a:lnTo>
                      <a:pt x="1209" y="1346"/>
                    </a:lnTo>
                    <a:lnTo>
                      <a:pt x="1014" y="1561"/>
                    </a:lnTo>
                    <a:lnTo>
                      <a:pt x="819" y="1814"/>
                    </a:lnTo>
                    <a:lnTo>
                      <a:pt x="663" y="2068"/>
                    </a:lnTo>
                    <a:lnTo>
                      <a:pt x="507" y="2341"/>
                    </a:lnTo>
                    <a:lnTo>
                      <a:pt x="371" y="2652"/>
                    </a:lnTo>
                    <a:lnTo>
                      <a:pt x="254" y="2964"/>
                    </a:lnTo>
                    <a:lnTo>
                      <a:pt x="137" y="3315"/>
                    </a:lnTo>
                    <a:lnTo>
                      <a:pt x="78" y="3666"/>
                    </a:lnTo>
                    <a:lnTo>
                      <a:pt x="20" y="4037"/>
                    </a:lnTo>
                    <a:lnTo>
                      <a:pt x="0" y="4388"/>
                    </a:lnTo>
                    <a:lnTo>
                      <a:pt x="20" y="4700"/>
                    </a:lnTo>
                    <a:lnTo>
                      <a:pt x="59" y="5012"/>
                    </a:lnTo>
                    <a:lnTo>
                      <a:pt x="117" y="5285"/>
                    </a:lnTo>
                    <a:lnTo>
                      <a:pt x="195" y="5558"/>
                    </a:lnTo>
                    <a:lnTo>
                      <a:pt x="312" y="5792"/>
                    </a:lnTo>
                    <a:lnTo>
                      <a:pt x="429" y="6026"/>
                    </a:lnTo>
                    <a:lnTo>
                      <a:pt x="585" y="6240"/>
                    </a:lnTo>
                    <a:lnTo>
                      <a:pt x="741" y="6435"/>
                    </a:lnTo>
                    <a:lnTo>
                      <a:pt x="917" y="6611"/>
                    </a:lnTo>
                    <a:lnTo>
                      <a:pt x="1112" y="6767"/>
                    </a:lnTo>
                    <a:lnTo>
                      <a:pt x="1307" y="6923"/>
                    </a:lnTo>
                    <a:lnTo>
                      <a:pt x="1502" y="7059"/>
                    </a:lnTo>
                    <a:lnTo>
                      <a:pt x="1716" y="7176"/>
                    </a:lnTo>
                    <a:lnTo>
                      <a:pt x="1931" y="7293"/>
                    </a:lnTo>
                    <a:lnTo>
                      <a:pt x="2379" y="7469"/>
                    </a:lnTo>
                    <a:lnTo>
                      <a:pt x="2789" y="7605"/>
                    </a:lnTo>
                    <a:lnTo>
                      <a:pt x="3198" y="7722"/>
                    </a:lnTo>
                    <a:lnTo>
                      <a:pt x="3568" y="7800"/>
                    </a:lnTo>
                    <a:lnTo>
                      <a:pt x="3880" y="7839"/>
                    </a:lnTo>
                    <a:lnTo>
                      <a:pt x="4114" y="7878"/>
                    </a:lnTo>
                    <a:lnTo>
                      <a:pt x="4329" y="7898"/>
                    </a:lnTo>
                    <a:lnTo>
                      <a:pt x="8794" y="4368"/>
                    </a:lnTo>
                    <a:lnTo>
                      <a:pt x="8658" y="3920"/>
                    </a:lnTo>
                    <a:lnTo>
                      <a:pt x="8463" y="3432"/>
                    </a:lnTo>
                    <a:lnTo>
                      <a:pt x="8229" y="2847"/>
                    </a:lnTo>
                    <a:lnTo>
                      <a:pt x="8073" y="2536"/>
                    </a:lnTo>
                    <a:lnTo>
                      <a:pt x="7917" y="2204"/>
                    </a:lnTo>
                    <a:lnTo>
                      <a:pt x="7741" y="1892"/>
                    </a:lnTo>
                    <a:lnTo>
                      <a:pt x="7546" y="1580"/>
                    </a:lnTo>
                    <a:lnTo>
                      <a:pt x="7351" y="1288"/>
                    </a:lnTo>
                    <a:lnTo>
                      <a:pt x="7137" y="1015"/>
                    </a:lnTo>
                    <a:lnTo>
                      <a:pt x="6903" y="761"/>
                    </a:lnTo>
                    <a:lnTo>
                      <a:pt x="6669" y="547"/>
                    </a:lnTo>
                    <a:lnTo>
                      <a:pt x="6532" y="449"/>
                    </a:lnTo>
                    <a:lnTo>
                      <a:pt x="6376" y="371"/>
                    </a:lnTo>
                    <a:lnTo>
                      <a:pt x="6220" y="293"/>
                    </a:lnTo>
                    <a:lnTo>
                      <a:pt x="6045" y="215"/>
                    </a:lnTo>
                    <a:lnTo>
                      <a:pt x="5850" y="157"/>
                    </a:lnTo>
                    <a:lnTo>
                      <a:pt x="5635" y="98"/>
                    </a:lnTo>
                    <a:lnTo>
                      <a:pt x="5421" y="59"/>
                    </a:lnTo>
                    <a:lnTo>
                      <a:pt x="5187" y="20"/>
                    </a:lnTo>
                    <a:lnTo>
                      <a:pt x="49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2" name="Google Shape;15182;p32"/>
              <p:cNvSpPr/>
              <p:nvPr/>
            </p:nvSpPr>
            <p:spPr>
              <a:xfrm>
                <a:off x="6424708" y="5387194"/>
                <a:ext cx="242136" cy="210952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5148" extrusionOk="0">
                    <a:moveTo>
                      <a:pt x="2984" y="0"/>
                    </a:moveTo>
                    <a:lnTo>
                      <a:pt x="2633" y="20"/>
                    </a:lnTo>
                    <a:lnTo>
                      <a:pt x="2301" y="59"/>
                    </a:lnTo>
                    <a:lnTo>
                      <a:pt x="1970" y="137"/>
                    </a:lnTo>
                    <a:lnTo>
                      <a:pt x="1658" y="254"/>
                    </a:lnTo>
                    <a:lnTo>
                      <a:pt x="1346" y="390"/>
                    </a:lnTo>
                    <a:lnTo>
                      <a:pt x="1054" y="565"/>
                    </a:lnTo>
                    <a:lnTo>
                      <a:pt x="800" y="780"/>
                    </a:lnTo>
                    <a:lnTo>
                      <a:pt x="566" y="1033"/>
                    </a:lnTo>
                    <a:lnTo>
                      <a:pt x="371" y="1326"/>
                    </a:lnTo>
                    <a:lnTo>
                      <a:pt x="215" y="1618"/>
                    </a:lnTo>
                    <a:lnTo>
                      <a:pt x="79" y="1930"/>
                    </a:lnTo>
                    <a:lnTo>
                      <a:pt x="40" y="2106"/>
                    </a:lnTo>
                    <a:lnTo>
                      <a:pt x="20" y="2262"/>
                    </a:lnTo>
                    <a:lnTo>
                      <a:pt x="1" y="2437"/>
                    </a:lnTo>
                    <a:lnTo>
                      <a:pt x="1" y="2593"/>
                    </a:lnTo>
                    <a:lnTo>
                      <a:pt x="1" y="2769"/>
                    </a:lnTo>
                    <a:lnTo>
                      <a:pt x="20" y="2944"/>
                    </a:lnTo>
                    <a:lnTo>
                      <a:pt x="79" y="3159"/>
                    </a:lnTo>
                    <a:lnTo>
                      <a:pt x="157" y="3373"/>
                    </a:lnTo>
                    <a:lnTo>
                      <a:pt x="235" y="3588"/>
                    </a:lnTo>
                    <a:lnTo>
                      <a:pt x="352" y="3783"/>
                    </a:lnTo>
                    <a:lnTo>
                      <a:pt x="488" y="3978"/>
                    </a:lnTo>
                    <a:lnTo>
                      <a:pt x="644" y="4153"/>
                    </a:lnTo>
                    <a:lnTo>
                      <a:pt x="800" y="4309"/>
                    </a:lnTo>
                    <a:lnTo>
                      <a:pt x="976" y="4465"/>
                    </a:lnTo>
                    <a:lnTo>
                      <a:pt x="1171" y="4582"/>
                    </a:lnTo>
                    <a:lnTo>
                      <a:pt x="1366" y="4699"/>
                    </a:lnTo>
                    <a:lnTo>
                      <a:pt x="1580" y="4816"/>
                    </a:lnTo>
                    <a:lnTo>
                      <a:pt x="1775" y="4894"/>
                    </a:lnTo>
                    <a:lnTo>
                      <a:pt x="2009" y="4972"/>
                    </a:lnTo>
                    <a:lnTo>
                      <a:pt x="2223" y="5031"/>
                    </a:lnTo>
                    <a:lnTo>
                      <a:pt x="2457" y="5089"/>
                    </a:lnTo>
                    <a:lnTo>
                      <a:pt x="2672" y="5128"/>
                    </a:lnTo>
                    <a:lnTo>
                      <a:pt x="2964" y="5148"/>
                    </a:lnTo>
                    <a:lnTo>
                      <a:pt x="3257" y="5148"/>
                    </a:lnTo>
                    <a:lnTo>
                      <a:pt x="3530" y="5128"/>
                    </a:lnTo>
                    <a:lnTo>
                      <a:pt x="3803" y="5070"/>
                    </a:lnTo>
                    <a:lnTo>
                      <a:pt x="4115" y="4972"/>
                    </a:lnTo>
                    <a:lnTo>
                      <a:pt x="4407" y="4836"/>
                    </a:lnTo>
                    <a:lnTo>
                      <a:pt x="4719" y="4660"/>
                    </a:lnTo>
                    <a:lnTo>
                      <a:pt x="4992" y="4465"/>
                    </a:lnTo>
                    <a:lnTo>
                      <a:pt x="5265" y="4251"/>
                    </a:lnTo>
                    <a:lnTo>
                      <a:pt x="5499" y="3997"/>
                    </a:lnTo>
                    <a:lnTo>
                      <a:pt x="5597" y="3861"/>
                    </a:lnTo>
                    <a:lnTo>
                      <a:pt x="5694" y="3724"/>
                    </a:lnTo>
                    <a:lnTo>
                      <a:pt x="5772" y="3588"/>
                    </a:lnTo>
                    <a:lnTo>
                      <a:pt x="5831" y="3451"/>
                    </a:lnTo>
                    <a:lnTo>
                      <a:pt x="5870" y="3295"/>
                    </a:lnTo>
                    <a:lnTo>
                      <a:pt x="5909" y="3159"/>
                    </a:lnTo>
                    <a:lnTo>
                      <a:pt x="5909" y="3003"/>
                    </a:lnTo>
                    <a:lnTo>
                      <a:pt x="5889" y="2847"/>
                    </a:lnTo>
                    <a:lnTo>
                      <a:pt x="5870" y="2691"/>
                    </a:lnTo>
                    <a:lnTo>
                      <a:pt x="5831" y="2535"/>
                    </a:lnTo>
                    <a:lnTo>
                      <a:pt x="5733" y="2203"/>
                    </a:lnTo>
                    <a:lnTo>
                      <a:pt x="5577" y="1891"/>
                    </a:lnTo>
                    <a:lnTo>
                      <a:pt x="5421" y="1579"/>
                    </a:lnTo>
                    <a:lnTo>
                      <a:pt x="5265" y="1306"/>
                    </a:lnTo>
                    <a:lnTo>
                      <a:pt x="5109" y="1072"/>
                    </a:lnTo>
                    <a:lnTo>
                      <a:pt x="4973" y="877"/>
                    </a:lnTo>
                    <a:lnTo>
                      <a:pt x="4817" y="682"/>
                    </a:lnTo>
                    <a:lnTo>
                      <a:pt x="4641" y="526"/>
                    </a:lnTo>
                    <a:lnTo>
                      <a:pt x="4446" y="371"/>
                    </a:lnTo>
                    <a:lnTo>
                      <a:pt x="4271" y="273"/>
                    </a:lnTo>
                    <a:lnTo>
                      <a:pt x="4076" y="195"/>
                    </a:lnTo>
                    <a:lnTo>
                      <a:pt x="3861" y="117"/>
                    </a:lnTo>
                    <a:lnTo>
                      <a:pt x="3666" y="78"/>
                    </a:lnTo>
                    <a:lnTo>
                      <a:pt x="3315" y="20"/>
                    </a:lnTo>
                    <a:lnTo>
                      <a:pt x="29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3" name="Google Shape;15183;p32"/>
              <p:cNvSpPr/>
              <p:nvPr/>
            </p:nvSpPr>
            <p:spPr>
              <a:xfrm>
                <a:off x="6554156" y="5430302"/>
                <a:ext cx="164648" cy="157477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3843" extrusionOk="0">
                    <a:moveTo>
                      <a:pt x="2282" y="1"/>
                    </a:moveTo>
                    <a:lnTo>
                      <a:pt x="2145" y="20"/>
                    </a:lnTo>
                    <a:lnTo>
                      <a:pt x="2028" y="79"/>
                    </a:lnTo>
                    <a:lnTo>
                      <a:pt x="1911" y="176"/>
                    </a:lnTo>
                    <a:lnTo>
                      <a:pt x="1833" y="293"/>
                    </a:lnTo>
                    <a:lnTo>
                      <a:pt x="1775" y="410"/>
                    </a:lnTo>
                    <a:lnTo>
                      <a:pt x="1755" y="547"/>
                    </a:lnTo>
                    <a:lnTo>
                      <a:pt x="1755" y="683"/>
                    </a:lnTo>
                    <a:lnTo>
                      <a:pt x="1755" y="820"/>
                    </a:lnTo>
                    <a:lnTo>
                      <a:pt x="1794" y="976"/>
                    </a:lnTo>
                    <a:lnTo>
                      <a:pt x="1892" y="1249"/>
                    </a:lnTo>
                    <a:lnTo>
                      <a:pt x="1775" y="1171"/>
                    </a:lnTo>
                    <a:lnTo>
                      <a:pt x="1638" y="1132"/>
                    </a:lnTo>
                    <a:lnTo>
                      <a:pt x="1502" y="1093"/>
                    </a:lnTo>
                    <a:lnTo>
                      <a:pt x="1365" y="1073"/>
                    </a:lnTo>
                    <a:lnTo>
                      <a:pt x="1229" y="1093"/>
                    </a:lnTo>
                    <a:lnTo>
                      <a:pt x="1092" y="1132"/>
                    </a:lnTo>
                    <a:lnTo>
                      <a:pt x="975" y="1190"/>
                    </a:lnTo>
                    <a:lnTo>
                      <a:pt x="878" y="1288"/>
                    </a:lnTo>
                    <a:lnTo>
                      <a:pt x="800" y="1405"/>
                    </a:lnTo>
                    <a:lnTo>
                      <a:pt x="741" y="1522"/>
                    </a:lnTo>
                    <a:lnTo>
                      <a:pt x="741" y="1658"/>
                    </a:lnTo>
                    <a:lnTo>
                      <a:pt x="741" y="1814"/>
                    </a:lnTo>
                    <a:lnTo>
                      <a:pt x="780" y="1931"/>
                    </a:lnTo>
                    <a:lnTo>
                      <a:pt x="858" y="2048"/>
                    </a:lnTo>
                    <a:lnTo>
                      <a:pt x="936" y="2146"/>
                    </a:lnTo>
                    <a:lnTo>
                      <a:pt x="1053" y="2204"/>
                    </a:lnTo>
                    <a:lnTo>
                      <a:pt x="819" y="2341"/>
                    </a:lnTo>
                    <a:lnTo>
                      <a:pt x="585" y="2497"/>
                    </a:lnTo>
                    <a:lnTo>
                      <a:pt x="371" y="2692"/>
                    </a:lnTo>
                    <a:lnTo>
                      <a:pt x="176" y="2887"/>
                    </a:lnTo>
                    <a:lnTo>
                      <a:pt x="117" y="2984"/>
                    </a:lnTo>
                    <a:lnTo>
                      <a:pt x="39" y="3082"/>
                    </a:lnTo>
                    <a:lnTo>
                      <a:pt x="0" y="3199"/>
                    </a:lnTo>
                    <a:lnTo>
                      <a:pt x="0" y="3316"/>
                    </a:lnTo>
                    <a:lnTo>
                      <a:pt x="20" y="3433"/>
                    </a:lnTo>
                    <a:lnTo>
                      <a:pt x="59" y="3530"/>
                    </a:lnTo>
                    <a:lnTo>
                      <a:pt x="137" y="3608"/>
                    </a:lnTo>
                    <a:lnTo>
                      <a:pt x="215" y="3686"/>
                    </a:lnTo>
                    <a:lnTo>
                      <a:pt x="332" y="3745"/>
                    </a:lnTo>
                    <a:lnTo>
                      <a:pt x="449" y="3784"/>
                    </a:lnTo>
                    <a:lnTo>
                      <a:pt x="566" y="3823"/>
                    </a:lnTo>
                    <a:lnTo>
                      <a:pt x="683" y="3842"/>
                    </a:lnTo>
                    <a:lnTo>
                      <a:pt x="956" y="3842"/>
                    </a:lnTo>
                    <a:lnTo>
                      <a:pt x="1209" y="3803"/>
                    </a:lnTo>
                    <a:lnTo>
                      <a:pt x="1463" y="3745"/>
                    </a:lnTo>
                    <a:lnTo>
                      <a:pt x="1716" y="3667"/>
                    </a:lnTo>
                    <a:lnTo>
                      <a:pt x="1950" y="3550"/>
                    </a:lnTo>
                    <a:lnTo>
                      <a:pt x="2184" y="3433"/>
                    </a:lnTo>
                    <a:lnTo>
                      <a:pt x="2418" y="3277"/>
                    </a:lnTo>
                    <a:lnTo>
                      <a:pt x="2633" y="3140"/>
                    </a:lnTo>
                    <a:lnTo>
                      <a:pt x="3042" y="2828"/>
                    </a:lnTo>
                    <a:lnTo>
                      <a:pt x="3237" y="2653"/>
                    </a:lnTo>
                    <a:lnTo>
                      <a:pt x="3413" y="2458"/>
                    </a:lnTo>
                    <a:lnTo>
                      <a:pt x="3588" y="2263"/>
                    </a:lnTo>
                    <a:lnTo>
                      <a:pt x="3744" y="2048"/>
                    </a:lnTo>
                    <a:lnTo>
                      <a:pt x="3881" y="1814"/>
                    </a:lnTo>
                    <a:lnTo>
                      <a:pt x="3978" y="1600"/>
                    </a:lnTo>
                    <a:lnTo>
                      <a:pt x="3998" y="1483"/>
                    </a:lnTo>
                    <a:lnTo>
                      <a:pt x="4017" y="1366"/>
                    </a:lnTo>
                    <a:lnTo>
                      <a:pt x="3998" y="1268"/>
                    </a:lnTo>
                    <a:lnTo>
                      <a:pt x="3978" y="1151"/>
                    </a:lnTo>
                    <a:lnTo>
                      <a:pt x="3920" y="1054"/>
                    </a:lnTo>
                    <a:lnTo>
                      <a:pt x="3881" y="937"/>
                    </a:lnTo>
                    <a:lnTo>
                      <a:pt x="3725" y="742"/>
                    </a:lnTo>
                    <a:lnTo>
                      <a:pt x="3549" y="566"/>
                    </a:lnTo>
                    <a:lnTo>
                      <a:pt x="3374" y="410"/>
                    </a:lnTo>
                    <a:lnTo>
                      <a:pt x="3159" y="274"/>
                    </a:lnTo>
                    <a:lnTo>
                      <a:pt x="2984" y="157"/>
                    </a:lnTo>
                    <a:lnTo>
                      <a:pt x="2847" y="98"/>
                    </a:lnTo>
                    <a:lnTo>
                      <a:pt x="2711" y="40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4" name="Google Shape;15184;p32"/>
              <p:cNvSpPr/>
              <p:nvPr/>
            </p:nvSpPr>
            <p:spPr>
              <a:xfrm>
                <a:off x="7031954" y="5617283"/>
                <a:ext cx="314052" cy="302086"/>
              </a:xfrm>
              <a:custGeom>
                <a:avLst/>
                <a:gdLst/>
                <a:ahLst/>
                <a:cxnLst/>
                <a:rect l="l" t="t" r="r" b="b"/>
                <a:pathLst>
                  <a:path w="7664" h="7372" extrusionOk="0">
                    <a:moveTo>
                      <a:pt x="3588" y="1"/>
                    </a:moveTo>
                    <a:lnTo>
                      <a:pt x="3354" y="20"/>
                    </a:lnTo>
                    <a:lnTo>
                      <a:pt x="3140" y="59"/>
                    </a:lnTo>
                    <a:lnTo>
                      <a:pt x="2925" y="98"/>
                    </a:lnTo>
                    <a:lnTo>
                      <a:pt x="2691" y="157"/>
                    </a:lnTo>
                    <a:lnTo>
                      <a:pt x="2477" y="235"/>
                    </a:lnTo>
                    <a:lnTo>
                      <a:pt x="2282" y="313"/>
                    </a:lnTo>
                    <a:lnTo>
                      <a:pt x="2067" y="410"/>
                    </a:lnTo>
                    <a:lnTo>
                      <a:pt x="1794" y="566"/>
                    </a:lnTo>
                    <a:lnTo>
                      <a:pt x="1521" y="742"/>
                    </a:lnTo>
                    <a:lnTo>
                      <a:pt x="1287" y="937"/>
                    </a:lnTo>
                    <a:lnTo>
                      <a:pt x="1053" y="1151"/>
                    </a:lnTo>
                    <a:lnTo>
                      <a:pt x="839" y="1404"/>
                    </a:lnTo>
                    <a:lnTo>
                      <a:pt x="644" y="1658"/>
                    </a:lnTo>
                    <a:lnTo>
                      <a:pt x="468" y="1911"/>
                    </a:lnTo>
                    <a:lnTo>
                      <a:pt x="332" y="2204"/>
                    </a:lnTo>
                    <a:lnTo>
                      <a:pt x="215" y="2477"/>
                    </a:lnTo>
                    <a:lnTo>
                      <a:pt x="117" y="2750"/>
                    </a:lnTo>
                    <a:lnTo>
                      <a:pt x="59" y="3023"/>
                    </a:lnTo>
                    <a:lnTo>
                      <a:pt x="20" y="3315"/>
                    </a:lnTo>
                    <a:lnTo>
                      <a:pt x="0" y="3608"/>
                    </a:lnTo>
                    <a:lnTo>
                      <a:pt x="20" y="3900"/>
                    </a:lnTo>
                    <a:lnTo>
                      <a:pt x="39" y="4193"/>
                    </a:lnTo>
                    <a:lnTo>
                      <a:pt x="78" y="4466"/>
                    </a:lnTo>
                    <a:lnTo>
                      <a:pt x="156" y="4739"/>
                    </a:lnTo>
                    <a:lnTo>
                      <a:pt x="215" y="5031"/>
                    </a:lnTo>
                    <a:lnTo>
                      <a:pt x="312" y="5304"/>
                    </a:lnTo>
                    <a:lnTo>
                      <a:pt x="429" y="5577"/>
                    </a:lnTo>
                    <a:lnTo>
                      <a:pt x="546" y="5831"/>
                    </a:lnTo>
                    <a:lnTo>
                      <a:pt x="702" y="6084"/>
                    </a:lnTo>
                    <a:lnTo>
                      <a:pt x="878" y="6318"/>
                    </a:lnTo>
                    <a:lnTo>
                      <a:pt x="1073" y="6533"/>
                    </a:lnTo>
                    <a:lnTo>
                      <a:pt x="1209" y="6650"/>
                    </a:lnTo>
                    <a:lnTo>
                      <a:pt x="1346" y="6747"/>
                    </a:lnTo>
                    <a:lnTo>
                      <a:pt x="1482" y="6845"/>
                    </a:lnTo>
                    <a:lnTo>
                      <a:pt x="1638" y="6942"/>
                    </a:lnTo>
                    <a:lnTo>
                      <a:pt x="1853" y="7040"/>
                    </a:lnTo>
                    <a:lnTo>
                      <a:pt x="2067" y="7118"/>
                    </a:lnTo>
                    <a:lnTo>
                      <a:pt x="2282" y="7196"/>
                    </a:lnTo>
                    <a:lnTo>
                      <a:pt x="2516" y="7254"/>
                    </a:lnTo>
                    <a:lnTo>
                      <a:pt x="2730" y="7313"/>
                    </a:lnTo>
                    <a:lnTo>
                      <a:pt x="2964" y="7332"/>
                    </a:lnTo>
                    <a:lnTo>
                      <a:pt x="3198" y="7352"/>
                    </a:lnTo>
                    <a:lnTo>
                      <a:pt x="3432" y="7371"/>
                    </a:lnTo>
                    <a:lnTo>
                      <a:pt x="3666" y="7352"/>
                    </a:lnTo>
                    <a:lnTo>
                      <a:pt x="3900" y="7332"/>
                    </a:lnTo>
                    <a:lnTo>
                      <a:pt x="4134" y="7313"/>
                    </a:lnTo>
                    <a:lnTo>
                      <a:pt x="4368" y="7274"/>
                    </a:lnTo>
                    <a:lnTo>
                      <a:pt x="4817" y="7157"/>
                    </a:lnTo>
                    <a:lnTo>
                      <a:pt x="5265" y="7001"/>
                    </a:lnTo>
                    <a:lnTo>
                      <a:pt x="5460" y="6903"/>
                    </a:lnTo>
                    <a:lnTo>
                      <a:pt x="5674" y="6786"/>
                    </a:lnTo>
                    <a:lnTo>
                      <a:pt x="5869" y="6669"/>
                    </a:lnTo>
                    <a:lnTo>
                      <a:pt x="6064" y="6552"/>
                    </a:lnTo>
                    <a:lnTo>
                      <a:pt x="6240" y="6416"/>
                    </a:lnTo>
                    <a:lnTo>
                      <a:pt x="6415" y="6260"/>
                    </a:lnTo>
                    <a:lnTo>
                      <a:pt x="6591" y="6104"/>
                    </a:lnTo>
                    <a:lnTo>
                      <a:pt x="6727" y="5948"/>
                    </a:lnTo>
                    <a:lnTo>
                      <a:pt x="6903" y="5733"/>
                    </a:lnTo>
                    <a:lnTo>
                      <a:pt x="7059" y="5519"/>
                    </a:lnTo>
                    <a:lnTo>
                      <a:pt x="7195" y="5304"/>
                    </a:lnTo>
                    <a:lnTo>
                      <a:pt x="7293" y="5070"/>
                    </a:lnTo>
                    <a:lnTo>
                      <a:pt x="7410" y="4836"/>
                    </a:lnTo>
                    <a:lnTo>
                      <a:pt x="7488" y="4602"/>
                    </a:lnTo>
                    <a:lnTo>
                      <a:pt x="7566" y="4368"/>
                    </a:lnTo>
                    <a:lnTo>
                      <a:pt x="7605" y="4115"/>
                    </a:lnTo>
                    <a:lnTo>
                      <a:pt x="7644" y="3861"/>
                    </a:lnTo>
                    <a:lnTo>
                      <a:pt x="7663" y="3627"/>
                    </a:lnTo>
                    <a:lnTo>
                      <a:pt x="7663" y="3374"/>
                    </a:lnTo>
                    <a:lnTo>
                      <a:pt x="7644" y="3120"/>
                    </a:lnTo>
                    <a:lnTo>
                      <a:pt x="7605" y="2867"/>
                    </a:lnTo>
                    <a:lnTo>
                      <a:pt x="7566" y="2633"/>
                    </a:lnTo>
                    <a:lnTo>
                      <a:pt x="7488" y="2379"/>
                    </a:lnTo>
                    <a:lnTo>
                      <a:pt x="7390" y="2145"/>
                    </a:lnTo>
                    <a:lnTo>
                      <a:pt x="7273" y="1911"/>
                    </a:lnTo>
                    <a:lnTo>
                      <a:pt x="7156" y="1716"/>
                    </a:lnTo>
                    <a:lnTo>
                      <a:pt x="7020" y="1541"/>
                    </a:lnTo>
                    <a:lnTo>
                      <a:pt x="6883" y="1365"/>
                    </a:lnTo>
                    <a:lnTo>
                      <a:pt x="6727" y="1190"/>
                    </a:lnTo>
                    <a:lnTo>
                      <a:pt x="6552" y="1034"/>
                    </a:lnTo>
                    <a:lnTo>
                      <a:pt x="6376" y="898"/>
                    </a:lnTo>
                    <a:lnTo>
                      <a:pt x="6181" y="781"/>
                    </a:lnTo>
                    <a:lnTo>
                      <a:pt x="5986" y="664"/>
                    </a:lnTo>
                    <a:lnTo>
                      <a:pt x="5791" y="566"/>
                    </a:lnTo>
                    <a:lnTo>
                      <a:pt x="5577" y="488"/>
                    </a:lnTo>
                    <a:lnTo>
                      <a:pt x="5343" y="430"/>
                    </a:lnTo>
                    <a:lnTo>
                      <a:pt x="5129" y="391"/>
                    </a:lnTo>
                    <a:lnTo>
                      <a:pt x="4914" y="371"/>
                    </a:lnTo>
                    <a:lnTo>
                      <a:pt x="4622" y="352"/>
                    </a:lnTo>
                    <a:lnTo>
                      <a:pt x="4388" y="371"/>
                    </a:lnTo>
                    <a:lnTo>
                      <a:pt x="4310" y="391"/>
                    </a:lnTo>
                    <a:lnTo>
                      <a:pt x="4251" y="430"/>
                    </a:lnTo>
                    <a:lnTo>
                      <a:pt x="4368" y="313"/>
                    </a:lnTo>
                    <a:lnTo>
                      <a:pt x="4407" y="274"/>
                    </a:lnTo>
                    <a:lnTo>
                      <a:pt x="4427" y="235"/>
                    </a:lnTo>
                    <a:lnTo>
                      <a:pt x="4427" y="176"/>
                    </a:lnTo>
                    <a:lnTo>
                      <a:pt x="4407" y="137"/>
                    </a:lnTo>
                    <a:lnTo>
                      <a:pt x="4388" y="98"/>
                    </a:lnTo>
                    <a:lnTo>
                      <a:pt x="4368" y="59"/>
                    </a:lnTo>
                    <a:lnTo>
                      <a:pt x="4329" y="40"/>
                    </a:lnTo>
                    <a:lnTo>
                      <a:pt x="4271" y="20"/>
                    </a:lnTo>
                    <a:lnTo>
                      <a:pt x="40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5" name="Google Shape;15185;p32"/>
              <p:cNvSpPr/>
              <p:nvPr/>
            </p:nvSpPr>
            <p:spPr>
              <a:xfrm>
                <a:off x="7031954" y="5617283"/>
                <a:ext cx="314052" cy="302086"/>
              </a:xfrm>
              <a:custGeom>
                <a:avLst/>
                <a:gdLst/>
                <a:ahLst/>
                <a:cxnLst/>
                <a:rect l="l" t="t" r="r" b="b"/>
                <a:pathLst>
                  <a:path w="7664" h="7372" fill="none" extrusionOk="0">
                    <a:moveTo>
                      <a:pt x="3822" y="1"/>
                    </a:moveTo>
                    <a:lnTo>
                      <a:pt x="3822" y="1"/>
                    </a:lnTo>
                    <a:lnTo>
                      <a:pt x="3588" y="1"/>
                    </a:lnTo>
                    <a:lnTo>
                      <a:pt x="3354" y="20"/>
                    </a:lnTo>
                    <a:lnTo>
                      <a:pt x="3140" y="59"/>
                    </a:lnTo>
                    <a:lnTo>
                      <a:pt x="2925" y="98"/>
                    </a:lnTo>
                    <a:lnTo>
                      <a:pt x="2691" y="157"/>
                    </a:lnTo>
                    <a:lnTo>
                      <a:pt x="2477" y="235"/>
                    </a:lnTo>
                    <a:lnTo>
                      <a:pt x="2282" y="313"/>
                    </a:lnTo>
                    <a:lnTo>
                      <a:pt x="2067" y="410"/>
                    </a:lnTo>
                    <a:lnTo>
                      <a:pt x="2067" y="410"/>
                    </a:lnTo>
                    <a:lnTo>
                      <a:pt x="1794" y="566"/>
                    </a:lnTo>
                    <a:lnTo>
                      <a:pt x="1521" y="742"/>
                    </a:lnTo>
                    <a:lnTo>
                      <a:pt x="1287" y="937"/>
                    </a:lnTo>
                    <a:lnTo>
                      <a:pt x="1053" y="1151"/>
                    </a:lnTo>
                    <a:lnTo>
                      <a:pt x="839" y="1404"/>
                    </a:lnTo>
                    <a:lnTo>
                      <a:pt x="644" y="1658"/>
                    </a:lnTo>
                    <a:lnTo>
                      <a:pt x="468" y="1911"/>
                    </a:lnTo>
                    <a:lnTo>
                      <a:pt x="332" y="2204"/>
                    </a:lnTo>
                    <a:lnTo>
                      <a:pt x="332" y="2204"/>
                    </a:lnTo>
                    <a:lnTo>
                      <a:pt x="215" y="2477"/>
                    </a:lnTo>
                    <a:lnTo>
                      <a:pt x="117" y="2750"/>
                    </a:lnTo>
                    <a:lnTo>
                      <a:pt x="59" y="3023"/>
                    </a:lnTo>
                    <a:lnTo>
                      <a:pt x="20" y="3315"/>
                    </a:lnTo>
                    <a:lnTo>
                      <a:pt x="0" y="3608"/>
                    </a:lnTo>
                    <a:lnTo>
                      <a:pt x="20" y="3900"/>
                    </a:lnTo>
                    <a:lnTo>
                      <a:pt x="39" y="4193"/>
                    </a:lnTo>
                    <a:lnTo>
                      <a:pt x="78" y="4466"/>
                    </a:lnTo>
                    <a:lnTo>
                      <a:pt x="78" y="4466"/>
                    </a:lnTo>
                    <a:lnTo>
                      <a:pt x="156" y="4739"/>
                    </a:lnTo>
                    <a:lnTo>
                      <a:pt x="215" y="5031"/>
                    </a:lnTo>
                    <a:lnTo>
                      <a:pt x="312" y="5304"/>
                    </a:lnTo>
                    <a:lnTo>
                      <a:pt x="429" y="5577"/>
                    </a:lnTo>
                    <a:lnTo>
                      <a:pt x="546" y="5831"/>
                    </a:lnTo>
                    <a:lnTo>
                      <a:pt x="702" y="6084"/>
                    </a:lnTo>
                    <a:lnTo>
                      <a:pt x="878" y="6318"/>
                    </a:lnTo>
                    <a:lnTo>
                      <a:pt x="1073" y="6533"/>
                    </a:lnTo>
                    <a:lnTo>
                      <a:pt x="1073" y="6533"/>
                    </a:lnTo>
                    <a:lnTo>
                      <a:pt x="1209" y="6650"/>
                    </a:lnTo>
                    <a:lnTo>
                      <a:pt x="1346" y="6747"/>
                    </a:lnTo>
                    <a:lnTo>
                      <a:pt x="1482" y="6845"/>
                    </a:lnTo>
                    <a:lnTo>
                      <a:pt x="1638" y="6942"/>
                    </a:lnTo>
                    <a:lnTo>
                      <a:pt x="1638" y="6942"/>
                    </a:lnTo>
                    <a:lnTo>
                      <a:pt x="1853" y="7040"/>
                    </a:lnTo>
                    <a:lnTo>
                      <a:pt x="2067" y="7118"/>
                    </a:lnTo>
                    <a:lnTo>
                      <a:pt x="2282" y="7196"/>
                    </a:lnTo>
                    <a:lnTo>
                      <a:pt x="2516" y="7254"/>
                    </a:lnTo>
                    <a:lnTo>
                      <a:pt x="2730" y="7313"/>
                    </a:lnTo>
                    <a:lnTo>
                      <a:pt x="2964" y="7332"/>
                    </a:lnTo>
                    <a:lnTo>
                      <a:pt x="3198" y="7352"/>
                    </a:lnTo>
                    <a:lnTo>
                      <a:pt x="3432" y="7371"/>
                    </a:lnTo>
                    <a:lnTo>
                      <a:pt x="3432" y="7371"/>
                    </a:lnTo>
                    <a:lnTo>
                      <a:pt x="3666" y="7352"/>
                    </a:lnTo>
                    <a:lnTo>
                      <a:pt x="3900" y="7332"/>
                    </a:lnTo>
                    <a:lnTo>
                      <a:pt x="4134" y="7313"/>
                    </a:lnTo>
                    <a:lnTo>
                      <a:pt x="4368" y="7274"/>
                    </a:lnTo>
                    <a:lnTo>
                      <a:pt x="4817" y="7157"/>
                    </a:lnTo>
                    <a:lnTo>
                      <a:pt x="5265" y="7001"/>
                    </a:lnTo>
                    <a:lnTo>
                      <a:pt x="5460" y="6903"/>
                    </a:lnTo>
                    <a:lnTo>
                      <a:pt x="5674" y="6786"/>
                    </a:lnTo>
                    <a:lnTo>
                      <a:pt x="5869" y="6669"/>
                    </a:lnTo>
                    <a:lnTo>
                      <a:pt x="6064" y="6552"/>
                    </a:lnTo>
                    <a:lnTo>
                      <a:pt x="6240" y="6416"/>
                    </a:lnTo>
                    <a:lnTo>
                      <a:pt x="6415" y="6260"/>
                    </a:lnTo>
                    <a:lnTo>
                      <a:pt x="6591" y="6104"/>
                    </a:lnTo>
                    <a:lnTo>
                      <a:pt x="6727" y="5948"/>
                    </a:lnTo>
                    <a:lnTo>
                      <a:pt x="6727" y="5948"/>
                    </a:lnTo>
                    <a:lnTo>
                      <a:pt x="6903" y="5733"/>
                    </a:lnTo>
                    <a:lnTo>
                      <a:pt x="6903" y="5733"/>
                    </a:lnTo>
                    <a:lnTo>
                      <a:pt x="7059" y="5519"/>
                    </a:lnTo>
                    <a:lnTo>
                      <a:pt x="7195" y="5304"/>
                    </a:lnTo>
                    <a:lnTo>
                      <a:pt x="7293" y="5070"/>
                    </a:lnTo>
                    <a:lnTo>
                      <a:pt x="7410" y="4836"/>
                    </a:lnTo>
                    <a:lnTo>
                      <a:pt x="7488" y="4602"/>
                    </a:lnTo>
                    <a:lnTo>
                      <a:pt x="7566" y="4368"/>
                    </a:lnTo>
                    <a:lnTo>
                      <a:pt x="7605" y="4115"/>
                    </a:lnTo>
                    <a:lnTo>
                      <a:pt x="7644" y="3861"/>
                    </a:lnTo>
                    <a:lnTo>
                      <a:pt x="7663" y="3627"/>
                    </a:lnTo>
                    <a:lnTo>
                      <a:pt x="7663" y="3374"/>
                    </a:lnTo>
                    <a:lnTo>
                      <a:pt x="7644" y="3120"/>
                    </a:lnTo>
                    <a:lnTo>
                      <a:pt x="7605" y="2867"/>
                    </a:lnTo>
                    <a:lnTo>
                      <a:pt x="7566" y="2633"/>
                    </a:lnTo>
                    <a:lnTo>
                      <a:pt x="7488" y="2379"/>
                    </a:lnTo>
                    <a:lnTo>
                      <a:pt x="7390" y="2145"/>
                    </a:lnTo>
                    <a:lnTo>
                      <a:pt x="7273" y="1911"/>
                    </a:lnTo>
                    <a:lnTo>
                      <a:pt x="7273" y="1911"/>
                    </a:lnTo>
                    <a:lnTo>
                      <a:pt x="7156" y="1716"/>
                    </a:lnTo>
                    <a:lnTo>
                      <a:pt x="7020" y="1541"/>
                    </a:lnTo>
                    <a:lnTo>
                      <a:pt x="6883" y="1365"/>
                    </a:lnTo>
                    <a:lnTo>
                      <a:pt x="6727" y="1190"/>
                    </a:lnTo>
                    <a:lnTo>
                      <a:pt x="6552" y="1034"/>
                    </a:lnTo>
                    <a:lnTo>
                      <a:pt x="6376" y="898"/>
                    </a:lnTo>
                    <a:lnTo>
                      <a:pt x="6181" y="781"/>
                    </a:lnTo>
                    <a:lnTo>
                      <a:pt x="5986" y="664"/>
                    </a:lnTo>
                    <a:lnTo>
                      <a:pt x="5986" y="664"/>
                    </a:lnTo>
                    <a:lnTo>
                      <a:pt x="5791" y="566"/>
                    </a:lnTo>
                    <a:lnTo>
                      <a:pt x="5577" y="488"/>
                    </a:lnTo>
                    <a:lnTo>
                      <a:pt x="5343" y="430"/>
                    </a:lnTo>
                    <a:lnTo>
                      <a:pt x="5129" y="391"/>
                    </a:lnTo>
                    <a:lnTo>
                      <a:pt x="5129" y="391"/>
                    </a:lnTo>
                    <a:lnTo>
                      <a:pt x="4914" y="371"/>
                    </a:lnTo>
                    <a:lnTo>
                      <a:pt x="4622" y="352"/>
                    </a:lnTo>
                    <a:lnTo>
                      <a:pt x="4622" y="352"/>
                    </a:lnTo>
                    <a:lnTo>
                      <a:pt x="4388" y="371"/>
                    </a:lnTo>
                    <a:lnTo>
                      <a:pt x="4310" y="391"/>
                    </a:lnTo>
                    <a:lnTo>
                      <a:pt x="4251" y="430"/>
                    </a:lnTo>
                    <a:lnTo>
                      <a:pt x="4251" y="430"/>
                    </a:lnTo>
                    <a:lnTo>
                      <a:pt x="4368" y="313"/>
                    </a:lnTo>
                    <a:lnTo>
                      <a:pt x="4368" y="313"/>
                    </a:lnTo>
                    <a:lnTo>
                      <a:pt x="4407" y="274"/>
                    </a:lnTo>
                    <a:lnTo>
                      <a:pt x="4427" y="235"/>
                    </a:lnTo>
                    <a:lnTo>
                      <a:pt x="4427" y="176"/>
                    </a:lnTo>
                    <a:lnTo>
                      <a:pt x="4407" y="137"/>
                    </a:lnTo>
                    <a:lnTo>
                      <a:pt x="4388" y="98"/>
                    </a:lnTo>
                    <a:lnTo>
                      <a:pt x="4368" y="59"/>
                    </a:lnTo>
                    <a:lnTo>
                      <a:pt x="4329" y="40"/>
                    </a:lnTo>
                    <a:lnTo>
                      <a:pt x="4271" y="20"/>
                    </a:lnTo>
                    <a:lnTo>
                      <a:pt x="4271" y="20"/>
                    </a:lnTo>
                    <a:lnTo>
                      <a:pt x="4037" y="1"/>
                    </a:lnTo>
                    <a:lnTo>
                      <a:pt x="38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6" name="Google Shape;15186;p32"/>
              <p:cNvSpPr/>
              <p:nvPr/>
            </p:nvSpPr>
            <p:spPr>
              <a:xfrm>
                <a:off x="6536577" y="5586918"/>
                <a:ext cx="313232" cy="304463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7430" extrusionOk="0">
                    <a:moveTo>
                      <a:pt x="3803" y="1"/>
                    </a:moveTo>
                    <a:lnTo>
                      <a:pt x="3764" y="20"/>
                    </a:lnTo>
                    <a:lnTo>
                      <a:pt x="3705" y="40"/>
                    </a:lnTo>
                    <a:lnTo>
                      <a:pt x="3686" y="79"/>
                    </a:lnTo>
                    <a:lnTo>
                      <a:pt x="3647" y="118"/>
                    </a:lnTo>
                    <a:lnTo>
                      <a:pt x="3647" y="157"/>
                    </a:lnTo>
                    <a:lnTo>
                      <a:pt x="3647" y="196"/>
                    </a:lnTo>
                    <a:lnTo>
                      <a:pt x="3647" y="254"/>
                    </a:lnTo>
                    <a:lnTo>
                      <a:pt x="3686" y="293"/>
                    </a:lnTo>
                    <a:lnTo>
                      <a:pt x="3783" y="430"/>
                    </a:lnTo>
                    <a:lnTo>
                      <a:pt x="3725" y="371"/>
                    </a:lnTo>
                    <a:lnTo>
                      <a:pt x="3647" y="352"/>
                    </a:lnTo>
                    <a:lnTo>
                      <a:pt x="3413" y="293"/>
                    </a:lnTo>
                    <a:lnTo>
                      <a:pt x="3179" y="274"/>
                    </a:lnTo>
                    <a:lnTo>
                      <a:pt x="2925" y="274"/>
                    </a:lnTo>
                    <a:lnTo>
                      <a:pt x="2691" y="293"/>
                    </a:lnTo>
                    <a:lnTo>
                      <a:pt x="2457" y="332"/>
                    </a:lnTo>
                    <a:lnTo>
                      <a:pt x="2243" y="371"/>
                    </a:lnTo>
                    <a:lnTo>
                      <a:pt x="2028" y="449"/>
                    </a:lnTo>
                    <a:lnTo>
                      <a:pt x="1814" y="527"/>
                    </a:lnTo>
                    <a:lnTo>
                      <a:pt x="1619" y="625"/>
                    </a:lnTo>
                    <a:lnTo>
                      <a:pt x="1424" y="761"/>
                    </a:lnTo>
                    <a:lnTo>
                      <a:pt x="1229" y="878"/>
                    </a:lnTo>
                    <a:lnTo>
                      <a:pt x="1053" y="1034"/>
                    </a:lnTo>
                    <a:lnTo>
                      <a:pt x="897" y="1190"/>
                    </a:lnTo>
                    <a:lnTo>
                      <a:pt x="741" y="1366"/>
                    </a:lnTo>
                    <a:lnTo>
                      <a:pt x="605" y="1541"/>
                    </a:lnTo>
                    <a:lnTo>
                      <a:pt x="468" y="1756"/>
                    </a:lnTo>
                    <a:lnTo>
                      <a:pt x="332" y="1970"/>
                    </a:lnTo>
                    <a:lnTo>
                      <a:pt x="234" y="2204"/>
                    </a:lnTo>
                    <a:lnTo>
                      <a:pt x="156" y="2438"/>
                    </a:lnTo>
                    <a:lnTo>
                      <a:pt x="78" y="2691"/>
                    </a:lnTo>
                    <a:lnTo>
                      <a:pt x="39" y="2925"/>
                    </a:lnTo>
                    <a:lnTo>
                      <a:pt x="0" y="3179"/>
                    </a:lnTo>
                    <a:lnTo>
                      <a:pt x="0" y="3432"/>
                    </a:lnTo>
                    <a:lnTo>
                      <a:pt x="0" y="3686"/>
                    </a:lnTo>
                    <a:lnTo>
                      <a:pt x="20" y="3920"/>
                    </a:lnTo>
                    <a:lnTo>
                      <a:pt x="59" y="4173"/>
                    </a:lnTo>
                    <a:lnTo>
                      <a:pt x="117" y="4427"/>
                    </a:lnTo>
                    <a:lnTo>
                      <a:pt x="195" y="4661"/>
                    </a:lnTo>
                    <a:lnTo>
                      <a:pt x="293" y="4895"/>
                    </a:lnTo>
                    <a:lnTo>
                      <a:pt x="390" y="5129"/>
                    </a:lnTo>
                    <a:lnTo>
                      <a:pt x="507" y="5363"/>
                    </a:lnTo>
                    <a:lnTo>
                      <a:pt x="663" y="5597"/>
                    </a:lnTo>
                    <a:lnTo>
                      <a:pt x="800" y="5811"/>
                    </a:lnTo>
                    <a:lnTo>
                      <a:pt x="975" y="6006"/>
                    </a:lnTo>
                    <a:lnTo>
                      <a:pt x="1151" y="6182"/>
                    </a:lnTo>
                    <a:lnTo>
                      <a:pt x="1346" y="6357"/>
                    </a:lnTo>
                    <a:lnTo>
                      <a:pt x="1560" y="6513"/>
                    </a:lnTo>
                    <a:lnTo>
                      <a:pt x="1775" y="6669"/>
                    </a:lnTo>
                    <a:lnTo>
                      <a:pt x="1989" y="6806"/>
                    </a:lnTo>
                    <a:lnTo>
                      <a:pt x="2223" y="6942"/>
                    </a:lnTo>
                    <a:lnTo>
                      <a:pt x="2457" y="7040"/>
                    </a:lnTo>
                    <a:lnTo>
                      <a:pt x="2711" y="7157"/>
                    </a:lnTo>
                    <a:lnTo>
                      <a:pt x="2964" y="7235"/>
                    </a:lnTo>
                    <a:lnTo>
                      <a:pt x="3218" y="7293"/>
                    </a:lnTo>
                    <a:lnTo>
                      <a:pt x="3471" y="7352"/>
                    </a:lnTo>
                    <a:lnTo>
                      <a:pt x="3744" y="7391"/>
                    </a:lnTo>
                    <a:lnTo>
                      <a:pt x="3998" y="7430"/>
                    </a:lnTo>
                    <a:lnTo>
                      <a:pt x="4271" y="7430"/>
                    </a:lnTo>
                    <a:lnTo>
                      <a:pt x="4602" y="7410"/>
                    </a:lnTo>
                    <a:lnTo>
                      <a:pt x="4953" y="7371"/>
                    </a:lnTo>
                    <a:lnTo>
                      <a:pt x="5265" y="7293"/>
                    </a:lnTo>
                    <a:lnTo>
                      <a:pt x="5596" y="7196"/>
                    </a:lnTo>
                    <a:lnTo>
                      <a:pt x="5908" y="7040"/>
                    </a:lnTo>
                    <a:lnTo>
                      <a:pt x="6064" y="6962"/>
                    </a:lnTo>
                    <a:lnTo>
                      <a:pt x="6201" y="6845"/>
                    </a:lnTo>
                    <a:lnTo>
                      <a:pt x="6435" y="6669"/>
                    </a:lnTo>
                    <a:lnTo>
                      <a:pt x="6630" y="6455"/>
                    </a:lnTo>
                    <a:lnTo>
                      <a:pt x="6805" y="6221"/>
                    </a:lnTo>
                    <a:lnTo>
                      <a:pt x="6961" y="5987"/>
                    </a:lnTo>
                    <a:lnTo>
                      <a:pt x="7098" y="5733"/>
                    </a:lnTo>
                    <a:lnTo>
                      <a:pt x="7234" y="5460"/>
                    </a:lnTo>
                    <a:lnTo>
                      <a:pt x="7332" y="5187"/>
                    </a:lnTo>
                    <a:lnTo>
                      <a:pt x="7429" y="4934"/>
                    </a:lnTo>
                    <a:lnTo>
                      <a:pt x="7507" y="4641"/>
                    </a:lnTo>
                    <a:lnTo>
                      <a:pt x="7585" y="4368"/>
                    </a:lnTo>
                    <a:lnTo>
                      <a:pt x="7624" y="4076"/>
                    </a:lnTo>
                    <a:lnTo>
                      <a:pt x="7644" y="3783"/>
                    </a:lnTo>
                    <a:lnTo>
                      <a:pt x="7624" y="3491"/>
                    </a:lnTo>
                    <a:lnTo>
                      <a:pt x="7605" y="3218"/>
                    </a:lnTo>
                    <a:lnTo>
                      <a:pt x="7546" y="2925"/>
                    </a:lnTo>
                    <a:lnTo>
                      <a:pt x="7468" y="2652"/>
                    </a:lnTo>
                    <a:lnTo>
                      <a:pt x="7351" y="2340"/>
                    </a:lnTo>
                    <a:lnTo>
                      <a:pt x="7215" y="2067"/>
                    </a:lnTo>
                    <a:lnTo>
                      <a:pt x="7059" y="1775"/>
                    </a:lnTo>
                    <a:lnTo>
                      <a:pt x="6864" y="1522"/>
                    </a:lnTo>
                    <a:lnTo>
                      <a:pt x="6669" y="1288"/>
                    </a:lnTo>
                    <a:lnTo>
                      <a:pt x="6454" y="1054"/>
                    </a:lnTo>
                    <a:lnTo>
                      <a:pt x="6201" y="839"/>
                    </a:lnTo>
                    <a:lnTo>
                      <a:pt x="5947" y="664"/>
                    </a:lnTo>
                    <a:lnTo>
                      <a:pt x="5713" y="508"/>
                    </a:lnTo>
                    <a:lnTo>
                      <a:pt x="5460" y="371"/>
                    </a:lnTo>
                    <a:lnTo>
                      <a:pt x="5187" y="274"/>
                    </a:lnTo>
                    <a:lnTo>
                      <a:pt x="4934" y="176"/>
                    </a:lnTo>
                    <a:lnTo>
                      <a:pt x="4661" y="98"/>
                    </a:lnTo>
                    <a:lnTo>
                      <a:pt x="4368" y="59"/>
                    </a:lnTo>
                    <a:lnTo>
                      <a:pt x="4095" y="20"/>
                    </a:lnTo>
                    <a:lnTo>
                      <a:pt x="3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7" name="Google Shape;15187;p32"/>
              <p:cNvSpPr/>
              <p:nvPr/>
            </p:nvSpPr>
            <p:spPr>
              <a:xfrm>
                <a:off x="6536577" y="5586918"/>
                <a:ext cx="313232" cy="304463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7430" fill="none" extrusionOk="0">
                    <a:moveTo>
                      <a:pt x="3803" y="1"/>
                    </a:moveTo>
                    <a:lnTo>
                      <a:pt x="3803" y="1"/>
                    </a:lnTo>
                    <a:lnTo>
                      <a:pt x="3764" y="20"/>
                    </a:lnTo>
                    <a:lnTo>
                      <a:pt x="3705" y="40"/>
                    </a:lnTo>
                    <a:lnTo>
                      <a:pt x="3686" y="79"/>
                    </a:lnTo>
                    <a:lnTo>
                      <a:pt x="3647" y="118"/>
                    </a:lnTo>
                    <a:lnTo>
                      <a:pt x="3647" y="157"/>
                    </a:lnTo>
                    <a:lnTo>
                      <a:pt x="3647" y="196"/>
                    </a:lnTo>
                    <a:lnTo>
                      <a:pt x="3647" y="254"/>
                    </a:lnTo>
                    <a:lnTo>
                      <a:pt x="3686" y="293"/>
                    </a:lnTo>
                    <a:lnTo>
                      <a:pt x="3686" y="293"/>
                    </a:lnTo>
                    <a:lnTo>
                      <a:pt x="3783" y="430"/>
                    </a:lnTo>
                    <a:lnTo>
                      <a:pt x="3783" y="430"/>
                    </a:lnTo>
                    <a:lnTo>
                      <a:pt x="3725" y="371"/>
                    </a:lnTo>
                    <a:lnTo>
                      <a:pt x="3647" y="352"/>
                    </a:lnTo>
                    <a:lnTo>
                      <a:pt x="3413" y="293"/>
                    </a:lnTo>
                    <a:lnTo>
                      <a:pt x="3179" y="274"/>
                    </a:lnTo>
                    <a:lnTo>
                      <a:pt x="2964" y="274"/>
                    </a:lnTo>
                    <a:lnTo>
                      <a:pt x="2964" y="274"/>
                    </a:lnTo>
                    <a:lnTo>
                      <a:pt x="2925" y="274"/>
                    </a:lnTo>
                    <a:lnTo>
                      <a:pt x="2925" y="274"/>
                    </a:lnTo>
                    <a:lnTo>
                      <a:pt x="2691" y="293"/>
                    </a:lnTo>
                    <a:lnTo>
                      <a:pt x="2457" y="332"/>
                    </a:lnTo>
                    <a:lnTo>
                      <a:pt x="2243" y="371"/>
                    </a:lnTo>
                    <a:lnTo>
                      <a:pt x="2028" y="449"/>
                    </a:lnTo>
                    <a:lnTo>
                      <a:pt x="2028" y="449"/>
                    </a:lnTo>
                    <a:lnTo>
                      <a:pt x="1814" y="527"/>
                    </a:lnTo>
                    <a:lnTo>
                      <a:pt x="1619" y="625"/>
                    </a:lnTo>
                    <a:lnTo>
                      <a:pt x="1424" y="761"/>
                    </a:lnTo>
                    <a:lnTo>
                      <a:pt x="1229" y="878"/>
                    </a:lnTo>
                    <a:lnTo>
                      <a:pt x="1053" y="1034"/>
                    </a:lnTo>
                    <a:lnTo>
                      <a:pt x="897" y="1190"/>
                    </a:lnTo>
                    <a:lnTo>
                      <a:pt x="741" y="1366"/>
                    </a:lnTo>
                    <a:lnTo>
                      <a:pt x="605" y="1541"/>
                    </a:lnTo>
                    <a:lnTo>
                      <a:pt x="605" y="1541"/>
                    </a:lnTo>
                    <a:lnTo>
                      <a:pt x="468" y="1756"/>
                    </a:lnTo>
                    <a:lnTo>
                      <a:pt x="332" y="1970"/>
                    </a:lnTo>
                    <a:lnTo>
                      <a:pt x="234" y="2204"/>
                    </a:lnTo>
                    <a:lnTo>
                      <a:pt x="156" y="2438"/>
                    </a:lnTo>
                    <a:lnTo>
                      <a:pt x="78" y="2691"/>
                    </a:lnTo>
                    <a:lnTo>
                      <a:pt x="39" y="2925"/>
                    </a:lnTo>
                    <a:lnTo>
                      <a:pt x="0" y="3179"/>
                    </a:lnTo>
                    <a:lnTo>
                      <a:pt x="0" y="3432"/>
                    </a:lnTo>
                    <a:lnTo>
                      <a:pt x="0" y="3686"/>
                    </a:lnTo>
                    <a:lnTo>
                      <a:pt x="20" y="3920"/>
                    </a:lnTo>
                    <a:lnTo>
                      <a:pt x="59" y="4173"/>
                    </a:lnTo>
                    <a:lnTo>
                      <a:pt x="117" y="4427"/>
                    </a:lnTo>
                    <a:lnTo>
                      <a:pt x="195" y="4661"/>
                    </a:lnTo>
                    <a:lnTo>
                      <a:pt x="293" y="4895"/>
                    </a:lnTo>
                    <a:lnTo>
                      <a:pt x="390" y="5129"/>
                    </a:lnTo>
                    <a:lnTo>
                      <a:pt x="507" y="5363"/>
                    </a:lnTo>
                    <a:lnTo>
                      <a:pt x="507" y="5363"/>
                    </a:lnTo>
                    <a:lnTo>
                      <a:pt x="663" y="5597"/>
                    </a:lnTo>
                    <a:lnTo>
                      <a:pt x="663" y="5597"/>
                    </a:lnTo>
                    <a:lnTo>
                      <a:pt x="800" y="5811"/>
                    </a:lnTo>
                    <a:lnTo>
                      <a:pt x="975" y="6006"/>
                    </a:lnTo>
                    <a:lnTo>
                      <a:pt x="1151" y="6182"/>
                    </a:lnTo>
                    <a:lnTo>
                      <a:pt x="1346" y="6357"/>
                    </a:lnTo>
                    <a:lnTo>
                      <a:pt x="1560" y="6513"/>
                    </a:lnTo>
                    <a:lnTo>
                      <a:pt x="1775" y="6669"/>
                    </a:lnTo>
                    <a:lnTo>
                      <a:pt x="1989" y="6806"/>
                    </a:lnTo>
                    <a:lnTo>
                      <a:pt x="2223" y="6942"/>
                    </a:lnTo>
                    <a:lnTo>
                      <a:pt x="2457" y="7040"/>
                    </a:lnTo>
                    <a:lnTo>
                      <a:pt x="2711" y="7157"/>
                    </a:lnTo>
                    <a:lnTo>
                      <a:pt x="2964" y="7235"/>
                    </a:lnTo>
                    <a:lnTo>
                      <a:pt x="3218" y="7293"/>
                    </a:lnTo>
                    <a:lnTo>
                      <a:pt x="3471" y="7352"/>
                    </a:lnTo>
                    <a:lnTo>
                      <a:pt x="3744" y="7391"/>
                    </a:lnTo>
                    <a:lnTo>
                      <a:pt x="3998" y="7430"/>
                    </a:lnTo>
                    <a:lnTo>
                      <a:pt x="4271" y="7430"/>
                    </a:lnTo>
                    <a:lnTo>
                      <a:pt x="4271" y="7430"/>
                    </a:lnTo>
                    <a:lnTo>
                      <a:pt x="4602" y="7410"/>
                    </a:lnTo>
                    <a:lnTo>
                      <a:pt x="4953" y="7371"/>
                    </a:lnTo>
                    <a:lnTo>
                      <a:pt x="5265" y="7293"/>
                    </a:lnTo>
                    <a:lnTo>
                      <a:pt x="5596" y="7196"/>
                    </a:lnTo>
                    <a:lnTo>
                      <a:pt x="5596" y="7196"/>
                    </a:lnTo>
                    <a:lnTo>
                      <a:pt x="5908" y="7040"/>
                    </a:lnTo>
                    <a:lnTo>
                      <a:pt x="6064" y="6962"/>
                    </a:lnTo>
                    <a:lnTo>
                      <a:pt x="6201" y="6845"/>
                    </a:lnTo>
                    <a:lnTo>
                      <a:pt x="6201" y="6845"/>
                    </a:lnTo>
                    <a:lnTo>
                      <a:pt x="6435" y="6669"/>
                    </a:lnTo>
                    <a:lnTo>
                      <a:pt x="6630" y="6455"/>
                    </a:lnTo>
                    <a:lnTo>
                      <a:pt x="6805" y="6221"/>
                    </a:lnTo>
                    <a:lnTo>
                      <a:pt x="6961" y="5987"/>
                    </a:lnTo>
                    <a:lnTo>
                      <a:pt x="7098" y="5733"/>
                    </a:lnTo>
                    <a:lnTo>
                      <a:pt x="7234" y="5460"/>
                    </a:lnTo>
                    <a:lnTo>
                      <a:pt x="7332" y="5187"/>
                    </a:lnTo>
                    <a:lnTo>
                      <a:pt x="7429" y="4934"/>
                    </a:lnTo>
                    <a:lnTo>
                      <a:pt x="7429" y="4934"/>
                    </a:lnTo>
                    <a:lnTo>
                      <a:pt x="7507" y="4641"/>
                    </a:lnTo>
                    <a:lnTo>
                      <a:pt x="7585" y="4368"/>
                    </a:lnTo>
                    <a:lnTo>
                      <a:pt x="7624" y="4076"/>
                    </a:lnTo>
                    <a:lnTo>
                      <a:pt x="7644" y="3783"/>
                    </a:lnTo>
                    <a:lnTo>
                      <a:pt x="7624" y="3491"/>
                    </a:lnTo>
                    <a:lnTo>
                      <a:pt x="7605" y="3218"/>
                    </a:lnTo>
                    <a:lnTo>
                      <a:pt x="7546" y="2925"/>
                    </a:lnTo>
                    <a:lnTo>
                      <a:pt x="7468" y="2652"/>
                    </a:lnTo>
                    <a:lnTo>
                      <a:pt x="7468" y="2652"/>
                    </a:lnTo>
                    <a:lnTo>
                      <a:pt x="7351" y="2340"/>
                    </a:lnTo>
                    <a:lnTo>
                      <a:pt x="7215" y="2067"/>
                    </a:lnTo>
                    <a:lnTo>
                      <a:pt x="7059" y="1775"/>
                    </a:lnTo>
                    <a:lnTo>
                      <a:pt x="6864" y="1522"/>
                    </a:lnTo>
                    <a:lnTo>
                      <a:pt x="6669" y="1288"/>
                    </a:lnTo>
                    <a:lnTo>
                      <a:pt x="6454" y="1054"/>
                    </a:lnTo>
                    <a:lnTo>
                      <a:pt x="6201" y="839"/>
                    </a:lnTo>
                    <a:lnTo>
                      <a:pt x="5947" y="664"/>
                    </a:lnTo>
                    <a:lnTo>
                      <a:pt x="5947" y="664"/>
                    </a:lnTo>
                    <a:lnTo>
                      <a:pt x="5713" y="508"/>
                    </a:lnTo>
                    <a:lnTo>
                      <a:pt x="5460" y="371"/>
                    </a:lnTo>
                    <a:lnTo>
                      <a:pt x="5187" y="274"/>
                    </a:lnTo>
                    <a:lnTo>
                      <a:pt x="4934" y="176"/>
                    </a:lnTo>
                    <a:lnTo>
                      <a:pt x="4661" y="98"/>
                    </a:lnTo>
                    <a:lnTo>
                      <a:pt x="4368" y="59"/>
                    </a:lnTo>
                    <a:lnTo>
                      <a:pt x="4095" y="20"/>
                    </a:lnTo>
                    <a:lnTo>
                      <a:pt x="38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8" name="Google Shape;15188;p32"/>
              <p:cNvSpPr/>
              <p:nvPr/>
            </p:nvSpPr>
            <p:spPr>
              <a:xfrm>
                <a:off x="6727532" y="5643672"/>
                <a:ext cx="421904" cy="37793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9223" extrusionOk="0">
                    <a:moveTo>
                      <a:pt x="4914" y="0"/>
                    </a:moveTo>
                    <a:lnTo>
                      <a:pt x="4524" y="20"/>
                    </a:lnTo>
                    <a:lnTo>
                      <a:pt x="4134" y="98"/>
                    </a:lnTo>
                    <a:lnTo>
                      <a:pt x="3764" y="215"/>
                    </a:lnTo>
                    <a:lnTo>
                      <a:pt x="3413" y="371"/>
                    </a:lnTo>
                    <a:lnTo>
                      <a:pt x="3062" y="565"/>
                    </a:lnTo>
                    <a:lnTo>
                      <a:pt x="2730" y="780"/>
                    </a:lnTo>
                    <a:lnTo>
                      <a:pt x="2438" y="1033"/>
                    </a:lnTo>
                    <a:lnTo>
                      <a:pt x="2145" y="1326"/>
                    </a:lnTo>
                    <a:lnTo>
                      <a:pt x="1872" y="1618"/>
                    </a:lnTo>
                    <a:lnTo>
                      <a:pt x="1619" y="1950"/>
                    </a:lnTo>
                    <a:lnTo>
                      <a:pt x="1385" y="2301"/>
                    </a:lnTo>
                    <a:lnTo>
                      <a:pt x="1190" y="2652"/>
                    </a:lnTo>
                    <a:lnTo>
                      <a:pt x="995" y="3022"/>
                    </a:lnTo>
                    <a:lnTo>
                      <a:pt x="858" y="3354"/>
                    </a:lnTo>
                    <a:lnTo>
                      <a:pt x="741" y="3666"/>
                    </a:lnTo>
                    <a:lnTo>
                      <a:pt x="527" y="4329"/>
                    </a:lnTo>
                    <a:lnTo>
                      <a:pt x="352" y="4992"/>
                    </a:lnTo>
                    <a:lnTo>
                      <a:pt x="196" y="5655"/>
                    </a:lnTo>
                    <a:lnTo>
                      <a:pt x="118" y="6006"/>
                    </a:lnTo>
                    <a:lnTo>
                      <a:pt x="59" y="6357"/>
                    </a:lnTo>
                    <a:lnTo>
                      <a:pt x="20" y="6708"/>
                    </a:lnTo>
                    <a:lnTo>
                      <a:pt x="1" y="7078"/>
                    </a:lnTo>
                    <a:lnTo>
                      <a:pt x="40" y="7331"/>
                    </a:lnTo>
                    <a:lnTo>
                      <a:pt x="98" y="7585"/>
                    </a:lnTo>
                    <a:lnTo>
                      <a:pt x="196" y="7838"/>
                    </a:lnTo>
                    <a:lnTo>
                      <a:pt x="332" y="8072"/>
                    </a:lnTo>
                    <a:lnTo>
                      <a:pt x="469" y="8287"/>
                    </a:lnTo>
                    <a:lnTo>
                      <a:pt x="664" y="8482"/>
                    </a:lnTo>
                    <a:lnTo>
                      <a:pt x="858" y="8657"/>
                    </a:lnTo>
                    <a:lnTo>
                      <a:pt x="1092" y="8774"/>
                    </a:lnTo>
                    <a:lnTo>
                      <a:pt x="1287" y="8852"/>
                    </a:lnTo>
                    <a:lnTo>
                      <a:pt x="1502" y="8911"/>
                    </a:lnTo>
                    <a:lnTo>
                      <a:pt x="1697" y="8930"/>
                    </a:lnTo>
                    <a:lnTo>
                      <a:pt x="1911" y="8950"/>
                    </a:lnTo>
                    <a:lnTo>
                      <a:pt x="2340" y="8950"/>
                    </a:lnTo>
                    <a:lnTo>
                      <a:pt x="2769" y="8930"/>
                    </a:lnTo>
                    <a:lnTo>
                      <a:pt x="3159" y="8911"/>
                    </a:lnTo>
                    <a:lnTo>
                      <a:pt x="3569" y="8911"/>
                    </a:lnTo>
                    <a:lnTo>
                      <a:pt x="4368" y="8950"/>
                    </a:lnTo>
                    <a:lnTo>
                      <a:pt x="5168" y="9008"/>
                    </a:lnTo>
                    <a:lnTo>
                      <a:pt x="5948" y="9086"/>
                    </a:lnTo>
                    <a:lnTo>
                      <a:pt x="6708" y="9145"/>
                    </a:lnTo>
                    <a:lnTo>
                      <a:pt x="7468" y="9203"/>
                    </a:lnTo>
                    <a:lnTo>
                      <a:pt x="7858" y="9223"/>
                    </a:lnTo>
                    <a:lnTo>
                      <a:pt x="8248" y="9203"/>
                    </a:lnTo>
                    <a:lnTo>
                      <a:pt x="8619" y="9184"/>
                    </a:lnTo>
                    <a:lnTo>
                      <a:pt x="8989" y="9106"/>
                    </a:lnTo>
                    <a:lnTo>
                      <a:pt x="9145" y="9067"/>
                    </a:lnTo>
                    <a:lnTo>
                      <a:pt x="9301" y="9008"/>
                    </a:lnTo>
                    <a:lnTo>
                      <a:pt x="9457" y="8930"/>
                    </a:lnTo>
                    <a:lnTo>
                      <a:pt x="9594" y="8852"/>
                    </a:lnTo>
                    <a:lnTo>
                      <a:pt x="9730" y="8755"/>
                    </a:lnTo>
                    <a:lnTo>
                      <a:pt x="9847" y="8638"/>
                    </a:lnTo>
                    <a:lnTo>
                      <a:pt x="9964" y="8521"/>
                    </a:lnTo>
                    <a:lnTo>
                      <a:pt x="10062" y="8384"/>
                    </a:lnTo>
                    <a:lnTo>
                      <a:pt x="10120" y="8267"/>
                    </a:lnTo>
                    <a:lnTo>
                      <a:pt x="10179" y="8150"/>
                    </a:lnTo>
                    <a:lnTo>
                      <a:pt x="10257" y="7877"/>
                    </a:lnTo>
                    <a:lnTo>
                      <a:pt x="10296" y="7624"/>
                    </a:lnTo>
                    <a:lnTo>
                      <a:pt x="10296" y="7351"/>
                    </a:lnTo>
                    <a:lnTo>
                      <a:pt x="10276" y="6922"/>
                    </a:lnTo>
                    <a:lnTo>
                      <a:pt x="10198" y="6493"/>
                    </a:lnTo>
                    <a:lnTo>
                      <a:pt x="10101" y="6084"/>
                    </a:lnTo>
                    <a:lnTo>
                      <a:pt x="9984" y="5655"/>
                    </a:lnTo>
                    <a:lnTo>
                      <a:pt x="9691" y="4855"/>
                    </a:lnTo>
                    <a:lnTo>
                      <a:pt x="9399" y="4036"/>
                    </a:lnTo>
                    <a:lnTo>
                      <a:pt x="9243" y="3588"/>
                    </a:lnTo>
                    <a:lnTo>
                      <a:pt x="9067" y="3120"/>
                    </a:lnTo>
                    <a:lnTo>
                      <a:pt x="8853" y="2671"/>
                    </a:lnTo>
                    <a:lnTo>
                      <a:pt x="8619" y="2242"/>
                    </a:lnTo>
                    <a:lnTo>
                      <a:pt x="8346" y="1833"/>
                    </a:lnTo>
                    <a:lnTo>
                      <a:pt x="8053" y="1462"/>
                    </a:lnTo>
                    <a:lnTo>
                      <a:pt x="7897" y="1267"/>
                    </a:lnTo>
                    <a:lnTo>
                      <a:pt x="7722" y="1111"/>
                    </a:lnTo>
                    <a:lnTo>
                      <a:pt x="7546" y="936"/>
                    </a:lnTo>
                    <a:lnTo>
                      <a:pt x="7351" y="799"/>
                    </a:lnTo>
                    <a:lnTo>
                      <a:pt x="7078" y="604"/>
                    </a:lnTo>
                    <a:lnTo>
                      <a:pt x="6805" y="449"/>
                    </a:lnTo>
                    <a:lnTo>
                      <a:pt x="6494" y="293"/>
                    </a:lnTo>
                    <a:lnTo>
                      <a:pt x="6182" y="176"/>
                    </a:lnTo>
                    <a:lnTo>
                      <a:pt x="5967" y="117"/>
                    </a:lnTo>
                    <a:lnTo>
                      <a:pt x="5753" y="59"/>
                    </a:lnTo>
                    <a:lnTo>
                      <a:pt x="5538" y="20"/>
                    </a:lnTo>
                    <a:lnTo>
                      <a:pt x="53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9" name="Google Shape;15189;p32"/>
              <p:cNvSpPr/>
              <p:nvPr/>
            </p:nvSpPr>
            <p:spPr>
              <a:xfrm>
                <a:off x="6820223" y="5716366"/>
                <a:ext cx="236522" cy="142274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472" extrusionOk="0">
                    <a:moveTo>
                      <a:pt x="2594" y="0"/>
                    </a:moveTo>
                    <a:lnTo>
                      <a:pt x="2223" y="20"/>
                    </a:lnTo>
                    <a:lnTo>
                      <a:pt x="1833" y="39"/>
                    </a:lnTo>
                    <a:lnTo>
                      <a:pt x="1443" y="98"/>
                    </a:lnTo>
                    <a:lnTo>
                      <a:pt x="1034" y="176"/>
                    </a:lnTo>
                    <a:lnTo>
                      <a:pt x="644" y="312"/>
                    </a:lnTo>
                    <a:lnTo>
                      <a:pt x="234" y="449"/>
                    </a:lnTo>
                    <a:lnTo>
                      <a:pt x="156" y="507"/>
                    </a:lnTo>
                    <a:lnTo>
                      <a:pt x="78" y="566"/>
                    </a:lnTo>
                    <a:lnTo>
                      <a:pt x="39" y="624"/>
                    </a:lnTo>
                    <a:lnTo>
                      <a:pt x="20" y="702"/>
                    </a:lnTo>
                    <a:lnTo>
                      <a:pt x="0" y="780"/>
                    </a:lnTo>
                    <a:lnTo>
                      <a:pt x="20" y="858"/>
                    </a:lnTo>
                    <a:lnTo>
                      <a:pt x="59" y="936"/>
                    </a:lnTo>
                    <a:lnTo>
                      <a:pt x="117" y="1014"/>
                    </a:lnTo>
                    <a:lnTo>
                      <a:pt x="2477" y="3335"/>
                    </a:lnTo>
                    <a:lnTo>
                      <a:pt x="2535" y="3393"/>
                    </a:lnTo>
                    <a:lnTo>
                      <a:pt x="2613" y="3432"/>
                    </a:lnTo>
                    <a:lnTo>
                      <a:pt x="2711" y="3471"/>
                    </a:lnTo>
                    <a:lnTo>
                      <a:pt x="2886" y="3471"/>
                    </a:lnTo>
                    <a:lnTo>
                      <a:pt x="2984" y="3452"/>
                    </a:lnTo>
                    <a:lnTo>
                      <a:pt x="3062" y="3413"/>
                    </a:lnTo>
                    <a:lnTo>
                      <a:pt x="3140" y="3374"/>
                    </a:lnTo>
                    <a:lnTo>
                      <a:pt x="5655" y="1229"/>
                    </a:lnTo>
                    <a:lnTo>
                      <a:pt x="5713" y="1151"/>
                    </a:lnTo>
                    <a:lnTo>
                      <a:pt x="5752" y="1073"/>
                    </a:lnTo>
                    <a:lnTo>
                      <a:pt x="5772" y="995"/>
                    </a:lnTo>
                    <a:lnTo>
                      <a:pt x="5752" y="917"/>
                    </a:lnTo>
                    <a:lnTo>
                      <a:pt x="5733" y="839"/>
                    </a:lnTo>
                    <a:lnTo>
                      <a:pt x="5674" y="761"/>
                    </a:lnTo>
                    <a:lnTo>
                      <a:pt x="5616" y="702"/>
                    </a:lnTo>
                    <a:lnTo>
                      <a:pt x="5518" y="644"/>
                    </a:lnTo>
                    <a:lnTo>
                      <a:pt x="5109" y="488"/>
                    </a:lnTo>
                    <a:lnTo>
                      <a:pt x="4582" y="312"/>
                    </a:lnTo>
                    <a:lnTo>
                      <a:pt x="4310" y="234"/>
                    </a:lnTo>
                    <a:lnTo>
                      <a:pt x="3998" y="156"/>
                    </a:lnTo>
                    <a:lnTo>
                      <a:pt x="3666" y="98"/>
                    </a:lnTo>
                    <a:lnTo>
                      <a:pt x="3315" y="59"/>
                    </a:lnTo>
                    <a:lnTo>
                      <a:pt x="2964" y="20"/>
                    </a:lnTo>
                    <a:lnTo>
                      <a:pt x="25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0" name="Google Shape;15190;p32"/>
              <p:cNvSpPr/>
              <p:nvPr/>
            </p:nvSpPr>
            <p:spPr>
              <a:xfrm>
                <a:off x="7123048" y="5715547"/>
                <a:ext cx="90314" cy="9035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5" extrusionOk="0">
                    <a:moveTo>
                      <a:pt x="956" y="1"/>
                    </a:moveTo>
                    <a:lnTo>
                      <a:pt x="741" y="59"/>
                    </a:lnTo>
                    <a:lnTo>
                      <a:pt x="546" y="157"/>
                    </a:lnTo>
                    <a:lnTo>
                      <a:pt x="371" y="274"/>
                    </a:lnTo>
                    <a:lnTo>
                      <a:pt x="234" y="430"/>
                    </a:lnTo>
                    <a:lnTo>
                      <a:pt x="117" y="605"/>
                    </a:lnTo>
                    <a:lnTo>
                      <a:pt x="39" y="820"/>
                    </a:lnTo>
                    <a:lnTo>
                      <a:pt x="0" y="1034"/>
                    </a:lnTo>
                    <a:lnTo>
                      <a:pt x="20" y="1249"/>
                    </a:lnTo>
                    <a:lnTo>
                      <a:pt x="59" y="1463"/>
                    </a:lnTo>
                    <a:lnTo>
                      <a:pt x="156" y="1658"/>
                    </a:lnTo>
                    <a:lnTo>
                      <a:pt x="273" y="1834"/>
                    </a:lnTo>
                    <a:lnTo>
                      <a:pt x="429" y="1970"/>
                    </a:lnTo>
                    <a:lnTo>
                      <a:pt x="624" y="2087"/>
                    </a:lnTo>
                    <a:lnTo>
                      <a:pt x="819" y="2165"/>
                    </a:lnTo>
                    <a:lnTo>
                      <a:pt x="1034" y="2204"/>
                    </a:lnTo>
                    <a:lnTo>
                      <a:pt x="1268" y="2204"/>
                    </a:lnTo>
                    <a:lnTo>
                      <a:pt x="1482" y="2146"/>
                    </a:lnTo>
                    <a:lnTo>
                      <a:pt x="1677" y="2048"/>
                    </a:lnTo>
                    <a:lnTo>
                      <a:pt x="1833" y="1931"/>
                    </a:lnTo>
                    <a:lnTo>
                      <a:pt x="1989" y="1775"/>
                    </a:lnTo>
                    <a:lnTo>
                      <a:pt x="2106" y="1600"/>
                    </a:lnTo>
                    <a:lnTo>
                      <a:pt x="2165" y="1385"/>
                    </a:lnTo>
                    <a:lnTo>
                      <a:pt x="2204" y="1171"/>
                    </a:lnTo>
                    <a:lnTo>
                      <a:pt x="2204" y="937"/>
                    </a:lnTo>
                    <a:lnTo>
                      <a:pt x="2145" y="722"/>
                    </a:lnTo>
                    <a:lnTo>
                      <a:pt x="2067" y="547"/>
                    </a:lnTo>
                    <a:lnTo>
                      <a:pt x="1931" y="371"/>
                    </a:lnTo>
                    <a:lnTo>
                      <a:pt x="1775" y="215"/>
                    </a:lnTo>
                    <a:lnTo>
                      <a:pt x="1599" y="118"/>
                    </a:lnTo>
                    <a:lnTo>
                      <a:pt x="1385" y="40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1" name="Google Shape;15191;p32"/>
              <p:cNvSpPr/>
              <p:nvPr/>
            </p:nvSpPr>
            <p:spPr>
              <a:xfrm>
                <a:off x="6670819" y="5688379"/>
                <a:ext cx="90314" cy="9035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5" extrusionOk="0">
                    <a:moveTo>
                      <a:pt x="956" y="1"/>
                    </a:moveTo>
                    <a:lnTo>
                      <a:pt x="741" y="59"/>
                    </a:lnTo>
                    <a:lnTo>
                      <a:pt x="546" y="157"/>
                    </a:lnTo>
                    <a:lnTo>
                      <a:pt x="371" y="274"/>
                    </a:lnTo>
                    <a:lnTo>
                      <a:pt x="234" y="430"/>
                    </a:lnTo>
                    <a:lnTo>
                      <a:pt x="117" y="605"/>
                    </a:lnTo>
                    <a:lnTo>
                      <a:pt x="39" y="820"/>
                    </a:lnTo>
                    <a:lnTo>
                      <a:pt x="0" y="1034"/>
                    </a:lnTo>
                    <a:lnTo>
                      <a:pt x="20" y="1268"/>
                    </a:lnTo>
                    <a:lnTo>
                      <a:pt x="59" y="1463"/>
                    </a:lnTo>
                    <a:lnTo>
                      <a:pt x="156" y="1658"/>
                    </a:lnTo>
                    <a:lnTo>
                      <a:pt x="273" y="1834"/>
                    </a:lnTo>
                    <a:lnTo>
                      <a:pt x="429" y="1990"/>
                    </a:lnTo>
                    <a:lnTo>
                      <a:pt x="624" y="2087"/>
                    </a:lnTo>
                    <a:lnTo>
                      <a:pt x="819" y="2165"/>
                    </a:lnTo>
                    <a:lnTo>
                      <a:pt x="1034" y="2204"/>
                    </a:lnTo>
                    <a:lnTo>
                      <a:pt x="1268" y="2204"/>
                    </a:lnTo>
                    <a:lnTo>
                      <a:pt x="1482" y="2146"/>
                    </a:lnTo>
                    <a:lnTo>
                      <a:pt x="1677" y="2048"/>
                    </a:lnTo>
                    <a:lnTo>
                      <a:pt x="1833" y="1931"/>
                    </a:lnTo>
                    <a:lnTo>
                      <a:pt x="1989" y="1775"/>
                    </a:lnTo>
                    <a:lnTo>
                      <a:pt x="2106" y="1600"/>
                    </a:lnTo>
                    <a:lnTo>
                      <a:pt x="2184" y="1385"/>
                    </a:lnTo>
                    <a:lnTo>
                      <a:pt x="2203" y="1171"/>
                    </a:lnTo>
                    <a:lnTo>
                      <a:pt x="2203" y="937"/>
                    </a:lnTo>
                    <a:lnTo>
                      <a:pt x="2145" y="742"/>
                    </a:lnTo>
                    <a:lnTo>
                      <a:pt x="2067" y="547"/>
                    </a:lnTo>
                    <a:lnTo>
                      <a:pt x="1931" y="371"/>
                    </a:lnTo>
                    <a:lnTo>
                      <a:pt x="1775" y="215"/>
                    </a:lnTo>
                    <a:lnTo>
                      <a:pt x="1599" y="118"/>
                    </a:lnTo>
                    <a:lnTo>
                      <a:pt x="1404" y="40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2" name="Google Shape;15192;p32"/>
              <p:cNvSpPr/>
              <p:nvPr/>
            </p:nvSpPr>
            <p:spPr>
              <a:xfrm>
                <a:off x="6860955" y="5851387"/>
                <a:ext cx="143052" cy="55197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347" extrusionOk="0">
                    <a:moveTo>
                      <a:pt x="1756" y="1"/>
                    </a:moveTo>
                    <a:lnTo>
                      <a:pt x="1756" y="20"/>
                    </a:lnTo>
                    <a:lnTo>
                      <a:pt x="1444" y="722"/>
                    </a:lnTo>
                    <a:lnTo>
                      <a:pt x="1385" y="800"/>
                    </a:lnTo>
                    <a:lnTo>
                      <a:pt x="1327" y="878"/>
                    </a:lnTo>
                    <a:lnTo>
                      <a:pt x="1268" y="937"/>
                    </a:lnTo>
                    <a:lnTo>
                      <a:pt x="1190" y="995"/>
                    </a:lnTo>
                    <a:lnTo>
                      <a:pt x="1112" y="1034"/>
                    </a:lnTo>
                    <a:lnTo>
                      <a:pt x="1034" y="1073"/>
                    </a:lnTo>
                    <a:lnTo>
                      <a:pt x="937" y="1093"/>
                    </a:lnTo>
                    <a:lnTo>
                      <a:pt x="761" y="1093"/>
                    </a:lnTo>
                    <a:lnTo>
                      <a:pt x="664" y="1073"/>
                    </a:lnTo>
                    <a:lnTo>
                      <a:pt x="586" y="1054"/>
                    </a:lnTo>
                    <a:lnTo>
                      <a:pt x="500" y="1002"/>
                    </a:lnTo>
                    <a:lnTo>
                      <a:pt x="508" y="995"/>
                    </a:lnTo>
                    <a:lnTo>
                      <a:pt x="59" y="625"/>
                    </a:lnTo>
                    <a:lnTo>
                      <a:pt x="20" y="625"/>
                    </a:lnTo>
                    <a:lnTo>
                      <a:pt x="1" y="644"/>
                    </a:lnTo>
                    <a:lnTo>
                      <a:pt x="1" y="664"/>
                    </a:lnTo>
                    <a:lnTo>
                      <a:pt x="1" y="683"/>
                    </a:lnTo>
                    <a:lnTo>
                      <a:pt x="449" y="1054"/>
                    </a:lnTo>
                    <a:lnTo>
                      <a:pt x="547" y="1112"/>
                    </a:lnTo>
                    <a:lnTo>
                      <a:pt x="644" y="1132"/>
                    </a:lnTo>
                    <a:lnTo>
                      <a:pt x="742" y="1171"/>
                    </a:lnTo>
                    <a:lnTo>
                      <a:pt x="839" y="1171"/>
                    </a:lnTo>
                    <a:lnTo>
                      <a:pt x="937" y="1151"/>
                    </a:lnTo>
                    <a:lnTo>
                      <a:pt x="1054" y="1132"/>
                    </a:lnTo>
                    <a:lnTo>
                      <a:pt x="1132" y="1112"/>
                    </a:lnTo>
                    <a:lnTo>
                      <a:pt x="1229" y="1054"/>
                    </a:lnTo>
                    <a:lnTo>
                      <a:pt x="1307" y="995"/>
                    </a:lnTo>
                    <a:lnTo>
                      <a:pt x="1385" y="917"/>
                    </a:lnTo>
                    <a:lnTo>
                      <a:pt x="1444" y="839"/>
                    </a:lnTo>
                    <a:lnTo>
                      <a:pt x="1502" y="742"/>
                    </a:lnTo>
                    <a:lnTo>
                      <a:pt x="1775" y="137"/>
                    </a:lnTo>
                    <a:lnTo>
                      <a:pt x="1912" y="781"/>
                    </a:lnTo>
                    <a:lnTo>
                      <a:pt x="1951" y="898"/>
                    </a:lnTo>
                    <a:lnTo>
                      <a:pt x="2009" y="1015"/>
                    </a:lnTo>
                    <a:lnTo>
                      <a:pt x="2068" y="1112"/>
                    </a:lnTo>
                    <a:lnTo>
                      <a:pt x="2165" y="1190"/>
                    </a:lnTo>
                    <a:lnTo>
                      <a:pt x="2263" y="1249"/>
                    </a:lnTo>
                    <a:lnTo>
                      <a:pt x="2380" y="1307"/>
                    </a:lnTo>
                    <a:lnTo>
                      <a:pt x="2497" y="1327"/>
                    </a:lnTo>
                    <a:lnTo>
                      <a:pt x="2614" y="1346"/>
                    </a:lnTo>
                    <a:lnTo>
                      <a:pt x="2731" y="1327"/>
                    </a:lnTo>
                    <a:lnTo>
                      <a:pt x="2848" y="1307"/>
                    </a:lnTo>
                    <a:lnTo>
                      <a:pt x="3472" y="976"/>
                    </a:lnTo>
                    <a:lnTo>
                      <a:pt x="3491" y="956"/>
                    </a:lnTo>
                    <a:lnTo>
                      <a:pt x="3491" y="937"/>
                    </a:lnTo>
                    <a:lnTo>
                      <a:pt x="3472" y="917"/>
                    </a:lnTo>
                    <a:lnTo>
                      <a:pt x="3452" y="917"/>
                    </a:lnTo>
                    <a:lnTo>
                      <a:pt x="2828" y="1249"/>
                    </a:lnTo>
                    <a:lnTo>
                      <a:pt x="2711" y="1268"/>
                    </a:lnTo>
                    <a:lnTo>
                      <a:pt x="2614" y="1288"/>
                    </a:lnTo>
                    <a:lnTo>
                      <a:pt x="2497" y="1268"/>
                    </a:lnTo>
                    <a:lnTo>
                      <a:pt x="2399" y="1249"/>
                    </a:lnTo>
                    <a:lnTo>
                      <a:pt x="2302" y="1190"/>
                    </a:lnTo>
                    <a:lnTo>
                      <a:pt x="2204" y="1132"/>
                    </a:lnTo>
                    <a:lnTo>
                      <a:pt x="2126" y="1054"/>
                    </a:lnTo>
                    <a:lnTo>
                      <a:pt x="2068" y="976"/>
                    </a:lnTo>
                    <a:lnTo>
                      <a:pt x="2009" y="878"/>
                    </a:lnTo>
                    <a:lnTo>
                      <a:pt x="1970" y="761"/>
                    </a:lnTo>
                    <a:lnTo>
                      <a:pt x="1814" y="20"/>
                    </a:lnTo>
                    <a:lnTo>
                      <a:pt x="1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3" name="Google Shape;15193;p32"/>
              <p:cNvSpPr/>
              <p:nvPr/>
            </p:nvSpPr>
            <p:spPr>
              <a:xfrm>
                <a:off x="7147019" y="5819425"/>
                <a:ext cx="192594" cy="95928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41" extrusionOk="0">
                    <a:moveTo>
                      <a:pt x="1950" y="1"/>
                    </a:moveTo>
                    <a:lnTo>
                      <a:pt x="1716" y="20"/>
                    </a:lnTo>
                    <a:lnTo>
                      <a:pt x="1502" y="40"/>
                    </a:lnTo>
                    <a:lnTo>
                      <a:pt x="1287" y="79"/>
                    </a:lnTo>
                    <a:lnTo>
                      <a:pt x="1092" y="118"/>
                    </a:lnTo>
                    <a:lnTo>
                      <a:pt x="917" y="176"/>
                    </a:lnTo>
                    <a:lnTo>
                      <a:pt x="741" y="235"/>
                    </a:lnTo>
                    <a:lnTo>
                      <a:pt x="585" y="313"/>
                    </a:lnTo>
                    <a:lnTo>
                      <a:pt x="449" y="391"/>
                    </a:lnTo>
                    <a:lnTo>
                      <a:pt x="312" y="488"/>
                    </a:lnTo>
                    <a:lnTo>
                      <a:pt x="215" y="586"/>
                    </a:lnTo>
                    <a:lnTo>
                      <a:pt x="137" y="683"/>
                    </a:lnTo>
                    <a:lnTo>
                      <a:pt x="59" y="800"/>
                    </a:lnTo>
                    <a:lnTo>
                      <a:pt x="20" y="898"/>
                    </a:lnTo>
                    <a:lnTo>
                      <a:pt x="0" y="1015"/>
                    </a:lnTo>
                    <a:lnTo>
                      <a:pt x="0" y="1151"/>
                    </a:lnTo>
                    <a:lnTo>
                      <a:pt x="39" y="1268"/>
                    </a:lnTo>
                    <a:lnTo>
                      <a:pt x="78" y="1366"/>
                    </a:lnTo>
                    <a:lnTo>
                      <a:pt x="156" y="1483"/>
                    </a:lnTo>
                    <a:lnTo>
                      <a:pt x="254" y="1600"/>
                    </a:lnTo>
                    <a:lnTo>
                      <a:pt x="371" y="1697"/>
                    </a:lnTo>
                    <a:lnTo>
                      <a:pt x="488" y="1795"/>
                    </a:lnTo>
                    <a:lnTo>
                      <a:pt x="644" y="1892"/>
                    </a:lnTo>
                    <a:lnTo>
                      <a:pt x="800" y="1970"/>
                    </a:lnTo>
                    <a:lnTo>
                      <a:pt x="975" y="2048"/>
                    </a:lnTo>
                    <a:lnTo>
                      <a:pt x="1170" y="2126"/>
                    </a:lnTo>
                    <a:lnTo>
                      <a:pt x="1365" y="2185"/>
                    </a:lnTo>
                    <a:lnTo>
                      <a:pt x="1580" y="2224"/>
                    </a:lnTo>
                    <a:lnTo>
                      <a:pt x="1814" y="2282"/>
                    </a:lnTo>
                    <a:lnTo>
                      <a:pt x="2048" y="2302"/>
                    </a:lnTo>
                    <a:lnTo>
                      <a:pt x="2282" y="2321"/>
                    </a:lnTo>
                    <a:lnTo>
                      <a:pt x="2516" y="2341"/>
                    </a:lnTo>
                    <a:lnTo>
                      <a:pt x="2769" y="2321"/>
                    </a:lnTo>
                    <a:lnTo>
                      <a:pt x="2983" y="2321"/>
                    </a:lnTo>
                    <a:lnTo>
                      <a:pt x="3198" y="2282"/>
                    </a:lnTo>
                    <a:lnTo>
                      <a:pt x="3412" y="2243"/>
                    </a:lnTo>
                    <a:lnTo>
                      <a:pt x="3607" y="2204"/>
                    </a:lnTo>
                    <a:lnTo>
                      <a:pt x="3802" y="2146"/>
                    </a:lnTo>
                    <a:lnTo>
                      <a:pt x="3958" y="2087"/>
                    </a:lnTo>
                    <a:lnTo>
                      <a:pt x="4134" y="2009"/>
                    </a:lnTo>
                    <a:lnTo>
                      <a:pt x="4270" y="1931"/>
                    </a:lnTo>
                    <a:lnTo>
                      <a:pt x="4387" y="1834"/>
                    </a:lnTo>
                    <a:lnTo>
                      <a:pt x="4485" y="1756"/>
                    </a:lnTo>
                    <a:lnTo>
                      <a:pt x="4582" y="1639"/>
                    </a:lnTo>
                    <a:lnTo>
                      <a:pt x="4641" y="1541"/>
                    </a:lnTo>
                    <a:lnTo>
                      <a:pt x="4680" y="1424"/>
                    </a:lnTo>
                    <a:lnTo>
                      <a:pt x="4699" y="1307"/>
                    </a:lnTo>
                    <a:lnTo>
                      <a:pt x="4699" y="1190"/>
                    </a:lnTo>
                    <a:lnTo>
                      <a:pt x="4680" y="1073"/>
                    </a:lnTo>
                    <a:lnTo>
                      <a:pt x="4621" y="956"/>
                    </a:lnTo>
                    <a:lnTo>
                      <a:pt x="4543" y="839"/>
                    </a:lnTo>
                    <a:lnTo>
                      <a:pt x="4446" y="742"/>
                    </a:lnTo>
                    <a:lnTo>
                      <a:pt x="4348" y="625"/>
                    </a:lnTo>
                    <a:lnTo>
                      <a:pt x="4212" y="527"/>
                    </a:lnTo>
                    <a:lnTo>
                      <a:pt x="4075" y="449"/>
                    </a:lnTo>
                    <a:lnTo>
                      <a:pt x="3900" y="352"/>
                    </a:lnTo>
                    <a:lnTo>
                      <a:pt x="3724" y="274"/>
                    </a:lnTo>
                    <a:lnTo>
                      <a:pt x="3529" y="215"/>
                    </a:lnTo>
                    <a:lnTo>
                      <a:pt x="3334" y="157"/>
                    </a:lnTo>
                    <a:lnTo>
                      <a:pt x="3120" y="98"/>
                    </a:lnTo>
                    <a:lnTo>
                      <a:pt x="2886" y="59"/>
                    </a:lnTo>
                    <a:lnTo>
                      <a:pt x="2671" y="20"/>
                    </a:lnTo>
                    <a:lnTo>
                      <a:pt x="2418" y="1"/>
                    </a:lnTo>
                    <a:close/>
                  </a:path>
                </a:pathLst>
              </a:custGeom>
              <a:solidFill>
                <a:srgbClr val="FFA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4" name="Google Shape;15194;p32"/>
              <p:cNvSpPr/>
              <p:nvPr/>
            </p:nvSpPr>
            <p:spPr>
              <a:xfrm>
                <a:off x="6509409" y="5780291"/>
                <a:ext cx="193414" cy="95928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2341" extrusionOk="0">
                    <a:moveTo>
                      <a:pt x="1950" y="0"/>
                    </a:moveTo>
                    <a:lnTo>
                      <a:pt x="1736" y="20"/>
                    </a:lnTo>
                    <a:lnTo>
                      <a:pt x="1502" y="39"/>
                    </a:lnTo>
                    <a:lnTo>
                      <a:pt x="1307" y="78"/>
                    </a:lnTo>
                    <a:lnTo>
                      <a:pt x="1112" y="117"/>
                    </a:lnTo>
                    <a:lnTo>
                      <a:pt x="917" y="176"/>
                    </a:lnTo>
                    <a:lnTo>
                      <a:pt x="741" y="234"/>
                    </a:lnTo>
                    <a:lnTo>
                      <a:pt x="585" y="312"/>
                    </a:lnTo>
                    <a:lnTo>
                      <a:pt x="449" y="390"/>
                    </a:lnTo>
                    <a:lnTo>
                      <a:pt x="332" y="488"/>
                    </a:lnTo>
                    <a:lnTo>
                      <a:pt x="215" y="585"/>
                    </a:lnTo>
                    <a:lnTo>
                      <a:pt x="137" y="683"/>
                    </a:lnTo>
                    <a:lnTo>
                      <a:pt x="78" y="800"/>
                    </a:lnTo>
                    <a:lnTo>
                      <a:pt x="20" y="897"/>
                    </a:lnTo>
                    <a:lnTo>
                      <a:pt x="0" y="1034"/>
                    </a:lnTo>
                    <a:lnTo>
                      <a:pt x="20" y="1151"/>
                    </a:lnTo>
                    <a:lnTo>
                      <a:pt x="39" y="1268"/>
                    </a:lnTo>
                    <a:lnTo>
                      <a:pt x="98" y="1385"/>
                    </a:lnTo>
                    <a:lnTo>
                      <a:pt x="176" y="1482"/>
                    </a:lnTo>
                    <a:lnTo>
                      <a:pt x="254" y="1599"/>
                    </a:lnTo>
                    <a:lnTo>
                      <a:pt x="371" y="1697"/>
                    </a:lnTo>
                    <a:lnTo>
                      <a:pt x="507" y="1794"/>
                    </a:lnTo>
                    <a:lnTo>
                      <a:pt x="644" y="1892"/>
                    </a:lnTo>
                    <a:lnTo>
                      <a:pt x="819" y="1970"/>
                    </a:lnTo>
                    <a:lnTo>
                      <a:pt x="995" y="2048"/>
                    </a:lnTo>
                    <a:lnTo>
                      <a:pt x="1170" y="2126"/>
                    </a:lnTo>
                    <a:lnTo>
                      <a:pt x="1385" y="2184"/>
                    </a:lnTo>
                    <a:lnTo>
                      <a:pt x="1599" y="2223"/>
                    </a:lnTo>
                    <a:lnTo>
                      <a:pt x="1814" y="2282"/>
                    </a:lnTo>
                    <a:lnTo>
                      <a:pt x="2048" y="2301"/>
                    </a:lnTo>
                    <a:lnTo>
                      <a:pt x="2301" y="2321"/>
                    </a:lnTo>
                    <a:lnTo>
                      <a:pt x="2535" y="2340"/>
                    </a:lnTo>
                    <a:lnTo>
                      <a:pt x="2769" y="2340"/>
                    </a:lnTo>
                    <a:lnTo>
                      <a:pt x="3003" y="2321"/>
                    </a:lnTo>
                    <a:lnTo>
                      <a:pt x="3218" y="2282"/>
                    </a:lnTo>
                    <a:lnTo>
                      <a:pt x="3413" y="2262"/>
                    </a:lnTo>
                    <a:lnTo>
                      <a:pt x="3627" y="2204"/>
                    </a:lnTo>
                    <a:lnTo>
                      <a:pt x="3803" y="2145"/>
                    </a:lnTo>
                    <a:lnTo>
                      <a:pt x="3978" y="2087"/>
                    </a:lnTo>
                    <a:lnTo>
                      <a:pt x="4134" y="2009"/>
                    </a:lnTo>
                    <a:lnTo>
                      <a:pt x="4271" y="1931"/>
                    </a:lnTo>
                    <a:lnTo>
                      <a:pt x="4388" y="1833"/>
                    </a:lnTo>
                    <a:lnTo>
                      <a:pt x="4505" y="1755"/>
                    </a:lnTo>
                    <a:lnTo>
                      <a:pt x="4583" y="1638"/>
                    </a:lnTo>
                    <a:lnTo>
                      <a:pt x="4661" y="1541"/>
                    </a:lnTo>
                    <a:lnTo>
                      <a:pt x="4700" y="1424"/>
                    </a:lnTo>
                    <a:lnTo>
                      <a:pt x="4719" y="1307"/>
                    </a:lnTo>
                    <a:lnTo>
                      <a:pt x="4700" y="1190"/>
                    </a:lnTo>
                    <a:lnTo>
                      <a:pt x="4680" y="1073"/>
                    </a:lnTo>
                    <a:lnTo>
                      <a:pt x="4622" y="956"/>
                    </a:lnTo>
                    <a:lnTo>
                      <a:pt x="4563" y="839"/>
                    </a:lnTo>
                    <a:lnTo>
                      <a:pt x="4466" y="741"/>
                    </a:lnTo>
                    <a:lnTo>
                      <a:pt x="4349" y="624"/>
                    </a:lnTo>
                    <a:lnTo>
                      <a:pt x="4212" y="527"/>
                    </a:lnTo>
                    <a:lnTo>
                      <a:pt x="4076" y="449"/>
                    </a:lnTo>
                    <a:lnTo>
                      <a:pt x="3920" y="351"/>
                    </a:lnTo>
                    <a:lnTo>
                      <a:pt x="3725" y="273"/>
                    </a:lnTo>
                    <a:lnTo>
                      <a:pt x="3549" y="215"/>
                    </a:lnTo>
                    <a:lnTo>
                      <a:pt x="3335" y="156"/>
                    </a:lnTo>
                    <a:lnTo>
                      <a:pt x="3120" y="98"/>
                    </a:lnTo>
                    <a:lnTo>
                      <a:pt x="2906" y="59"/>
                    </a:lnTo>
                    <a:lnTo>
                      <a:pt x="2672" y="20"/>
                    </a:lnTo>
                    <a:lnTo>
                      <a:pt x="2438" y="0"/>
                    </a:lnTo>
                    <a:close/>
                  </a:path>
                </a:pathLst>
              </a:custGeom>
              <a:solidFill>
                <a:srgbClr val="FFA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5" name="Google Shape;15195;p32"/>
              <p:cNvSpPr/>
              <p:nvPr/>
            </p:nvSpPr>
            <p:spPr>
              <a:xfrm>
                <a:off x="6672417" y="5325645"/>
                <a:ext cx="564916" cy="166246"/>
              </a:xfrm>
              <a:custGeom>
                <a:avLst/>
                <a:gdLst/>
                <a:ahLst/>
                <a:cxnLst/>
                <a:rect l="l" t="t" r="r" b="b"/>
                <a:pathLst>
                  <a:path w="13786" h="4057" extrusionOk="0">
                    <a:moveTo>
                      <a:pt x="6493" y="1"/>
                    </a:moveTo>
                    <a:lnTo>
                      <a:pt x="5850" y="20"/>
                    </a:lnTo>
                    <a:lnTo>
                      <a:pt x="5226" y="79"/>
                    </a:lnTo>
                    <a:lnTo>
                      <a:pt x="4602" y="176"/>
                    </a:lnTo>
                    <a:lnTo>
                      <a:pt x="3997" y="274"/>
                    </a:lnTo>
                    <a:lnTo>
                      <a:pt x="3393" y="410"/>
                    </a:lnTo>
                    <a:lnTo>
                      <a:pt x="2827" y="566"/>
                    </a:lnTo>
                    <a:lnTo>
                      <a:pt x="2301" y="742"/>
                    </a:lnTo>
                    <a:lnTo>
                      <a:pt x="1814" y="917"/>
                    </a:lnTo>
                    <a:lnTo>
                      <a:pt x="1365" y="1112"/>
                    </a:lnTo>
                    <a:lnTo>
                      <a:pt x="975" y="1307"/>
                    </a:lnTo>
                    <a:lnTo>
                      <a:pt x="644" y="1502"/>
                    </a:lnTo>
                    <a:lnTo>
                      <a:pt x="371" y="1697"/>
                    </a:lnTo>
                    <a:lnTo>
                      <a:pt x="156" y="1873"/>
                    </a:lnTo>
                    <a:lnTo>
                      <a:pt x="98" y="1970"/>
                    </a:lnTo>
                    <a:lnTo>
                      <a:pt x="39" y="2067"/>
                    </a:lnTo>
                    <a:lnTo>
                      <a:pt x="20" y="2145"/>
                    </a:lnTo>
                    <a:lnTo>
                      <a:pt x="0" y="2223"/>
                    </a:lnTo>
                    <a:lnTo>
                      <a:pt x="0" y="2301"/>
                    </a:lnTo>
                    <a:lnTo>
                      <a:pt x="39" y="2379"/>
                    </a:lnTo>
                    <a:lnTo>
                      <a:pt x="59" y="2457"/>
                    </a:lnTo>
                    <a:lnTo>
                      <a:pt x="117" y="2516"/>
                    </a:lnTo>
                    <a:lnTo>
                      <a:pt x="234" y="2652"/>
                    </a:lnTo>
                    <a:lnTo>
                      <a:pt x="390" y="2769"/>
                    </a:lnTo>
                    <a:lnTo>
                      <a:pt x="585" y="2867"/>
                    </a:lnTo>
                    <a:lnTo>
                      <a:pt x="800" y="2945"/>
                    </a:lnTo>
                    <a:lnTo>
                      <a:pt x="1014" y="3023"/>
                    </a:lnTo>
                    <a:lnTo>
                      <a:pt x="1248" y="3081"/>
                    </a:lnTo>
                    <a:lnTo>
                      <a:pt x="1697" y="3198"/>
                    </a:lnTo>
                    <a:lnTo>
                      <a:pt x="2086" y="3257"/>
                    </a:lnTo>
                    <a:lnTo>
                      <a:pt x="2476" y="3315"/>
                    </a:lnTo>
                    <a:lnTo>
                      <a:pt x="2944" y="3218"/>
                    </a:lnTo>
                    <a:lnTo>
                      <a:pt x="3471" y="3159"/>
                    </a:lnTo>
                    <a:lnTo>
                      <a:pt x="4134" y="3081"/>
                    </a:lnTo>
                    <a:lnTo>
                      <a:pt x="4914" y="3003"/>
                    </a:lnTo>
                    <a:lnTo>
                      <a:pt x="5752" y="2984"/>
                    </a:lnTo>
                    <a:lnTo>
                      <a:pt x="6181" y="2984"/>
                    </a:lnTo>
                    <a:lnTo>
                      <a:pt x="6610" y="3003"/>
                    </a:lnTo>
                    <a:lnTo>
                      <a:pt x="7059" y="3023"/>
                    </a:lnTo>
                    <a:lnTo>
                      <a:pt x="7468" y="3081"/>
                    </a:lnTo>
                    <a:lnTo>
                      <a:pt x="8306" y="3198"/>
                    </a:lnTo>
                    <a:lnTo>
                      <a:pt x="9086" y="3354"/>
                    </a:lnTo>
                    <a:lnTo>
                      <a:pt x="9827" y="3510"/>
                    </a:lnTo>
                    <a:lnTo>
                      <a:pt x="10471" y="3686"/>
                    </a:lnTo>
                    <a:lnTo>
                      <a:pt x="11426" y="3939"/>
                    </a:lnTo>
                    <a:lnTo>
                      <a:pt x="11797" y="4056"/>
                    </a:lnTo>
                    <a:lnTo>
                      <a:pt x="11914" y="4037"/>
                    </a:lnTo>
                    <a:lnTo>
                      <a:pt x="12226" y="3959"/>
                    </a:lnTo>
                    <a:lnTo>
                      <a:pt x="12635" y="3822"/>
                    </a:lnTo>
                    <a:lnTo>
                      <a:pt x="12850" y="3725"/>
                    </a:lnTo>
                    <a:lnTo>
                      <a:pt x="13064" y="3627"/>
                    </a:lnTo>
                    <a:lnTo>
                      <a:pt x="13279" y="3510"/>
                    </a:lnTo>
                    <a:lnTo>
                      <a:pt x="13454" y="3393"/>
                    </a:lnTo>
                    <a:lnTo>
                      <a:pt x="13610" y="3237"/>
                    </a:lnTo>
                    <a:lnTo>
                      <a:pt x="13669" y="3159"/>
                    </a:lnTo>
                    <a:lnTo>
                      <a:pt x="13727" y="3081"/>
                    </a:lnTo>
                    <a:lnTo>
                      <a:pt x="13766" y="3003"/>
                    </a:lnTo>
                    <a:lnTo>
                      <a:pt x="13786" y="2906"/>
                    </a:lnTo>
                    <a:lnTo>
                      <a:pt x="13786" y="2808"/>
                    </a:lnTo>
                    <a:lnTo>
                      <a:pt x="13786" y="2730"/>
                    </a:lnTo>
                    <a:lnTo>
                      <a:pt x="13766" y="2613"/>
                    </a:lnTo>
                    <a:lnTo>
                      <a:pt x="13708" y="2516"/>
                    </a:lnTo>
                    <a:lnTo>
                      <a:pt x="13649" y="2418"/>
                    </a:lnTo>
                    <a:lnTo>
                      <a:pt x="13552" y="2301"/>
                    </a:lnTo>
                    <a:lnTo>
                      <a:pt x="13357" y="2067"/>
                    </a:lnTo>
                    <a:lnTo>
                      <a:pt x="13123" y="1853"/>
                    </a:lnTo>
                    <a:lnTo>
                      <a:pt x="12869" y="1658"/>
                    </a:lnTo>
                    <a:lnTo>
                      <a:pt x="12577" y="1463"/>
                    </a:lnTo>
                    <a:lnTo>
                      <a:pt x="12265" y="1268"/>
                    </a:lnTo>
                    <a:lnTo>
                      <a:pt x="11933" y="1093"/>
                    </a:lnTo>
                    <a:lnTo>
                      <a:pt x="11582" y="937"/>
                    </a:lnTo>
                    <a:lnTo>
                      <a:pt x="11192" y="781"/>
                    </a:lnTo>
                    <a:lnTo>
                      <a:pt x="10783" y="625"/>
                    </a:lnTo>
                    <a:lnTo>
                      <a:pt x="10354" y="508"/>
                    </a:lnTo>
                    <a:lnTo>
                      <a:pt x="9886" y="391"/>
                    </a:lnTo>
                    <a:lnTo>
                      <a:pt x="9379" y="293"/>
                    </a:lnTo>
                    <a:lnTo>
                      <a:pt x="8852" y="196"/>
                    </a:lnTo>
                    <a:lnTo>
                      <a:pt x="8306" y="118"/>
                    </a:lnTo>
                    <a:lnTo>
                      <a:pt x="7722" y="59"/>
                    </a:lnTo>
                    <a:lnTo>
                      <a:pt x="7117" y="20"/>
                    </a:lnTo>
                    <a:lnTo>
                      <a:pt x="64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6" name="Google Shape;15196;p32"/>
              <p:cNvSpPr/>
              <p:nvPr/>
            </p:nvSpPr>
            <p:spPr>
              <a:xfrm>
                <a:off x="6981634" y="5258524"/>
                <a:ext cx="23972" cy="84741"/>
              </a:xfrm>
              <a:custGeom>
                <a:avLst/>
                <a:gdLst/>
                <a:ahLst/>
                <a:cxnLst/>
                <a:rect l="l" t="t" r="r" b="b"/>
                <a:pathLst>
                  <a:path w="585" h="2068" extrusionOk="0">
                    <a:moveTo>
                      <a:pt x="546" y="1"/>
                    </a:moveTo>
                    <a:lnTo>
                      <a:pt x="527" y="20"/>
                    </a:lnTo>
                    <a:lnTo>
                      <a:pt x="0" y="2029"/>
                    </a:lnTo>
                    <a:lnTo>
                      <a:pt x="0" y="2048"/>
                    </a:lnTo>
                    <a:lnTo>
                      <a:pt x="20" y="2068"/>
                    </a:lnTo>
                    <a:lnTo>
                      <a:pt x="39" y="2068"/>
                    </a:lnTo>
                    <a:lnTo>
                      <a:pt x="59" y="2048"/>
                    </a:lnTo>
                    <a:lnTo>
                      <a:pt x="585" y="40"/>
                    </a:lnTo>
                    <a:lnTo>
                      <a:pt x="585" y="20"/>
                    </a:lnTo>
                    <a:lnTo>
                      <a:pt x="5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7" name="Google Shape;15197;p32"/>
              <p:cNvSpPr/>
              <p:nvPr/>
            </p:nvSpPr>
            <p:spPr>
              <a:xfrm>
                <a:off x="6760273" y="5430302"/>
                <a:ext cx="402768" cy="57573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405" extrusionOk="0">
                    <a:moveTo>
                      <a:pt x="3569" y="1"/>
                    </a:moveTo>
                    <a:lnTo>
                      <a:pt x="3121" y="20"/>
                    </a:lnTo>
                    <a:lnTo>
                      <a:pt x="2711" y="40"/>
                    </a:lnTo>
                    <a:lnTo>
                      <a:pt x="2321" y="79"/>
                    </a:lnTo>
                    <a:lnTo>
                      <a:pt x="1970" y="118"/>
                    </a:lnTo>
                    <a:lnTo>
                      <a:pt x="1658" y="176"/>
                    </a:lnTo>
                    <a:lnTo>
                      <a:pt x="1366" y="235"/>
                    </a:lnTo>
                    <a:lnTo>
                      <a:pt x="859" y="352"/>
                    </a:lnTo>
                    <a:lnTo>
                      <a:pt x="488" y="488"/>
                    </a:lnTo>
                    <a:lnTo>
                      <a:pt x="235" y="605"/>
                    </a:lnTo>
                    <a:lnTo>
                      <a:pt x="20" y="722"/>
                    </a:lnTo>
                    <a:lnTo>
                      <a:pt x="1" y="742"/>
                    </a:lnTo>
                    <a:lnTo>
                      <a:pt x="20" y="761"/>
                    </a:lnTo>
                    <a:lnTo>
                      <a:pt x="40" y="781"/>
                    </a:lnTo>
                    <a:lnTo>
                      <a:pt x="59" y="781"/>
                    </a:lnTo>
                    <a:lnTo>
                      <a:pt x="137" y="722"/>
                    </a:lnTo>
                    <a:lnTo>
                      <a:pt x="293" y="644"/>
                    </a:lnTo>
                    <a:lnTo>
                      <a:pt x="566" y="527"/>
                    </a:lnTo>
                    <a:lnTo>
                      <a:pt x="937" y="410"/>
                    </a:lnTo>
                    <a:lnTo>
                      <a:pt x="1424" y="293"/>
                    </a:lnTo>
                    <a:lnTo>
                      <a:pt x="1717" y="235"/>
                    </a:lnTo>
                    <a:lnTo>
                      <a:pt x="2029" y="176"/>
                    </a:lnTo>
                    <a:lnTo>
                      <a:pt x="2360" y="137"/>
                    </a:lnTo>
                    <a:lnTo>
                      <a:pt x="2731" y="98"/>
                    </a:lnTo>
                    <a:lnTo>
                      <a:pt x="3140" y="79"/>
                    </a:lnTo>
                    <a:lnTo>
                      <a:pt x="4193" y="79"/>
                    </a:lnTo>
                    <a:lnTo>
                      <a:pt x="4837" y="137"/>
                    </a:lnTo>
                    <a:lnTo>
                      <a:pt x="5461" y="196"/>
                    </a:lnTo>
                    <a:lnTo>
                      <a:pt x="6026" y="274"/>
                    </a:lnTo>
                    <a:lnTo>
                      <a:pt x="6552" y="352"/>
                    </a:lnTo>
                    <a:lnTo>
                      <a:pt x="7040" y="449"/>
                    </a:lnTo>
                    <a:lnTo>
                      <a:pt x="7488" y="547"/>
                    </a:lnTo>
                    <a:lnTo>
                      <a:pt x="7898" y="664"/>
                    </a:lnTo>
                    <a:lnTo>
                      <a:pt x="8268" y="761"/>
                    </a:lnTo>
                    <a:lnTo>
                      <a:pt x="8580" y="878"/>
                    </a:lnTo>
                    <a:lnTo>
                      <a:pt x="9107" y="1073"/>
                    </a:lnTo>
                    <a:lnTo>
                      <a:pt x="9477" y="1249"/>
                    </a:lnTo>
                    <a:lnTo>
                      <a:pt x="9692" y="1366"/>
                    </a:lnTo>
                    <a:lnTo>
                      <a:pt x="9750" y="1405"/>
                    </a:lnTo>
                    <a:lnTo>
                      <a:pt x="9828" y="1405"/>
                    </a:lnTo>
                    <a:lnTo>
                      <a:pt x="9828" y="1366"/>
                    </a:lnTo>
                    <a:lnTo>
                      <a:pt x="9809" y="1346"/>
                    </a:lnTo>
                    <a:lnTo>
                      <a:pt x="9731" y="1307"/>
                    </a:lnTo>
                    <a:lnTo>
                      <a:pt x="9516" y="1190"/>
                    </a:lnTo>
                    <a:lnTo>
                      <a:pt x="9146" y="1015"/>
                    </a:lnTo>
                    <a:lnTo>
                      <a:pt x="8600" y="820"/>
                    </a:lnTo>
                    <a:lnTo>
                      <a:pt x="8288" y="703"/>
                    </a:lnTo>
                    <a:lnTo>
                      <a:pt x="7917" y="605"/>
                    </a:lnTo>
                    <a:lnTo>
                      <a:pt x="7508" y="488"/>
                    </a:lnTo>
                    <a:lnTo>
                      <a:pt x="7059" y="391"/>
                    </a:lnTo>
                    <a:lnTo>
                      <a:pt x="6572" y="293"/>
                    </a:lnTo>
                    <a:lnTo>
                      <a:pt x="6045" y="196"/>
                    </a:lnTo>
                    <a:lnTo>
                      <a:pt x="5461" y="118"/>
                    </a:lnTo>
                    <a:lnTo>
                      <a:pt x="4856" y="59"/>
                    </a:lnTo>
                    <a:lnTo>
                      <a:pt x="4193" y="20"/>
                    </a:lnTo>
                    <a:lnTo>
                      <a:pt x="35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8" name="Google Shape;15198;p32"/>
              <p:cNvSpPr/>
              <p:nvPr/>
            </p:nvSpPr>
            <p:spPr>
              <a:xfrm>
                <a:off x="6081931" y="5949652"/>
                <a:ext cx="592125" cy="427518"/>
              </a:xfrm>
              <a:custGeom>
                <a:avLst/>
                <a:gdLst/>
                <a:ahLst/>
                <a:cxnLst/>
                <a:rect l="l" t="t" r="r" b="b"/>
                <a:pathLst>
                  <a:path w="14450" h="10433" extrusionOk="0">
                    <a:moveTo>
                      <a:pt x="9048" y="1"/>
                    </a:moveTo>
                    <a:lnTo>
                      <a:pt x="8658" y="20"/>
                    </a:lnTo>
                    <a:lnTo>
                      <a:pt x="8249" y="40"/>
                    </a:lnTo>
                    <a:lnTo>
                      <a:pt x="7859" y="79"/>
                    </a:lnTo>
                    <a:lnTo>
                      <a:pt x="7469" y="137"/>
                    </a:lnTo>
                    <a:lnTo>
                      <a:pt x="7079" y="215"/>
                    </a:lnTo>
                    <a:lnTo>
                      <a:pt x="6669" y="313"/>
                    </a:lnTo>
                    <a:lnTo>
                      <a:pt x="6299" y="410"/>
                    </a:lnTo>
                    <a:lnTo>
                      <a:pt x="5909" y="508"/>
                    </a:lnTo>
                    <a:lnTo>
                      <a:pt x="5519" y="644"/>
                    </a:lnTo>
                    <a:lnTo>
                      <a:pt x="5148" y="781"/>
                    </a:lnTo>
                    <a:lnTo>
                      <a:pt x="4797" y="917"/>
                    </a:lnTo>
                    <a:lnTo>
                      <a:pt x="4427" y="1073"/>
                    </a:lnTo>
                    <a:lnTo>
                      <a:pt x="4076" y="1229"/>
                    </a:lnTo>
                    <a:lnTo>
                      <a:pt x="3745" y="1405"/>
                    </a:lnTo>
                    <a:lnTo>
                      <a:pt x="3413" y="1580"/>
                    </a:lnTo>
                    <a:lnTo>
                      <a:pt x="3101" y="1775"/>
                    </a:lnTo>
                    <a:lnTo>
                      <a:pt x="2809" y="1970"/>
                    </a:lnTo>
                    <a:lnTo>
                      <a:pt x="2536" y="2165"/>
                    </a:lnTo>
                    <a:lnTo>
                      <a:pt x="2263" y="2360"/>
                    </a:lnTo>
                    <a:lnTo>
                      <a:pt x="1912" y="2653"/>
                    </a:lnTo>
                    <a:lnTo>
                      <a:pt x="1580" y="2965"/>
                    </a:lnTo>
                    <a:lnTo>
                      <a:pt x="1268" y="3296"/>
                    </a:lnTo>
                    <a:lnTo>
                      <a:pt x="995" y="3647"/>
                    </a:lnTo>
                    <a:lnTo>
                      <a:pt x="742" y="4018"/>
                    </a:lnTo>
                    <a:lnTo>
                      <a:pt x="527" y="4408"/>
                    </a:lnTo>
                    <a:lnTo>
                      <a:pt x="332" y="4817"/>
                    </a:lnTo>
                    <a:lnTo>
                      <a:pt x="176" y="5246"/>
                    </a:lnTo>
                    <a:lnTo>
                      <a:pt x="98" y="5558"/>
                    </a:lnTo>
                    <a:lnTo>
                      <a:pt x="40" y="5870"/>
                    </a:lnTo>
                    <a:lnTo>
                      <a:pt x="1" y="6201"/>
                    </a:lnTo>
                    <a:lnTo>
                      <a:pt x="1" y="6513"/>
                    </a:lnTo>
                    <a:lnTo>
                      <a:pt x="20" y="6845"/>
                    </a:lnTo>
                    <a:lnTo>
                      <a:pt x="40" y="7176"/>
                    </a:lnTo>
                    <a:lnTo>
                      <a:pt x="118" y="7488"/>
                    </a:lnTo>
                    <a:lnTo>
                      <a:pt x="196" y="7800"/>
                    </a:lnTo>
                    <a:lnTo>
                      <a:pt x="293" y="8093"/>
                    </a:lnTo>
                    <a:lnTo>
                      <a:pt x="430" y="8385"/>
                    </a:lnTo>
                    <a:lnTo>
                      <a:pt x="586" y="8678"/>
                    </a:lnTo>
                    <a:lnTo>
                      <a:pt x="761" y="8931"/>
                    </a:lnTo>
                    <a:lnTo>
                      <a:pt x="956" y="9185"/>
                    </a:lnTo>
                    <a:lnTo>
                      <a:pt x="1171" y="9419"/>
                    </a:lnTo>
                    <a:lnTo>
                      <a:pt x="1405" y="9614"/>
                    </a:lnTo>
                    <a:lnTo>
                      <a:pt x="1678" y="9809"/>
                    </a:lnTo>
                    <a:lnTo>
                      <a:pt x="1912" y="9945"/>
                    </a:lnTo>
                    <a:lnTo>
                      <a:pt x="2146" y="10062"/>
                    </a:lnTo>
                    <a:lnTo>
                      <a:pt x="2399" y="10160"/>
                    </a:lnTo>
                    <a:lnTo>
                      <a:pt x="2653" y="10238"/>
                    </a:lnTo>
                    <a:lnTo>
                      <a:pt x="2906" y="10296"/>
                    </a:lnTo>
                    <a:lnTo>
                      <a:pt x="3160" y="10355"/>
                    </a:lnTo>
                    <a:lnTo>
                      <a:pt x="3433" y="10394"/>
                    </a:lnTo>
                    <a:lnTo>
                      <a:pt x="3706" y="10413"/>
                    </a:lnTo>
                    <a:lnTo>
                      <a:pt x="4251" y="10433"/>
                    </a:lnTo>
                    <a:lnTo>
                      <a:pt x="4797" y="10413"/>
                    </a:lnTo>
                    <a:lnTo>
                      <a:pt x="5343" y="10374"/>
                    </a:lnTo>
                    <a:lnTo>
                      <a:pt x="5889" y="10316"/>
                    </a:lnTo>
                    <a:lnTo>
                      <a:pt x="7079" y="10160"/>
                    </a:lnTo>
                    <a:lnTo>
                      <a:pt x="7683" y="10062"/>
                    </a:lnTo>
                    <a:lnTo>
                      <a:pt x="8268" y="9945"/>
                    </a:lnTo>
                    <a:lnTo>
                      <a:pt x="8853" y="9828"/>
                    </a:lnTo>
                    <a:lnTo>
                      <a:pt x="9419" y="9672"/>
                    </a:lnTo>
                    <a:lnTo>
                      <a:pt x="9984" y="9477"/>
                    </a:lnTo>
                    <a:lnTo>
                      <a:pt x="10549" y="9263"/>
                    </a:lnTo>
                    <a:lnTo>
                      <a:pt x="11095" y="9009"/>
                    </a:lnTo>
                    <a:lnTo>
                      <a:pt x="11622" y="8717"/>
                    </a:lnTo>
                    <a:lnTo>
                      <a:pt x="11875" y="8561"/>
                    </a:lnTo>
                    <a:lnTo>
                      <a:pt x="12129" y="8385"/>
                    </a:lnTo>
                    <a:lnTo>
                      <a:pt x="12363" y="8210"/>
                    </a:lnTo>
                    <a:lnTo>
                      <a:pt x="12597" y="8015"/>
                    </a:lnTo>
                    <a:lnTo>
                      <a:pt x="12811" y="7820"/>
                    </a:lnTo>
                    <a:lnTo>
                      <a:pt x="13026" y="7605"/>
                    </a:lnTo>
                    <a:lnTo>
                      <a:pt x="13221" y="7371"/>
                    </a:lnTo>
                    <a:lnTo>
                      <a:pt x="13416" y="7157"/>
                    </a:lnTo>
                    <a:lnTo>
                      <a:pt x="13591" y="6903"/>
                    </a:lnTo>
                    <a:lnTo>
                      <a:pt x="13747" y="6669"/>
                    </a:lnTo>
                    <a:lnTo>
                      <a:pt x="13903" y="6396"/>
                    </a:lnTo>
                    <a:lnTo>
                      <a:pt x="14040" y="6143"/>
                    </a:lnTo>
                    <a:lnTo>
                      <a:pt x="14157" y="5870"/>
                    </a:lnTo>
                    <a:lnTo>
                      <a:pt x="14254" y="5578"/>
                    </a:lnTo>
                    <a:lnTo>
                      <a:pt x="14332" y="5285"/>
                    </a:lnTo>
                    <a:lnTo>
                      <a:pt x="14391" y="4993"/>
                    </a:lnTo>
                    <a:lnTo>
                      <a:pt x="14430" y="4700"/>
                    </a:lnTo>
                    <a:lnTo>
                      <a:pt x="14449" y="4388"/>
                    </a:lnTo>
                    <a:lnTo>
                      <a:pt x="14449" y="4096"/>
                    </a:lnTo>
                    <a:lnTo>
                      <a:pt x="14430" y="3784"/>
                    </a:lnTo>
                    <a:lnTo>
                      <a:pt x="14371" y="3491"/>
                    </a:lnTo>
                    <a:lnTo>
                      <a:pt x="14313" y="3199"/>
                    </a:lnTo>
                    <a:lnTo>
                      <a:pt x="14235" y="2926"/>
                    </a:lnTo>
                    <a:lnTo>
                      <a:pt x="14118" y="2653"/>
                    </a:lnTo>
                    <a:lnTo>
                      <a:pt x="14001" y="2380"/>
                    </a:lnTo>
                    <a:lnTo>
                      <a:pt x="13845" y="2126"/>
                    </a:lnTo>
                    <a:lnTo>
                      <a:pt x="13669" y="1892"/>
                    </a:lnTo>
                    <a:lnTo>
                      <a:pt x="13474" y="1658"/>
                    </a:lnTo>
                    <a:lnTo>
                      <a:pt x="13221" y="1385"/>
                    </a:lnTo>
                    <a:lnTo>
                      <a:pt x="12928" y="1151"/>
                    </a:lnTo>
                    <a:lnTo>
                      <a:pt x="12616" y="937"/>
                    </a:lnTo>
                    <a:lnTo>
                      <a:pt x="12304" y="742"/>
                    </a:lnTo>
                    <a:lnTo>
                      <a:pt x="11992" y="586"/>
                    </a:lnTo>
                    <a:lnTo>
                      <a:pt x="11641" y="430"/>
                    </a:lnTo>
                    <a:lnTo>
                      <a:pt x="11290" y="313"/>
                    </a:lnTo>
                    <a:lnTo>
                      <a:pt x="10939" y="215"/>
                    </a:lnTo>
                    <a:lnTo>
                      <a:pt x="10569" y="137"/>
                    </a:lnTo>
                    <a:lnTo>
                      <a:pt x="10199" y="79"/>
                    </a:lnTo>
                    <a:lnTo>
                      <a:pt x="9809" y="20"/>
                    </a:lnTo>
                    <a:lnTo>
                      <a:pt x="94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9" name="Google Shape;15199;p32"/>
              <p:cNvSpPr/>
              <p:nvPr/>
            </p:nvSpPr>
            <p:spPr>
              <a:xfrm>
                <a:off x="6125900" y="6112660"/>
                <a:ext cx="96707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419" extrusionOk="0">
                    <a:moveTo>
                      <a:pt x="1346" y="1"/>
                    </a:moveTo>
                    <a:lnTo>
                      <a:pt x="1209" y="20"/>
                    </a:lnTo>
                    <a:lnTo>
                      <a:pt x="1073" y="20"/>
                    </a:lnTo>
                    <a:lnTo>
                      <a:pt x="956" y="59"/>
                    </a:lnTo>
                    <a:lnTo>
                      <a:pt x="839" y="98"/>
                    </a:lnTo>
                    <a:lnTo>
                      <a:pt x="722" y="157"/>
                    </a:lnTo>
                    <a:lnTo>
                      <a:pt x="624" y="235"/>
                    </a:lnTo>
                    <a:lnTo>
                      <a:pt x="507" y="332"/>
                    </a:lnTo>
                    <a:lnTo>
                      <a:pt x="429" y="430"/>
                    </a:lnTo>
                    <a:lnTo>
                      <a:pt x="332" y="547"/>
                    </a:lnTo>
                    <a:lnTo>
                      <a:pt x="195" y="800"/>
                    </a:lnTo>
                    <a:lnTo>
                      <a:pt x="117" y="937"/>
                    </a:lnTo>
                    <a:lnTo>
                      <a:pt x="78" y="1073"/>
                    </a:lnTo>
                    <a:lnTo>
                      <a:pt x="39" y="1210"/>
                    </a:lnTo>
                    <a:lnTo>
                      <a:pt x="20" y="1346"/>
                    </a:lnTo>
                    <a:lnTo>
                      <a:pt x="0" y="1483"/>
                    </a:lnTo>
                    <a:lnTo>
                      <a:pt x="20" y="1639"/>
                    </a:lnTo>
                    <a:lnTo>
                      <a:pt x="39" y="1756"/>
                    </a:lnTo>
                    <a:lnTo>
                      <a:pt x="78" y="1892"/>
                    </a:lnTo>
                    <a:lnTo>
                      <a:pt x="137" y="2009"/>
                    </a:lnTo>
                    <a:lnTo>
                      <a:pt x="215" y="2126"/>
                    </a:lnTo>
                    <a:lnTo>
                      <a:pt x="332" y="2223"/>
                    </a:lnTo>
                    <a:lnTo>
                      <a:pt x="468" y="2301"/>
                    </a:lnTo>
                    <a:lnTo>
                      <a:pt x="605" y="2360"/>
                    </a:lnTo>
                    <a:lnTo>
                      <a:pt x="761" y="2399"/>
                    </a:lnTo>
                    <a:lnTo>
                      <a:pt x="936" y="2418"/>
                    </a:lnTo>
                    <a:lnTo>
                      <a:pt x="1092" y="2399"/>
                    </a:lnTo>
                    <a:lnTo>
                      <a:pt x="1248" y="2379"/>
                    </a:lnTo>
                    <a:lnTo>
                      <a:pt x="1404" y="2321"/>
                    </a:lnTo>
                    <a:lnTo>
                      <a:pt x="1541" y="2243"/>
                    </a:lnTo>
                    <a:lnTo>
                      <a:pt x="1658" y="2145"/>
                    </a:lnTo>
                    <a:lnTo>
                      <a:pt x="1775" y="2048"/>
                    </a:lnTo>
                    <a:lnTo>
                      <a:pt x="1892" y="1931"/>
                    </a:lnTo>
                    <a:lnTo>
                      <a:pt x="1989" y="1814"/>
                    </a:lnTo>
                    <a:lnTo>
                      <a:pt x="2087" y="1678"/>
                    </a:lnTo>
                    <a:lnTo>
                      <a:pt x="2223" y="1385"/>
                    </a:lnTo>
                    <a:lnTo>
                      <a:pt x="2282" y="1249"/>
                    </a:lnTo>
                    <a:lnTo>
                      <a:pt x="2321" y="1112"/>
                    </a:lnTo>
                    <a:lnTo>
                      <a:pt x="2360" y="976"/>
                    </a:lnTo>
                    <a:lnTo>
                      <a:pt x="2360" y="839"/>
                    </a:lnTo>
                    <a:lnTo>
                      <a:pt x="2340" y="703"/>
                    </a:lnTo>
                    <a:lnTo>
                      <a:pt x="2301" y="586"/>
                    </a:lnTo>
                    <a:lnTo>
                      <a:pt x="2243" y="469"/>
                    </a:lnTo>
                    <a:lnTo>
                      <a:pt x="2165" y="371"/>
                    </a:lnTo>
                    <a:lnTo>
                      <a:pt x="2087" y="274"/>
                    </a:lnTo>
                    <a:lnTo>
                      <a:pt x="1970" y="196"/>
                    </a:lnTo>
                    <a:lnTo>
                      <a:pt x="1872" y="137"/>
                    </a:lnTo>
                    <a:lnTo>
                      <a:pt x="1736" y="79"/>
                    </a:lnTo>
                    <a:lnTo>
                      <a:pt x="1619" y="40"/>
                    </a:lnTo>
                    <a:lnTo>
                      <a:pt x="1482" y="20"/>
                    </a:ln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0" name="Google Shape;15200;p32"/>
              <p:cNvSpPr/>
              <p:nvPr/>
            </p:nvSpPr>
            <p:spPr>
              <a:xfrm>
                <a:off x="6224164" y="6021567"/>
                <a:ext cx="103919" cy="9433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302" extrusionOk="0">
                    <a:moveTo>
                      <a:pt x="1385" y="1"/>
                    </a:moveTo>
                    <a:lnTo>
                      <a:pt x="1248" y="20"/>
                    </a:lnTo>
                    <a:lnTo>
                      <a:pt x="1131" y="40"/>
                    </a:lnTo>
                    <a:lnTo>
                      <a:pt x="1014" y="79"/>
                    </a:lnTo>
                    <a:lnTo>
                      <a:pt x="897" y="137"/>
                    </a:lnTo>
                    <a:lnTo>
                      <a:pt x="761" y="215"/>
                    </a:lnTo>
                    <a:lnTo>
                      <a:pt x="644" y="293"/>
                    </a:lnTo>
                    <a:lnTo>
                      <a:pt x="430" y="488"/>
                    </a:lnTo>
                    <a:lnTo>
                      <a:pt x="332" y="605"/>
                    </a:lnTo>
                    <a:lnTo>
                      <a:pt x="254" y="722"/>
                    </a:lnTo>
                    <a:lnTo>
                      <a:pt x="176" y="839"/>
                    </a:lnTo>
                    <a:lnTo>
                      <a:pt x="118" y="976"/>
                    </a:lnTo>
                    <a:lnTo>
                      <a:pt x="59" y="1112"/>
                    </a:lnTo>
                    <a:lnTo>
                      <a:pt x="20" y="1229"/>
                    </a:lnTo>
                    <a:lnTo>
                      <a:pt x="1" y="1366"/>
                    </a:lnTo>
                    <a:lnTo>
                      <a:pt x="20" y="1502"/>
                    </a:lnTo>
                    <a:lnTo>
                      <a:pt x="40" y="1639"/>
                    </a:lnTo>
                    <a:lnTo>
                      <a:pt x="79" y="1756"/>
                    </a:lnTo>
                    <a:lnTo>
                      <a:pt x="157" y="1892"/>
                    </a:lnTo>
                    <a:lnTo>
                      <a:pt x="254" y="2009"/>
                    </a:lnTo>
                    <a:lnTo>
                      <a:pt x="391" y="2126"/>
                    </a:lnTo>
                    <a:lnTo>
                      <a:pt x="527" y="2204"/>
                    </a:lnTo>
                    <a:lnTo>
                      <a:pt x="664" y="2263"/>
                    </a:lnTo>
                    <a:lnTo>
                      <a:pt x="819" y="2282"/>
                    </a:lnTo>
                    <a:lnTo>
                      <a:pt x="995" y="2302"/>
                    </a:lnTo>
                    <a:lnTo>
                      <a:pt x="1151" y="2302"/>
                    </a:lnTo>
                    <a:lnTo>
                      <a:pt x="1307" y="2263"/>
                    </a:lnTo>
                    <a:lnTo>
                      <a:pt x="1443" y="2224"/>
                    </a:lnTo>
                    <a:lnTo>
                      <a:pt x="1599" y="2146"/>
                    </a:lnTo>
                    <a:lnTo>
                      <a:pt x="1736" y="2068"/>
                    </a:lnTo>
                    <a:lnTo>
                      <a:pt x="1872" y="1990"/>
                    </a:lnTo>
                    <a:lnTo>
                      <a:pt x="1989" y="1892"/>
                    </a:lnTo>
                    <a:lnTo>
                      <a:pt x="2223" y="1658"/>
                    </a:lnTo>
                    <a:lnTo>
                      <a:pt x="2301" y="1541"/>
                    </a:lnTo>
                    <a:lnTo>
                      <a:pt x="2399" y="1424"/>
                    </a:lnTo>
                    <a:lnTo>
                      <a:pt x="2457" y="1307"/>
                    </a:lnTo>
                    <a:lnTo>
                      <a:pt x="2496" y="1171"/>
                    </a:lnTo>
                    <a:lnTo>
                      <a:pt x="2535" y="1034"/>
                    </a:lnTo>
                    <a:lnTo>
                      <a:pt x="2535" y="898"/>
                    </a:lnTo>
                    <a:lnTo>
                      <a:pt x="2496" y="781"/>
                    </a:lnTo>
                    <a:lnTo>
                      <a:pt x="2457" y="664"/>
                    </a:lnTo>
                    <a:lnTo>
                      <a:pt x="2399" y="547"/>
                    </a:lnTo>
                    <a:lnTo>
                      <a:pt x="2321" y="449"/>
                    </a:lnTo>
                    <a:lnTo>
                      <a:pt x="2243" y="352"/>
                    </a:lnTo>
                    <a:lnTo>
                      <a:pt x="2126" y="274"/>
                    </a:lnTo>
                    <a:lnTo>
                      <a:pt x="2028" y="196"/>
                    </a:lnTo>
                    <a:lnTo>
                      <a:pt x="1892" y="137"/>
                    </a:lnTo>
                    <a:lnTo>
                      <a:pt x="1775" y="79"/>
                    </a:lnTo>
                    <a:lnTo>
                      <a:pt x="1638" y="40"/>
                    </a:lnTo>
                    <a:lnTo>
                      <a:pt x="1521" y="2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1" name="Google Shape;15201;p32"/>
              <p:cNvSpPr/>
              <p:nvPr/>
            </p:nvSpPr>
            <p:spPr>
              <a:xfrm>
                <a:off x="6367995" y="5987228"/>
                <a:ext cx="103099" cy="9433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302" extrusionOk="0">
                    <a:moveTo>
                      <a:pt x="1385" y="0"/>
                    </a:moveTo>
                    <a:lnTo>
                      <a:pt x="1248" y="20"/>
                    </a:lnTo>
                    <a:lnTo>
                      <a:pt x="1131" y="39"/>
                    </a:lnTo>
                    <a:lnTo>
                      <a:pt x="995" y="78"/>
                    </a:lnTo>
                    <a:lnTo>
                      <a:pt x="878" y="137"/>
                    </a:lnTo>
                    <a:lnTo>
                      <a:pt x="761" y="195"/>
                    </a:lnTo>
                    <a:lnTo>
                      <a:pt x="644" y="293"/>
                    </a:lnTo>
                    <a:lnTo>
                      <a:pt x="429" y="488"/>
                    </a:lnTo>
                    <a:lnTo>
                      <a:pt x="332" y="585"/>
                    </a:lnTo>
                    <a:lnTo>
                      <a:pt x="254" y="722"/>
                    </a:lnTo>
                    <a:lnTo>
                      <a:pt x="176" y="839"/>
                    </a:lnTo>
                    <a:lnTo>
                      <a:pt x="98" y="956"/>
                    </a:lnTo>
                    <a:lnTo>
                      <a:pt x="59" y="1092"/>
                    </a:lnTo>
                    <a:lnTo>
                      <a:pt x="20" y="1229"/>
                    </a:lnTo>
                    <a:lnTo>
                      <a:pt x="0" y="1365"/>
                    </a:lnTo>
                    <a:lnTo>
                      <a:pt x="0" y="1502"/>
                    </a:lnTo>
                    <a:lnTo>
                      <a:pt x="20" y="1638"/>
                    </a:lnTo>
                    <a:lnTo>
                      <a:pt x="78" y="1755"/>
                    </a:lnTo>
                    <a:lnTo>
                      <a:pt x="156" y="1892"/>
                    </a:lnTo>
                    <a:lnTo>
                      <a:pt x="254" y="2009"/>
                    </a:lnTo>
                    <a:lnTo>
                      <a:pt x="371" y="2106"/>
                    </a:lnTo>
                    <a:lnTo>
                      <a:pt x="507" y="2184"/>
                    </a:lnTo>
                    <a:lnTo>
                      <a:pt x="663" y="2243"/>
                    </a:lnTo>
                    <a:lnTo>
                      <a:pt x="819" y="2282"/>
                    </a:lnTo>
                    <a:lnTo>
                      <a:pt x="975" y="2301"/>
                    </a:lnTo>
                    <a:lnTo>
                      <a:pt x="1131" y="2282"/>
                    </a:lnTo>
                    <a:lnTo>
                      <a:pt x="1287" y="2262"/>
                    </a:lnTo>
                    <a:lnTo>
                      <a:pt x="1443" y="2204"/>
                    </a:lnTo>
                    <a:lnTo>
                      <a:pt x="1599" y="2145"/>
                    </a:lnTo>
                    <a:lnTo>
                      <a:pt x="1736" y="2067"/>
                    </a:lnTo>
                    <a:lnTo>
                      <a:pt x="1853" y="1989"/>
                    </a:lnTo>
                    <a:lnTo>
                      <a:pt x="1989" y="1872"/>
                    </a:lnTo>
                    <a:lnTo>
                      <a:pt x="2204" y="1658"/>
                    </a:lnTo>
                    <a:lnTo>
                      <a:pt x="2301" y="1541"/>
                    </a:lnTo>
                    <a:lnTo>
                      <a:pt x="2379" y="1424"/>
                    </a:lnTo>
                    <a:lnTo>
                      <a:pt x="2457" y="1307"/>
                    </a:lnTo>
                    <a:lnTo>
                      <a:pt x="2496" y="1170"/>
                    </a:lnTo>
                    <a:lnTo>
                      <a:pt x="2516" y="1034"/>
                    </a:lnTo>
                    <a:lnTo>
                      <a:pt x="2516" y="897"/>
                    </a:lnTo>
                    <a:lnTo>
                      <a:pt x="2496" y="780"/>
                    </a:lnTo>
                    <a:lnTo>
                      <a:pt x="2457" y="663"/>
                    </a:lnTo>
                    <a:lnTo>
                      <a:pt x="2399" y="546"/>
                    </a:lnTo>
                    <a:lnTo>
                      <a:pt x="2321" y="449"/>
                    </a:lnTo>
                    <a:lnTo>
                      <a:pt x="2223" y="351"/>
                    </a:lnTo>
                    <a:lnTo>
                      <a:pt x="2126" y="254"/>
                    </a:lnTo>
                    <a:lnTo>
                      <a:pt x="2009" y="176"/>
                    </a:lnTo>
                    <a:lnTo>
                      <a:pt x="1892" y="117"/>
                    </a:lnTo>
                    <a:lnTo>
                      <a:pt x="1775" y="78"/>
                    </a:lnTo>
                    <a:lnTo>
                      <a:pt x="1638" y="39"/>
                    </a:lnTo>
                    <a:lnTo>
                      <a:pt x="1502" y="20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2" name="Google Shape;15202;p32"/>
              <p:cNvSpPr/>
              <p:nvPr/>
            </p:nvSpPr>
            <p:spPr>
              <a:xfrm>
                <a:off x="6510187" y="6016773"/>
                <a:ext cx="103140" cy="93552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83" extrusionOk="0">
                    <a:moveTo>
                      <a:pt x="1249" y="1"/>
                    </a:moveTo>
                    <a:lnTo>
                      <a:pt x="1132" y="20"/>
                    </a:lnTo>
                    <a:lnTo>
                      <a:pt x="1015" y="79"/>
                    </a:lnTo>
                    <a:lnTo>
                      <a:pt x="878" y="118"/>
                    </a:lnTo>
                    <a:lnTo>
                      <a:pt x="761" y="196"/>
                    </a:lnTo>
                    <a:lnTo>
                      <a:pt x="644" y="274"/>
                    </a:lnTo>
                    <a:lnTo>
                      <a:pt x="430" y="469"/>
                    </a:lnTo>
                    <a:lnTo>
                      <a:pt x="332" y="586"/>
                    </a:lnTo>
                    <a:lnTo>
                      <a:pt x="254" y="703"/>
                    </a:lnTo>
                    <a:lnTo>
                      <a:pt x="176" y="820"/>
                    </a:lnTo>
                    <a:lnTo>
                      <a:pt x="98" y="956"/>
                    </a:lnTo>
                    <a:lnTo>
                      <a:pt x="59" y="1093"/>
                    </a:lnTo>
                    <a:lnTo>
                      <a:pt x="20" y="1229"/>
                    </a:lnTo>
                    <a:lnTo>
                      <a:pt x="1" y="1366"/>
                    </a:lnTo>
                    <a:lnTo>
                      <a:pt x="1" y="1483"/>
                    </a:lnTo>
                    <a:lnTo>
                      <a:pt x="40" y="1619"/>
                    </a:lnTo>
                    <a:lnTo>
                      <a:pt x="79" y="1756"/>
                    </a:lnTo>
                    <a:lnTo>
                      <a:pt x="157" y="1892"/>
                    </a:lnTo>
                    <a:lnTo>
                      <a:pt x="254" y="2009"/>
                    </a:lnTo>
                    <a:lnTo>
                      <a:pt x="371" y="2107"/>
                    </a:lnTo>
                    <a:lnTo>
                      <a:pt x="508" y="2185"/>
                    </a:lnTo>
                    <a:lnTo>
                      <a:pt x="664" y="2243"/>
                    </a:lnTo>
                    <a:lnTo>
                      <a:pt x="820" y="2282"/>
                    </a:lnTo>
                    <a:lnTo>
                      <a:pt x="1132" y="2282"/>
                    </a:lnTo>
                    <a:lnTo>
                      <a:pt x="1288" y="2263"/>
                    </a:lnTo>
                    <a:lnTo>
                      <a:pt x="1444" y="2204"/>
                    </a:lnTo>
                    <a:lnTo>
                      <a:pt x="1600" y="2146"/>
                    </a:lnTo>
                    <a:lnTo>
                      <a:pt x="1736" y="2068"/>
                    </a:lnTo>
                    <a:lnTo>
                      <a:pt x="1853" y="1970"/>
                    </a:lnTo>
                    <a:lnTo>
                      <a:pt x="1990" y="1873"/>
                    </a:lnTo>
                    <a:lnTo>
                      <a:pt x="2204" y="1639"/>
                    </a:lnTo>
                    <a:lnTo>
                      <a:pt x="2302" y="1541"/>
                    </a:lnTo>
                    <a:lnTo>
                      <a:pt x="2380" y="1424"/>
                    </a:lnTo>
                    <a:lnTo>
                      <a:pt x="2458" y="1288"/>
                    </a:lnTo>
                    <a:lnTo>
                      <a:pt x="2497" y="1151"/>
                    </a:lnTo>
                    <a:lnTo>
                      <a:pt x="2516" y="1015"/>
                    </a:lnTo>
                    <a:lnTo>
                      <a:pt x="2516" y="898"/>
                    </a:lnTo>
                    <a:lnTo>
                      <a:pt x="2497" y="761"/>
                    </a:lnTo>
                    <a:lnTo>
                      <a:pt x="2458" y="644"/>
                    </a:lnTo>
                    <a:lnTo>
                      <a:pt x="2399" y="527"/>
                    </a:lnTo>
                    <a:lnTo>
                      <a:pt x="2321" y="430"/>
                    </a:lnTo>
                    <a:lnTo>
                      <a:pt x="2224" y="332"/>
                    </a:lnTo>
                    <a:lnTo>
                      <a:pt x="2126" y="254"/>
                    </a:lnTo>
                    <a:lnTo>
                      <a:pt x="2009" y="176"/>
                    </a:lnTo>
                    <a:lnTo>
                      <a:pt x="1892" y="118"/>
                    </a:lnTo>
                    <a:lnTo>
                      <a:pt x="1775" y="59"/>
                    </a:lnTo>
                    <a:lnTo>
                      <a:pt x="1639" y="20"/>
                    </a:lnTo>
                    <a:lnTo>
                      <a:pt x="15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3" name="Google Shape;15203;p32"/>
              <p:cNvSpPr/>
              <p:nvPr/>
            </p:nvSpPr>
            <p:spPr>
              <a:xfrm>
                <a:off x="7440255" y="5983212"/>
                <a:ext cx="233326" cy="237342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5792" extrusionOk="0">
                    <a:moveTo>
                      <a:pt x="5577" y="1"/>
                    </a:moveTo>
                    <a:lnTo>
                      <a:pt x="5538" y="20"/>
                    </a:lnTo>
                    <a:lnTo>
                      <a:pt x="5499" y="40"/>
                    </a:lnTo>
                    <a:lnTo>
                      <a:pt x="0" y="5753"/>
                    </a:lnTo>
                    <a:lnTo>
                      <a:pt x="0" y="5772"/>
                    </a:lnTo>
                    <a:lnTo>
                      <a:pt x="20" y="5792"/>
                    </a:lnTo>
                    <a:lnTo>
                      <a:pt x="39" y="5772"/>
                    </a:lnTo>
                    <a:lnTo>
                      <a:pt x="5655" y="196"/>
                    </a:lnTo>
                    <a:lnTo>
                      <a:pt x="5674" y="157"/>
                    </a:lnTo>
                    <a:lnTo>
                      <a:pt x="5694" y="118"/>
                    </a:lnTo>
                    <a:lnTo>
                      <a:pt x="5674" y="79"/>
                    </a:lnTo>
                    <a:lnTo>
                      <a:pt x="5655" y="40"/>
                    </a:lnTo>
                    <a:lnTo>
                      <a:pt x="5616" y="20"/>
                    </a:lnTo>
                    <a:lnTo>
                      <a:pt x="55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4" name="Google Shape;15204;p32"/>
              <p:cNvSpPr/>
              <p:nvPr/>
            </p:nvSpPr>
            <p:spPr>
              <a:xfrm>
                <a:off x="7568883" y="5934490"/>
                <a:ext cx="148666" cy="155837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3803" extrusionOk="0">
                    <a:moveTo>
                      <a:pt x="3627" y="0"/>
                    </a:moveTo>
                    <a:lnTo>
                      <a:pt x="2750" y="215"/>
                    </a:lnTo>
                    <a:lnTo>
                      <a:pt x="2321" y="332"/>
                    </a:lnTo>
                    <a:lnTo>
                      <a:pt x="1892" y="468"/>
                    </a:lnTo>
                    <a:lnTo>
                      <a:pt x="1482" y="624"/>
                    </a:lnTo>
                    <a:lnTo>
                      <a:pt x="1287" y="722"/>
                    </a:lnTo>
                    <a:lnTo>
                      <a:pt x="1092" y="839"/>
                    </a:lnTo>
                    <a:lnTo>
                      <a:pt x="917" y="956"/>
                    </a:lnTo>
                    <a:lnTo>
                      <a:pt x="741" y="1112"/>
                    </a:lnTo>
                    <a:lnTo>
                      <a:pt x="566" y="1248"/>
                    </a:lnTo>
                    <a:lnTo>
                      <a:pt x="429" y="1424"/>
                    </a:lnTo>
                    <a:lnTo>
                      <a:pt x="293" y="1599"/>
                    </a:lnTo>
                    <a:lnTo>
                      <a:pt x="195" y="1794"/>
                    </a:lnTo>
                    <a:lnTo>
                      <a:pt x="98" y="2009"/>
                    </a:lnTo>
                    <a:lnTo>
                      <a:pt x="39" y="2223"/>
                    </a:lnTo>
                    <a:lnTo>
                      <a:pt x="0" y="2438"/>
                    </a:lnTo>
                    <a:lnTo>
                      <a:pt x="0" y="2652"/>
                    </a:lnTo>
                    <a:lnTo>
                      <a:pt x="20" y="2867"/>
                    </a:lnTo>
                    <a:lnTo>
                      <a:pt x="78" y="3081"/>
                    </a:lnTo>
                    <a:lnTo>
                      <a:pt x="137" y="3179"/>
                    </a:lnTo>
                    <a:lnTo>
                      <a:pt x="195" y="3276"/>
                    </a:lnTo>
                    <a:lnTo>
                      <a:pt x="273" y="3335"/>
                    </a:lnTo>
                    <a:lnTo>
                      <a:pt x="351" y="3354"/>
                    </a:lnTo>
                    <a:lnTo>
                      <a:pt x="390" y="3432"/>
                    </a:lnTo>
                    <a:lnTo>
                      <a:pt x="429" y="3491"/>
                    </a:lnTo>
                    <a:lnTo>
                      <a:pt x="488" y="3549"/>
                    </a:lnTo>
                    <a:lnTo>
                      <a:pt x="585" y="3588"/>
                    </a:lnTo>
                    <a:lnTo>
                      <a:pt x="761" y="3666"/>
                    </a:lnTo>
                    <a:lnTo>
                      <a:pt x="917" y="3725"/>
                    </a:lnTo>
                    <a:lnTo>
                      <a:pt x="1131" y="3783"/>
                    </a:lnTo>
                    <a:lnTo>
                      <a:pt x="1365" y="3803"/>
                    </a:lnTo>
                    <a:lnTo>
                      <a:pt x="1599" y="3803"/>
                    </a:lnTo>
                    <a:lnTo>
                      <a:pt x="1814" y="3764"/>
                    </a:lnTo>
                    <a:lnTo>
                      <a:pt x="2048" y="3705"/>
                    </a:lnTo>
                    <a:lnTo>
                      <a:pt x="2262" y="3608"/>
                    </a:lnTo>
                    <a:lnTo>
                      <a:pt x="2457" y="3491"/>
                    </a:lnTo>
                    <a:lnTo>
                      <a:pt x="2633" y="3354"/>
                    </a:lnTo>
                    <a:lnTo>
                      <a:pt x="2808" y="3198"/>
                    </a:lnTo>
                    <a:lnTo>
                      <a:pt x="2964" y="3023"/>
                    </a:lnTo>
                    <a:lnTo>
                      <a:pt x="3101" y="2847"/>
                    </a:lnTo>
                    <a:lnTo>
                      <a:pt x="3218" y="2633"/>
                    </a:lnTo>
                    <a:lnTo>
                      <a:pt x="3315" y="2438"/>
                    </a:lnTo>
                    <a:lnTo>
                      <a:pt x="3393" y="2223"/>
                    </a:lnTo>
                    <a:lnTo>
                      <a:pt x="3471" y="1989"/>
                    </a:lnTo>
                    <a:lnTo>
                      <a:pt x="3530" y="1775"/>
                    </a:lnTo>
                    <a:lnTo>
                      <a:pt x="3608" y="1326"/>
                    </a:lnTo>
                    <a:lnTo>
                      <a:pt x="3627" y="897"/>
                    </a:lnTo>
                    <a:lnTo>
                      <a:pt x="3627" y="449"/>
                    </a:lnTo>
                    <a:lnTo>
                      <a:pt x="36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6" name="Google Shape;1561;p4"/>
          <p:cNvSpPr/>
          <p:nvPr userDrawn="1"/>
        </p:nvSpPr>
        <p:spPr>
          <a:xfrm>
            <a:off x="282102" y="103171"/>
            <a:ext cx="575901" cy="538855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0329-824D-D8ED-C26F-481470E2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C541-DC43-5792-D249-F051BBF01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D53F-018F-30CB-1EC3-8456EFD6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1B79-C0E1-7449-9C05-FBE3306FA546}" type="datetimeFigureOut">
              <a:rPr lang="en-VN" smtClean="0"/>
              <a:t>04/09/2024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BC71-0922-7435-B5E5-6F22839E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865F-C59F-659E-C75D-17D4589F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1BC-12EA-5849-9A75-0189CF65DE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366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Nerko One"/>
              <a:buNone/>
              <a:defRPr sz="3800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●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○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■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●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○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■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●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○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owun Dodum"/>
              <a:buChar char="■"/>
              <a:defRPr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1" r:id="rId5"/>
    <p:sldLayoutId id="2147483662" r:id="rId6"/>
    <p:sldLayoutId id="2147483677" r:id="rId7"/>
    <p:sldLayoutId id="2147483678" r:id="rId8"/>
    <p:sldLayoutId id="214748373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64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3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6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BFA6248-9075-44F6-BABA-ACCDFFA547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FD0A7C2-3364-4B6C-B187-A7ABF31AEE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11" Type="http://schemas.openxmlformats.org/officeDocument/2006/relationships/image" Target="../media/image5.gif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png"/><Relationship Id="rId12" Type="http://schemas.openxmlformats.org/officeDocument/2006/relationships/image" Target="../media/image120.png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6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gif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249689" y="743170"/>
            <a:ext cx="6644624" cy="1644038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lnSpc>
                <a:spcPct val="110000"/>
              </a:lnSpc>
              <a:buClrTx/>
              <a:defRPr/>
            </a:pPr>
            <a:r>
              <a:rPr lang="en-US" altLang="zh-CN" sz="4500" kern="80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45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5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124</a:t>
            </a:r>
            <a:endParaRPr lang="en-US" altLang="zh-CN" sz="4500" kern="80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45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 TRỪ PHÂN SỐ</a:t>
            </a:r>
            <a:endParaRPr lang="zh-CN" altLang="en-US" sz="45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1986141" y="3119155"/>
            <a:ext cx="5592296" cy="38087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Sách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khoa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Toán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Trang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smtClean="0">
                <a:solidFill>
                  <a:prstClr val="black"/>
                </a:solidFill>
                <a:latin typeface="Calibri" panose="020F0502020204030204"/>
              </a:rPr>
              <a:t>50)</a:t>
            </a:r>
            <a:endParaRPr lang="en-US" sz="2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47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309146" y="3486576"/>
                <a:ext cx="2851078" cy="873713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400" b="1" i="1" kern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400" b="1" i="1" kern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1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46" y="3486576"/>
                <a:ext cx="2851078" cy="873713"/>
              </a:xfrm>
              <a:prstGeom prst="roundRect">
                <a:avLst>
                  <a:gd name="adj" fmla="val 22000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689981" y="3542245"/>
                <a:ext cx="418703" cy="818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981" y="3542245"/>
                <a:ext cx="418703" cy="8180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072702" y="3017688"/>
                <a:ext cx="364009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702" y="3017688"/>
                <a:ext cx="364009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5740494" y="301549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chemeClr val="bg1"/>
                </a:solidFill>
              </a:rPr>
              <a:t>?</a:t>
            </a:r>
            <a:endParaRPr lang="en-US" sz="18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499811" y="3573303"/>
                <a:ext cx="1252931" cy="793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400" b="1" i="1" kern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811" y="3573303"/>
                <a:ext cx="1252931" cy="7936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lh4.googleusercontent.com/EKsZOVrMnR190G_iU0QhA7mkYJIULW6BNEsmRhDLK8NJVZQlIjyZojcvz3mYUn_Rd_1CwML8kacepzB132k9Y5STU2dxLk1uSCk08W89gD6ucUiIT_UIshhJ4ZVQ_SCaNQ4cqZNbpcbdyZEkjDf9YI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-1066" r="54455" b="66758"/>
          <a:stretch/>
        </p:blipFill>
        <p:spPr bwMode="auto">
          <a:xfrm>
            <a:off x="1734685" y="158617"/>
            <a:ext cx="2036115" cy="158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EKsZOVrMnR190G_iU0QhA7mkYJIULW6BNEsmRhDLK8NJVZQlIjyZojcvz3mYUn_Rd_1CwML8kacepzB132k9Y5STU2dxLk1uSCk08W89gD6ucUiIT_UIshhJ4ZVQ_SCaNQ4cqZNbpcbdyZEkjDf9YI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1" r="44413" b="60590"/>
          <a:stretch/>
        </p:blipFill>
        <p:spPr bwMode="auto">
          <a:xfrm>
            <a:off x="3806890" y="188939"/>
            <a:ext cx="933009" cy="15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EKsZOVrMnR190G_iU0QhA7mkYJIULW6BNEsmRhDLK8NJVZQlIjyZojcvz3mYUn_Rd_1CwML8kacepzB132k9Y5STU2dxLk1uSCk08W89gD6ucUiIT_UIshhJ4ZVQ_SCaNQ4cqZNbpcbdyZEkjDf9YI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5" t="3696" r="32915" b="74196"/>
          <a:stretch/>
        </p:blipFill>
        <p:spPr bwMode="auto">
          <a:xfrm>
            <a:off x="4739899" y="188940"/>
            <a:ext cx="867799" cy="101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oogleusercontent.com/EKsZOVrMnR190G_iU0QhA7mkYJIULW6BNEsmRhDLK8NJVZQlIjyZojcvz3mYUn_Rd_1CwML8kacepzB132k9Y5STU2dxLk1uSCk08W89gD6ucUiIT_UIshhJ4ZVQ_SCaNQ4cqZNbpcbdyZEkjDf9YI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5" t="3695" r="12269" b="65012"/>
          <a:stretch/>
        </p:blipFill>
        <p:spPr bwMode="auto">
          <a:xfrm>
            <a:off x="5743061" y="158617"/>
            <a:ext cx="1696056" cy="12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4.googleusercontent.com/EKsZOVrMnR190G_iU0QhA7mkYJIULW6BNEsmRhDLK8NJVZQlIjyZojcvz3mYUn_Rd_1CwML8kacepzB132k9Y5STU2dxLk1uSCk08W89gD6ucUiIT_UIshhJ4ZVQ_SCaNQ4cqZNbpcbdyZEkjDf9YI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6" t="40066" r="10346" b="47689"/>
          <a:stretch/>
        </p:blipFill>
        <p:spPr bwMode="auto">
          <a:xfrm>
            <a:off x="3806890" y="2054437"/>
            <a:ext cx="4180114" cy="9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327728" y="1441579"/>
                <a:ext cx="364009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728" y="1441579"/>
                <a:ext cx="364009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9793" y="2045705"/>
                <a:ext cx="1719676" cy="969785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400" b="1" i="1" kern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400" b="1" i="0" kern="1200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 ? </m:t>
                      </m:r>
                    </m:oMath>
                  </m:oMathPara>
                </a14:m>
                <a:endParaRPr lang="en-US" sz="1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93" y="2045705"/>
                <a:ext cx="1719676" cy="969785"/>
              </a:xfrm>
              <a:prstGeom prst="roundRect">
                <a:avLst>
                  <a:gd name="adj" fmla="val 22000"/>
                </a:avLst>
              </a:prstGeom>
              <a:blipFill rotWithShape="1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6" name="Picture 12" descr="https://lh4.googleusercontent.com/EKsZOVrMnR190G_iU0QhA7mkYJIULW6BNEsmRhDLK8NJVZQlIjyZojcvz3mYUn_Rd_1CwML8kacepzB132k9Y5STU2dxLk1uSCk08W89gD6ucUiIT_UIshhJ4ZVQ_SCaNQ4cqZNbpcbdyZEkjDf9YI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64793" r="60234" b="21134"/>
          <a:stretch/>
        </p:blipFill>
        <p:spPr bwMode="auto">
          <a:xfrm>
            <a:off x="4785540" y="3758238"/>
            <a:ext cx="2343048" cy="6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5" grpId="0"/>
      <p:bldP spid="26" grpId="0"/>
      <p:bldP spid="28" grpId="0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66" name="Google Shape;16466;p48"/>
          <p:cNvGrpSpPr/>
          <p:nvPr/>
        </p:nvGrpSpPr>
        <p:grpSpPr>
          <a:xfrm>
            <a:off x="-22263" y="3589029"/>
            <a:ext cx="1495038" cy="1371579"/>
            <a:chOff x="-307100" y="7307725"/>
            <a:chExt cx="1403791" cy="1287505"/>
          </a:xfrm>
        </p:grpSpPr>
        <p:sp>
          <p:nvSpPr>
            <p:cNvPr id="16467" name="Google Shape;16467;p48"/>
            <p:cNvSpPr/>
            <p:nvPr/>
          </p:nvSpPr>
          <p:spPr>
            <a:xfrm>
              <a:off x="-307100" y="7307725"/>
              <a:ext cx="1403791" cy="1287505"/>
            </a:xfrm>
            <a:custGeom>
              <a:avLst/>
              <a:gdLst/>
              <a:ahLst/>
              <a:cxnLst/>
              <a:rect l="l" t="t" r="r" b="b"/>
              <a:pathLst>
                <a:path w="46368" h="42527" extrusionOk="0">
                  <a:moveTo>
                    <a:pt x="33830" y="1"/>
                  </a:moveTo>
                  <a:lnTo>
                    <a:pt x="33460" y="20"/>
                  </a:lnTo>
                  <a:lnTo>
                    <a:pt x="33089" y="59"/>
                  </a:lnTo>
                  <a:lnTo>
                    <a:pt x="32719" y="118"/>
                  </a:lnTo>
                  <a:lnTo>
                    <a:pt x="32368" y="196"/>
                  </a:lnTo>
                  <a:lnTo>
                    <a:pt x="32017" y="274"/>
                  </a:lnTo>
                  <a:lnTo>
                    <a:pt x="31666" y="371"/>
                  </a:lnTo>
                  <a:lnTo>
                    <a:pt x="31334" y="488"/>
                  </a:lnTo>
                  <a:lnTo>
                    <a:pt x="31022" y="605"/>
                  </a:lnTo>
                  <a:lnTo>
                    <a:pt x="30730" y="742"/>
                  </a:lnTo>
                  <a:lnTo>
                    <a:pt x="30437" y="878"/>
                  </a:lnTo>
                  <a:lnTo>
                    <a:pt x="30164" y="1054"/>
                  </a:lnTo>
                  <a:lnTo>
                    <a:pt x="29911" y="1210"/>
                  </a:lnTo>
                  <a:lnTo>
                    <a:pt x="29677" y="1405"/>
                  </a:lnTo>
                  <a:lnTo>
                    <a:pt x="29443" y="1580"/>
                  </a:lnTo>
                  <a:lnTo>
                    <a:pt x="29248" y="1775"/>
                  </a:lnTo>
                  <a:lnTo>
                    <a:pt x="29072" y="2009"/>
                  </a:lnTo>
                  <a:lnTo>
                    <a:pt x="28897" y="2243"/>
                  </a:lnTo>
                  <a:lnTo>
                    <a:pt x="28721" y="2477"/>
                  </a:lnTo>
                  <a:lnTo>
                    <a:pt x="28565" y="2731"/>
                  </a:lnTo>
                  <a:lnTo>
                    <a:pt x="28273" y="3277"/>
                  </a:lnTo>
                  <a:lnTo>
                    <a:pt x="28020" y="3842"/>
                  </a:lnTo>
                  <a:lnTo>
                    <a:pt x="27786" y="4427"/>
                  </a:lnTo>
                  <a:lnTo>
                    <a:pt x="27591" y="5012"/>
                  </a:lnTo>
                  <a:lnTo>
                    <a:pt x="27415" y="5597"/>
                  </a:lnTo>
                  <a:lnTo>
                    <a:pt x="27259" y="6162"/>
                  </a:lnTo>
                  <a:lnTo>
                    <a:pt x="26655" y="6065"/>
                  </a:lnTo>
                  <a:lnTo>
                    <a:pt x="26031" y="5987"/>
                  </a:lnTo>
                  <a:lnTo>
                    <a:pt x="25387" y="5948"/>
                  </a:lnTo>
                  <a:lnTo>
                    <a:pt x="24763" y="5928"/>
                  </a:lnTo>
                  <a:lnTo>
                    <a:pt x="24256" y="5948"/>
                  </a:lnTo>
                  <a:lnTo>
                    <a:pt x="23769" y="5967"/>
                  </a:lnTo>
                  <a:lnTo>
                    <a:pt x="23281" y="6006"/>
                  </a:lnTo>
                  <a:lnTo>
                    <a:pt x="22833" y="6045"/>
                  </a:lnTo>
                  <a:lnTo>
                    <a:pt x="21956" y="6162"/>
                  </a:lnTo>
                  <a:lnTo>
                    <a:pt x="21137" y="6299"/>
                  </a:lnTo>
                  <a:lnTo>
                    <a:pt x="20162" y="6435"/>
                  </a:lnTo>
                  <a:lnTo>
                    <a:pt x="19986" y="6474"/>
                  </a:lnTo>
                  <a:lnTo>
                    <a:pt x="19869" y="6513"/>
                  </a:lnTo>
                  <a:lnTo>
                    <a:pt x="19070" y="6708"/>
                  </a:lnTo>
                  <a:lnTo>
                    <a:pt x="18290" y="6923"/>
                  </a:lnTo>
                  <a:lnTo>
                    <a:pt x="17490" y="7176"/>
                  </a:lnTo>
                  <a:lnTo>
                    <a:pt x="16691" y="7449"/>
                  </a:lnTo>
                  <a:lnTo>
                    <a:pt x="16301" y="7625"/>
                  </a:lnTo>
                  <a:lnTo>
                    <a:pt x="15911" y="7800"/>
                  </a:lnTo>
                  <a:lnTo>
                    <a:pt x="15502" y="7976"/>
                  </a:lnTo>
                  <a:lnTo>
                    <a:pt x="15092" y="8190"/>
                  </a:lnTo>
                  <a:lnTo>
                    <a:pt x="14702" y="8424"/>
                  </a:lnTo>
                  <a:lnTo>
                    <a:pt x="14293" y="8678"/>
                  </a:lnTo>
                  <a:lnTo>
                    <a:pt x="13883" y="8951"/>
                  </a:lnTo>
                  <a:lnTo>
                    <a:pt x="13454" y="9263"/>
                  </a:lnTo>
                  <a:lnTo>
                    <a:pt x="13064" y="8795"/>
                  </a:lnTo>
                  <a:lnTo>
                    <a:pt x="12655" y="8327"/>
                  </a:lnTo>
                  <a:lnTo>
                    <a:pt x="12187" y="7859"/>
                  </a:lnTo>
                  <a:lnTo>
                    <a:pt x="11719" y="7410"/>
                  </a:lnTo>
                  <a:lnTo>
                    <a:pt x="11212" y="7001"/>
                  </a:lnTo>
                  <a:lnTo>
                    <a:pt x="10958" y="6806"/>
                  </a:lnTo>
                  <a:lnTo>
                    <a:pt x="10705" y="6611"/>
                  </a:lnTo>
                  <a:lnTo>
                    <a:pt x="10432" y="6455"/>
                  </a:lnTo>
                  <a:lnTo>
                    <a:pt x="10178" y="6299"/>
                  </a:lnTo>
                  <a:lnTo>
                    <a:pt x="9906" y="6162"/>
                  </a:lnTo>
                  <a:lnTo>
                    <a:pt x="9633" y="6045"/>
                  </a:lnTo>
                  <a:lnTo>
                    <a:pt x="9243" y="5909"/>
                  </a:lnTo>
                  <a:lnTo>
                    <a:pt x="8814" y="5811"/>
                  </a:lnTo>
                  <a:lnTo>
                    <a:pt x="8365" y="5753"/>
                  </a:lnTo>
                  <a:lnTo>
                    <a:pt x="7897" y="5733"/>
                  </a:lnTo>
                  <a:lnTo>
                    <a:pt x="7566" y="5733"/>
                  </a:lnTo>
                  <a:lnTo>
                    <a:pt x="7234" y="5772"/>
                  </a:lnTo>
                  <a:lnTo>
                    <a:pt x="6883" y="5811"/>
                  </a:lnTo>
                  <a:lnTo>
                    <a:pt x="6493" y="5870"/>
                  </a:lnTo>
                  <a:lnTo>
                    <a:pt x="6123" y="5967"/>
                  </a:lnTo>
                  <a:lnTo>
                    <a:pt x="5733" y="6065"/>
                  </a:lnTo>
                  <a:lnTo>
                    <a:pt x="5323" y="6201"/>
                  </a:lnTo>
                  <a:lnTo>
                    <a:pt x="4914" y="6357"/>
                  </a:lnTo>
                  <a:lnTo>
                    <a:pt x="4524" y="6533"/>
                  </a:lnTo>
                  <a:lnTo>
                    <a:pt x="4114" y="6728"/>
                  </a:lnTo>
                  <a:lnTo>
                    <a:pt x="3705" y="6942"/>
                  </a:lnTo>
                  <a:lnTo>
                    <a:pt x="3315" y="7196"/>
                  </a:lnTo>
                  <a:lnTo>
                    <a:pt x="2925" y="7488"/>
                  </a:lnTo>
                  <a:lnTo>
                    <a:pt x="2535" y="7781"/>
                  </a:lnTo>
                  <a:lnTo>
                    <a:pt x="2184" y="8132"/>
                  </a:lnTo>
                  <a:lnTo>
                    <a:pt x="1833" y="8483"/>
                  </a:lnTo>
                  <a:lnTo>
                    <a:pt x="1580" y="8795"/>
                  </a:lnTo>
                  <a:lnTo>
                    <a:pt x="1346" y="9107"/>
                  </a:lnTo>
                  <a:lnTo>
                    <a:pt x="1112" y="9419"/>
                  </a:lnTo>
                  <a:lnTo>
                    <a:pt x="917" y="9750"/>
                  </a:lnTo>
                  <a:lnTo>
                    <a:pt x="741" y="10082"/>
                  </a:lnTo>
                  <a:lnTo>
                    <a:pt x="585" y="10433"/>
                  </a:lnTo>
                  <a:lnTo>
                    <a:pt x="449" y="10784"/>
                  </a:lnTo>
                  <a:lnTo>
                    <a:pt x="312" y="11154"/>
                  </a:lnTo>
                  <a:lnTo>
                    <a:pt x="215" y="11524"/>
                  </a:lnTo>
                  <a:lnTo>
                    <a:pt x="137" y="11895"/>
                  </a:lnTo>
                  <a:lnTo>
                    <a:pt x="78" y="12285"/>
                  </a:lnTo>
                  <a:lnTo>
                    <a:pt x="20" y="12675"/>
                  </a:lnTo>
                  <a:lnTo>
                    <a:pt x="0" y="13084"/>
                  </a:lnTo>
                  <a:lnTo>
                    <a:pt x="0" y="13474"/>
                  </a:lnTo>
                  <a:lnTo>
                    <a:pt x="20" y="13884"/>
                  </a:lnTo>
                  <a:lnTo>
                    <a:pt x="59" y="14313"/>
                  </a:lnTo>
                  <a:lnTo>
                    <a:pt x="98" y="14625"/>
                  </a:lnTo>
                  <a:lnTo>
                    <a:pt x="137" y="14917"/>
                  </a:lnTo>
                  <a:lnTo>
                    <a:pt x="215" y="15210"/>
                  </a:lnTo>
                  <a:lnTo>
                    <a:pt x="273" y="15502"/>
                  </a:lnTo>
                  <a:lnTo>
                    <a:pt x="371" y="15775"/>
                  </a:lnTo>
                  <a:lnTo>
                    <a:pt x="449" y="16029"/>
                  </a:lnTo>
                  <a:lnTo>
                    <a:pt x="566" y="16302"/>
                  </a:lnTo>
                  <a:lnTo>
                    <a:pt x="683" y="16555"/>
                  </a:lnTo>
                  <a:lnTo>
                    <a:pt x="800" y="16789"/>
                  </a:lnTo>
                  <a:lnTo>
                    <a:pt x="936" y="17023"/>
                  </a:lnTo>
                  <a:lnTo>
                    <a:pt x="1073" y="17237"/>
                  </a:lnTo>
                  <a:lnTo>
                    <a:pt x="1229" y="17452"/>
                  </a:lnTo>
                  <a:lnTo>
                    <a:pt x="1385" y="17666"/>
                  </a:lnTo>
                  <a:lnTo>
                    <a:pt x="1560" y="17861"/>
                  </a:lnTo>
                  <a:lnTo>
                    <a:pt x="1755" y="18056"/>
                  </a:lnTo>
                  <a:lnTo>
                    <a:pt x="1950" y="18232"/>
                  </a:lnTo>
                  <a:lnTo>
                    <a:pt x="2145" y="18407"/>
                  </a:lnTo>
                  <a:lnTo>
                    <a:pt x="2360" y="18563"/>
                  </a:lnTo>
                  <a:lnTo>
                    <a:pt x="2574" y="18719"/>
                  </a:lnTo>
                  <a:lnTo>
                    <a:pt x="2808" y="18856"/>
                  </a:lnTo>
                  <a:lnTo>
                    <a:pt x="3042" y="18992"/>
                  </a:lnTo>
                  <a:lnTo>
                    <a:pt x="3296" y="19109"/>
                  </a:lnTo>
                  <a:lnTo>
                    <a:pt x="3549" y="19226"/>
                  </a:lnTo>
                  <a:lnTo>
                    <a:pt x="3803" y="19324"/>
                  </a:lnTo>
                  <a:lnTo>
                    <a:pt x="4075" y="19421"/>
                  </a:lnTo>
                  <a:lnTo>
                    <a:pt x="4368" y="19499"/>
                  </a:lnTo>
                  <a:lnTo>
                    <a:pt x="4660" y="19577"/>
                  </a:lnTo>
                  <a:lnTo>
                    <a:pt x="4953" y="19636"/>
                  </a:lnTo>
                  <a:lnTo>
                    <a:pt x="5577" y="19733"/>
                  </a:lnTo>
                  <a:lnTo>
                    <a:pt x="6220" y="19772"/>
                  </a:lnTo>
                  <a:lnTo>
                    <a:pt x="6025" y="20416"/>
                  </a:lnTo>
                  <a:lnTo>
                    <a:pt x="5869" y="21059"/>
                  </a:lnTo>
                  <a:lnTo>
                    <a:pt x="5713" y="21703"/>
                  </a:lnTo>
                  <a:lnTo>
                    <a:pt x="5616" y="22346"/>
                  </a:lnTo>
                  <a:lnTo>
                    <a:pt x="5518" y="22990"/>
                  </a:lnTo>
                  <a:lnTo>
                    <a:pt x="5460" y="23633"/>
                  </a:lnTo>
                  <a:lnTo>
                    <a:pt x="5440" y="24257"/>
                  </a:lnTo>
                  <a:lnTo>
                    <a:pt x="5421" y="24900"/>
                  </a:lnTo>
                  <a:lnTo>
                    <a:pt x="5440" y="25310"/>
                  </a:lnTo>
                  <a:lnTo>
                    <a:pt x="5479" y="25739"/>
                  </a:lnTo>
                  <a:lnTo>
                    <a:pt x="5518" y="26129"/>
                  </a:lnTo>
                  <a:lnTo>
                    <a:pt x="5577" y="26538"/>
                  </a:lnTo>
                  <a:lnTo>
                    <a:pt x="5674" y="26909"/>
                  </a:lnTo>
                  <a:lnTo>
                    <a:pt x="5772" y="27299"/>
                  </a:lnTo>
                  <a:lnTo>
                    <a:pt x="5869" y="27650"/>
                  </a:lnTo>
                  <a:lnTo>
                    <a:pt x="6006" y="28020"/>
                  </a:lnTo>
                  <a:lnTo>
                    <a:pt x="6162" y="28352"/>
                  </a:lnTo>
                  <a:lnTo>
                    <a:pt x="6318" y="28683"/>
                  </a:lnTo>
                  <a:lnTo>
                    <a:pt x="6493" y="29015"/>
                  </a:lnTo>
                  <a:lnTo>
                    <a:pt x="6688" y="29327"/>
                  </a:lnTo>
                  <a:lnTo>
                    <a:pt x="6903" y="29639"/>
                  </a:lnTo>
                  <a:lnTo>
                    <a:pt x="7117" y="29931"/>
                  </a:lnTo>
                  <a:lnTo>
                    <a:pt x="7371" y="30204"/>
                  </a:lnTo>
                  <a:lnTo>
                    <a:pt x="7624" y="30477"/>
                  </a:lnTo>
                  <a:lnTo>
                    <a:pt x="6142" y="31276"/>
                  </a:lnTo>
                  <a:lnTo>
                    <a:pt x="5967" y="31393"/>
                  </a:lnTo>
                  <a:lnTo>
                    <a:pt x="5830" y="31510"/>
                  </a:lnTo>
                  <a:lnTo>
                    <a:pt x="5694" y="31647"/>
                  </a:lnTo>
                  <a:lnTo>
                    <a:pt x="5596" y="31803"/>
                  </a:lnTo>
                  <a:lnTo>
                    <a:pt x="5499" y="31978"/>
                  </a:lnTo>
                  <a:lnTo>
                    <a:pt x="5440" y="32154"/>
                  </a:lnTo>
                  <a:lnTo>
                    <a:pt x="5401" y="32349"/>
                  </a:lnTo>
                  <a:lnTo>
                    <a:pt x="5401" y="32544"/>
                  </a:lnTo>
                  <a:lnTo>
                    <a:pt x="5401" y="32739"/>
                  </a:lnTo>
                  <a:lnTo>
                    <a:pt x="5440" y="32914"/>
                  </a:lnTo>
                  <a:lnTo>
                    <a:pt x="5499" y="33090"/>
                  </a:lnTo>
                  <a:lnTo>
                    <a:pt x="5596" y="33265"/>
                  </a:lnTo>
                  <a:lnTo>
                    <a:pt x="5694" y="33421"/>
                  </a:lnTo>
                  <a:lnTo>
                    <a:pt x="5830" y="33558"/>
                  </a:lnTo>
                  <a:lnTo>
                    <a:pt x="5967" y="33694"/>
                  </a:lnTo>
                  <a:lnTo>
                    <a:pt x="6142" y="33792"/>
                  </a:lnTo>
                  <a:lnTo>
                    <a:pt x="7878" y="34747"/>
                  </a:lnTo>
                  <a:lnTo>
                    <a:pt x="8833" y="36482"/>
                  </a:lnTo>
                  <a:lnTo>
                    <a:pt x="8931" y="36638"/>
                  </a:lnTo>
                  <a:lnTo>
                    <a:pt x="9048" y="36794"/>
                  </a:lnTo>
                  <a:lnTo>
                    <a:pt x="9204" y="36911"/>
                  </a:lnTo>
                  <a:lnTo>
                    <a:pt x="9360" y="37028"/>
                  </a:lnTo>
                  <a:lnTo>
                    <a:pt x="9516" y="37106"/>
                  </a:lnTo>
                  <a:lnTo>
                    <a:pt x="9691" y="37165"/>
                  </a:lnTo>
                  <a:lnTo>
                    <a:pt x="9886" y="37204"/>
                  </a:lnTo>
                  <a:lnTo>
                    <a:pt x="10081" y="37223"/>
                  </a:lnTo>
                  <a:lnTo>
                    <a:pt x="10276" y="37204"/>
                  </a:lnTo>
                  <a:lnTo>
                    <a:pt x="10471" y="37165"/>
                  </a:lnTo>
                  <a:lnTo>
                    <a:pt x="10646" y="37106"/>
                  </a:lnTo>
                  <a:lnTo>
                    <a:pt x="10802" y="37028"/>
                  </a:lnTo>
                  <a:lnTo>
                    <a:pt x="10958" y="36911"/>
                  </a:lnTo>
                  <a:lnTo>
                    <a:pt x="11114" y="36794"/>
                  </a:lnTo>
                  <a:lnTo>
                    <a:pt x="11231" y="36638"/>
                  </a:lnTo>
                  <a:lnTo>
                    <a:pt x="11329" y="36482"/>
                  </a:lnTo>
                  <a:lnTo>
                    <a:pt x="12284" y="34747"/>
                  </a:lnTo>
                  <a:lnTo>
                    <a:pt x="14020" y="33792"/>
                  </a:lnTo>
                  <a:lnTo>
                    <a:pt x="14215" y="33675"/>
                  </a:lnTo>
                  <a:lnTo>
                    <a:pt x="14371" y="33519"/>
                  </a:lnTo>
                  <a:lnTo>
                    <a:pt x="11641" y="40577"/>
                  </a:lnTo>
                  <a:lnTo>
                    <a:pt x="11582" y="40753"/>
                  </a:lnTo>
                  <a:lnTo>
                    <a:pt x="11543" y="40928"/>
                  </a:lnTo>
                  <a:lnTo>
                    <a:pt x="11543" y="41104"/>
                  </a:lnTo>
                  <a:lnTo>
                    <a:pt x="11543" y="41260"/>
                  </a:lnTo>
                  <a:lnTo>
                    <a:pt x="11582" y="41435"/>
                  </a:lnTo>
                  <a:lnTo>
                    <a:pt x="11621" y="41611"/>
                  </a:lnTo>
                  <a:lnTo>
                    <a:pt x="11699" y="41767"/>
                  </a:lnTo>
                  <a:lnTo>
                    <a:pt x="11777" y="41903"/>
                  </a:lnTo>
                  <a:lnTo>
                    <a:pt x="11894" y="42059"/>
                  </a:lnTo>
                  <a:lnTo>
                    <a:pt x="12011" y="42176"/>
                  </a:lnTo>
                  <a:lnTo>
                    <a:pt x="12148" y="42274"/>
                  </a:lnTo>
                  <a:lnTo>
                    <a:pt x="12304" y="42371"/>
                  </a:lnTo>
                  <a:lnTo>
                    <a:pt x="12460" y="42449"/>
                  </a:lnTo>
                  <a:lnTo>
                    <a:pt x="12616" y="42488"/>
                  </a:lnTo>
                  <a:lnTo>
                    <a:pt x="12791" y="42527"/>
                  </a:lnTo>
                  <a:lnTo>
                    <a:pt x="34902" y="42527"/>
                  </a:lnTo>
                  <a:lnTo>
                    <a:pt x="35039" y="42508"/>
                  </a:lnTo>
                  <a:lnTo>
                    <a:pt x="35175" y="42469"/>
                  </a:lnTo>
                  <a:lnTo>
                    <a:pt x="35312" y="42430"/>
                  </a:lnTo>
                  <a:lnTo>
                    <a:pt x="35429" y="42371"/>
                  </a:lnTo>
                  <a:lnTo>
                    <a:pt x="35565" y="42293"/>
                  </a:lnTo>
                  <a:lnTo>
                    <a:pt x="35663" y="42215"/>
                  </a:lnTo>
                  <a:lnTo>
                    <a:pt x="35760" y="42118"/>
                  </a:lnTo>
                  <a:lnTo>
                    <a:pt x="35858" y="42020"/>
                  </a:lnTo>
                  <a:lnTo>
                    <a:pt x="35936" y="41903"/>
                  </a:lnTo>
                  <a:lnTo>
                    <a:pt x="36014" y="41786"/>
                  </a:lnTo>
                  <a:lnTo>
                    <a:pt x="36072" y="41669"/>
                  </a:lnTo>
                  <a:lnTo>
                    <a:pt x="36131" y="41533"/>
                  </a:lnTo>
                  <a:lnTo>
                    <a:pt x="36150" y="41396"/>
                  </a:lnTo>
                  <a:lnTo>
                    <a:pt x="36170" y="41240"/>
                  </a:lnTo>
                  <a:lnTo>
                    <a:pt x="36189" y="41104"/>
                  </a:lnTo>
                  <a:lnTo>
                    <a:pt x="36189" y="40928"/>
                  </a:lnTo>
                  <a:lnTo>
                    <a:pt x="36131" y="40168"/>
                  </a:lnTo>
                  <a:lnTo>
                    <a:pt x="36462" y="39992"/>
                  </a:lnTo>
                  <a:lnTo>
                    <a:pt x="36794" y="39778"/>
                  </a:lnTo>
                  <a:lnTo>
                    <a:pt x="37125" y="39563"/>
                  </a:lnTo>
                  <a:lnTo>
                    <a:pt x="37437" y="39329"/>
                  </a:lnTo>
                  <a:lnTo>
                    <a:pt x="37769" y="39076"/>
                  </a:lnTo>
                  <a:lnTo>
                    <a:pt x="38081" y="38822"/>
                  </a:lnTo>
                  <a:lnTo>
                    <a:pt x="38393" y="38549"/>
                  </a:lnTo>
                  <a:lnTo>
                    <a:pt x="38705" y="38257"/>
                  </a:lnTo>
                  <a:lnTo>
                    <a:pt x="38958" y="37984"/>
                  </a:lnTo>
                  <a:lnTo>
                    <a:pt x="39212" y="37691"/>
                  </a:lnTo>
                  <a:lnTo>
                    <a:pt x="39446" y="37399"/>
                  </a:lnTo>
                  <a:lnTo>
                    <a:pt x="39699" y="37087"/>
                  </a:lnTo>
                  <a:lnTo>
                    <a:pt x="39914" y="36755"/>
                  </a:lnTo>
                  <a:lnTo>
                    <a:pt x="40148" y="36404"/>
                  </a:lnTo>
                  <a:lnTo>
                    <a:pt x="40343" y="36054"/>
                  </a:lnTo>
                  <a:lnTo>
                    <a:pt x="40557" y="35683"/>
                  </a:lnTo>
                  <a:lnTo>
                    <a:pt x="40927" y="34942"/>
                  </a:lnTo>
                  <a:lnTo>
                    <a:pt x="41278" y="34162"/>
                  </a:lnTo>
                  <a:lnTo>
                    <a:pt x="41590" y="33382"/>
                  </a:lnTo>
                  <a:lnTo>
                    <a:pt x="41883" y="32583"/>
                  </a:lnTo>
                  <a:lnTo>
                    <a:pt x="42117" y="31803"/>
                  </a:lnTo>
                  <a:lnTo>
                    <a:pt x="42331" y="31042"/>
                  </a:lnTo>
                  <a:lnTo>
                    <a:pt x="42507" y="30301"/>
                  </a:lnTo>
                  <a:lnTo>
                    <a:pt x="42643" y="29600"/>
                  </a:lnTo>
                  <a:lnTo>
                    <a:pt x="42741" y="28937"/>
                  </a:lnTo>
                  <a:lnTo>
                    <a:pt x="42799" y="28332"/>
                  </a:lnTo>
                  <a:lnTo>
                    <a:pt x="42838" y="27806"/>
                  </a:lnTo>
                  <a:lnTo>
                    <a:pt x="42819" y="27357"/>
                  </a:lnTo>
                  <a:lnTo>
                    <a:pt x="42780" y="27045"/>
                  </a:lnTo>
                  <a:lnTo>
                    <a:pt x="42741" y="26831"/>
                  </a:lnTo>
                  <a:lnTo>
                    <a:pt x="42682" y="26597"/>
                  </a:lnTo>
                  <a:lnTo>
                    <a:pt x="42565" y="26343"/>
                  </a:lnTo>
                  <a:lnTo>
                    <a:pt x="42429" y="26090"/>
                  </a:lnTo>
                  <a:lnTo>
                    <a:pt x="42351" y="25973"/>
                  </a:lnTo>
                  <a:lnTo>
                    <a:pt x="42234" y="25856"/>
                  </a:lnTo>
                  <a:lnTo>
                    <a:pt x="42136" y="25758"/>
                  </a:lnTo>
                  <a:lnTo>
                    <a:pt x="42000" y="25641"/>
                  </a:lnTo>
                  <a:lnTo>
                    <a:pt x="41746" y="25485"/>
                  </a:lnTo>
                  <a:lnTo>
                    <a:pt x="41473" y="25388"/>
                  </a:lnTo>
                  <a:lnTo>
                    <a:pt x="41181" y="25310"/>
                  </a:lnTo>
                  <a:lnTo>
                    <a:pt x="40888" y="25290"/>
                  </a:lnTo>
                  <a:lnTo>
                    <a:pt x="40693" y="25310"/>
                  </a:lnTo>
                  <a:lnTo>
                    <a:pt x="40479" y="25329"/>
                  </a:lnTo>
                  <a:lnTo>
                    <a:pt x="40284" y="25388"/>
                  </a:lnTo>
                  <a:lnTo>
                    <a:pt x="40089" y="25466"/>
                  </a:lnTo>
                  <a:lnTo>
                    <a:pt x="39972" y="25368"/>
                  </a:lnTo>
                  <a:lnTo>
                    <a:pt x="40226" y="25076"/>
                  </a:lnTo>
                  <a:lnTo>
                    <a:pt x="40440" y="24783"/>
                  </a:lnTo>
                  <a:lnTo>
                    <a:pt x="40674" y="24491"/>
                  </a:lnTo>
                  <a:lnTo>
                    <a:pt x="40869" y="24179"/>
                  </a:lnTo>
                  <a:lnTo>
                    <a:pt x="41064" y="23847"/>
                  </a:lnTo>
                  <a:lnTo>
                    <a:pt x="41239" y="23516"/>
                  </a:lnTo>
                  <a:lnTo>
                    <a:pt x="41395" y="23185"/>
                  </a:lnTo>
                  <a:lnTo>
                    <a:pt x="41532" y="22853"/>
                  </a:lnTo>
                  <a:lnTo>
                    <a:pt x="41668" y="22502"/>
                  </a:lnTo>
                  <a:lnTo>
                    <a:pt x="41766" y="22132"/>
                  </a:lnTo>
                  <a:lnTo>
                    <a:pt x="41863" y="21761"/>
                  </a:lnTo>
                  <a:lnTo>
                    <a:pt x="41922" y="21391"/>
                  </a:lnTo>
                  <a:lnTo>
                    <a:pt x="41980" y="21020"/>
                  </a:lnTo>
                  <a:lnTo>
                    <a:pt x="42000" y="20630"/>
                  </a:lnTo>
                  <a:lnTo>
                    <a:pt x="42000" y="20221"/>
                  </a:lnTo>
                  <a:lnTo>
                    <a:pt x="42000" y="19811"/>
                  </a:lnTo>
                  <a:lnTo>
                    <a:pt x="43131" y="17744"/>
                  </a:lnTo>
                  <a:lnTo>
                    <a:pt x="45627" y="16380"/>
                  </a:lnTo>
                  <a:lnTo>
                    <a:pt x="45802" y="16282"/>
                  </a:lnTo>
                  <a:lnTo>
                    <a:pt x="45939" y="16146"/>
                  </a:lnTo>
                  <a:lnTo>
                    <a:pt x="46075" y="16009"/>
                  </a:lnTo>
                  <a:lnTo>
                    <a:pt x="46173" y="15853"/>
                  </a:lnTo>
                  <a:lnTo>
                    <a:pt x="46251" y="15678"/>
                  </a:lnTo>
                  <a:lnTo>
                    <a:pt x="46329" y="15502"/>
                  </a:lnTo>
                  <a:lnTo>
                    <a:pt x="46368" y="15307"/>
                  </a:lnTo>
                  <a:lnTo>
                    <a:pt x="46368" y="15132"/>
                  </a:lnTo>
                  <a:lnTo>
                    <a:pt x="46368" y="14937"/>
                  </a:lnTo>
                  <a:lnTo>
                    <a:pt x="46329" y="14742"/>
                  </a:lnTo>
                  <a:lnTo>
                    <a:pt x="46251" y="14566"/>
                  </a:lnTo>
                  <a:lnTo>
                    <a:pt x="46173" y="14391"/>
                  </a:lnTo>
                  <a:lnTo>
                    <a:pt x="46075" y="14235"/>
                  </a:lnTo>
                  <a:lnTo>
                    <a:pt x="45939" y="14098"/>
                  </a:lnTo>
                  <a:lnTo>
                    <a:pt x="45802" y="13962"/>
                  </a:lnTo>
                  <a:lnTo>
                    <a:pt x="45627" y="13864"/>
                  </a:lnTo>
                  <a:lnTo>
                    <a:pt x="43131" y="12499"/>
                  </a:lnTo>
                  <a:lnTo>
                    <a:pt x="41746" y="9984"/>
                  </a:lnTo>
                  <a:lnTo>
                    <a:pt x="41688" y="9867"/>
                  </a:lnTo>
                  <a:lnTo>
                    <a:pt x="41590" y="9770"/>
                  </a:lnTo>
                  <a:lnTo>
                    <a:pt x="41512" y="9672"/>
                  </a:lnTo>
                  <a:lnTo>
                    <a:pt x="41415" y="9575"/>
                  </a:lnTo>
                  <a:lnTo>
                    <a:pt x="41512" y="9321"/>
                  </a:lnTo>
                  <a:lnTo>
                    <a:pt x="41610" y="9068"/>
                  </a:lnTo>
                  <a:lnTo>
                    <a:pt x="41707" y="8795"/>
                  </a:lnTo>
                  <a:lnTo>
                    <a:pt x="41766" y="8522"/>
                  </a:lnTo>
                  <a:lnTo>
                    <a:pt x="41824" y="8249"/>
                  </a:lnTo>
                  <a:lnTo>
                    <a:pt x="41863" y="7976"/>
                  </a:lnTo>
                  <a:lnTo>
                    <a:pt x="41883" y="7703"/>
                  </a:lnTo>
                  <a:lnTo>
                    <a:pt x="41902" y="7430"/>
                  </a:lnTo>
                  <a:lnTo>
                    <a:pt x="41902" y="7137"/>
                  </a:lnTo>
                  <a:lnTo>
                    <a:pt x="41883" y="6845"/>
                  </a:lnTo>
                  <a:lnTo>
                    <a:pt x="41844" y="6552"/>
                  </a:lnTo>
                  <a:lnTo>
                    <a:pt x="41805" y="6260"/>
                  </a:lnTo>
                  <a:lnTo>
                    <a:pt x="41746" y="5967"/>
                  </a:lnTo>
                  <a:lnTo>
                    <a:pt x="41668" y="5675"/>
                  </a:lnTo>
                  <a:lnTo>
                    <a:pt x="41571" y="5363"/>
                  </a:lnTo>
                  <a:lnTo>
                    <a:pt x="41473" y="5051"/>
                  </a:lnTo>
                  <a:lnTo>
                    <a:pt x="41239" y="4486"/>
                  </a:lnTo>
                  <a:lnTo>
                    <a:pt x="40986" y="3940"/>
                  </a:lnTo>
                  <a:lnTo>
                    <a:pt x="40693" y="3413"/>
                  </a:lnTo>
                  <a:lnTo>
                    <a:pt x="40343" y="2926"/>
                  </a:lnTo>
                  <a:lnTo>
                    <a:pt x="39992" y="2477"/>
                  </a:lnTo>
                  <a:lnTo>
                    <a:pt x="39582" y="2068"/>
                  </a:lnTo>
                  <a:lnTo>
                    <a:pt x="39173" y="1678"/>
                  </a:lnTo>
                  <a:lnTo>
                    <a:pt x="38705" y="1346"/>
                  </a:lnTo>
                  <a:lnTo>
                    <a:pt x="38237" y="1034"/>
                  </a:lnTo>
                  <a:lnTo>
                    <a:pt x="37730" y="761"/>
                  </a:lnTo>
                  <a:lnTo>
                    <a:pt x="37203" y="527"/>
                  </a:lnTo>
                  <a:lnTo>
                    <a:pt x="36638" y="332"/>
                  </a:lnTo>
                  <a:lnTo>
                    <a:pt x="36072" y="196"/>
                  </a:lnTo>
                  <a:lnTo>
                    <a:pt x="35468" y="79"/>
                  </a:lnTo>
                  <a:lnTo>
                    <a:pt x="34844" y="20"/>
                  </a:lnTo>
                  <a:lnTo>
                    <a:pt x="34220" y="1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42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68" name="Google Shape;16468;p48"/>
            <p:cNvGrpSpPr/>
            <p:nvPr/>
          </p:nvGrpSpPr>
          <p:grpSpPr>
            <a:xfrm>
              <a:off x="-263706" y="7350813"/>
              <a:ext cx="1317004" cy="1201328"/>
              <a:chOff x="3258321" y="7336332"/>
              <a:chExt cx="1317004" cy="1201328"/>
            </a:xfrm>
          </p:grpSpPr>
          <p:sp>
            <p:nvSpPr>
              <p:cNvPr id="16469" name="Google Shape;16469;p48"/>
              <p:cNvSpPr/>
              <p:nvPr/>
            </p:nvSpPr>
            <p:spPr>
              <a:xfrm>
                <a:off x="3607204" y="8095464"/>
                <a:ext cx="861293" cy="442197"/>
              </a:xfrm>
              <a:custGeom>
                <a:avLst/>
                <a:gdLst/>
                <a:ahLst/>
                <a:cxnLst/>
                <a:rect l="l" t="t" r="r" b="b"/>
                <a:pathLst>
                  <a:path w="28449" h="14606" extrusionOk="0">
                    <a:moveTo>
                      <a:pt x="25933" y="1"/>
                    </a:moveTo>
                    <a:lnTo>
                      <a:pt x="25797" y="40"/>
                    </a:lnTo>
                    <a:lnTo>
                      <a:pt x="25660" y="118"/>
                    </a:lnTo>
                    <a:lnTo>
                      <a:pt x="25524" y="215"/>
                    </a:lnTo>
                    <a:lnTo>
                      <a:pt x="25387" y="352"/>
                    </a:lnTo>
                    <a:lnTo>
                      <a:pt x="25251" y="527"/>
                    </a:lnTo>
                    <a:lnTo>
                      <a:pt x="25134" y="703"/>
                    </a:lnTo>
                    <a:lnTo>
                      <a:pt x="25017" y="898"/>
                    </a:lnTo>
                    <a:lnTo>
                      <a:pt x="24783" y="1307"/>
                    </a:lnTo>
                    <a:lnTo>
                      <a:pt x="24588" y="1717"/>
                    </a:lnTo>
                    <a:lnTo>
                      <a:pt x="24432" y="2068"/>
                    </a:lnTo>
                    <a:lnTo>
                      <a:pt x="24315" y="2341"/>
                    </a:lnTo>
                    <a:lnTo>
                      <a:pt x="24256" y="2497"/>
                    </a:lnTo>
                    <a:lnTo>
                      <a:pt x="24081" y="2438"/>
                    </a:lnTo>
                    <a:lnTo>
                      <a:pt x="23925" y="2380"/>
                    </a:lnTo>
                    <a:lnTo>
                      <a:pt x="23749" y="2360"/>
                    </a:lnTo>
                    <a:lnTo>
                      <a:pt x="23437" y="2360"/>
                    </a:lnTo>
                    <a:lnTo>
                      <a:pt x="23281" y="2399"/>
                    </a:lnTo>
                    <a:lnTo>
                      <a:pt x="23125" y="2438"/>
                    </a:lnTo>
                    <a:lnTo>
                      <a:pt x="22969" y="2497"/>
                    </a:lnTo>
                    <a:lnTo>
                      <a:pt x="22813" y="2575"/>
                    </a:lnTo>
                    <a:lnTo>
                      <a:pt x="22677" y="2653"/>
                    </a:lnTo>
                    <a:lnTo>
                      <a:pt x="22384" y="2848"/>
                    </a:lnTo>
                    <a:lnTo>
                      <a:pt x="22131" y="3062"/>
                    </a:lnTo>
                    <a:lnTo>
                      <a:pt x="21877" y="3316"/>
                    </a:lnTo>
                    <a:lnTo>
                      <a:pt x="21663" y="3569"/>
                    </a:lnTo>
                    <a:lnTo>
                      <a:pt x="21448" y="3822"/>
                    </a:lnTo>
                    <a:lnTo>
                      <a:pt x="21117" y="4290"/>
                    </a:lnTo>
                    <a:lnTo>
                      <a:pt x="20903" y="4622"/>
                    </a:lnTo>
                    <a:lnTo>
                      <a:pt x="20844" y="4758"/>
                    </a:lnTo>
                    <a:lnTo>
                      <a:pt x="20630" y="4661"/>
                    </a:lnTo>
                    <a:lnTo>
                      <a:pt x="17022" y="3004"/>
                    </a:lnTo>
                    <a:lnTo>
                      <a:pt x="16808" y="2711"/>
                    </a:lnTo>
                    <a:lnTo>
                      <a:pt x="16632" y="2477"/>
                    </a:lnTo>
                    <a:lnTo>
                      <a:pt x="16398" y="2146"/>
                    </a:lnTo>
                    <a:lnTo>
                      <a:pt x="4368" y="3140"/>
                    </a:lnTo>
                    <a:lnTo>
                      <a:pt x="4173" y="3959"/>
                    </a:lnTo>
                    <a:lnTo>
                      <a:pt x="4056" y="4407"/>
                    </a:lnTo>
                    <a:lnTo>
                      <a:pt x="3978" y="4388"/>
                    </a:lnTo>
                    <a:lnTo>
                      <a:pt x="3627" y="5265"/>
                    </a:lnTo>
                    <a:lnTo>
                      <a:pt x="0" y="14605"/>
                    </a:lnTo>
                    <a:lnTo>
                      <a:pt x="21799" y="14605"/>
                    </a:lnTo>
                    <a:lnTo>
                      <a:pt x="21799" y="14488"/>
                    </a:lnTo>
                    <a:lnTo>
                      <a:pt x="21780" y="14098"/>
                    </a:lnTo>
                    <a:lnTo>
                      <a:pt x="21741" y="13708"/>
                    </a:lnTo>
                    <a:lnTo>
                      <a:pt x="21643" y="12928"/>
                    </a:lnTo>
                    <a:lnTo>
                      <a:pt x="21624" y="12811"/>
                    </a:lnTo>
                    <a:lnTo>
                      <a:pt x="21741" y="12772"/>
                    </a:lnTo>
                    <a:lnTo>
                      <a:pt x="22072" y="12636"/>
                    </a:lnTo>
                    <a:lnTo>
                      <a:pt x="22404" y="12460"/>
                    </a:lnTo>
                    <a:lnTo>
                      <a:pt x="22774" y="12265"/>
                    </a:lnTo>
                    <a:lnTo>
                      <a:pt x="23145" y="12031"/>
                    </a:lnTo>
                    <a:lnTo>
                      <a:pt x="23515" y="11758"/>
                    </a:lnTo>
                    <a:lnTo>
                      <a:pt x="23925" y="11446"/>
                    </a:lnTo>
                    <a:lnTo>
                      <a:pt x="24315" y="11115"/>
                    </a:lnTo>
                    <a:lnTo>
                      <a:pt x="24744" y="10725"/>
                    </a:lnTo>
                    <a:lnTo>
                      <a:pt x="24997" y="10452"/>
                    </a:lnTo>
                    <a:lnTo>
                      <a:pt x="25251" y="10159"/>
                    </a:lnTo>
                    <a:lnTo>
                      <a:pt x="25485" y="9848"/>
                    </a:lnTo>
                    <a:lnTo>
                      <a:pt x="25719" y="9516"/>
                    </a:lnTo>
                    <a:lnTo>
                      <a:pt x="25953" y="9165"/>
                    </a:lnTo>
                    <a:lnTo>
                      <a:pt x="26167" y="8795"/>
                    </a:lnTo>
                    <a:lnTo>
                      <a:pt x="26382" y="8424"/>
                    </a:lnTo>
                    <a:lnTo>
                      <a:pt x="26577" y="8034"/>
                    </a:lnTo>
                    <a:lnTo>
                      <a:pt x="26772" y="7625"/>
                    </a:lnTo>
                    <a:lnTo>
                      <a:pt x="26947" y="7215"/>
                    </a:lnTo>
                    <a:lnTo>
                      <a:pt x="27298" y="6377"/>
                    </a:lnTo>
                    <a:lnTo>
                      <a:pt x="27590" y="5538"/>
                    </a:lnTo>
                    <a:lnTo>
                      <a:pt x="27844" y="4719"/>
                    </a:lnTo>
                    <a:lnTo>
                      <a:pt x="28058" y="3920"/>
                    </a:lnTo>
                    <a:lnTo>
                      <a:pt x="28214" y="3160"/>
                    </a:lnTo>
                    <a:lnTo>
                      <a:pt x="28351" y="2438"/>
                    </a:lnTo>
                    <a:lnTo>
                      <a:pt x="28409" y="1814"/>
                    </a:lnTo>
                    <a:lnTo>
                      <a:pt x="28448" y="1268"/>
                    </a:lnTo>
                    <a:lnTo>
                      <a:pt x="28429" y="1034"/>
                    </a:lnTo>
                    <a:lnTo>
                      <a:pt x="28409" y="820"/>
                    </a:lnTo>
                    <a:lnTo>
                      <a:pt x="28390" y="644"/>
                    </a:lnTo>
                    <a:lnTo>
                      <a:pt x="28331" y="488"/>
                    </a:lnTo>
                    <a:lnTo>
                      <a:pt x="28273" y="391"/>
                    </a:lnTo>
                    <a:lnTo>
                      <a:pt x="28214" y="313"/>
                    </a:lnTo>
                    <a:lnTo>
                      <a:pt x="28136" y="274"/>
                    </a:lnTo>
                    <a:lnTo>
                      <a:pt x="28078" y="235"/>
                    </a:lnTo>
                    <a:lnTo>
                      <a:pt x="28000" y="215"/>
                    </a:lnTo>
                    <a:lnTo>
                      <a:pt x="27922" y="215"/>
                    </a:lnTo>
                    <a:lnTo>
                      <a:pt x="27785" y="235"/>
                    </a:lnTo>
                    <a:lnTo>
                      <a:pt x="27629" y="313"/>
                    </a:lnTo>
                    <a:lnTo>
                      <a:pt x="27493" y="391"/>
                    </a:lnTo>
                    <a:lnTo>
                      <a:pt x="27356" y="527"/>
                    </a:lnTo>
                    <a:lnTo>
                      <a:pt x="27200" y="664"/>
                    </a:lnTo>
                    <a:lnTo>
                      <a:pt x="27064" y="839"/>
                    </a:lnTo>
                    <a:lnTo>
                      <a:pt x="26811" y="1190"/>
                    </a:lnTo>
                    <a:lnTo>
                      <a:pt x="26596" y="1561"/>
                    </a:lnTo>
                    <a:lnTo>
                      <a:pt x="26401" y="1892"/>
                    </a:lnTo>
                    <a:lnTo>
                      <a:pt x="26265" y="2165"/>
                    </a:lnTo>
                    <a:lnTo>
                      <a:pt x="26206" y="2302"/>
                    </a:lnTo>
                    <a:lnTo>
                      <a:pt x="26245" y="2146"/>
                    </a:lnTo>
                    <a:lnTo>
                      <a:pt x="26323" y="1931"/>
                    </a:lnTo>
                    <a:lnTo>
                      <a:pt x="26382" y="1619"/>
                    </a:lnTo>
                    <a:lnTo>
                      <a:pt x="26440" y="1288"/>
                    </a:lnTo>
                    <a:lnTo>
                      <a:pt x="26479" y="937"/>
                    </a:lnTo>
                    <a:lnTo>
                      <a:pt x="26499" y="781"/>
                    </a:lnTo>
                    <a:lnTo>
                      <a:pt x="26479" y="625"/>
                    </a:lnTo>
                    <a:lnTo>
                      <a:pt x="26460" y="469"/>
                    </a:lnTo>
                    <a:lnTo>
                      <a:pt x="26421" y="332"/>
                    </a:lnTo>
                    <a:lnTo>
                      <a:pt x="26362" y="215"/>
                    </a:lnTo>
                    <a:lnTo>
                      <a:pt x="26284" y="118"/>
                    </a:lnTo>
                    <a:lnTo>
                      <a:pt x="26187" y="40"/>
                    </a:lnTo>
                    <a:lnTo>
                      <a:pt x="260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0" name="Google Shape;16470;p48"/>
              <p:cNvSpPr/>
              <p:nvPr/>
            </p:nvSpPr>
            <p:spPr>
              <a:xfrm>
                <a:off x="3733509" y="8160402"/>
                <a:ext cx="377257" cy="129305"/>
              </a:xfrm>
              <a:custGeom>
                <a:avLst/>
                <a:gdLst/>
                <a:ahLst/>
                <a:cxnLst/>
                <a:rect l="l" t="t" r="r" b="b"/>
                <a:pathLst>
                  <a:path w="12461" h="4271" extrusionOk="0">
                    <a:moveTo>
                      <a:pt x="12226" y="1"/>
                    </a:moveTo>
                    <a:lnTo>
                      <a:pt x="196" y="995"/>
                    </a:lnTo>
                    <a:lnTo>
                      <a:pt x="1" y="1814"/>
                    </a:lnTo>
                    <a:lnTo>
                      <a:pt x="40" y="1892"/>
                    </a:lnTo>
                    <a:lnTo>
                      <a:pt x="469" y="2243"/>
                    </a:lnTo>
                    <a:lnTo>
                      <a:pt x="937" y="2574"/>
                    </a:lnTo>
                    <a:lnTo>
                      <a:pt x="1405" y="2867"/>
                    </a:lnTo>
                    <a:lnTo>
                      <a:pt x="1912" y="3140"/>
                    </a:lnTo>
                    <a:lnTo>
                      <a:pt x="2419" y="3374"/>
                    </a:lnTo>
                    <a:lnTo>
                      <a:pt x="2926" y="3588"/>
                    </a:lnTo>
                    <a:lnTo>
                      <a:pt x="3452" y="3764"/>
                    </a:lnTo>
                    <a:lnTo>
                      <a:pt x="3998" y="3920"/>
                    </a:lnTo>
                    <a:lnTo>
                      <a:pt x="4544" y="4056"/>
                    </a:lnTo>
                    <a:lnTo>
                      <a:pt x="5109" y="4154"/>
                    </a:lnTo>
                    <a:lnTo>
                      <a:pt x="5655" y="4212"/>
                    </a:lnTo>
                    <a:lnTo>
                      <a:pt x="6221" y="4251"/>
                    </a:lnTo>
                    <a:lnTo>
                      <a:pt x="6786" y="4271"/>
                    </a:lnTo>
                    <a:lnTo>
                      <a:pt x="7332" y="4232"/>
                    </a:lnTo>
                    <a:lnTo>
                      <a:pt x="7898" y="4173"/>
                    </a:lnTo>
                    <a:lnTo>
                      <a:pt x="8463" y="4095"/>
                    </a:lnTo>
                    <a:lnTo>
                      <a:pt x="8756" y="4017"/>
                    </a:lnTo>
                    <a:lnTo>
                      <a:pt x="9048" y="3959"/>
                    </a:lnTo>
                    <a:lnTo>
                      <a:pt x="9360" y="3861"/>
                    </a:lnTo>
                    <a:lnTo>
                      <a:pt x="9653" y="3764"/>
                    </a:lnTo>
                    <a:lnTo>
                      <a:pt x="9945" y="3647"/>
                    </a:lnTo>
                    <a:lnTo>
                      <a:pt x="10218" y="3510"/>
                    </a:lnTo>
                    <a:lnTo>
                      <a:pt x="10491" y="3354"/>
                    </a:lnTo>
                    <a:lnTo>
                      <a:pt x="10764" y="3198"/>
                    </a:lnTo>
                    <a:lnTo>
                      <a:pt x="10998" y="3023"/>
                    </a:lnTo>
                    <a:lnTo>
                      <a:pt x="11251" y="2847"/>
                    </a:lnTo>
                    <a:lnTo>
                      <a:pt x="11466" y="2633"/>
                    </a:lnTo>
                    <a:lnTo>
                      <a:pt x="11661" y="2418"/>
                    </a:lnTo>
                    <a:lnTo>
                      <a:pt x="11856" y="2184"/>
                    </a:lnTo>
                    <a:lnTo>
                      <a:pt x="12012" y="1931"/>
                    </a:lnTo>
                    <a:lnTo>
                      <a:pt x="12148" y="1677"/>
                    </a:lnTo>
                    <a:lnTo>
                      <a:pt x="12265" y="1385"/>
                    </a:lnTo>
                    <a:lnTo>
                      <a:pt x="12343" y="1132"/>
                    </a:lnTo>
                    <a:lnTo>
                      <a:pt x="12402" y="859"/>
                    </a:lnTo>
                    <a:lnTo>
                      <a:pt x="12441" y="605"/>
                    </a:lnTo>
                    <a:lnTo>
                      <a:pt x="12460" y="332"/>
                    </a:lnTo>
                    <a:lnTo>
                      <a:pt x="12226" y="1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1" name="Google Shape;16471;p48"/>
              <p:cNvSpPr/>
              <p:nvPr/>
            </p:nvSpPr>
            <p:spPr>
              <a:xfrm>
                <a:off x="4116632" y="8193462"/>
                <a:ext cx="148771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9692" extrusionOk="0">
                    <a:moveTo>
                      <a:pt x="78" y="1"/>
                    </a:moveTo>
                    <a:lnTo>
                      <a:pt x="39" y="40"/>
                    </a:lnTo>
                    <a:lnTo>
                      <a:pt x="0" y="79"/>
                    </a:lnTo>
                    <a:lnTo>
                      <a:pt x="0" y="118"/>
                    </a:lnTo>
                    <a:lnTo>
                      <a:pt x="0" y="157"/>
                    </a:lnTo>
                    <a:lnTo>
                      <a:pt x="20" y="196"/>
                    </a:lnTo>
                    <a:lnTo>
                      <a:pt x="215" y="410"/>
                    </a:lnTo>
                    <a:lnTo>
                      <a:pt x="683" y="956"/>
                    </a:lnTo>
                    <a:lnTo>
                      <a:pt x="995" y="1365"/>
                    </a:lnTo>
                    <a:lnTo>
                      <a:pt x="1365" y="1833"/>
                    </a:lnTo>
                    <a:lnTo>
                      <a:pt x="1736" y="2360"/>
                    </a:lnTo>
                    <a:lnTo>
                      <a:pt x="2145" y="2984"/>
                    </a:lnTo>
                    <a:lnTo>
                      <a:pt x="2555" y="3647"/>
                    </a:lnTo>
                    <a:lnTo>
                      <a:pt x="2945" y="4368"/>
                    </a:lnTo>
                    <a:lnTo>
                      <a:pt x="3335" y="5129"/>
                    </a:lnTo>
                    <a:lnTo>
                      <a:pt x="3530" y="5538"/>
                    </a:lnTo>
                    <a:lnTo>
                      <a:pt x="3705" y="5948"/>
                    </a:lnTo>
                    <a:lnTo>
                      <a:pt x="3861" y="6377"/>
                    </a:lnTo>
                    <a:lnTo>
                      <a:pt x="4017" y="6805"/>
                    </a:lnTo>
                    <a:lnTo>
                      <a:pt x="4173" y="7254"/>
                    </a:lnTo>
                    <a:lnTo>
                      <a:pt x="4309" y="7702"/>
                    </a:lnTo>
                    <a:lnTo>
                      <a:pt x="4426" y="8170"/>
                    </a:lnTo>
                    <a:lnTo>
                      <a:pt x="4524" y="8638"/>
                    </a:lnTo>
                    <a:lnTo>
                      <a:pt x="4602" y="9106"/>
                    </a:lnTo>
                    <a:lnTo>
                      <a:pt x="4680" y="9594"/>
                    </a:lnTo>
                    <a:lnTo>
                      <a:pt x="4680" y="9633"/>
                    </a:lnTo>
                    <a:lnTo>
                      <a:pt x="4719" y="9672"/>
                    </a:lnTo>
                    <a:lnTo>
                      <a:pt x="4758" y="9691"/>
                    </a:lnTo>
                    <a:lnTo>
                      <a:pt x="4855" y="9691"/>
                    </a:lnTo>
                    <a:lnTo>
                      <a:pt x="4894" y="9652"/>
                    </a:lnTo>
                    <a:lnTo>
                      <a:pt x="4914" y="9613"/>
                    </a:lnTo>
                    <a:lnTo>
                      <a:pt x="4914" y="9574"/>
                    </a:lnTo>
                    <a:lnTo>
                      <a:pt x="4836" y="9087"/>
                    </a:lnTo>
                    <a:lnTo>
                      <a:pt x="4758" y="8599"/>
                    </a:lnTo>
                    <a:lnTo>
                      <a:pt x="4660" y="8112"/>
                    </a:lnTo>
                    <a:lnTo>
                      <a:pt x="4543" y="7644"/>
                    </a:lnTo>
                    <a:lnTo>
                      <a:pt x="4407" y="7195"/>
                    </a:lnTo>
                    <a:lnTo>
                      <a:pt x="4251" y="6747"/>
                    </a:lnTo>
                    <a:lnTo>
                      <a:pt x="4095" y="6299"/>
                    </a:lnTo>
                    <a:lnTo>
                      <a:pt x="3920" y="5870"/>
                    </a:lnTo>
                    <a:lnTo>
                      <a:pt x="3744" y="5441"/>
                    </a:lnTo>
                    <a:lnTo>
                      <a:pt x="3549" y="5031"/>
                    </a:lnTo>
                    <a:lnTo>
                      <a:pt x="3159" y="4251"/>
                    </a:lnTo>
                    <a:lnTo>
                      <a:pt x="2750" y="3530"/>
                    </a:lnTo>
                    <a:lnTo>
                      <a:pt x="2340" y="2847"/>
                    </a:lnTo>
                    <a:lnTo>
                      <a:pt x="1931" y="2223"/>
                    </a:lnTo>
                    <a:lnTo>
                      <a:pt x="1541" y="1677"/>
                    </a:lnTo>
                    <a:lnTo>
                      <a:pt x="1190" y="1209"/>
                    </a:lnTo>
                    <a:lnTo>
                      <a:pt x="858" y="800"/>
                    </a:lnTo>
                    <a:lnTo>
                      <a:pt x="390" y="235"/>
                    </a:lnTo>
                    <a:lnTo>
                      <a:pt x="195" y="40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2" name="Google Shape;16472;p48"/>
              <p:cNvSpPr/>
              <p:nvPr/>
            </p:nvSpPr>
            <p:spPr>
              <a:xfrm>
                <a:off x="4205184" y="8163369"/>
                <a:ext cx="198362" cy="121039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3998" extrusionOk="0">
                    <a:moveTo>
                      <a:pt x="3802" y="0"/>
                    </a:moveTo>
                    <a:lnTo>
                      <a:pt x="3607" y="39"/>
                    </a:lnTo>
                    <a:lnTo>
                      <a:pt x="3412" y="98"/>
                    </a:lnTo>
                    <a:lnTo>
                      <a:pt x="3217" y="156"/>
                    </a:lnTo>
                    <a:lnTo>
                      <a:pt x="3042" y="254"/>
                    </a:lnTo>
                    <a:lnTo>
                      <a:pt x="2847" y="351"/>
                    </a:lnTo>
                    <a:lnTo>
                      <a:pt x="2671" y="488"/>
                    </a:lnTo>
                    <a:lnTo>
                      <a:pt x="2476" y="624"/>
                    </a:lnTo>
                    <a:lnTo>
                      <a:pt x="2125" y="936"/>
                    </a:lnTo>
                    <a:lnTo>
                      <a:pt x="1794" y="1268"/>
                    </a:lnTo>
                    <a:lnTo>
                      <a:pt x="1462" y="1638"/>
                    </a:lnTo>
                    <a:lnTo>
                      <a:pt x="1170" y="2008"/>
                    </a:lnTo>
                    <a:lnTo>
                      <a:pt x="897" y="2379"/>
                    </a:lnTo>
                    <a:lnTo>
                      <a:pt x="644" y="2749"/>
                    </a:lnTo>
                    <a:lnTo>
                      <a:pt x="449" y="3061"/>
                    </a:lnTo>
                    <a:lnTo>
                      <a:pt x="137" y="3588"/>
                    </a:lnTo>
                    <a:lnTo>
                      <a:pt x="0" y="3822"/>
                    </a:lnTo>
                    <a:lnTo>
                      <a:pt x="0" y="3861"/>
                    </a:lnTo>
                    <a:lnTo>
                      <a:pt x="0" y="3900"/>
                    </a:lnTo>
                    <a:lnTo>
                      <a:pt x="20" y="3958"/>
                    </a:lnTo>
                    <a:lnTo>
                      <a:pt x="59" y="3978"/>
                    </a:lnTo>
                    <a:lnTo>
                      <a:pt x="117" y="3997"/>
                    </a:lnTo>
                    <a:lnTo>
                      <a:pt x="176" y="3978"/>
                    </a:lnTo>
                    <a:lnTo>
                      <a:pt x="215" y="3919"/>
                    </a:lnTo>
                    <a:lnTo>
                      <a:pt x="332" y="3744"/>
                    </a:lnTo>
                    <a:lnTo>
                      <a:pt x="605" y="3256"/>
                    </a:lnTo>
                    <a:lnTo>
                      <a:pt x="1034" y="2613"/>
                    </a:lnTo>
                    <a:lnTo>
                      <a:pt x="1287" y="2242"/>
                    </a:lnTo>
                    <a:lnTo>
                      <a:pt x="1579" y="1872"/>
                    </a:lnTo>
                    <a:lnTo>
                      <a:pt x="1891" y="1521"/>
                    </a:lnTo>
                    <a:lnTo>
                      <a:pt x="2203" y="1190"/>
                    </a:lnTo>
                    <a:lnTo>
                      <a:pt x="2554" y="878"/>
                    </a:lnTo>
                    <a:lnTo>
                      <a:pt x="2730" y="741"/>
                    </a:lnTo>
                    <a:lnTo>
                      <a:pt x="2905" y="624"/>
                    </a:lnTo>
                    <a:lnTo>
                      <a:pt x="3081" y="507"/>
                    </a:lnTo>
                    <a:lnTo>
                      <a:pt x="3256" y="410"/>
                    </a:lnTo>
                    <a:lnTo>
                      <a:pt x="3432" y="332"/>
                    </a:lnTo>
                    <a:lnTo>
                      <a:pt x="3607" y="293"/>
                    </a:lnTo>
                    <a:lnTo>
                      <a:pt x="3783" y="254"/>
                    </a:lnTo>
                    <a:lnTo>
                      <a:pt x="3958" y="234"/>
                    </a:lnTo>
                    <a:lnTo>
                      <a:pt x="4134" y="254"/>
                    </a:lnTo>
                    <a:lnTo>
                      <a:pt x="4309" y="293"/>
                    </a:lnTo>
                    <a:lnTo>
                      <a:pt x="4777" y="390"/>
                    </a:lnTo>
                    <a:lnTo>
                      <a:pt x="5070" y="468"/>
                    </a:lnTo>
                    <a:lnTo>
                      <a:pt x="5382" y="546"/>
                    </a:lnTo>
                    <a:lnTo>
                      <a:pt x="5674" y="663"/>
                    </a:lnTo>
                    <a:lnTo>
                      <a:pt x="5928" y="780"/>
                    </a:lnTo>
                    <a:lnTo>
                      <a:pt x="6045" y="858"/>
                    </a:lnTo>
                    <a:lnTo>
                      <a:pt x="6142" y="917"/>
                    </a:lnTo>
                    <a:lnTo>
                      <a:pt x="6220" y="995"/>
                    </a:lnTo>
                    <a:lnTo>
                      <a:pt x="6279" y="1073"/>
                    </a:lnTo>
                    <a:lnTo>
                      <a:pt x="6298" y="1131"/>
                    </a:lnTo>
                    <a:lnTo>
                      <a:pt x="6318" y="1190"/>
                    </a:lnTo>
                    <a:lnTo>
                      <a:pt x="6318" y="1248"/>
                    </a:lnTo>
                    <a:lnTo>
                      <a:pt x="6298" y="1307"/>
                    </a:lnTo>
                    <a:lnTo>
                      <a:pt x="6220" y="1443"/>
                    </a:lnTo>
                    <a:lnTo>
                      <a:pt x="6123" y="1540"/>
                    </a:lnTo>
                    <a:lnTo>
                      <a:pt x="6006" y="1638"/>
                    </a:lnTo>
                    <a:lnTo>
                      <a:pt x="5889" y="1696"/>
                    </a:lnTo>
                    <a:lnTo>
                      <a:pt x="5733" y="1755"/>
                    </a:lnTo>
                    <a:lnTo>
                      <a:pt x="5577" y="1813"/>
                    </a:lnTo>
                    <a:lnTo>
                      <a:pt x="5265" y="1872"/>
                    </a:lnTo>
                    <a:lnTo>
                      <a:pt x="4953" y="1891"/>
                    </a:lnTo>
                    <a:lnTo>
                      <a:pt x="4387" y="1891"/>
                    </a:lnTo>
                    <a:lnTo>
                      <a:pt x="4348" y="1911"/>
                    </a:lnTo>
                    <a:lnTo>
                      <a:pt x="4309" y="1950"/>
                    </a:lnTo>
                    <a:lnTo>
                      <a:pt x="4290" y="1989"/>
                    </a:lnTo>
                    <a:lnTo>
                      <a:pt x="4309" y="2047"/>
                    </a:lnTo>
                    <a:lnTo>
                      <a:pt x="4329" y="2086"/>
                    </a:lnTo>
                    <a:lnTo>
                      <a:pt x="4348" y="2106"/>
                    </a:lnTo>
                    <a:lnTo>
                      <a:pt x="4407" y="2125"/>
                    </a:lnTo>
                    <a:lnTo>
                      <a:pt x="4719" y="2145"/>
                    </a:lnTo>
                    <a:lnTo>
                      <a:pt x="5011" y="2125"/>
                    </a:lnTo>
                    <a:lnTo>
                      <a:pt x="5362" y="2106"/>
                    </a:lnTo>
                    <a:lnTo>
                      <a:pt x="5538" y="2067"/>
                    </a:lnTo>
                    <a:lnTo>
                      <a:pt x="5713" y="2028"/>
                    </a:lnTo>
                    <a:lnTo>
                      <a:pt x="5889" y="1969"/>
                    </a:lnTo>
                    <a:lnTo>
                      <a:pt x="6045" y="1891"/>
                    </a:lnTo>
                    <a:lnTo>
                      <a:pt x="6201" y="1794"/>
                    </a:lnTo>
                    <a:lnTo>
                      <a:pt x="6318" y="1677"/>
                    </a:lnTo>
                    <a:lnTo>
                      <a:pt x="6435" y="1560"/>
                    </a:lnTo>
                    <a:lnTo>
                      <a:pt x="6513" y="1404"/>
                    </a:lnTo>
                    <a:lnTo>
                      <a:pt x="6552" y="1287"/>
                    </a:lnTo>
                    <a:lnTo>
                      <a:pt x="6552" y="1170"/>
                    </a:lnTo>
                    <a:lnTo>
                      <a:pt x="6532" y="1073"/>
                    </a:lnTo>
                    <a:lnTo>
                      <a:pt x="6493" y="956"/>
                    </a:lnTo>
                    <a:lnTo>
                      <a:pt x="6396" y="839"/>
                    </a:lnTo>
                    <a:lnTo>
                      <a:pt x="6298" y="741"/>
                    </a:lnTo>
                    <a:lnTo>
                      <a:pt x="6181" y="644"/>
                    </a:lnTo>
                    <a:lnTo>
                      <a:pt x="6025" y="566"/>
                    </a:lnTo>
                    <a:lnTo>
                      <a:pt x="5713" y="410"/>
                    </a:lnTo>
                    <a:lnTo>
                      <a:pt x="5362" y="293"/>
                    </a:lnTo>
                    <a:lnTo>
                      <a:pt x="5011" y="195"/>
                    </a:lnTo>
                    <a:lnTo>
                      <a:pt x="4719" y="137"/>
                    </a:lnTo>
                    <a:lnTo>
                      <a:pt x="4368" y="59"/>
                    </a:lnTo>
                    <a:lnTo>
                      <a:pt x="4173" y="20"/>
                    </a:lnTo>
                    <a:lnTo>
                      <a:pt x="39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3" name="Google Shape;16473;p48"/>
              <p:cNvSpPr/>
              <p:nvPr/>
            </p:nvSpPr>
            <p:spPr>
              <a:xfrm>
                <a:off x="4366910" y="8153924"/>
                <a:ext cx="77958" cy="31910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1054" extrusionOk="0">
                    <a:moveTo>
                      <a:pt x="98" y="0"/>
                    </a:moveTo>
                    <a:lnTo>
                      <a:pt x="59" y="20"/>
                    </a:lnTo>
                    <a:lnTo>
                      <a:pt x="20" y="59"/>
                    </a:lnTo>
                    <a:lnTo>
                      <a:pt x="1" y="98"/>
                    </a:lnTo>
                    <a:lnTo>
                      <a:pt x="1" y="137"/>
                    </a:lnTo>
                    <a:lnTo>
                      <a:pt x="20" y="176"/>
                    </a:lnTo>
                    <a:lnTo>
                      <a:pt x="59" y="215"/>
                    </a:lnTo>
                    <a:lnTo>
                      <a:pt x="98" y="234"/>
                    </a:lnTo>
                    <a:lnTo>
                      <a:pt x="683" y="351"/>
                    </a:lnTo>
                    <a:lnTo>
                      <a:pt x="976" y="429"/>
                    </a:lnTo>
                    <a:lnTo>
                      <a:pt x="1288" y="507"/>
                    </a:lnTo>
                    <a:lnTo>
                      <a:pt x="1561" y="605"/>
                    </a:lnTo>
                    <a:lnTo>
                      <a:pt x="1853" y="722"/>
                    </a:lnTo>
                    <a:lnTo>
                      <a:pt x="2126" y="858"/>
                    </a:lnTo>
                    <a:lnTo>
                      <a:pt x="2379" y="1034"/>
                    </a:lnTo>
                    <a:lnTo>
                      <a:pt x="2418" y="1053"/>
                    </a:lnTo>
                    <a:lnTo>
                      <a:pt x="2496" y="1053"/>
                    </a:lnTo>
                    <a:lnTo>
                      <a:pt x="2535" y="1014"/>
                    </a:lnTo>
                    <a:lnTo>
                      <a:pt x="2574" y="975"/>
                    </a:lnTo>
                    <a:lnTo>
                      <a:pt x="2574" y="917"/>
                    </a:lnTo>
                    <a:lnTo>
                      <a:pt x="2555" y="878"/>
                    </a:lnTo>
                    <a:lnTo>
                      <a:pt x="2516" y="839"/>
                    </a:lnTo>
                    <a:lnTo>
                      <a:pt x="2243" y="663"/>
                    </a:lnTo>
                    <a:lnTo>
                      <a:pt x="1970" y="507"/>
                    </a:lnTo>
                    <a:lnTo>
                      <a:pt x="1678" y="390"/>
                    </a:lnTo>
                    <a:lnTo>
                      <a:pt x="1366" y="273"/>
                    </a:lnTo>
                    <a:lnTo>
                      <a:pt x="1054" y="195"/>
                    </a:lnTo>
                    <a:lnTo>
                      <a:pt x="742" y="117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4" name="Google Shape;16474;p48"/>
              <p:cNvSpPr/>
              <p:nvPr/>
            </p:nvSpPr>
            <p:spPr>
              <a:xfrm>
                <a:off x="3803170" y="8379408"/>
                <a:ext cx="46079" cy="158247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7" extrusionOk="0">
                    <a:moveTo>
                      <a:pt x="1385" y="1"/>
                    </a:moveTo>
                    <a:lnTo>
                      <a:pt x="1327" y="20"/>
                    </a:lnTo>
                    <a:lnTo>
                      <a:pt x="1307" y="59"/>
                    </a:lnTo>
                    <a:lnTo>
                      <a:pt x="1288" y="98"/>
                    </a:lnTo>
                    <a:lnTo>
                      <a:pt x="1" y="5226"/>
                    </a:lnTo>
                    <a:lnTo>
                      <a:pt x="254" y="5226"/>
                    </a:lnTo>
                    <a:lnTo>
                      <a:pt x="1502" y="157"/>
                    </a:lnTo>
                    <a:lnTo>
                      <a:pt x="1522" y="118"/>
                    </a:lnTo>
                    <a:lnTo>
                      <a:pt x="1502" y="59"/>
                    </a:lnTo>
                    <a:lnTo>
                      <a:pt x="1463" y="40"/>
                    </a:lnTo>
                    <a:lnTo>
                      <a:pt x="1424" y="2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5" name="Google Shape;16475;p48"/>
              <p:cNvSpPr/>
              <p:nvPr/>
            </p:nvSpPr>
            <p:spPr>
              <a:xfrm>
                <a:off x="3422439" y="7515799"/>
                <a:ext cx="1020661" cy="739679"/>
              </a:xfrm>
              <a:custGeom>
                <a:avLst/>
                <a:gdLst/>
                <a:ahLst/>
                <a:cxnLst/>
                <a:rect l="l" t="t" r="r" b="b"/>
                <a:pathLst>
                  <a:path w="33713" h="24432" extrusionOk="0">
                    <a:moveTo>
                      <a:pt x="17841" y="0"/>
                    </a:moveTo>
                    <a:lnTo>
                      <a:pt x="17354" y="20"/>
                    </a:lnTo>
                    <a:lnTo>
                      <a:pt x="16866" y="39"/>
                    </a:lnTo>
                    <a:lnTo>
                      <a:pt x="16398" y="78"/>
                    </a:lnTo>
                    <a:lnTo>
                      <a:pt x="15950" y="137"/>
                    </a:lnTo>
                    <a:lnTo>
                      <a:pt x="15092" y="254"/>
                    </a:lnTo>
                    <a:lnTo>
                      <a:pt x="14254" y="390"/>
                    </a:lnTo>
                    <a:lnTo>
                      <a:pt x="13493" y="507"/>
                    </a:lnTo>
                    <a:lnTo>
                      <a:pt x="12596" y="741"/>
                    </a:lnTo>
                    <a:lnTo>
                      <a:pt x="11719" y="975"/>
                    </a:lnTo>
                    <a:lnTo>
                      <a:pt x="10880" y="1248"/>
                    </a:lnTo>
                    <a:lnTo>
                      <a:pt x="10451" y="1404"/>
                    </a:lnTo>
                    <a:lnTo>
                      <a:pt x="10022" y="1560"/>
                    </a:lnTo>
                    <a:lnTo>
                      <a:pt x="9613" y="1755"/>
                    </a:lnTo>
                    <a:lnTo>
                      <a:pt x="9184" y="1950"/>
                    </a:lnTo>
                    <a:lnTo>
                      <a:pt x="8755" y="2184"/>
                    </a:lnTo>
                    <a:lnTo>
                      <a:pt x="8346" y="2438"/>
                    </a:lnTo>
                    <a:lnTo>
                      <a:pt x="7917" y="2730"/>
                    </a:lnTo>
                    <a:lnTo>
                      <a:pt x="7468" y="3023"/>
                    </a:lnTo>
                    <a:lnTo>
                      <a:pt x="7039" y="3374"/>
                    </a:lnTo>
                    <a:lnTo>
                      <a:pt x="6591" y="3763"/>
                    </a:lnTo>
                    <a:lnTo>
                      <a:pt x="6298" y="4036"/>
                    </a:lnTo>
                    <a:lnTo>
                      <a:pt x="5986" y="4368"/>
                    </a:lnTo>
                    <a:lnTo>
                      <a:pt x="5557" y="4816"/>
                    </a:lnTo>
                    <a:lnTo>
                      <a:pt x="5050" y="5401"/>
                    </a:lnTo>
                    <a:lnTo>
                      <a:pt x="4485" y="6064"/>
                    </a:lnTo>
                    <a:lnTo>
                      <a:pt x="3880" y="6864"/>
                    </a:lnTo>
                    <a:lnTo>
                      <a:pt x="3568" y="7293"/>
                    </a:lnTo>
                    <a:lnTo>
                      <a:pt x="3256" y="7741"/>
                    </a:lnTo>
                    <a:lnTo>
                      <a:pt x="2944" y="8209"/>
                    </a:lnTo>
                    <a:lnTo>
                      <a:pt x="2633" y="8716"/>
                    </a:lnTo>
                    <a:lnTo>
                      <a:pt x="2340" y="9223"/>
                    </a:lnTo>
                    <a:lnTo>
                      <a:pt x="2048" y="9769"/>
                    </a:lnTo>
                    <a:lnTo>
                      <a:pt x="1755" y="10334"/>
                    </a:lnTo>
                    <a:lnTo>
                      <a:pt x="1482" y="10900"/>
                    </a:lnTo>
                    <a:lnTo>
                      <a:pt x="1229" y="11504"/>
                    </a:lnTo>
                    <a:lnTo>
                      <a:pt x="995" y="12109"/>
                    </a:lnTo>
                    <a:lnTo>
                      <a:pt x="761" y="12733"/>
                    </a:lnTo>
                    <a:lnTo>
                      <a:pt x="566" y="13376"/>
                    </a:lnTo>
                    <a:lnTo>
                      <a:pt x="390" y="14039"/>
                    </a:lnTo>
                    <a:lnTo>
                      <a:pt x="254" y="14702"/>
                    </a:lnTo>
                    <a:lnTo>
                      <a:pt x="137" y="15404"/>
                    </a:lnTo>
                    <a:lnTo>
                      <a:pt x="59" y="16087"/>
                    </a:lnTo>
                    <a:lnTo>
                      <a:pt x="0" y="16808"/>
                    </a:lnTo>
                    <a:lnTo>
                      <a:pt x="0" y="17529"/>
                    </a:lnTo>
                    <a:lnTo>
                      <a:pt x="20" y="17880"/>
                    </a:lnTo>
                    <a:lnTo>
                      <a:pt x="39" y="18212"/>
                    </a:lnTo>
                    <a:lnTo>
                      <a:pt x="78" y="18563"/>
                    </a:lnTo>
                    <a:lnTo>
                      <a:pt x="117" y="18875"/>
                    </a:lnTo>
                    <a:lnTo>
                      <a:pt x="195" y="19187"/>
                    </a:lnTo>
                    <a:lnTo>
                      <a:pt x="254" y="19479"/>
                    </a:lnTo>
                    <a:lnTo>
                      <a:pt x="351" y="19772"/>
                    </a:lnTo>
                    <a:lnTo>
                      <a:pt x="449" y="20064"/>
                    </a:lnTo>
                    <a:lnTo>
                      <a:pt x="546" y="20318"/>
                    </a:lnTo>
                    <a:lnTo>
                      <a:pt x="683" y="20571"/>
                    </a:lnTo>
                    <a:lnTo>
                      <a:pt x="800" y="20825"/>
                    </a:lnTo>
                    <a:lnTo>
                      <a:pt x="936" y="21059"/>
                    </a:lnTo>
                    <a:lnTo>
                      <a:pt x="1092" y="21293"/>
                    </a:lnTo>
                    <a:lnTo>
                      <a:pt x="1248" y="21507"/>
                    </a:lnTo>
                    <a:lnTo>
                      <a:pt x="1424" y="21722"/>
                    </a:lnTo>
                    <a:lnTo>
                      <a:pt x="1599" y="21917"/>
                    </a:lnTo>
                    <a:lnTo>
                      <a:pt x="1775" y="22112"/>
                    </a:lnTo>
                    <a:lnTo>
                      <a:pt x="1970" y="22287"/>
                    </a:lnTo>
                    <a:lnTo>
                      <a:pt x="2379" y="22638"/>
                    </a:lnTo>
                    <a:lnTo>
                      <a:pt x="2827" y="22930"/>
                    </a:lnTo>
                    <a:lnTo>
                      <a:pt x="3276" y="23203"/>
                    </a:lnTo>
                    <a:lnTo>
                      <a:pt x="3763" y="23437"/>
                    </a:lnTo>
                    <a:lnTo>
                      <a:pt x="4270" y="23652"/>
                    </a:lnTo>
                    <a:lnTo>
                      <a:pt x="4797" y="23847"/>
                    </a:lnTo>
                    <a:lnTo>
                      <a:pt x="5343" y="23983"/>
                    </a:lnTo>
                    <a:lnTo>
                      <a:pt x="5908" y="24120"/>
                    </a:lnTo>
                    <a:lnTo>
                      <a:pt x="6474" y="24217"/>
                    </a:lnTo>
                    <a:lnTo>
                      <a:pt x="7039" y="24315"/>
                    </a:lnTo>
                    <a:lnTo>
                      <a:pt x="7624" y="24373"/>
                    </a:lnTo>
                    <a:lnTo>
                      <a:pt x="8209" y="24412"/>
                    </a:lnTo>
                    <a:lnTo>
                      <a:pt x="8794" y="24432"/>
                    </a:lnTo>
                    <a:lnTo>
                      <a:pt x="9379" y="24432"/>
                    </a:lnTo>
                    <a:lnTo>
                      <a:pt x="9964" y="24412"/>
                    </a:lnTo>
                    <a:lnTo>
                      <a:pt x="10529" y="24373"/>
                    </a:lnTo>
                    <a:lnTo>
                      <a:pt x="11095" y="24334"/>
                    </a:lnTo>
                    <a:lnTo>
                      <a:pt x="11641" y="24276"/>
                    </a:lnTo>
                    <a:lnTo>
                      <a:pt x="12187" y="24217"/>
                    </a:lnTo>
                    <a:lnTo>
                      <a:pt x="12694" y="24139"/>
                    </a:lnTo>
                    <a:lnTo>
                      <a:pt x="13201" y="24061"/>
                    </a:lnTo>
                    <a:lnTo>
                      <a:pt x="14117" y="23866"/>
                    </a:lnTo>
                    <a:lnTo>
                      <a:pt x="17334" y="23125"/>
                    </a:lnTo>
                    <a:lnTo>
                      <a:pt x="19830" y="22560"/>
                    </a:lnTo>
                    <a:lnTo>
                      <a:pt x="23047" y="21819"/>
                    </a:lnTo>
                    <a:lnTo>
                      <a:pt x="23964" y="21585"/>
                    </a:lnTo>
                    <a:lnTo>
                      <a:pt x="24451" y="21449"/>
                    </a:lnTo>
                    <a:lnTo>
                      <a:pt x="24939" y="21293"/>
                    </a:lnTo>
                    <a:lnTo>
                      <a:pt x="25465" y="21117"/>
                    </a:lnTo>
                    <a:lnTo>
                      <a:pt x="25972" y="20922"/>
                    </a:lnTo>
                    <a:lnTo>
                      <a:pt x="26499" y="20727"/>
                    </a:lnTo>
                    <a:lnTo>
                      <a:pt x="27025" y="20493"/>
                    </a:lnTo>
                    <a:lnTo>
                      <a:pt x="27551" y="20259"/>
                    </a:lnTo>
                    <a:lnTo>
                      <a:pt x="28078" y="20006"/>
                    </a:lnTo>
                    <a:lnTo>
                      <a:pt x="28604" y="19733"/>
                    </a:lnTo>
                    <a:lnTo>
                      <a:pt x="29111" y="19440"/>
                    </a:lnTo>
                    <a:lnTo>
                      <a:pt x="29599" y="19128"/>
                    </a:lnTo>
                    <a:lnTo>
                      <a:pt x="30086" y="18816"/>
                    </a:lnTo>
                    <a:lnTo>
                      <a:pt x="30554" y="18465"/>
                    </a:lnTo>
                    <a:lnTo>
                      <a:pt x="31003" y="18114"/>
                    </a:lnTo>
                    <a:lnTo>
                      <a:pt x="31412" y="17744"/>
                    </a:lnTo>
                    <a:lnTo>
                      <a:pt x="31822" y="17334"/>
                    </a:lnTo>
                    <a:lnTo>
                      <a:pt x="32173" y="16925"/>
                    </a:lnTo>
                    <a:lnTo>
                      <a:pt x="32504" y="16496"/>
                    </a:lnTo>
                    <a:lnTo>
                      <a:pt x="32816" y="16048"/>
                    </a:lnTo>
                    <a:lnTo>
                      <a:pt x="33070" y="15599"/>
                    </a:lnTo>
                    <a:lnTo>
                      <a:pt x="33303" y="15112"/>
                    </a:lnTo>
                    <a:lnTo>
                      <a:pt x="33381" y="14858"/>
                    </a:lnTo>
                    <a:lnTo>
                      <a:pt x="33479" y="14605"/>
                    </a:lnTo>
                    <a:lnTo>
                      <a:pt x="33537" y="14351"/>
                    </a:lnTo>
                    <a:lnTo>
                      <a:pt x="33615" y="14098"/>
                    </a:lnTo>
                    <a:lnTo>
                      <a:pt x="33654" y="13825"/>
                    </a:lnTo>
                    <a:lnTo>
                      <a:pt x="33693" y="13552"/>
                    </a:lnTo>
                    <a:lnTo>
                      <a:pt x="33713" y="13279"/>
                    </a:lnTo>
                    <a:lnTo>
                      <a:pt x="33713" y="13006"/>
                    </a:lnTo>
                    <a:lnTo>
                      <a:pt x="33713" y="12713"/>
                    </a:lnTo>
                    <a:lnTo>
                      <a:pt x="33693" y="12421"/>
                    </a:lnTo>
                    <a:lnTo>
                      <a:pt x="33654" y="12128"/>
                    </a:lnTo>
                    <a:lnTo>
                      <a:pt x="33615" y="11836"/>
                    </a:lnTo>
                    <a:lnTo>
                      <a:pt x="33557" y="11543"/>
                    </a:lnTo>
                    <a:lnTo>
                      <a:pt x="33479" y="11231"/>
                    </a:lnTo>
                    <a:lnTo>
                      <a:pt x="33381" y="10919"/>
                    </a:lnTo>
                    <a:lnTo>
                      <a:pt x="33264" y="10607"/>
                    </a:lnTo>
                    <a:lnTo>
                      <a:pt x="33128" y="10276"/>
                    </a:lnTo>
                    <a:lnTo>
                      <a:pt x="32992" y="9945"/>
                    </a:lnTo>
                    <a:lnTo>
                      <a:pt x="32660" y="9301"/>
                    </a:lnTo>
                    <a:lnTo>
                      <a:pt x="32309" y="8697"/>
                    </a:lnTo>
                    <a:lnTo>
                      <a:pt x="31939" y="8092"/>
                    </a:lnTo>
                    <a:lnTo>
                      <a:pt x="31529" y="7527"/>
                    </a:lnTo>
                    <a:lnTo>
                      <a:pt x="31120" y="7000"/>
                    </a:lnTo>
                    <a:lnTo>
                      <a:pt x="30671" y="6474"/>
                    </a:lnTo>
                    <a:lnTo>
                      <a:pt x="30223" y="5986"/>
                    </a:lnTo>
                    <a:lnTo>
                      <a:pt x="29755" y="5518"/>
                    </a:lnTo>
                    <a:lnTo>
                      <a:pt x="29267" y="5070"/>
                    </a:lnTo>
                    <a:lnTo>
                      <a:pt x="28780" y="4641"/>
                    </a:lnTo>
                    <a:lnTo>
                      <a:pt x="28273" y="4251"/>
                    </a:lnTo>
                    <a:lnTo>
                      <a:pt x="27785" y="3861"/>
                    </a:lnTo>
                    <a:lnTo>
                      <a:pt x="27278" y="3510"/>
                    </a:lnTo>
                    <a:lnTo>
                      <a:pt x="26772" y="3179"/>
                    </a:lnTo>
                    <a:lnTo>
                      <a:pt x="26284" y="2867"/>
                    </a:lnTo>
                    <a:lnTo>
                      <a:pt x="25797" y="2574"/>
                    </a:lnTo>
                    <a:lnTo>
                      <a:pt x="25329" y="2301"/>
                    </a:lnTo>
                    <a:lnTo>
                      <a:pt x="24861" y="2048"/>
                    </a:lnTo>
                    <a:lnTo>
                      <a:pt x="23964" y="1599"/>
                    </a:lnTo>
                    <a:lnTo>
                      <a:pt x="23164" y="1229"/>
                    </a:lnTo>
                    <a:lnTo>
                      <a:pt x="22462" y="936"/>
                    </a:lnTo>
                    <a:lnTo>
                      <a:pt x="21877" y="722"/>
                    </a:lnTo>
                    <a:lnTo>
                      <a:pt x="21429" y="566"/>
                    </a:lnTo>
                    <a:lnTo>
                      <a:pt x="21058" y="429"/>
                    </a:lnTo>
                    <a:lnTo>
                      <a:pt x="20493" y="293"/>
                    </a:lnTo>
                    <a:lnTo>
                      <a:pt x="19928" y="176"/>
                    </a:lnTo>
                    <a:lnTo>
                      <a:pt x="19382" y="98"/>
                    </a:lnTo>
                    <a:lnTo>
                      <a:pt x="18855" y="39"/>
                    </a:lnTo>
                    <a:lnTo>
                      <a:pt x="18348" y="20"/>
                    </a:lnTo>
                    <a:lnTo>
                      <a:pt x="178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6" name="Google Shape;16476;p48"/>
              <p:cNvSpPr/>
              <p:nvPr/>
            </p:nvSpPr>
            <p:spPr>
              <a:xfrm>
                <a:off x="3422439" y="7515799"/>
                <a:ext cx="1020661" cy="739679"/>
              </a:xfrm>
              <a:custGeom>
                <a:avLst/>
                <a:gdLst/>
                <a:ahLst/>
                <a:cxnLst/>
                <a:rect l="l" t="t" r="r" b="b"/>
                <a:pathLst>
                  <a:path w="33713" h="24432" fill="none" extrusionOk="0">
                    <a:moveTo>
                      <a:pt x="0" y="17529"/>
                    </a:moveTo>
                    <a:lnTo>
                      <a:pt x="0" y="17529"/>
                    </a:lnTo>
                    <a:lnTo>
                      <a:pt x="0" y="16808"/>
                    </a:lnTo>
                    <a:lnTo>
                      <a:pt x="59" y="16087"/>
                    </a:lnTo>
                    <a:lnTo>
                      <a:pt x="137" y="15404"/>
                    </a:lnTo>
                    <a:lnTo>
                      <a:pt x="254" y="14702"/>
                    </a:lnTo>
                    <a:lnTo>
                      <a:pt x="390" y="14039"/>
                    </a:lnTo>
                    <a:lnTo>
                      <a:pt x="566" y="13376"/>
                    </a:lnTo>
                    <a:lnTo>
                      <a:pt x="761" y="12733"/>
                    </a:lnTo>
                    <a:lnTo>
                      <a:pt x="995" y="12109"/>
                    </a:lnTo>
                    <a:lnTo>
                      <a:pt x="1229" y="11504"/>
                    </a:lnTo>
                    <a:lnTo>
                      <a:pt x="1482" y="10900"/>
                    </a:lnTo>
                    <a:lnTo>
                      <a:pt x="1755" y="10334"/>
                    </a:lnTo>
                    <a:lnTo>
                      <a:pt x="2048" y="9769"/>
                    </a:lnTo>
                    <a:lnTo>
                      <a:pt x="2340" y="9223"/>
                    </a:lnTo>
                    <a:lnTo>
                      <a:pt x="2633" y="8716"/>
                    </a:lnTo>
                    <a:lnTo>
                      <a:pt x="2944" y="8209"/>
                    </a:lnTo>
                    <a:lnTo>
                      <a:pt x="3256" y="7741"/>
                    </a:lnTo>
                    <a:lnTo>
                      <a:pt x="3568" y="7293"/>
                    </a:lnTo>
                    <a:lnTo>
                      <a:pt x="3880" y="6864"/>
                    </a:lnTo>
                    <a:lnTo>
                      <a:pt x="4485" y="6064"/>
                    </a:lnTo>
                    <a:lnTo>
                      <a:pt x="5050" y="5401"/>
                    </a:lnTo>
                    <a:lnTo>
                      <a:pt x="5557" y="4816"/>
                    </a:lnTo>
                    <a:lnTo>
                      <a:pt x="5986" y="4368"/>
                    </a:lnTo>
                    <a:lnTo>
                      <a:pt x="6298" y="4036"/>
                    </a:lnTo>
                    <a:lnTo>
                      <a:pt x="6591" y="3763"/>
                    </a:lnTo>
                    <a:lnTo>
                      <a:pt x="6591" y="3763"/>
                    </a:lnTo>
                    <a:lnTo>
                      <a:pt x="7039" y="3374"/>
                    </a:lnTo>
                    <a:lnTo>
                      <a:pt x="7468" y="3023"/>
                    </a:lnTo>
                    <a:lnTo>
                      <a:pt x="7917" y="2730"/>
                    </a:lnTo>
                    <a:lnTo>
                      <a:pt x="8346" y="2438"/>
                    </a:lnTo>
                    <a:lnTo>
                      <a:pt x="8755" y="2184"/>
                    </a:lnTo>
                    <a:lnTo>
                      <a:pt x="9184" y="1950"/>
                    </a:lnTo>
                    <a:lnTo>
                      <a:pt x="9613" y="1755"/>
                    </a:lnTo>
                    <a:lnTo>
                      <a:pt x="10022" y="1560"/>
                    </a:lnTo>
                    <a:lnTo>
                      <a:pt x="10451" y="1404"/>
                    </a:lnTo>
                    <a:lnTo>
                      <a:pt x="10880" y="1248"/>
                    </a:lnTo>
                    <a:lnTo>
                      <a:pt x="11719" y="975"/>
                    </a:lnTo>
                    <a:lnTo>
                      <a:pt x="12596" y="741"/>
                    </a:lnTo>
                    <a:lnTo>
                      <a:pt x="13493" y="507"/>
                    </a:lnTo>
                    <a:lnTo>
                      <a:pt x="13493" y="507"/>
                    </a:lnTo>
                    <a:lnTo>
                      <a:pt x="14254" y="390"/>
                    </a:lnTo>
                    <a:lnTo>
                      <a:pt x="15092" y="254"/>
                    </a:lnTo>
                    <a:lnTo>
                      <a:pt x="15950" y="137"/>
                    </a:lnTo>
                    <a:lnTo>
                      <a:pt x="16398" y="78"/>
                    </a:lnTo>
                    <a:lnTo>
                      <a:pt x="16866" y="39"/>
                    </a:lnTo>
                    <a:lnTo>
                      <a:pt x="17354" y="20"/>
                    </a:lnTo>
                    <a:lnTo>
                      <a:pt x="17841" y="0"/>
                    </a:lnTo>
                    <a:lnTo>
                      <a:pt x="18348" y="20"/>
                    </a:lnTo>
                    <a:lnTo>
                      <a:pt x="18855" y="39"/>
                    </a:lnTo>
                    <a:lnTo>
                      <a:pt x="19382" y="98"/>
                    </a:lnTo>
                    <a:lnTo>
                      <a:pt x="19928" y="176"/>
                    </a:lnTo>
                    <a:lnTo>
                      <a:pt x="20493" y="293"/>
                    </a:lnTo>
                    <a:lnTo>
                      <a:pt x="21058" y="429"/>
                    </a:lnTo>
                    <a:lnTo>
                      <a:pt x="21058" y="429"/>
                    </a:lnTo>
                    <a:lnTo>
                      <a:pt x="21429" y="566"/>
                    </a:lnTo>
                    <a:lnTo>
                      <a:pt x="21877" y="722"/>
                    </a:lnTo>
                    <a:lnTo>
                      <a:pt x="22462" y="936"/>
                    </a:lnTo>
                    <a:lnTo>
                      <a:pt x="23164" y="1229"/>
                    </a:lnTo>
                    <a:lnTo>
                      <a:pt x="23964" y="1599"/>
                    </a:lnTo>
                    <a:lnTo>
                      <a:pt x="24861" y="2048"/>
                    </a:lnTo>
                    <a:lnTo>
                      <a:pt x="25329" y="2301"/>
                    </a:lnTo>
                    <a:lnTo>
                      <a:pt x="25797" y="2574"/>
                    </a:lnTo>
                    <a:lnTo>
                      <a:pt x="26284" y="2867"/>
                    </a:lnTo>
                    <a:lnTo>
                      <a:pt x="26772" y="3179"/>
                    </a:lnTo>
                    <a:lnTo>
                      <a:pt x="27278" y="3510"/>
                    </a:lnTo>
                    <a:lnTo>
                      <a:pt x="27785" y="3861"/>
                    </a:lnTo>
                    <a:lnTo>
                      <a:pt x="28273" y="4251"/>
                    </a:lnTo>
                    <a:lnTo>
                      <a:pt x="28780" y="4641"/>
                    </a:lnTo>
                    <a:lnTo>
                      <a:pt x="29267" y="5070"/>
                    </a:lnTo>
                    <a:lnTo>
                      <a:pt x="29755" y="5518"/>
                    </a:lnTo>
                    <a:lnTo>
                      <a:pt x="30223" y="5986"/>
                    </a:lnTo>
                    <a:lnTo>
                      <a:pt x="30671" y="6474"/>
                    </a:lnTo>
                    <a:lnTo>
                      <a:pt x="31120" y="7000"/>
                    </a:lnTo>
                    <a:lnTo>
                      <a:pt x="31529" y="7527"/>
                    </a:lnTo>
                    <a:lnTo>
                      <a:pt x="31939" y="8092"/>
                    </a:lnTo>
                    <a:lnTo>
                      <a:pt x="32309" y="8697"/>
                    </a:lnTo>
                    <a:lnTo>
                      <a:pt x="32660" y="9301"/>
                    </a:lnTo>
                    <a:lnTo>
                      <a:pt x="32992" y="9945"/>
                    </a:lnTo>
                    <a:lnTo>
                      <a:pt x="32992" y="9945"/>
                    </a:lnTo>
                    <a:lnTo>
                      <a:pt x="33128" y="10276"/>
                    </a:lnTo>
                    <a:lnTo>
                      <a:pt x="33264" y="10607"/>
                    </a:lnTo>
                    <a:lnTo>
                      <a:pt x="33381" y="10919"/>
                    </a:lnTo>
                    <a:lnTo>
                      <a:pt x="33479" y="11231"/>
                    </a:lnTo>
                    <a:lnTo>
                      <a:pt x="33557" y="11543"/>
                    </a:lnTo>
                    <a:lnTo>
                      <a:pt x="33615" y="11836"/>
                    </a:lnTo>
                    <a:lnTo>
                      <a:pt x="33654" y="12128"/>
                    </a:lnTo>
                    <a:lnTo>
                      <a:pt x="33693" y="12421"/>
                    </a:lnTo>
                    <a:lnTo>
                      <a:pt x="33713" y="12713"/>
                    </a:lnTo>
                    <a:lnTo>
                      <a:pt x="33713" y="13006"/>
                    </a:lnTo>
                    <a:lnTo>
                      <a:pt x="33713" y="13279"/>
                    </a:lnTo>
                    <a:lnTo>
                      <a:pt x="33693" y="13552"/>
                    </a:lnTo>
                    <a:lnTo>
                      <a:pt x="33654" y="13825"/>
                    </a:lnTo>
                    <a:lnTo>
                      <a:pt x="33615" y="14098"/>
                    </a:lnTo>
                    <a:lnTo>
                      <a:pt x="33537" y="14351"/>
                    </a:lnTo>
                    <a:lnTo>
                      <a:pt x="33479" y="14605"/>
                    </a:lnTo>
                    <a:lnTo>
                      <a:pt x="33381" y="14858"/>
                    </a:lnTo>
                    <a:lnTo>
                      <a:pt x="33303" y="15112"/>
                    </a:lnTo>
                    <a:lnTo>
                      <a:pt x="33070" y="15599"/>
                    </a:lnTo>
                    <a:lnTo>
                      <a:pt x="32816" y="16048"/>
                    </a:lnTo>
                    <a:lnTo>
                      <a:pt x="32504" y="16496"/>
                    </a:lnTo>
                    <a:lnTo>
                      <a:pt x="32173" y="16925"/>
                    </a:lnTo>
                    <a:lnTo>
                      <a:pt x="31822" y="17334"/>
                    </a:lnTo>
                    <a:lnTo>
                      <a:pt x="31412" y="17744"/>
                    </a:lnTo>
                    <a:lnTo>
                      <a:pt x="31003" y="18114"/>
                    </a:lnTo>
                    <a:lnTo>
                      <a:pt x="30554" y="18465"/>
                    </a:lnTo>
                    <a:lnTo>
                      <a:pt x="30086" y="18816"/>
                    </a:lnTo>
                    <a:lnTo>
                      <a:pt x="29599" y="19128"/>
                    </a:lnTo>
                    <a:lnTo>
                      <a:pt x="29111" y="19440"/>
                    </a:lnTo>
                    <a:lnTo>
                      <a:pt x="28604" y="19733"/>
                    </a:lnTo>
                    <a:lnTo>
                      <a:pt x="28078" y="20006"/>
                    </a:lnTo>
                    <a:lnTo>
                      <a:pt x="27551" y="20259"/>
                    </a:lnTo>
                    <a:lnTo>
                      <a:pt x="27025" y="20493"/>
                    </a:lnTo>
                    <a:lnTo>
                      <a:pt x="26499" y="20727"/>
                    </a:lnTo>
                    <a:lnTo>
                      <a:pt x="25972" y="20922"/>
                    </a:lnTo>
                    <a:lnTo>
                      <a:pt x="25465" y="21117"/>
                    </a:lnTo>
                    <a:lnTo>
                      <a:pt x="24939" y="21293"/>
                    </a:lnTo>
                    <a:lnTo>
                      <a:pt x="24451" y="21449"/>
                    </a:lnTo>
                    <a:lnTo>
                      <a:pt x="23964" y="21585"/>
                    </a:lnTo>
                    <a:lnTo>
                      <a:pt x="23047" y="21819"/>
                    </a:lnTo>
                    <a:lnTo>
                      <a:pt x="23047" y="21819"/>
                    </a:lnTo>
                    <a:lnTo>
                      <a:pt x="19830" y="22560"/>
                    </a:lnTo>
                    <a:lnTo>
                      <a:pt x="19830" y="22560"/>
                    </a:lnTo>
                    <a:lnTo>
                      <a:pt x="17334" y="23125"/>
                    </a:lnTo>
                    <a:lnTo>
                      <a:pt x="17334" y="23125"/>
                    </a:lnTo>
                    <a:lnTo>
                      <a:pt x="14117" y="23866"/>
                    </a:lnTo>
                    <a:lnTo>
                      <a:pt x="14117" y="23866"/>
                    </a:lnTo>
                    <a:lnTo>
                      <a:pt x="13201" y="24061"/>
                    </a:lnTo>
                    <a:lnTo>
                      <a:pt x="12694" y="24139"/>
                    </a:lnTo>
                    <a:lnTo>
                      <a:pt x="12187" y="24217"/>
                    </a:lnTo>
                    <a:lnTo>
                      <a:pt x="11641" y="24276"/>
                    </a:lnTo>
                    <a:lnTo>
                      <a:pt x="11095" y="24334"/>
                    </a:lnTo>
                    <a:lnTo>
                      <a:pt x="10529" y="24373"/>
                    </a:lnTo>
                    <a:lnTo>
                      <a:pt x="9964" y="24412"/>
                    </a:lnTo>
                    <a:lnTo>
                      <a:pt x="9379" y="24432"/>
                    </a:lnTo>
                    <a:lnTo>
                      <a:pt x="8794" y="24432"/>
                    </a:lnTo>
                    <a:lnTo>
                      <a:pt x="8209" y="24412"/>
                    </a:lnTo>
                    <a:lnTo>
                      <a:pt x="7624" y="24373"/>
                    </a:lnTo>
                    <a:lnTo>
                      <a:pt x="7039" y="24315"/>
                    </a:lnTo>
                    <a:lnTo>
                      <a:pt x="6474" y="24217"/>
                    </a:lnTo>
                    <a:lnTo>
                      <a:pt x="5908" y="24120"/>
                    </a:lnTo>
                    <a:lnTo>
                      <a:pt x="5343" y="23983"/>
                    </a:lnTo>
                    <a:lnTo>
                      <a:pt x="4797" y="23847"/>
                    </a:lnTo>
                    <a:lnTo>
                      <a:pt x="4270" y="23652"/>
                    </a:lnTo>
                    <a:lnTo>
                      <a:pt x="3763" y="23437"/>
                    </a:lnTo>
                    <a:lnTo>
                      <a:pt x="3276" y="23203"/>
                    </a:lnTo>
                    <a:lnTo>
                      <a:pt x="2827" y="22930"/>
                    </a:lnTo>
                    <a:lnTo>
                      <a:pt x="2379" y="22638"/>
                    </a:lnTo>
                    <a:lnTo>
                      <a:pt x="1970" y="22287"/>
                    </a:lnTo>
                    <a:lnTo>
                      <a:pt x="1775" y="22112"/>
                    </a:lnTo>
                    <a:lnTo>
                      <a:pt x="1599" y="21917"/>
                    </a:lnTo>
                    <a:lnTo>
                      <a:pt x="1424" y="21722"/>
                    </a:lnTo>
                    <a:lnTo>
                      <a:pt x="1248" y="21507"/>
                    </a:lnTo>
                    <a:lnTo>
                      <a:pt x="1092" y="21293"/>
                    </a:lnTo>
                    <a:lnTo>
                      <a:pt x="936" y="21059"/>
                    </a:lnTo>
                    <a:lnTo>
                      <a:pt x="800" y="20825"/>
                    </a:lnTo>
                    <a:lnTo>
                      <a:pt x="683" y="20571"/>
                    </a:lnTo>
                    <a:lnTo>
                      <a:pt x="546" y="20318"/>
                    </a:lnTo>
                    <a:lnTo>
                      <a:pt x="449" y="20064"/>
                    </a:lnTo>
                    <a:lnTo>
                      <a:pt x="351" y="19772"/>
                    </a:lnTo>
                    <a:lnTo>
                      <a:pt x="254" y="19479"/>
                    </a:lnTo>
                    <a:lnTo>
                      <a:pt x="195" y="19187"/>
                    </a:lnTo>
                    <a:lnTo>
                      <a:pt x="117" y="18875"/>
                    </a:lnTo>
                    <a:lnTo>
                      <a:pt x="78" y="18563"/>
                    </a:lnTo>
                    <a:lnTo>
                      <a:pt x="39" y="18212"/>
                    </a:lnTo>
                    <a:lnTo>
                      <a:pt x="20" y="17880"/>
                    </a:lnTo>
                    <a:lnTo>
                      <a:pt x="0" y="175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7" name="Google Shape;16477;p48"/>
              <p:cNvSpPr/>
              <p:nvPr/>
            </p:nvSpPr>
            <p:spPr>
              <a:xfrm>
                <a:off x="4070584" y="7336332"/>
                <a:ext cx="368961" cy="330028"/>
              </a:xfrm>
              <a:custGeom>
                <a:avLst/>
                <a:gdLst/>
                <a:ahLst/>
                <a:cxnLst/>
                <a:rect l="l" t="t" r="r" b="b"/>
                <a:pathLst>
                  <a:path w="12187" h="10901" extrusionOk="0">
                    <a:moveTo>
                      <a:pt x="5714" y="1"/>
                    </a:moveTo>
                    <a:lnTo>
                      <a:pt x="5343" y="20"/>
                    </a:lnTo>
                    <a:lnTo>
                      <a:pt x="4992" y="59"/>
                    </a:lnTo>
                    <a:lnTo>
                      <a:pt x="4641" y="118"/>
                    </a:lnTo>
                    <a:lnTo>
                      <a:pt x="4310" y="176"/>
                    </a:lnTo>
                    <a:lnTo>
                      <a:pt x="3978" y="274"/>
                    </a:lnTo>
                    <a:lnTo>
                      <a:pt x="3666" y="371"/>
                    </a:lnTo>
                    <a:lnTo>
                      <a:pt x="3374" y="469"/>
                    </a:lnTo>
                    <a:lnTo>
                      <a:pt x="3101" y="586"/>
                    </a:lnTo>
                    <a:lnTo>
                      <a:pt x="2847" y="722"/>
                    </a:lnTo>
                    <a:lnTo>
                      <a:pt x="2613" y="859"/>
                    </a:lnTo>
                    <a:lnTo>
                      <a:pt x="2399" y="995"/>
                    </a:lnTo>
                    <a:lnTo>
                      <a:pt x="2204" y="1151"/>
                    </a:lnTo>
                    <a:lnTo>
                      <a:pt x="2048" y="1307"/>
                    </a:lnTo>
                    <a:lnTo>
                      <a:pt x="1911" y="1483"/>
                    </a:lnTo>
                    <a:lnTo>
                      <a:pt x="1775" y="1658"/>
                    </a:lnTo>
                    <a:lnTo>
                      <a:pt x="1521" y="2068"/>
                    </a:lnTo>
                    <a:lnTo>
                      <a:pt x="1287" y="2497"/>
                    </a:lnTo>
                    <a:lnTo>
                      <a:pt x="1073" y="2945"/>
                    </a:lnTo>
                    <a:lnTo>
                      <a:pt x="878" y="3413"/>
                    </a:lnTo>
                    <a:lnTo>
                      <a:pt x="722" y="3900"/>
                    </a:lnTo>
                    <a:lnTo>
                      <a:pt x="566" y="4388"/>
                    </a:lnTo>
                    <a:lnTo>
                      <a:pt x="449" y="4856"/>
                    </a:lnTo>
                    <a:lnTo>
                      <a:pt x="234" y="5714"/>
                    </a:lnTo>
                    <a:lnTo>
                      <a:pt x="98" y="6416"/>
                    </a:lnTo>
                    <a:lnTo>
                      <a:pt x="20" y="6903"/>
                    </a:lnTo>
                    <a:lnTo>
                      <a:pt x="0" y="7079"/>
                    </a:lnTo>
                    <a:lnTo>
                      <a:pt x="6961" y="10900"/>
                    </a:lnTo>
                    <a:lnTo>
                      <a:pt x="7254" y="10822"/>
                    </a:lnTo>
                    <a:lnTo>
                      <a:pt x="7566" y="10725"/>
                    </a:lnTo>
                    <a:lnTo>
                      <a:pt x="7995" y="10588"/>
                    </a:lnTo>
                    <a:lnTo>
                      <a:pt x="8482" y="10413"/>
                    </a:lnTo>
                    <a:lnTo>
                      <a:pt x="9009" y="10159"/>
                    </a:lnTo>
                    <a:lnTo>
                      <a:pt x="9282" y="10023"/>
                    </a:lnTo>
                    <a:lnTo>
                      <a:pt x="9574" y="9867"/>
                    </a:lnTo>
                    <a:lnTo>
                      <a:pt x="9847" y="9691"/>
                    </a:lnTo>
                    <a:lnTo>
                      <a:pt x="10120" y="9516"/>
                    </a:lnTo>
                    <a:lnTo>
                      <a:pt x="10393" y="9321"/>
                    </a:lnTo>
                    <a:lnTo>
                      <a:pt x="10647" y="9087"/>
                    </a:lnTo>
                    <a:lnTo>
                      <a:pt x="10900" y="8853"/>
                    </a:lnTo>
                    <a:lnTo>
                      <a:pt x="11134" y="8619"/>
                    </a:lnTo>
                    <a:lnTo>
                      <a:pt x="11368" y="8346"/>
                    </a:lnTo>
                    <a:lnTo>
                      <a:pt x="11563" y="8054"/>
                    </a:lnTo>
                    <a:lnTo>
                      <a:pt x="11739" y="7761"/>
                    </a:lnTo>
                    <a:lnTo>
                      <a:pt x="11894" y="7430"/>
                    </a:lnTo>
                    <a:lnTo>
                      <a:pt x="12011" y="7079"/>
                    </a:lnTo>
                    <a:lnTo>
                      <a:pt x="12109" y="6728"/>
                    </a:lnTo>
                    <a:lnTo>
                      <a:pt x="12167" y="6338"/>
                    </a:lnTo>
                    <a:lnTo>
                      <a:pt x="12187" y="5928"/>
                    </a:lnTo>
                    <a:lnTo>
                      <a:pt x="12187" y="5519"/>
                    </a:lnTo>
                    <a:lnTo>
                      <a:pt x="12128" y="5070"/>
                    </a:lnTo>
                    <a:lnTo>
                      <a:pt x="12011" y="4602"/>
                    </a:lnTo>
                    <a:lnTo>
                      <a:pt x="11855" y="4115"/>
                    </a:lnTo>
                    <a:lnTo>
                      <a:pt x="11680" y="3627"/>
                    </a:lnTo>
                    <a:lnTo>
                      <a:pt x="11466" y="3179"/>
                    </a:lnTo>
                    <a:lnTo>
                      <a:pt x="11212" y="2750"/>
                    </a:lnTo>
                    <a:lnTo>
                      <a:pt x="10959" y="2380"/>
                    </a:lnTo>
                    <a:lnTo>
                      <a:pt x="10686" y="2029"/>
                    </a:lnTo>
                    <a:lnTo>
                      <a:pt x="10393" y="1717"/>
                    </a:lnTo>
                    <a:lnTo>
                      <a:pt x="10081" y="1424"/>
                    </a:lnTo>
                    <a:lnTo>
                      <a:pt x="9750" y="1171"/>
                    </a:lnTo>
                    <a:lnTo>
                      <a:pt x="9418" y="937"/>
                    </a:lnTo>
                    <a:lnTo>
                      <a:pt x="9067" y="742"/>
                    </a:lnTo>
                    <a:lnTo>
                      <a:pt x="8697" y="566"/>
                    </a:lnTo>
                    <a:lnTo>
                      <a:pt x="8346" y="410"/>
                    </a:lnTo>
                    <a:lnTo>
                      <a:pt x="7956" y="293"/>
                    </a:lnTo>
                    <a:lnTo>
                      <a:pt x="7585" y="196"/>
                    </a:lnTo>
                    <a:lnTo>
                      <a:pt x="7215" y="118"/>
                    </a:lnTo>
                    <a:lnTo>
                      <a:pt x="6825" y="59"/>
                    </a:lnTo>
                    <a:lnTo>
                      <a:pt x="6454" y="20"/>
                    </a:lnTo>
                    <a:lnTo>
                      <a:pt x="60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8" name="Google Shape;16478;p48"/>
              <p:cNvSpPr/>
              <p:nvPr/>
            </p:nvSpPr>
            <p:spPr>
              <a:xfrm>
                <a:off x="4131981" y="7427852"/>
                <a:ext cx="245591" cy="22019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7273" extrusionOk="0">
                    <a:moveTo>
                      <a:pt x="4309" y="0"/>
                    </a:moveTo>
                    <a:lnTo>
                      <a:pt x="3841" y="20"/>
                    </a:lnTo>
                    <a:lnTo>
                      <a:pt x="3354" y="98"/>
                    </a:lnTo>
                    <a:lnTo>
                      <a:pt x="2906" y="195"/>
                    </a:lnTo>
                    <a:lnTo>
                      <a:pt x="2438" y="351"/>
                    </a:lnTo>
                    <a:lnTo>
                      <a:pt x="2165" y="468"/>
                    </a:lnTo>
                    <a:lnTo>
                      <a:pt x="1911" y="604"/>
                    </a:lnTo>
                    <a:lnTo>
                      <a:pt x="1658" y="760"/>
                    </a:lnTo>
                    <a:lnTo>
                      <a:pt x="1424" y="936"/>
                    </a:lnTo>
                    <a:lnTo>
                      <a:pt x="1307" y="1053"/>
                    </a:lnTo>
                    <a:lnTo>
                      <a:pt x="1190" y="1189"/>
                    </a:lnTo>
                    <a:lnTo>
                      <a:pt x="995" y="1462"/>
                    </a:lnTo>
                    <a:lnTo>
                      <a:pt x="819" y="1755"/>
                    </a:lnTo>
                    <a:lnTo>
                      <a:pt x="683" y="2047"/>
                    </a:lnTo>
                    <a:lnTo>
                      <a:pt x="507" y="2418"/>
                    </a:lnTo>
                    <a:lnTo>
                      <a:pt x="351" y="2827"/>
                    </a:lnTo>
                    <a:lnTo>
                      <a:pt x="215" y="3276"/>
                    </a:lnTo>
                    <a:lnTo>
                      <a:pt x="98" y="3744"/>
                    </a:lnTo>
                    <a:lnTo>
                      <a:pt x="59" y="3997"/>
                    </a:lnTo>
                    <a:lnTo>
                      <a:pt x="20" y="4231"/>
                    </a:lnTo>
                    <a:lnTo>
                      <a:pt x="0" y="4446"/>
                    </a:lnTo>
                    <a:lnTo>
                      <a:pt x="0" y="4680"/>
                    </a:lnTo>
                    <a:lnTo>
                      <a:pt x="20" y="4894"/>
                    </a:lnTo>
                    <a:lnTo>
                      <a:pt x="78" y="5109"/>
                    </a:lnTo>
                    <a:lnTo>
                      <a:pt x="137" y="5304"/>
                    </a:lnTo>
                    <a:lnTo>
                      <a:pt x="234" y="5479"/>
                    </a:lnTo>
                    <a:lnTo>
                      <a:pt x="351" y="5674"/>
                    </a:lnTo>
                    <a:lnTo>
                      <a:pt x="488" y="5850"/>
                    </a:lnTo>
                    <a:lnTo>
                      <a:pt x="644" y="6006"/>
                    </a:lnTo>
                    <a:lnTo>
                      <a:pt x="800" y="6162"/>
                    </a:lnTo>
                    <a:lnTo>
                      <a:pt x="995" y="6318"/>
                    </a:lnTo>
                    <a:lnTo>
                      <a:pt x="1190" y="6454"/>
                    </a:lnTo>
                    <a:lnTo>
                      <a:pt x="1404" y="6590"/>
                    </a:lnTo>
                    <a:lnTo>
                      <a:pt x="1619" y="6707"/>
                    </a:lnTo>
                    <a:lnTo>
                      <a:pt x="2048" y="6922"/>
                    </a:lnTo>
                    <a:lnTo>
                      <a:pt x="2516" y="7078"/>
                    </a:lnTo>
                    <a:lnTo>
                      <a:pt x="2964" y="7195"/>
                    </a:lnTo>
                    <a:lnTo>
                      <a:pt x="3393" y="7253"/>
                    </a:lnTo>
                    <a:lnTo>
                      <a:pt x="3588" y="7273"/>
                    </a:lnTo>
                    <a:lnTo>
                      <a:pt x="3783" y="7273"/>
                    </a:lnTo>
                    <a:lnTo>
                      <a:pt x="4173" y="7234"/>
                    </a:lnTo>
                    <a:lnTo>
                      <a:pt x="4582" y="7175"/>
                    </a:lnTo>
                    <a:lnTo>
                      <a:pt x="4953" y="7058"/>
                    </a:lnTo>
                    <a:lnTo>
                      <a:pt x="5265" y="6961"/>
                    </a:lnTo>
                    <a:lnTo>
                      <a:pt x="5557" y="6844"/>
                    </a:lnTo>
                    <a:lnTo>
                      <a:pt x="5850" y="6707"/>
                    </a:lnTo>
                    <a:lnTo>
                      <a:pt x="6142" y="6552"/>
                    </a:lnTo>
                    <a:lnTo>
                      <a:pt x="6415" y="6396"/>
                    </a:lnTo>
                    <a:lnTo>
                      <a:pt x="6669" y="6201"/>
                    </a:lnTo>
                    <a:lnTo>
                      <a:pt x="6922" y="5986"/>
                    </a:lnTo>
                    <a:lnTo>
                      <a:pt x="7137" y="5772"/>
                    </a:lnTo>
                    <a:lnTo>
                      <a:pt x="7351" y="5518"/>
                    </a:lnTo>
                    <a:lnTo>
                      <a:pt x="7546" y="5265"/>
                    </a:lnTo>
                    <a:lnTo>
                      <a:pt x="7702" y="4992"/>
                    </a:lnTo>
                    <a:lnTo>
                      <a:pt x="7839" y="4699"/>
                    </a:lnTo>
                    <a:lnTo>
                      <a:pt x="7956" y="4387"/>
                    </a:lnTo>
                    <a:lnTo>
                      <a:pt x="8053" y="4095"/>
                    </a:lnTo>
                    <a:lnTo>
                      <a:pt x="8092" y="3763"/>
                    </a:lnTo>
                    <a:lnTo>
                      <a:pt x="8112" y="3451"/>
                    </a:lnTo>
                    <a:lnTo>
                      <a:pt x="8112" y="3217"/>
                    </a:lnTo>
                    <a:lnTo>
                      <a:pt x="8073" y="2983"/>
                    </a:lnTo>
                    <a:lnTo>
                      <a:pt x="8034" y="2749"/>
                    </a:lnTo>
                    <a:lnTo>
                      <a:pt x="7975" y="2515"/>
                    </a:lnTo>
                    <a:lnTo>
                      <a:pt x="7897" y="2301"/>
                    </a:lnTo>
                    <a:lnTo>
                      <a:pt x="7800" y="2086"/>
                    </a:lnTo>
                    <a:lnTo>
                      <a:pt x="7683" y="1872"/>
                    </a:lnTo>
                    <a:lnTo>
                      <a:pt x="7566" y="1677"/>
                    </a:lnTo>
                    <a:lnTo>
                      <a:pt x="7429" y="1482"/>
                    </a:lnTo>
                    <a:lnTo>
                      <a:pt x="7273" y="1306"/>
                    </a:lnTo>
                    <a:lnTo>
                      <a:pt x="7098" y="1131"/>
                    </a:lnTo>
                    <a:lnTo>
                      <a:pt x="6922" y="955"/>
                    </a:lnTo>
                    <a:lnTo>
                      <a:pt x="6747" y="799"/>
                    </a:lnTo>
                    <a:lnTo>
                      <a:pt x="6552" y="663"/>
                    </a:lnTo>
                    <a:lnTo>
                      <a:pt x="6357" y="546"/>
                    </a:lnTo>
                    <a:lnTo>
                      <a:pt x="6142" y="429"/>
                    </a:lnTo>
                    <a:lnTo>
                      <a:pt x="5928" y="331"/>
                    </a:lnTo>
                    <a:lnTo>
                      <a:pt x="5713" y="253"/>
                    </a:lnTo>
                    <a:lnTo>
                      <a:pt x="5479" y="176"/>
                    </a:lnTo>
                    <a:lnTo>
                      <a:pt x="5245" y="117"/>
                    </a:lnTo>
                    <a:lnTo>
                      <a:pt x="5011" y="78"/>
                    </a:lnTo>
                    <a:lnTo>
                      <a:pt x="4777" y="39"/>
                    </a:lnTo>
                    <a:lnTo>
                      <a:pt x="4543" y="20"/>
                    </a:lnTo>
                    <a:lnTo>
                      <a:pt x="43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9" name="Google Shape;16479;p48"/>
              <p:cNvSpPr/>
              <p:nvPr/>
            </p:nvSpPr>
            <p:spPr>
              <a:xfrm>
                <a:off x="4075882" y="7491580"/>
                <a:ext cx="181256" cy="151163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993" extrusionOk="0">
                    <a:moveTo>
                      <a:pt x="2068" y="1"/>
                    </a:moveTo>
                    <a:lnTo>
                      <a:pt x="1873" y="20"/>
                    </a:lnTo>
                    <a:lnTo>
                      <a:pt x="1678" y="79"/>
                    </a:lnTo>
                    <a:lnTo>
                      <a:pt x="1483" y="157"/>
                    </a:lnTo>
                    <a:lnTo>
                      <a:pt x="1307" y="254"/>
                    </a:lnTo>
                    <a:lnTo>
                      <a:pt x="1151" y="371"/>
                    </a:lnTo>
                    <a:lnTo>
                      <a:pt x="917" y="566"/>
                    </a:lnTo>
                    <a:lnTo>
                      <a:pt x="664" y="800"/>
                    </a:lnTo>
                    <a:lnTo>
                      <a:pt x="449" y="1073"/>
                    </a:lnTo>
                    <a:lnTo>
                      <a:pt x="254" y="1366"/>
                    </a:lnTo>
                    <a:lnTo>
                      <a:pt x="157" y="1502"/>
                    </a:lnTo>
                    <a:lnTo>
                      <a:pt x="98" y="1658"/>
                    </a:lnTo>
                    <a:lnTo>
                      <a:pt x="40" y="1814"/>
                    </a:lnTo>
                    <a:lnTo>
                      <a:pt x="20" y="1970"/>
                    </a:lnTo>
                    <a:lnTo>
                      <a:pt x="1" y="2126"/>
                    </a:lnTo>
                    <a:lnTo>
                      <a:pt x="1" y="2282"/>
                    </a:lnTo>
                    <a:lnTo>
                      <a:pt x="40" y="2438"/>
                    </a:lnTo>
                    <a:lnTo>
                      <a:pt x="98" y="2575"/>
                    </a:lnTo>
                    <a:lnTo>
                      <a:pt x="196" y="2731"/>
                    </a:lnTo>
                    <a:lnTo>
                      <a:pt x="293" y="2867"/>
                    </a:lnTo>
                    <a:lnTo>
                      <a:pt x="527" y="3140"/>
                    </a:lnTo>
                    <a:lnTo>
                      <a:pt x="781" y="3394"/>
                    </a:lnTo>
                    <a:lnTo>
                      <a:pt x="1073" y="3647"/>
                    </a:lnTo>
                    <a:lnTo>
                      <a:pt x="1366" y="3862"/>
                    </a:lnTo>
                    <a:lnTo>
                      <a:pt x="1678" y="4057"/>
                    </a:lnTo>
                    <a:lnTo>
                      <a:pt x="1990" y="4232"/>
                    </a:lnTo>
                    <a:lnTo>
                      <a:pt x="2302" y="4388"/>
                    </a:lnTo>
                    <a:lnTo>
                      <a:pt x="2633" y="4544"/>
                    </a:lnTo>
                    <a:lnTo>
                      <a:pt x="2984" y="4700"/>
                    </a:lnTo>
                    <a:lnTo>
                      <a:pt x="3335" y="4817"/>
                    </a:lnTo>
                    <a:lnTo>
                      <a:pt x="3706" y="4914"/>
                    </a:lnTo>
                    <a:lnTo>
                      <a:pt x="4057" y="4973"/>
                    </a:lnTo>
                    <a:lnTo>
                      <a:pt x="4427" y="4992"/>
                    </a:lnTo>
                    <a:lnTo>
                      <a:pt x="4798" y="4973"/>
                    </a:lnTo>
                    <a:lnTo>
                      <a:pt x="4973" y="4953"/>
                    </a:lnTo>
                    <a:lnTo>
                      <a:pt x="5149" y="4914"/>
                    </a:lnTo>
                    <a:lnTo>
                      <a:pt x="5305" y="4856"/>
                    </a:lnTo>
                    <a:lnTo>
                      <a:pt x="5480" y="4797"/>
                    </a:lnTo>
                    <a:lnTo>
                      <a:pt x="5616" y="4700"/>
                    </a:lnTo>
                    <a:lnTo>
                      <a:pt x="5753" y="4602"/>
                    </a:lnTo>
                    <a:lnTo>
                      <a:pt x="5870" y="4485"/>
                    </a:lnTo>
                    <a:lnTo>
                      <a:pt x="5948" y="4349"/>
                    </a:lnTo>
                    <a:lnTo>
                      <a:pt x="5987" y="4193"/>
                    </a:lnTo>
                    <a:lnTo>
                      <a:pt x="5987" y="4115"/>
                    </a:lnTo>
                    <a:lnTo>
                      <a:pt x="5987" y="4037"/>
                    </a:lnTo>
                    <a:lnTo>
                      <a:pt x="5948" y="3881"/>
                    </a:lnTo>
                    <a:lnTo>
                      <a:pt x="5850" y="3745"/>
                    </a:lnTo>
                    <a:lnTo>
                      <a:pt x="5753" y="3608"/>
                    </a:lnTo>
                    <a:lnTo>
                      <a:pt x="5636" y="3491"/>
                    </a:lnTo>
                    <a:lnTo>
                      <a:pt x="5324" y="3257"/>
                    </a:lnTo>
                    <a:lnTo>
                      <a:pt x="4993" y="3043"/>
                    </a:lnTo>
                    <a:lnTo>
                      <a:pt x="4622" y="2887"/>
                    </a:lnTo>
                    <a:lnTo>
                      <a:pt x="4252" y="2770"/>
                    </a:lnTo>
                    <a:lnTo>
                      <a:pt x="4349" y="2711"/>
                    </a:lnTo>
                    <a:lnTo>
                      <a:pt x="4408" y="2653"/>
                    </a:lnTo>
                    <a:lnTo>
                      <a:pt x="4466" y="2575"/>
                    </a:lnTo>
                    <a:lnTo>
                      <a:pt x="4525" y="2497"/>
                    </a:lnTo>
                    <a:lnTo>
                      <a:pt x="4583" y="2321"/>
                    </a:lnTo>
                    <a:lnTo>
                      <a:pt x="4603" y="2126"/>
                    </a:lnTo>
                    <a:lnTo>
                      <a:pt x="4583" y="1931"/>
                    </a:lnTo>
                    <a:lnTo>
                      <a:pt x="4525" y="1756"/>
                    </a:lnTo>
                    <a:lnTo>
                      <a:pt x="4447" y="1580"/>
                    </a:lnTo>
                    <a:lnTo>
                      <a:pt x="4369" y="1502"/>
                    </a:lnTo>
                    <a:lnTo>
                      <a:pt x="4310" y="1444"/>
                    </a:lnTo>
                    <a:lnTo>
                      <a:pt x="4135" y="1346"/>
                    </a:lnTo>
                    <a:lnTo>
                      <a:pt x="3959" y="1288"/>
                    </a:lnTo>
                    <a:lnTo>
                      <a:pt x="3764" y="1268"/>
                    </a:lnTo>
                    <a:lnTo>
                      <a:pt x="3569" y="1268"/>
                    </a:lnTo>
                    <a:lnTo>
                      <a:pt x="3394" y="1327"/>
                    </a:lnTo>
                    <a:lnTo>
                      <a:pt x="3199" y="1385"/>
                    </a:lnTo>
                    <a:lnTo>
                      <a:pt x="3043" y="1502"/>
                    </a:lnTo>
                    <a:lnTo>
                      <a:pt x="2906" y="1639"/>
                    </a:lnTo>
                    <a:lnTo>
                      <a:pt x="2945" y="1424"/>
                    </a:lnTo>
                    <a:lnTo>
                      <a:pt x="2965" y="1229"/>
                    </a:lnTo>
                    <a:lnTo>
                      <a:pt x="2965" y="1015"/>
                    </a:lnTo>
                    <a:lnTo>
                      <a:pt x="2965" y="820"/>
                    </a:lnTo>
                    <a:lnTo>
                      <a:pt x="2926" y="625"/>
                    </a:lnTo>
                    <a:lnTo>
                      <a:pt x="2848" y="449"/>
                    </a:lnTo>
                    <a:lnTo>
                      <a:pt x="2750" y="293"/>
                    </a:lnTo>
                    <a:lnTo>
                      <a:pt x="2692" y="215"/>
                    </a:lnTo>
                    <a:lnTo>
                      <a:pt x="2614" y="157"/>
                    </a:lnTo>
                    <a:lnTo>
                      <a:pt x="2536" y="98"/>
                    </a:lnTo>
                    <a:lnTo>
                      <a:pt x="2438" y="59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0" name="Google Shape;16480;p48"/>
              <p:cNvSpPr/>
              <p:nvPr/>
            </p:nvSpPr>
            <p:spPr>
              <a:xfrm>
                <a:off x="3258321" y="7509896"/>
                <a:ext cx="363663" cy="338868"/>
              </a:xfrm>
              <a:custGeom>
                <a:avLst/>
                <a:gdLst/>
                <a:ahLst/>
                <a:cxnLst/>
                <a:rect l="l" t="t" r="r" b="b"/>
                <a:pathLst>
                  <a:path w="12012" h="11193" extrusionOk="0">
                    <a:moveTo>
                      <a:pt x="6396" y="0"/>
                    </a:moveTo>
                    <a:lnTo>
                      <a:pt x="6084" y="20"/>
                    </a:lnTo>
                    <a:lnTo>
                      <a:pt x="5772" y="39"/>
                    </a:lnTo>
                    <a:lnTo>
                      <a:pt x="5460" y="98"/>
                    </a:lnTo>
                    <a:lnTo>
                      <a:pt x="5129" y="156"/>
                    </a:lnTo>
                    <a:lnTo>
                      <a:pt x="4797" y="254"/>
                    </a:lnTo>
                    <a:lnTo>
                      <a:pt x="4466" y="351"/>
                    </a:lnTo>
                    <a:lnTo>
                      <a:pt x="4134" y="468"/>
                    </a:lnTo>
                    <a:lnTo>
                      <a:pt x="3783" y="605"/>
                    </a:lnTo>
                    <a:lnTo>
                      <a:pt x="3452" y="780"/>
                    </a:lnTo>
                    <a:lnTo>
                      <a:pt x="3120" y="956"/>
                    </a:lnTo>
                    <a:lnTo>
                      <a:pt x="2789" y="1151"/>
                    </a:lnTo>
                    <a:lnTo>
                      <a:pt x="2477" y="1365"/>
                    </a:lnTo>
                    <a:lnTo>
                      <a:pt x="2184" y="1599"/>
                    </a:lnTo>
                    <a:lnTo>
                      <a:pt x="1873" y="1853"/>
                    </a:lnTo>
                    <a:lnTo>
                      <a:pt x="1600" y="2126"/>
                    </a:lnTo>
                    <a:lnTo>
                      <a:pt x="1346" y="2418"/>
                    </a:lnTo>
                    <a:lnTo>
                      <a:pt x="1093" y="2730"/>
                    </a:lnTo>
                    <a:lnTo>
                      <a:pt x="859" y="3062"/>
                    </a:lnTo>
                    <a:lnTo>
                      <a:pt x="664" y="3413"/>
                    </a:lnTo>
                    <a:lnTo>
                      <a:pt x="469" y="3803"/>
                    </a:lnTo>
                    <a:lnTo>
                      <a:pt x="332" y="4192"/>
                    </a:lnTo>
                    <a:lnTo>
                      <a:pt x="196" y="4602"/>
                    </a:lnTo>
                    <a:lnTo>
                      <a:pt x="98" y="5031"/>
                    </a:lnTo>
                    <a:lnTo>
                      <a:pt x="40" y="5499"/>
                    </a:lnTo>
                    <a:lnTo>
                      <a:pt x="1" y="5967"/>
                    </a:lnTo>
                    <a:lnTo>
                      <a:pt x="1" y="6474"/>
                    </a:lnTo>
                    <a:lnTo>
                      <a:pt x="40" y="6981"/>
                    </a:lnTo>
                    <a:lnTo>
                      <a:pt x="118" y="7488"/>
                    </a:lnTo>
                    <a:lnTo>
                      <a:pt x="235" y="7956"/>
                    </a:lnTo>
                    <a:lnTo>
                      <a:pt x="371" y="8385"/>
                    </a:lnTo>
                    <a:lnTo>
                      <a:pt x="527" y="8775"/>
                    </a:lnTo>
                    <a:lnTo>
                      <a:pt x="742" y="9126"/>
                    </a:lnTo>
                    <a:lnTo>
                      <a:pt x="956" y="9457"/>
                    </a:lnTo>
                    <a:lnTo>
                      <a:pt x="1190" y="9730"/>
                    </a:lnTo>
                    <a:lnTo>
                      <a:pt x="1463" y="10003"/>
                    </a:lnTo>
                    <a:lnTo>
                      <a:pt x="1736" y="10217"/>
                    </a:lnTo>
                    <a:lnTo>
                      <a:pt x="2029" y="10412"/>
                    </a:lnTo>
                    <a:lnTo>
                      <a:pt x="2340" y="10588"/>
                    </a:lnTo>
                    <a:lnTo>
                      <a:pt x="2652" y="10724"/>
                    </a:lnTo>
                    <a:lnTo>
                      <a:pt x="2964" y="10861"/>
                    </a:lnTo>
                    <a:lnTo>
                      <a:pt x="3296" y="10958"/>
                    </a:lnTo>
                    <a:lnTo>
                      <a:pt x="3627" y="11036"/>
                    </a:lnTo>
                    <a:lnTo>
                      <a:pt x="3959" y="11095"/>
                    </a:lnTo>
                    <a:lnTo>
                      <a:pt x="4290" y="11134"/>
                    </a:lnTo>
                    <a:lnTo>
                      <a:pt x="4622" y="11173"/>
                    </a:lnTo>
                    <a:lnTo>
                      <a:pt x="4934" y="11192"/>
                    </a:lnTo>
                    <a:lnTo>
                      <a:pt x="5246" y="11192"/>
                    </a:lnTo>
                    <a:lnTo>
                      <a:pt x="5831" y="11173"/>
                    </a:lnTo>
                    <a:lnTo>
                      <a:pt x="6338" y="11134"/>
                    </a:lnTo>
                    <a:lnTo>
                      <a:pt x="6786" y="11075"/>
                    </a:lnTo>
                    <a:lnTo>
                      <a:pt x="7118" y="11036"/>
                    </a:lnTo>
                    <a:lnTo>
                      <a:pt x="7410" y="10958"/>
                    </a:lnTo>
                    <a:lnTo>
                      <a:pt x="12012" y="4485"/>
                    </a:lnTo>
                    <a:lnTo>
                      <a:pt x="11914" y="4348"/>
                    </a:lnTo>
                    <a:lnTo>
                      <a:pt x="11641" y="3939"/>
                    </a:lnTo>
                    <a:lnTo>
                      <a:pt x="11193" y="3374"/>
                    </a:lnTo>
                    <a:lnTo>
                      <a:pt x="10647" y="2672"/>
                    </a:lnTo>
                    <a:lnTo>
                      <a:pt x="10315" y="2321"/>
                    </a:lnTo>
                    <a:lnTo>
                      <a:pt x="9984" y="1950"/>
                    </a:lnTo>
                    <a:lnTo>
                      <a:pt x="9613" y="1580"/>
                    </a:lnTo>
                    <a:lnTo>
                      <a:pt x="9243" y="1248"/>
                    </a:lnTo>
                    <a:lnTo>
                      <a:pt x="8853" y="917"/>
                    </a:lnTo>
                    <a:lnTo>
                      <a:pt x="8463" y="644"/>
                    </a:lnTo>
                    <a:lnTo>
                      <a:pt x="8054" y="390"/>
                    </a:lnTo>
                    <a:lnTo>
                      <a:pt x="7859" y="293"/>
                    </a:lnTo>
                    <a:lnTo>
                      <a:pt x="7644" y="195"/>
                    </a:lnTo>
                    <a:lnTo>
                      <a:pt x="7430" y="137"/>
                    </a:lnTo>
                    <a:lnTo>
                      <a:pt x="7196" y="78"/>
                    </a:lnTo>
                    <a:lnTo>
                      <a:pt x="6942" y="39"/>
                    </a:lnTo>
                    <a:lnTo>
                      <a:pt x="66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1" name="Google Shape;16481;p48"/>
              <p:cNvSpPr/>
              <p:nvPr/>
            </p:nvSpPr>
            <p:spPr>
              <a:xfrm>
                <a:off x="3327982" y="7603171"/>
                <a:ext cx="251494" cy="219009"/>
              </a:xfrm>
              <a:custGeom>
                <a:avLst/>
                <a:gdLst/>
                <a:ahLst/>
                <a:cxnLst/>
                <a:rect l="l" t="t" r="r" b="b"/>
                <a:pathLst>
                  <a:path w="8307" h="7234" extrusionOk="0">
                    <a:moveTo>
                      <a:pt x="4368" y="0"/>
                    </a:moveTo>
                    <a:lnTo>
                      <a:pt x="4076" y="20"/>
                    </a:lnTo>
                    <a:lnTo>
                      <a:pt x="3588" y="78"/>
                    </a:lnTo>
                    <a:lnTo>
                      <a:pt x="3120" y="195"/>
                    </a:lnTo>
                    <a:lnTo>
                      <a:pt x="2672" y="351"/>
                    </a:lnTo>
                    <a:lnTo>
                      <a:pt x="2243" y="527"/>
                    </a:lnTo>
                    <a:lnTo>
                      <a:pt x="2028" y="644"/>
                    </a:lnTo>
                    <a:lnTo>
                      <a:pt x="1833" y="761"/>
                    </a:lnTo>
                    <a:lnTo>
                      <a:pt x="1638" y="897"/>
                    </a:lnTo>
                    <a:lnTo>
                      <a:pt x="1443" y="1033"/>
                    </a:lnTo>
                    <a:lnTo>
                      <a:pt x="1268" y="1189"/>
                    </a:lnTo>
                    <a:lnTo>
                      <a:pt x="1092" y="1365"/>
                    </a:lnTo>
                    <a:lnTo>
                      <a:pt x="936" y="1521"/>
                    </a:lnTo>
                    <a:lnTo>
                      <a:pt x="780" y="1716"/>
                    </a:lnTo>
                    <a:lnTo>
                      <a:pt x="644" y="1911"/>
                    </a:lnTo>
                    <a:lnTo>
                      <a:pt x="507" y="2106"/>
                    </a:lnTo>
                    <a:lnTo>
                      <a:pt x="390" y="2320"/>
                    </a:lnTo>
                    <a:lnTo>
                      <a:pt x="293" y="2535"/>
                    </a:lnTo>
                    <a:lnTo>
                      <a:pt x="215" y="2749"/>
                    </a:lnTo>
                    <a:lnTo>
                      <a:pt x="137" y="2983"/>
                    </a:lnTo>
                    <a:lnTo>
                      <a:pt x="78" y="3217"/>
                    </a:lnTo>
                    <a:lnTo>
                      <a:pt x="39" y="3451"/>
                    </a:lnTo>
                    <a:lnTo>
                      <a:pt x="20" y="3685"/>
                    </a:lnTo>
                    <a:lnTo>
                      <a:pt x="0" y="3919"/>
                    </a:lnTo>
                    <a:lnTo>
                      <a:pt x="20" y="4153"/>
                    </a:lnTo>
                    <a:lnTo>
                      <a:pt x="39" y="4387"/>
                    </a:lnTo>
                    <a:lnTo>
                      <a:pt x="78" y="4621"/>
                    </a:lnTo>
                    <a:lnTo>
                      <a:pt x="137" y="4855"/>
                    </a:lnTo>
                    <a:lnTo>
                      <a:pt x="215" y="5070"/>
                    </a:lnTo>
                    <a:lnTo>
                      <a:pt x="312" y="5284"/>
                    </a:lnTo>
                    <a:lnTo>
                      <a:pt x="468" y="5577"/>
                    </a:lnTo>
                    <a:lnTo>
                      <a:pt x="663" y="5830"/>
                    </a:lnTo>
                    <a:lnTo>
                      <a:pt x="858" y="6064"/>
                    </a:lnTo>
                    <a:lnTo>
                      <a:pt x="1092" y="6298"/>
                    </a:lnTo>
                    <a:lnTo>
                      <a:pt x="1346" y="6493"/>
                    </a:lnTo>
                    <a:lnTo>
                      <a:pt x="1619" y="6669"/>
                    </a:lnTo>
                    <a:lnTo>
                      <a:pt x="1911" y="6825"/>
                    </a:lnTo>
                    <a:lnTo>
                      <a:pt x="2204" y="6942"/>
                    </a:lnTo>
                    <a:lnTo>
                      <a:pt x="2496" y="7059"/>
                    </a:lnTo>
                    <a:lnTo>
                      <a:pt x="2808" y="7136"/>
                    </a:lnTo>
                    <a:lnTo>
                      <a:pt x="3120" y="7195"/>
                    </a:lnTo>
                    <a:lnTo>
                      <a:pt x="3452" y="7234"/>
                    </a:lnTo>
                    <a:lnTo>
                      <a:pt x="4095" y="7234"/>
                    </a:lnTo>
                    <a:lnTo>
                      <a:pt x="4407" y="7214"/>
                    </a:lnTo>
                    <a:lnTo>
                      <a:pt x="4739" y="7175"/>
                    </a:lnTo>
                    <a:lnTo>
                      <a:pt x="5129" y="7098"/>
                    </a:lnTo>
                    <a:lnTo>
                      <a:pt x="5499" y="6981"/>
                    </a:lnTo>
                    <a:lnTo>
                      <a:pt x="5869" y="6844"/>
                    </a:lnTo>
                    <a:lnTo>
                      <a:pt x="6064" y="6747"/>
                    </a:lnTo>
                    <a:lnTo>
                      <a:pt x="6240" y="6649"/>
                    </a:lnTo>
                    <a:lnTo>
                      <a:pt x="6591" y="6415"/>
                    </a:lnTo>
                    <a:lnTo>
                      <a:pt x="6942" y="6103"/>
                    </a:lnTo>
                    <a:lnTo>
                      <a:pt x="7273" y="5772"/>
                    </a:lnTo>
                    <a:lnTo>
                      <a:pt x="7585" y="5382"/>
                    </a:lnTo>
                    <a:lnTo>
                      <a:pt x="7722" y="5187"/>
                    </a:lnTo>
                    <a:lnTo>
                      <a:pt x="7858" y="4972"/>
                    </a:lnTo>
                    <a:lnTo>
                      <a:pt x="7975" y="4758"/>
                    </a:lnTo>
                    <a:lnTo>
                      <a:pt x="8073" y="4543"/>
                    </a:lnTo>
                    <a:lnTo>
                      <a:pt x="8170" y="4329"/>
                    </a:lnTo>
                    <a:lnTo>
                      <a:pt x="8229" y="4114"/>
                    </a:lnTo>
                    <a:lnTo>
                      <a:pt x="8287" y="3900"/>
                    </a:lnTo>
                    <a:lnTo>
                      <a:pt x="8307" y="3685"/>
                    </a:lnTo>
                    <a:lnTo>
                      <a:pt x="8307" y="3471"/>
                    </a:lnTo>
                    <a:lnTo>
                      <a:pt x="8287" y="3276"/>
                    </a:lnTo>
                    <a:lnTo>
                      <a:pt x="8229" y="3061"/>
                    </a:lnTo>
                    <a:lnTo>
                      <a:pt x="8151" y="2866"/>
                    </a:lnTo>
                    <a:lnTo>
                      <a:pt x="8053" y="2652"/>
                    </a:lnTo>
                    <a:lnTo>
                      <a:pt x="7936" y="2457"/>
                    </a:lnTo>
                    <a:lnTo>
                      <a:pt x="7800" y="2262"/>
                    </a:lnTo>
                    <a:lnTo>
                      <a:pt x="7663" y="2067"/>
                    </a:lnTo>
                    <a:lnTo>
                      <a:pt x="7351" y="1696"/>
                    </a:lnTo>
                    <a:lnTo>
                      <a:pt x="7020" y="1345"/>
                    </a:lnTo>
                    <a:lnTo>
                      <a:pt x="6708" y="1053"/>
                    </a:lnTo>
                    <a:lnTo>
                      <a:pt x="6396" y="780"/>
                    </a:lnTo>
                    <a:lnTo>
                      <a:pt x="6142" y="585"/>
                    </a:lnTo>
                    <a:lnTo>
                      <a:pt x="5850" y="390"/>
                    </a:lnTo>
                    <a:lnTo>
                      <a:pt x="5558" y="234"/>
                    </a:lnTo>
                    <a:lnTo>
                      <a:pt x="5402" y="156"/>
                    </a:lnTo>
                    <a:lnTo>
                      <a:pt x="5246" y="117"/>
                    </a:lnTo>
                    <a:lnTo>
                      <a:pt x="4953" y="39"/>
                    </a:lnTo>
                    <a:lnTo>
                      <a:pt x="4661" y="20"/>
                    </a:lnTo>
                    <a:lnTo>
                      <a:pt x="4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2" name="Google Shape;16482;p48"/>
              <p:cNvSpPr/>
              <p:nvPr/>
            </p:nvSpPr>
            <p:spPr>
              <a:xfrm>
                <a:off x="3480868" y="7619096"/>
                <a:ext cx="141717" cy="17889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5909" extrusionOk="0">
                    <a:moveTo>
                      <a:pt x="2165" y="1"/>
                    </a:moveTo>
                    <a:lnTo>
                      <a:pt x="1970" y="40"/>
                    </a:lnTo>
                    <a:lnTo>
                      <a:pt x="1775" y="118"/>
                    </a:lnTo>
                    <a:lnTo>
                      <a:pt x="1619" y="196"/>
                    </a:lnTo>
                    <a:lnTo>
                      <a:pt x="1482" y="332"/>
                    </a:lnTo>
                    <a:lnTo>
                      <a:pt x="1424" y="410"/>
                    </a:lnTo>
                    <a:lnTo>
                      <a:pt x="1365" y="488"/>
                    </a:lnTo>
                    <a:lnTo>
                      <a:pt x="1326" y="566"/>
                    </a:lnTo>
                    <a:lnTo>
                      <a:pt x="1287" y="663"/>
                    </a:lnTo>
                    <a:lnTo>
                      <a:pt x="1268" y="858"/>
                    </a:lnTo>
                    <a:lnTo>
                      <a:pt x="1287" y="1034"/>
                    </a:lnTo>
                    <a:lnTo>
                      <a:pt x="1346" y="1229"/>
                    </a:lnTo>
                    <a:lnTo>
                      <a:pt x="1424" y="1424"/>
                    </a:lnTo>
                    <a:lnTo>
                      <a:pt x="1521" y="1599"/>
                    </a:lnTo>
                    <a:lnTo>
                      <a:pt x="1638" y="1775"/>
                    </a:lnTo>
                    <a:lnTo>
                      <a:pt x="1755" y="1931"/>
                    </a:lnTo>
                    <a:lnTo>
                      <a:pt x="1755" y="1931"/>
                    </a:lnTo>
                    <a:lnTo>
                      <a:pt x="1560" y="1892"/>
                    </a:lnTo>
                    <a:lnTo>
                      <a:pt x="1365" y="1853"/>
                    </a:lnTo>
                    <a:lnTo>
                      <a:pt x="1170" y="1872"/>
                    </a:lnTo>
                    <a:lnTo>
                      <a:pt x="995" y="1911"/>
                    </a:lnTo>
                    <a:lnTo>
                      <a:pt x="800" y="1989"/>
                    </a:lnTo>
                    <a:lnTo>
                      <a:pt x="644" y="2087"/>
                    </a:lnTo>
                    <a:lnTo>
                      <a:pt x="508" y="2223"/>
                    </a:lnTo>
                    <a:lnTo>
                      <a:pt x="410" y="2379"/>
                    </a:lnTo>
                    <a:lnTo>
                      <a:pt x="371" y="2477"/>
                    </a:lnTo>
                    <a:lnTo>
                      <a:pt x="352" y="2574"/>
                    </a:lnTo>
                    <a:lnTo>
                      <a:pt x="332" y="2750"/>
                    </a:lnTo>
                    <a:lnTo>
                      <a:pt x="371" y="2945"/>
                    </a:lnTo>
                    <a:lnTo>
                      <a:pt x="430" y="3140"/>
                    </a:lnTo>
                    <a:lnTo>
                      <a:pt x="547" y="3296"/>
                    </a:lnTo>
                    <a:lnTo>
                      <a:pt x="683" y="3413"/>
                    </a:lnTo>
                    <a:lnTo>
                      <a:pt x="761" y="3471"/>
                    </a:lnTo>
                    <a:lnTo>
                      <a:pt x="839" y="3510"/>
                    </a:lnTo>
                    <a:lnTo>
                      <a:pt x="917" y="3530"/>
                    </a:lnTo>
                    <a:lnTo>
                      <a:pt x="1014" y="3549"/>
                    </a:lnTo>
                    <a:lnTo>
                      <a:pt x="742" y="3822"/>
                    </a:lnTo>
                    <a:lnTo>
                      <a:pt x="488" y="4115"/>
                    </a:lnTo>
                    <a:lnTo>
                      <a:pt x="274" y="4446"/>
                    </a:lnTo>
                    <a:lnTo>
                      <a:pt x="98" y="4797"/>
                    </a:lnTo>
                    <a:lnTo>
                      <a:pt x="40" y="4953"/>
                    </a:lnTo>
                    <a:lnTo>
                      <a:pt x="1" y="5129"/>
                    </a:lnTo>
                    <a:lnTo>
                      <a:pt x="1" y="5285"/>
                    </a:lnTo>
                    <a:lnTo>
                      <a:pt x="20" y="5441"/>
                    </a:lnTo>
                    <a:lnTo>
                      <a:pt x="59" y="5519"/>
                    </a:lnTo>
                    <a:lnTo>
                      <a:pt x="98" y="5597"/>
                    </a:lnTo>
                    <a:lnTo>
                      <a:pt x="196" y="5714"/>
                    </a:lnTo>
                    <a:lnTo>
                      <a:pt x="332" y="5792"/>
                    </a:lnTo>
                    <a:lnTo>
                      <a:pt x="469" y="5850"/>
                    </a:lnTo>
                    <a:lnTo>
                      <a:pt x="644" y="5889"/>
                    </a:lnTo>
                    <a:lnTo>
                      <a:pt x="819" y="5909"/>
                    </a:lnTo>
                    <a:lnTo>
                      <a:pt x="995" y="5909"/>
                    </a:lnTo>
                    <a:lnTo>
                      <a:pt x="1151" y="5870"/>
                    </a:lnTo>
                    <a:lnTo>
                      <a:pt x="1326" y="5831"/>
                    </a:lnTo>
                    <a:lnTo>
                      <a:pt x="1502" y="5772"/>
                    </a:lnTo>
                    <a:lnTo>
                      <a:pt x="1853" y="5636"/>
                    </a:lnTo>
                    <a:lnTo>
                      <a:pt x="2165" y="5460"/>
                    </a:lnTo>
                    <a:lnTo>
                      <a:pt x="2457" y="5246"/>
                    </a:lnTo>
                    <a:lnTo>
                      <a:pt x="2750" y="4992"/>
                    </a:lnTo>
                    <a:lnTo>
                      <a:pt x="3003" y="4739"/>
                    </a:lnTo>
                    <a:lnTo>
                      <a:pt x="3257" y="4446"/>
                    </a:lnTo>
                    <a:lnTo>
                      <a:pt x="3491" y="4173"/>
                    </a:lnTo>
                    <a:lnTo>
                      <a:pt x="3705" y="3881"/>
                    </a:lnTo>
                    <a:lnTo>
                      <a:pt x="3900" y="3588"/>
                    </a:lnTo>
                    <a:lnTo>
                      <a:pt x="4095" y="3276"/>
                    </a:lnTo>
                    <a:lnTo>
                      <a:pt x="4271" y="2945"/>
                    </a:lnTo>
                    <a:lnTo>
                      <a:pt x="4427" y="2613"/>
                    </a:lnTo>
                    <a:lnTo>
                      <a:pt x="4544" y="2262"/>
                    </a:lnTo>
                    <a:lnTo>
                      <a:pt x="4641" y="1931"/>
                    </a:lnTo>
                    <a:lnTo>
                      <a:pt x="4661" y="1755"/>
                    </a:lnTo>
                    <a:lnTo>
                      <a:pt x="4680" y="1580"/>
                    </a:lnTo>
                    <a:lnTo>
                      <a:pt x="4661" y="1424"/>
                    </a:lnTo>
                    <a:lnTo>
                      <a:pt x="4641" y="1268"/>
                    </a:lnTo>
                    <a:lnTo>
                      <a:pt x="4583" y="1131"/>
                    </a:lnTo>
                    <a:lnTo>
                      <a:pt x="4505" y="995"/>
                    </a:lnTo>
                    <a:lnTo>
                      <a:pt x="4407" y="858"/>
                    </a:lnTo>
                    <a:lnTo>
                      <a:pt x="4290" y="741"/>
                    </a:lnTo>
                    <a:lnTo>
                      <a:pt x="4154" y="644"/>
                    </a:lnTo>
                    <a:lnTo>
                      <a:pt x="4017" y="546"/>
                    </a:lnTo>
                    <a:lnTo>
                      <a:pt x="3725" y="371"/>
                    </a:lnTo>
                    <a:lnTo>
                      <a:pt x="3393" y="215"/>
                    </a:lnTo>
                    <a:lnTo>
                      <a:pt x="3081" y="118"/>
                    </a:lnTo>
                    <a:lnTo>
                      <a:pt x="2789" y="40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3" name="Google Shape;16483;p48"/>
              <p:cNvSpPr/>
              <p:nvPr/>
            </p:nvSpPr>
            <p:spPr>
              <a:xfrm>
                <a:off x="4007432" y="7645646"/>
                <a:ext cx="320552" cy="315284"/>
              </a:xfrm>
              <a:custGeom>
                <a:avLst/>
                <a:gdLst/>
                <a:ahLst/>
                <a:cxnLst/>
                <a:rect l="l" t="t" r="r" b="b"/>
                <a:pathLst>
                  <a:path w="10588" h="10414" extrusionOk="0">
                    <a:moveTo>
                      <a:pt x="4485" y="1"/>
                    </a:moveTo>
                    <a:lnTo>
                      <a:pt x="4095" y="79"/>
                    </a:lnTo>
                    <a:lnTo>
                      <a:pt x="3724" y="196"/>
                    </a:lnTo>
                    <a:lnTo>
                      <a:pt x="3334" y="332"/>
                    </a:lnTo>
                    <a:lnTo>
                      <a:pt x="2983" y="488"/>
                    </a:lnTo>
                    <a:lnTo>
                      <a:pt x="2632" y="683"/>
                    </a:lnTo>
                    <a:lnTo>
                      <a:pt x="2301" y="898"/>
                    </a:lnTo>
                    <a:lnTo>
                      <a:pt x="1989" y="1132"/>
                    </a:lnTo>
                    <a:lnTo>
                      <a:pt x="1677" y="1385"/>
                    </a:lnTo>
                    <a:lnTo>
                      <a:pt x="1365" y="1717"/>
                    </a:lnTo>
                    <a:lnTo>
                      <a:pt x="1092" y="2048"/>
                    </a:lnTo>
                    <a:lnTo>
                      <a:pt x="839" y="2419"/>
                    </a:lnTo>
                    <a:lnTo>
                      <a:pt x="605" y="2809"/>
                    </a:lnTo>
                    <a:lnTo>
                      <a:pt x="429" y="3199"/>
                    </a:lnTo>
                    <a:lnTo>
                      <a:pt x="254" y="3608"/>
                    </a:lnTo>
                    <a:lnTo>
                      <a:pt x="137" y="4037"/>
                    </a:lnTo>
                    <a:lnTo>
                      <a:pt x="59" y="4486"/>
                    </a:lnTo>
                    <a:lnTo>
                      <a:pt x="0" y="4876"/>
                    </a:lnTo>
                    <a:lnTo>
                      <a:pt x="0" y="5285"/>
                    </a:lnTo>
                    <a:lnTo>
                      <a:pt x="20" y="5695"/>
                    </a:lnTo>
                    <a:lnTo>
                      <a:pt x="78" y="6084"/>
                    </a:lnTo>
                    <a:lnTo>
                      <a:pt x="176" y="6494"/>
                    </a:lnTo>
                    <a:lnTo>
                      <a:pt x="293" y="6864"/>
                    </a:lnTo>
                    <a:lnTo>
                      <a:pt x="449" y="7254"/>
                    </a:lnTo>
                    <a:lnTo>
                      <a:pt x="624" y="7625"/>
                    </a:lnTo>
                    <a:lnTo>
                      <a:pt x="819" y="7956"/>
                    </a:lnTo>
                    <a:lnTo>
                      <a:pt x="1034" y="8307"/>
                    </a:lnTo>
                    <a:lnTo>
                      <a:pt x="1248" y="8639"/>
                    </a:lnTo>
                    <a:lnTo>
                      <a:pt x="1502" y="8951"/>
                    </a:lnTo>
                    <a:lnTo>
                      <a:pt x="1794" y="9263"/>
                    </a:lnTo>
                    <a:lnTo>
                      <a:pt x="2086" y="9536"/>
                    </a:lnTo>
                    <a:lnTo>
                      <a:pt x="2398" y="9770"/>
                    </a:lnTo>
                    <a:lnTo>
                      <a:pt x="2574" y="9887"/>
                    </a:lnTo>
                    <a:lnTo>
                      <a:pt x="2749" y="9984"/>
                    </a:lnTo>
                    <a:lnTo>
                      <a:pt x="2983" y="10082"/>
                    </a:lnTo>
                    <a:lnTo>
                      <a:pt x="3198" y="10179"/>
                    </a:lnTo>
                    <a:lnTo>
                      <a:pt x="3432" y="10257"/>
                    </a:lnTo>
                    <a:lnTo>
                      <a:pt x="3685" y="10316"/>
                    </a:lnTo>
                    <a:lnTo>
                      <a:pt x="3919" y="10355"/>
                    </a:lnTo>
                    <a:lnTo>
                      <a:pt x="4173" y="10394"/>
                    </a:lnTo>
                    <a:lnTo>
                      <a:pt x="4426" y="10413"/>
                    </a:lnTo>
                    <a:lnTo>
                      <a:pt x="4660" y="10413"/>
                    </a:lnTo>
                    <a:lnTo>
                      <a:pt x="5089" y="10394"/>
                    </a:lnTo>
                    <a:lnTo>
                      <a:pt x="5499" y="10335"/>
                    </a:lnTo>
                    <a:lnTo>
                      <a:pt x="5928" y="10257"/>
                    </a:lnTo>
                    <a:lnTo>
                      <a:pt x="6337" y="10160"/>
                    </a:lnTo>
                    <a:lnTo>
                      <a:pt x="6727" y="10023"/>
                    </a:lnTo>
                    <a:lnTo>
                      <a:pt x="7137" y="9848"/>
                    </a:lnTo>
                    <a:lnTo>
                      <a:pt x="7507" y="9653"/>
                    </a:lnTo>
                    <a:lnTo>
                      <a:pt x="7877" y="9438"/>
                    </a:lnTo>
                    <a:lnTo>
                      <a:pt x="8228" y="9204"/>
                    </a:lnTo>
                    <a:lnTo>
                      <a:pt x="8579" y="8931"/>
                    </a:lnTo>
                    <a:lnTo>
                      <a:pt x="8891" y="8658"/>
                    </a:lnTo>
                    <a:lnTo>
                      <a:pt x="9184" y="8346"/>
                    </a:lnTo>
                    <a:lnTo>
                      <a:pt x="9457" y="8034"/>
                    </a:lnTo>
                    <a:lnTo>
                      <a:pt x="9710" y="7703"/>
                    </a:lnTo>
                    <a:lnTo>
                      <a:pt x="9925" y="7352"/>
                    </a:lnTo>
                    <a:lnTo>
                      <a:pt x="10100" y="6981"/>
                    </a:lnTo>
                    <a:lnTo>
                      <a:pt x="10256" y="6611"/>
                    </a:lnTo>
                    <a:lnTo>
                      <a:pt x="10373" y="6279"/>
                    </a:lnTo>
                    <a:lnTo>
                      <a:pt x="10471" y="5928"/>
                    </a:lnTo>
                    <a:lnTo>
                      <a:pt x="10529" y="5578"/>
                    </a:lnTo>
                    <a:lnTo>
                      <a:pt x="10568" y="5246"/>
                    </a:lnTo>
                    <a:lnTo>
                      <a:pt x="10588" y="4876"/>
                    </a:lnTo>
                    <a:lnTo>
                      <a:pt x="10588" y="4525"/>
                    </a:lnTo>
                    <a:lnTo>
                      <a:pt x="10568" y="4193"/>
                    </a:lnTo>
                    <a:lnTo>
                      <a:pt x="10510" y="3842"/>
                    </a:lnTo>
                    <a:lnTo>
                      <a:pt x="10451" y="3491"/>
                    </a:lnTo>
                    <a:lnTo>
                      <a:pt x="10354" y="3160"/>
                    </a:lnTo>
                    <a:lnTo>
                      <a:pt x="10217" y="2828"/>
                    </a:lnTo>
                    <a:lnTo>
                      <a:pt x="10081" y="2516"/>
                    </a:lnTo>
                    <a:lnTo>
                      <a:pt x="9905" y="2204"/>
                    </a:lnTo>
                    <a:lnTo>
                      <a:pt x="9710" y="1912"/>
                    </a:lnTo>
                    <a:lnTo>
                      <a:pt x="9496" y="1639"/>
                    </a:lnTo>
                    <a:lnTo>
                      <a:pt x="9242" y="1385"/>
                    </a:lnTo>
                    <a:lnTo>
                      <a:pt x="9008" y="1171"/>
                    </a:lnTo>
                    <a:lnTo>
                      <a:pt x="8774" y="956"/>
                    </a:lnTo>
                    <a:lnTo>
                      <a:pt x="8501" y="781"/>
                    </a:lnTo>
                    <a:lnTo>
                      <a:pt x="8228" y="625"/>
                    </a:lnTo>
                    <a:lnTo>
                      <a:pt x="7955" y="488"/>
                    </a:lnTo>
                    <a:lnTo>
                      <a:pt x="7644" y="352"/>
                    </a:lnTo>
                    <a:lnTo>
                      <a:pt x="7351" y="274"/>
                    </a:lnTo>
                    <a:lnTo>
                      <a:pt x="7039" y="196"/>
                    </a:lnTo>
                    <a:lnTo>
                      <a:pt x="6688" y="137"/>
                    </a:lnTo>
                    <a:lnTo>
                      <a:pt x="6064" y="137"/>
                    </a:lnTo>
                    <a:lnTo>
                      <a:pt x="5772" y="176"/>
                    </a:lnTo>
                    <a:lnTo>
                      <a:pt x="5499" y="215"/>
                    </a:lnTo>
                    <a:lnTo>
                      <a:pt x="5148" y="293"/>
                    </a:lnTo>
                    <a:lnTo>
                      <a:pt x="4972" y="352"/>
                    </a:lnTo>
                    <a:lnTo>
                      <a:pt x="4816" y="410"/>
                    </a:lnTo>
                    <a:lnTo>
                      <a:pt x="4680" y="488"/>
                    </a:lnTo>
                    <a:lnTo>
                      <a:pt x="4641" y="527"/>
                    </a:lnTo>
                    <a:lnTo>
                      <a:pt x="4602" y="566"/>
                    </a:lnTo>
                    <a:lnTo>
                      <a:pt x="4738" y="371"/>
                    </a:lnTo>
                    <a:lnTo>
                      <a:pt x="4758" y="313"/>
                    </a:lnTo>
                    <a:lnTo>
                      <a:pt x="4758" y="235"/>
                    </a:lnTo>
                    <a:lnTo>
                      <a:pt x="4758" y="176"/>
                    </a:lnTo>
                    <a:lnTo>
                      <a:pt x="4738" y="118"/>
                    </a:lnTo>
                    <a:lnTo>
                      <a:pt x="4699" y="79"/>
                    </a:lnTo>
                    <a:lnTo>
                      <a:pt x="4641" y="40"/>
                    </a:lnTo>
                    <a:lnTo>
                      <a:pt x="4582" y="20"/>
                    </a:lnTo>
                    <a:lnTo>
                      <a:pt x="45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4" name="Google Shape;16484;p48"/>
              <p:cNvSpPr/>
              <p:nvPr/>
            </p:nvSpPr>
            <p:spPr>
              <a:xfrm>
                <a:off x="4007432" y="7645646"/>
                <a:ext cx="320552" cy="315284"/>
              </a:xfrm>
              <a:custGeom>
                <a:avLst/>
                <a:gdLst/>
                <a:ahLst/>
                <a:cxnLst/>
                <a:rect l="l" t="t" r="r" b="b"/>
                <a:pathLst>
                  <a:path w="10588" h="10414" fill="none" extrusionOk="0">
                    <a:moveTo>
                      <a:pt x="4524" y="1"/>
                    </a:moveTo>
                    <a:lnTo>
                      <a:pt x="4524" y="1"/>
                    </a:lnTo>
                    <a:lnTo>
                      <a:pt x="4485" y="1"/>
                    </a:lnTo>
                    <a:lnTo>
                      <a:pt x="4485" y="1"/>
                    </a:lnTo>
                    <a:lnTo>
                      <a:pt x="4095" y="79"/>
                    </a:lnTo>
                    <a:lnTo>
                      <a:pt x="3724" y="196"/>
                    </a:lnTo>
                    <a:lnTo>
                      <a:pt x="3334" y="332"/>
                    </a:lnTo>
                    <a:lnTo>
                      <a:pt x="2983" y="488"/>
                    </a:lnTo>
                    <a:lnTo>
                      <a:pt x="2632" y="683"/>
                    </a:lnTo>
                    <a:lnTo>
                      <a:pt x="2301" y="898"/>
                    </a:lnTo>
                    <a:lnTo>
                      <a:pt x="1989" y="1132"/>
                    </a:lnTo>
                    <a:lnTo>
                      <a:pt x="1677" y="1385"/>
                    </a:lnTo>
                    <a:lnTo>
                      <a:pt x="1677" y="1385"/>
                    </a:lnTo>
                    <a:lnTo>
                      <a:pt x="1365" y="1717"/>
                    </a:lnTo>
                    <a:lnTo>
                      <a:pt x="1092" y="2048"/>
                    </a:lnTo>
                    <a:lnTo>
                      <a:pt x="839" y="2419"/>
                    </a:lnTo>
                    <a:lnTo>
                      <a:pt x="605" y="2809"/>
                    </a:lnTo>
                    <a:lnTo>
                      <a:pt x="429" y="3199"/>
                    </a:lnTo>
                    <a:lnTo>
                      <a:pt x="254" y="3608"/>
                    </a:lnTo>
                    <a:lnTo>
                      <a:pt x="137" y="4037"/>
                    </a:lnTo>
                    <a:lnTo>
                      <a:pt x="59" y="4486"/>
                    </a:lnTo>
                    <a:lnTo>
                      <a:pt x="59" y="4486"/>
                    </a:lnTo>
                    <a:lnTo>
                      <a:pt x="0" y="4876"/>
                    </a:lnTo>
                    <a:lnTo>
                      <a:pt x="0" y="5285"/>
                    </a:lnTo>
                    <a:lnTo>
                      <a:pt x="20" y="5695"/>
                    </a:lnTo>
                    <a:lnTo>
                      <a:pt x="78" y="6084"/>
                    </a:lnTo>
                    <a:lnTo>
                      <a:pt x="176" y="6494"/>
                    </a:lnTo>
                    <a:lnTo>
                      <a:pt x="293" y="6864"/>
                    </a:lnTo>
                    <a:lnTo>
                      <a:pt x="449" y="7254"/>
                    </a:lnTo>
                    <a:lnTo>
                      <a:pt x="624" y="7625"/>
                    </a:lnTo>
                    <a:lnTo>
                      <a:pt x="624" y="7625"/>
                    </a:lnTo>
                    <a:lnTo>
                      <a:pt x="819" y="7956"/>
                    </a:lnTo>
                    <a:lnTo>
                      <a:pt x="1034" y="8307"/>
                    </a:lnTo>
                    <a:lnTo>
                      <a:pt x="1248" y="8639"/>
                    </a:lnTo>
                    <a:lnTo>
                      <a:pt x="1502" y="8951"/>
                    </a:lnTo>
                    <a:lnTo>
                      <a:pt x="1794" y="9263"/>
                    </a:lnTo>
                    <a:lnTo>
                      <a:pt x="2086" y="9536"/>
                    </a:lnTo>
                    <a:lnTo>
                      <a:pt x="2398" y="9770"/>
                    </a:lnTo>
                    <a:lnTo>
                      <a:pt x="2574" y="9887"/>
                    </a:lnTo>
                    <a:lnTo>
                      <a:pt x="2749" y="9984"/>
                    </a:lnTo>
                    <a:lnTo>
                      <a:pt x="2749" y="9984"/>
                    </a:lnTo>
                    <a:lnTo>
                      <a:pt x="2983" y="10082"/>
                    </a:lnTo>
                    <a:lnTo>
                      <a:pt x="3198" y="10179"/>
                    </a:lnTo>
                    <a:lnTo>
                      <a:pt x="3432" y="10257"/>
                    </a:lnTo>
                    <a:lnTo>
                      <a:pt x="3685" y="10316"/>
                    </a:lnTo>
                    <a:lnTo>
                      <a:pt x="3685" y="10316"/>
                    </a:lnTo>
                    <a:lnTo>
                      <a:pt x="3919" y="10355"/>
                    </a:lnTo>
                    <a:lnTo>
                      <a:pt x="4173" y="10394"/>
                    </a:lnTo>
                    <a:lnTo>
                      <a:pt x="4426" y="10413"/>
                    </a:lnTo>
                    <a:lnTo>
                      <a:pt x="4660" y="10413"/>
                    </a:lnTo>
                    <a:lnTo>
                      <a:pt x="4660" y="10413"/>
                    </a:lnTo>
                    <a:lnTo>
                      <a:pt x="5089" y="10394"/>
                    </a:lnTo>
                    <a:lnTo>
                      <a:pt x="5499" y="10335"/>
                    </a:lnTo>
                    <a:lnTo>
                      <a:pt x="5928" y="10257"/>
                    </a:lnTo>
                    <a:lnTo>
                      <a:pt x="6337" y="10160"/>
                    </a:lnTo>
                    <a:lnTo>
                      <a:pt x="6727" y="10023"/>
                    </a:lnTo>
                    <a:lnTo>
                      <a:pt x="7137" y="9848"/>
                    </a:lnTo>
                    <a:lnTo>
                      <a:pt x="7507" y="9653"/>
                    </a:lnTo>
                    <a:lnTo>
                      <a:pt x="7877" y="9438"/>
                    </a:lnTo>
                    <a:lnTo>
                      <a:pt x="8228" y="9204"/>
                    </a:lnTo>
                    <a:lnTo>
                      <a:pt x="8579" y="8931"/>
                    </a:lnTo>
                    <a:lnTo>
                      <a:pt x="8891" y="8658"/>
                    </a:lnTo>
                    <a:lnTo>
                      <a:pt x="9184" y="8346"/>
                    </a:lnTo>
                    <a:lnTo>
                      <a:pt x="9457" y="8034"/>
                    </a:lnTo>
                    <a:lnTo>
                      <a:pt x="9710" y="7703"/>
                    </a:lnTo>
                    <a:lnTo>
                      <a:pt x="9925" y="7352"/>
                    </a:lnTo>
                    <a:lnTo>
                      <a:pt x="10100" y="6981"/>
                    </a:lnTo>
                    <a:lnTo>
                      <a:pt x="10100" y="6981"/>
                    </a:lnTo>
                    <a:lnTo>
                      <a:pt x="10256" y="6611"/>
                    </a:lnTo>
                    <a:lnTo>
                      <a:pt x="10256" y="6611"/>
                    </a:lnTo>
                    <a:lnTo>
                      <a:pt x="10373" y="6279"/>
                    </a:lnTo>
                    <a:lnTo>
                      <a:pt x="10471" y="5928"/>
                    </a:lnTo>
                    <a:lnTo>
                      <a:pt x="10529" y="5578"/>
                    </a:lnTo>
                    <a:lnTo>
                      <a:pt x="10568" y="5246"/>
                    </a:lnTo>
                    <a:lnTo>
                      <a:pt x="10588" y="4876"/>
                    </a:lnTo>
                    <a:lnTo>
                      <a:pt x="10588" y="4525"/>
                    </a:lnTo>
                    <a:lnTo>
                      <a:pt x="10568" y="4193"/>
                    </a:lnTo>
                    <a:lnTo>
                      <a:pt x="10510" y="3842"/>
                    </a:lnTo>
                    <a:lnTo>
                      <a:pt x="10451" y="3491"/>
                    </a:lnTo>
                    <a:lnTo>
                      <a:pt x="10354" y="3160"/>
                    </a:lnTo>
                    <a:lnTo>
                      <a:pt x="10217" y="2828"/>
                    </a:lnTo>
                    <a:lnTo>
                      <a:pt x="10081" y="2516"/>
                    </a:lnTo>
                    <a:lnTo>
                      <a:pt x="9905" y="2204"/>
                    </a:lnTo>
                    <a:lnTo>
                      <a:pt x="9710" y="1912"/>
                    </a:lnTo>
                    <a:lnTo>
                      <a:pt x="9496" y="1639"/>
                    </a:lnTo>
                    <a:lnTo>
                      <a:pt x="9242" y="1385"/>
                    </a:lnTo>
                    <a:lnTo>
                      <a:pt x="9242" y="1385"/>
                    </a:lnTo>
                    <a:lnTo>
                      <a:pt x="9008" y="1171"/>
                    </a:lnTo>
                    <a:lnTo>
                      <a:pt x="8774" y="956"/>
                    </a:lnTo>
                    <a:lnTo>
                      <a:pt x="8501" y="781"/>
                    </a:lnTo>
                    <a:lnTo>
                      <a:pt x="8228" y="625"/>
                    </a:lnTo>
                    <a:lnTo>
                      <a:pt x="7955" y="488"/>
                    </a:lnTo>
                    <a:lnTo>
                      <a:pt x="7644" y="352"/>
                    </a:lnTo>
                    <a:lnTo>
                      <a:pt x="7351" y="274"/>
                    </a:lnTo>
                    <a:lnTo>
                      <a:pt x="7039" y="196"/>
                    </a:lnTo>
                    <a:lnTo>
                      <a:pt x="7039" y="196"/>
                    </a:lnTo>
                    <a:lnTo>
                      <a:pt x="6688" y="137"/>
                    </a:lnTo>
                    <a:lnTo>
                      <a:pt x="6337" y="137"/>
                    </a:lnTo>
                    <a:lnTo>
                      <a:pt x="6337" y="137"/>
                    </a:lnTo>
                    <a:lnTo>
                      <a:pt x="6064" y="137"/>
                    </a:lnTo>
                    <a:lnTo>
                      <a:pt x="5772" y="176"/>
                    </a:lnTo>
                    <a:lnTo>
                      <a:pt x="5772" y="176"/>
                    </a:lnTo>
                    <a:lnTo>
                      <a:pt x="5499" y="215"/>
                    </a:lnTo>
                    <a:lnTo>
                      <a:pt x="5148" y="293"/>
                    </a:lnTo>
                    <a:lnTo>
                      <a:pt x="4972" y="352"/>
                    </a:lnTo>
                    <a:lnTo>
                      <a:pt x="4816" y="410"/>
                    </a:lnTo>
                    <a:lnTo>
                      <a:pt x="4680" y="488"/>
                    </a:lnTo>
                    <a:lnTo>
                      <a:pt x="4641" y="527"/>
                    </a:lnTo>
                    <a:lnTo>
                      <a:pt x="4602" y="566"/>
                    </a:lnTo>
                    <a:lnTo>
                      <a:pt x="4602" y="566"/>
                    </a:lnTo>
                    <a:lnTo>
                      <a:pt x="4738" y="371"/>
                    </a:lnTo>
                    <a:lnTo>
                      <a:pt x="4738" y="371"/>
                    </a:lnTo>
                    <a:lnTo>
                      <a:pt x="4758" y="313"/>
                    </a:lnTo>
                    <a:lnTo>
                      <a:pt x="4758" y="235"/>
                    </a:lnTo>
                    <a:lnTo>
                      <a:pt x="4758" y="176"/>
                    </a:lnTo>
                    <a:lnTo>
                      <a:pt x="4738" y="118"/>
                    </a:lnTo>
                    <a:lnTo>
                      <a:pt x="4699" y="79"/>
                    </a:lnTo>
                    <a:lnTo>
                      <a:pt x="4641" y="40"/>
                    </a:lnTo>
                    <a:lnTo>
                      <a:pt x="4582" y="20"/>
                    </a:lnTo>
                    <a:lnTo>
                      <a:pt x="45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5" name="Google Shape;16485;p48"/>
              <p:cNvSpPr/>
              <p:nvPr/>
            </p:nvSpPr>
            <p:spPr>
              <a:xfrm>
                <a:off x="3505663" y="7758419"/>
                <a:ext cx="325305" cy="309350"/>
              </a:xfrm>
              <a:custGeom>
                <a:avLst/>
                <a:gdLst/>
                <a:ahLst/>
                <a:cxnLst/>
                <a:rect l="l" t="t" r="r" b="b"/>
                <a:pathLst>
                  <a:path w="10745" h="10218" extrusionOk="0">
                    <a:moveTo>
                      <a:pt x="5090" y="0"/>
                    </a:moveTo>
                    <a:lnTo>
                      <a:pt x="4700" y="39"/>
                    </a:lnTo>
                    <a:lnTo>
                      <a:pt x="4310" y="117"/>
                    </a:lnTo>
                    <a:lnTo>
                      <a:pt x="3939" y="215"/>
                    </a:lnTo>
                    <a:lnTo>
                      <a:pt x="3881" y="234"/>
                    </a:lnTo>
                    <a:lnTo>
                      <a:pt x="3822" y="293"/>
                    </a:lnTo>
                    <a:lnTo>
                      <a:pt x="3783" y="332"/>
                    </a:lnTo>
                    <a:lnTo>
                      <a:pt x="3783" y="410"/>
                    </a:lnTo>
                    <a:lnTo>
                      <a:pt x="3764" y="468"/>
                    </a:lnTo>
                    <a:lnTo>
                      <a:pt x="3783" y="527"/>
                    </a:lnTo>
                    <a:lnTo>
                      <a:pt x="3822" y="585"/>
                    </a:lnTo>
                    <a:lnTo>
                      <a:pt x="3881" y="644"/>
                    </a:lnTo>
                    <a:lnTo>
                      <a:pt x="4076" y="780"/>
                    </a:lnTo>
                    <a:lnTo>
                      <a:pt x="4076" y="780"/>
                    </a:lnTo>
                    <a:lnTo>
                      <a:pt x="3978" y="741"/>
                    </a:lnTo>
                    <a:lnTo>
                      <a:pt x="3842" y="722"/>
                    </a:lnTo>
                    <a:lnTo>
                      <a:pt x="3569" y="741"/>
                    </a:lnTo>
                    <a:lnTo>
                      <a:pt x="3296" y="800"/>
                    </a:lnTo>
                    <a:lnTo>
                      <a:pt x="2847" y="917"/>
                    </a:lnTo>
                    <a:lnTo>
                      <a:pt x="2555" y="1034"/>
                    </a:lnTo>
                    <a:lnTo>
                      <a:pt x="2262" y="1151"/>
                    </a:lnTo>
                    <a:lnTo>
                      <a:pt x="1989" y="1307"/>
                    </a:lnTo>
                    <a:lnTo>
                      <a:pt x="1716" y="1482"/>
                    </a:lnTo>
                    <a:lnTo>
                      <a:pt x="1482" y="1697"/>
                    </a:lnTo>
                    <a:lnTo>
                      <a:pt x="1248" y="1911"/>
                    </a:lnTo>
                    <a:lnTo>
                      <a:pt x="1034" y="2145"/>
                    </a:lnTo>
                    <a:lnTo>
                      <a:pt x="839" y="2398"/>
                    </a:lnTo>
                    <a:lnTo>
                      <a:pt x="663" y="2652"/>
                    </a:lnTo>
                    <a:lnTo>
                      <a:pt x="507" y="2925"/>
                    </a:lnTo>
                    <a:lnTo>
                      <a:pt x="371" y="3217"/>
                    </a:lnTo>
                    <a:lnTo>
                      <a:pt x="254" y="3510"/>
                    </a:lnTo>
                    <a:lnTo>
                      <a:pt x="137" y="3861"/>
                    </a:lnTo>
                    <a:lnTo>
                      <a:pt x="59" y="4212"/>
                    </a:lnTo>
                    <a:lnTo>
                      <a:pt x="20" y="4563"/>
                    </a:lnTo>
                    <a:lnTo>
                      <a:pt x="0" y="4914"/>
                    </a:lnTo>
                    <a:lnTo>
                      <a:pt x="0" y="5245"/>
                    </a:lnTo>
                    <a:lnTo>
                      <a:pt x="39" y="5596"/>
                    </a:lnTo>
                    <a:lnTo>
                      <a:pt x="98" y="5947"/>
                    </a:lnTo>
                    <a:lnTo>
                      <a:pt x="176" y="6279"/>
                    </a:lnTo>
                    <a:lnTo>
                      <a:pt x="293" y="6610"/>
                    </a:lnTo>
                    <a:lnTo>
                      <a:pt x="410" y="6942"/>
                    </a:lnTo>
                    <a:lnTo>
                      <a:pt x="566" y="7254"/>
                    </a:lnTo>
                    <a:lnTo>
                      <a:pt x="741" y="7566"/>
                    </a:lnTo>
                    <a:lnTo>
                      <a:pt x="936" y="7858"/>
                    </a:lnTo>
                    <a:lnTo>
                      <a:pt x="1151" y="8151"/>
                    </a:lnTo>
                    <a:lnTo>
                      <a:pt x="1385" y="8423"/>
                    </a:lnTo>
                    <a:lnTo>
                      <a:pt x="1619" y="8677"/>
                    </a:lnTo>
                    <a:lnTo>
                      <a:pt x="1911" y="8930"/>
                    </a:lnTo>
                    <a:lnTo>
                      <a:pt x="2106" y="9086"/>
                    </a:lnTo>
                    <a:lnTo>
                      <a:pt x="2321" y="9223"/>
                    </a:lnTo>
                    <a:lnTo>
                      <a:pt x="2535" y="9359"/>
                    </a:lnTo>
                    <a:lnTo>
                      <a:pt x="2750" y="9496"/>
                    </a:lnTo>
                    <a:lnTo>
                      <a:pt x="3198" y="9710"/>
                    </a:lnTo>
                    <a:lnTo>
                      <a:pt x="3686" y="9886"/>
                    </a:lnTo>
                    <a:lnTo>
                      <a:pt x="4173" y="10042"/>
                    </a:lnTo>
                    <a:lnTo>
                      <a:pt x="4680" y="10139"/>
                    </a:lnTo>
                    <a:lnTo>
                      <a:pt x="5207" y="10198"/>
                    </a:lnTo>
                    <a:lnTo>
                      <a:pt x="5733" y="10217"/>
                    </a:lnTo>
                    <a:lnTo>
                      <a:pt x="6201" y="10198"/>
                    </a:lnTo>
                    <a:lnTo>
                      <a:pt x="6649" y="10159"/>
                    </a:lnTo>
                    <a:lnTo>
                      <a:pt x="7098" y="10061"/>
                    </a:lnTo>
                    <a:lnTo>
                      <a:pt x="7546" y="9944"/>
                    </a:lnTo>
                    <a:lnTo>
                      <a:pt x="7975" y="9788"/>
                    </a:lnTo>
                    <a:lnTo>
                      <a:pt x="8385" y="9613"/>
                    </a:lnTo>
                    <a:lnTo>
                      <a:pt x="8794" y="9379"/>
                    </a:lnTo>
                    <a:lnTo>
                      <a:pt x="9165" y="9125"/>
                    </a:lnTo>
                    <a:lnTo>
                      <a:pt x="9340" y="8969"/>
                    </a:lnTo>
                    <a:lnTo>
                      <a:pt x="9535" y="8813"/>
                    </a:lnTo>
                    <a:lnTo>
                      <a:pt x="9691" y="8618"/>
                    </a:lnTo>
                    <a:lnTo>
                      <a:pt x="9847" y="8423"/>
                    </a:lnTo>
                    <a:lnTo>
                      <a:pt x="9964" y="8268"/>
                    </a:lnTo>
                    <a:lnTo>
                      <a:pt x="10062" y="8092"/>
                    </a:lnTo>
                    <a:lnTo>
                      <a:pt x="10257" y="7741"/>
                    </a:lnTo>
                    <a:lnTo>
                      <a:pt x="10413" y="7351"/>
                    </a:lnTo>
                    <a:lnTo>
                      <a:pt x="10530" y="6961"/>
                    </a:lnTo>
                    <a:lnTo>
                      <a:pt x="10608" y="6571"/>
                    </a:lnTo>
                    <a:lnTo>
                      <a:pt x="10666" y="6162"/>
                    </a:lnTo>
                    <a:lnTo>
                      <a:pt x="10705" y="5772"/>
                    </a:lnTo>
                    <a:lnTo>
                      <a:pt x="10744" y="5382"/>
                    </a:lnTo>
                    <a:lnTo>
                      <a:pt x="10725" y="4972"/>
                    </a:lnTo>
                    <a:lnTo>
                      <a:pt x="10705" y="4563"/>
                    </a:lnTo>
                    <a:lnTo>
                      <a:pt x="10647" y="4153"/>
                    </a:lnTo>
                    <a:lnTo>
                      <a:pt x="10549" y="3763"/>
                    </a:lnTo>
                    <a:lnTo>
                      <a:pt x="10432" y="3373"/>
                    </a:lnTo>
                    <a:lnTo>
                      <a:pt x="10276" y="3003"/>
                    </a:lnTo>
                    <a:lnTo>
                      <a:pt x="10101" y="2652"/>
                    </a:lnTo>
                    <a:lnTo>
                      <a:pt x="9886" y="2301"/>
                    </a:lnTo>
                    <a:lnTo>
                      <a:pt x="9613" y="1950"/>
                    </a:lnTo>
                    <a:lnTo>
                      <a:pt x="9321" y="1619"/>
                    </a:lnTo>
                    <a:lnTo>
                      <a:pt x="8989" y="1307"/>
                    </a:lnTo>
                    <a:lnTo>
                      <a:pt x="8638" y="1034"/>
                    </a:lnTo>
                    <a:lnTo>
                      <a:pt x="8268" y="780"/>
                    </a:lnTo>
                    <a:lnTo>
                      <a:pt x="7897" y="566"/>
                    </a:lnTo>
                    <a:lnTo>
                      <a:pt x="7488" y="390"/>
                    </a:lnTo>
                    <a:lnTo>
                      <a:pt x="7059" y="234"/>
                    </a:lnTo>
                    <a:lnTo>
                      <a:pt x="6669" y="117"/>
                    </a:lnTo>
                    <a:lnTo>
                      <a:pt x="6279" y="59"/>
                    </a:lnTo>
                    <a:lnTo>
                      <a:pt x="58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6" name="Google Shape;16486;p48"/>
              <p:cNvSpPr/>
              <p:nvPr/>
            </p:nvSpPr>
            <p:spPr>
              <a:xfrm>
                <a:off x="3505663" y="7758419"/>
                <a:ext cx="325305" cy="309350"/>
              </a:xfrm>
              <a:custGeom>
                <a:avLst/>
                <a:gdLst/>
                <a:ahLst/>
                <a:cxnLst/>
                <a:rect l="l" t="t" r="r" b="b"/>
                <a:pathLst>
                  <a:path w="10745" h="10218" fill="none" extrusionOk="0">
                    <a:moveTo>
                      <a:pt x="5460" y="0"/>
                    </a:moveTo>
                    <a:lnTo>
                      <a:pt x="5460" y="0"/>
                    </a:lnTo>
                    <a:lnTo>
                      <a:pt x="5090" y="0"/>
                    </a:lnTo>
                    <a:lnTo>
                      <a:pt x="4700" y="39"/>
                    </a:lnTo>
                    <a:lnTo>
                      <a:pt x="4310" y="117"/>
                    </a:lnTo>
                    <a:lnTo>
                      <a:pt x="3939" y="215"/>
                    </a:lnTo>
                    <a:lnTo>
                      <a:pt x="3939" y="215"/>
                    </a:lnTo>
                    <a:lnTo>
                      <a:pt x="3881" y="234"/>
                    </a:lnTo>
                    <a:lnTo>
                      <a:pt x="3822" y="293"/>
                    </a:lnTo>
                    <a:lnTo>
                      <a:pt x="3783" y="332"/>
                    </a:lnTo>
                    <a:lnTo>
                      <a:pt x="3783" y="410"/>
                    </a:lnTo>
                    <a:lnTo>
                      <a:pt x="3764" y="468"/>
                    </a:lnTo>
                    <a:lnTo>
                      <a:pt x="3783" y="527"/>
                    </a:lnTo>
                    <a:lnTo>
                      <a:pt x="3822" y="585"/>
                    </a:lnTo>
                    <a:lnTo>
                      <a:pt x="3881" y="644"/>
                    </a:lnTo>
                    <a:lnTo>
                      <a:pt x="3881" y="644"/>
                    </a:lnTo>
                    <a:lnTo>
                      <a:pt x="4076" y="780"/>
                    </a:lnTo>
                    <a:lnTo>
                      <a:pt x="4076" y="780"/>
                    </a:lnTo>
                    <a:lnTo>
                      <a:pt x="3978" y="741"/>
                    </a:lnTo>
                    <a:lnTo>
                      <a:pt x="3842" y="722"/>
                    </a:lnTo>
                    <a:lnTo>
                      <a:pt x="3842" y="722"/>
                    </a:lnTo>
                    <a:lnTo>
                      <a:pt x="3569" y="741"/>
                    </a:lnTo>
                    <a:lnTo>
                      <a:pt x="3296" y="800"/>
                    </a:lnTo>
                    <a:lnTo>
                      <a:pt x="2847" y="917"/>
                    </a:lnTo>
                    <a:lnTo>
                      <a:pt x="2847" y="917"/>
                    </a:lnTo>
                    <a:lnTo>
                      <a:pt x="2555" y="1034"/>
                    </a:lnTo>
                    <a:lnTo>
                      <a:pt x="2262" y="1151"/>
                    </a:lnTo>
                    <a:lnTo>
                      <a:pt x="1989" y="1307"/>
                    </a:lnTo>
                    <a:lnTo>
                      <a:pt x="1716" y="1482"/>
                    </a:lnTo>
                    <a:lnTo>
                      <a:pt x="1716" y="1482"/>
                    </a:lnTo>
                    <a:lnTo>
                      <a:pt x="1482" y="1697"/>
                    </a:lnTo>
                    <a:lnTo>
                      <a:pt x="1248" y="1911"/>
                    </a:lnTo>
                    <a:lnTo>
                      <a:pt x="1034" y="2145"/>
                    </a:lnTo>
                    <a:lnTo>
                      <a:pt x="839" y="2398"/>
                    </a:lnTo>
                    <a:lnTo>
                      <a:pt x="663" y="2652"/>
                    </a:lnTo>
                    <a:lnTo>
                      <a:pt x="507" y="2925"/>
                    </a:lnTo>
                    <a:lnTo>
                      <a:pt x="371" y="3217"/>
                    </a:lnTo>
                    <a:lnTo>
                      <a:pt x="254" y="3510"/>
                    </a:lnTo>
                    <a:lnTo>
                      <a:pt x="254" y="3510"/>
                    </a:lnTo>
                    <a:lnTo>
                      <a:pt x="137" y="3861"/>
                    </a:lnTo>
                    <a:lnTo>
                      <a:pt x="59" y="4212"/>
                    </a:lnTo>
                    <a:lnTo>
                      <a:pt x="20" y="4563"/>
                    </a:lnTo>
                    <a:lnTo>
                      <a:pt x="0" y="4914"/>
                    </a:lnTo>
                    <a:lnTo>
                      <a:pt x="0" y="5245"/>
                    </a:lnTo>
                    <a:lnTo>
                      <a:pt x="39" y="5596"/>
                    </a:lnTo>
                    <a:lnTo>
                      <a:pt x="98" y="5947"/>
                    </a:lnTo>
                    <a:lnTo>
                      <a:pt x="176" y="6279"/>
                    </a:lnTo>
                    <a:lnTo>
                      <a:pt x="293" y="6610"/>
                    </a:lnTo>
                    <a:lnTo>
                      <a:pt x="410" y="6942"/>
                    </a:lnTo>
                    <a:lnTo>
                      <a:pt x="566" y="7254"/>
                    </a:lnTo>
                    <a:lnTo>
                      <a:pt x="741" y="7566"/>
                    </a:lnTo>
                    <a:lnTo>
                      <a:pt x="936" y="7858"/>
                    </a:lnTo>
                    <a:lnTo>
                      <a:pt x="1151" y="8151"/>
                    </a:lnTo>
                    <a:lnTo>
                      <a:pt x="1385" y="8423"/>
                    </a:lnTo>
                    <a:lnTo>
                      <a:pt x="1619" y="8677"/>
                    </a:lnTo>
                    <a:lnTo>
                      <a:pt x="1619" y="8677"/>
                    </a:lnTo>
                    <a:lnTo>
                      <a:pt x="1911" y="8930"/>
                    </a:lnTo>
                    <a:lnTo>
                      <a:pt x="1911" y="8930"/>
                    </a:lnTo>
                    <a:lnTo>
                      <a:pt x="2106" y="9086"/>
                    </a:lnTo>
                    <a:lnTo>
                      <a:pt x="2321" y="9223"/>
                    </a:lnTo>
                    <a:lnTo>
                      <a:pt x="2535" y="9359"/>
                    </a:lnTo>
                    <a:lnTo>
                      <a:pt x="2750" y="9496"/>
                    </a:lnTo>
                    <a:lnTo>
                      <a:pt x="3198" y="9710"/>
                    </a:lnTo>
                    <a:lnTo>
                      <a:pt x="3686" y="9886"/>
                    </a:lnTo>
                    <a:lnTo>
                      <a:pt x="4173" y="10042"/>
                    </a:lnTo>
                    <a:lnTo>
                      <a:pt x="4680" y="10139"/>
                    </a:lnTo>
                    <a:lnTo>
                      <a:pt x="5207" y="10198"/>
                    </a:lnTo>
                    <a:lnTo>
                      <a:pt x="5733" y="10217"/>
                    </a:lnTo>
                    <a:lnTo>
                      <a:pt x="5733" y="10217"/>
                    </a:lnTo>
                    <a:lnTo>
                      <a:pt x="6201" y="10198"/>
                    </a:lnTo>
                    <a:lnTo>
                      <a:pt x="6649" y="10159"/>
                    </a:lnTo>
                    <a:lnTo>
                      <a:pt x="7098" y="10061"/>
                    </a:lnTo>
                    <a:lnTo>
                      <a:pt x="7546" y="9944"/>
                    </a:lnTo>
                    <a:lnTo>
                      <a:pt x="7975" y="9788"/>
                    </a:lnTo>
                    <a:lnTo>
                      <a:pt x="8385" y="9613"/>
                    </a:lnTo>
                    <a:lnTo>
                      <a:pt x="8794" y="9379"/>
                    </a:lnTo>
                    <a:lnTo>
                      <a:pt x="9165" y="9125"/>
                    </a:lnTo>
                    <a:lnTo>
                      <a:pt x="9165" y="9125"/>
                    </a:lnTo>
                    <a:lnTo>
                      <a:pt x="9340" y="8969"/>
                    </a:lnTo>
                    <a:lnTo>
                      <a:pt x="9535" y="8813"/>
                    </a:lnTo>
                    <a:lnTo>
                      <a:pt x="9691" y="8618"/>
                    </a:lnTo>
                    <a:lnTo>
                      <a:pt x="9847" y="8423"/>
                    </a:lnTo>
                    <a:lnTo>
                      <a:pt x="9847" y="8423"/>
                    </a:lnTo>
                    <a:lnTo>
                      <a:pt x="9964" y="8268"/>
                    </a:lnTo>
                    <a:lnTo>
                      <a:pt x="10062" y="8092"/>
                    </a:lnTo>
                    <a:lnTo>
                      <a:pt x="10257" y="7741"/>
                    </a:lnTo>
                    <a:lnTo>
                      <a:pt x="10413" y="7351"/>
                    </a:lnTo>
                    <a:lnTo>
                      <a:pt x="10530" y="6961"/>
                    </a:lnTo>
                    <a:lnTo>
                      <a:pt x="10608" y="6571"/>
                    </a:lnTo>
                    <a:lnTo>
                      <a:pt x="10666" y="6162"/>
                    </a:lnTo>
                    <a:lnTo>
                      <a:pt x="10705" y="5772"/>
                    </a:lnTo>
                    <a:lnTo>
                      <a:pt x="10744" y="5382"/>
                    </a:lnTo>
                    <a:lnTo>
                      <a:pt x="10744" y="5382"/>
                    </a:lnTo>
                    <a:lnTo>
                      <a:pt x="10725" y="4972"/>
                    </a:lnTo>
                    <a:lnTo>
                      <a:pt x="10705" y="4563"/>
                    </a:lnTo>
                    <a:lnTo>
                      <a:pt x="10647" y="4153"/>
                    </a:lnTo>
                    <a:lnTo>
                      <a:pt x="10549" y="3763"/>
                    </a:lnTo>
                    <a:lnTo>
                      <a:pt x="10432" y="3373"/>
                    </a:lnTo>
                    <a:lnTo>
                      <a:pt x="10276" y="3003"/>
                    </a:lnTo>
                    <a:lnTo>
                      <a:pt x="10101" y="2652"/>
                    </a:lnTo>
                    <a:lnTo>
                      <a:pt x="9886" y="2301"/>
                    </a:lnTo>
                    <a:lnTo>
                      <a:pt x="9886" y="2301"/>
                    </a:lnTo>
                    <a:lnTo>
                      <a:pt x="9613" y="1950"/>
                    </a:lnTo>
                    <a:lnTo>
                      <a:pt x="9321" y="1619"/>
                    </a:lnTo>
                    <a:lnTo>
                      <a:pt x="8989" y="1307"/>
                    </a:lnTo>
                    <a:lnTo>
                      <a:pt x="8638" y="1034"/>
                    </a:lnTo>
                    <a:lnTo>
                      <a:pt x="8268" y="780"/>
                    </a:lnTo>
                    <a:lnTo>
                      <a:pt x="7897" y="566"/>
                    </a:lnTo>
                    <a:lnTo>
                      <a:pt x="7488" y="390"/>
                    </a:lnTo>
                    <a:lnTo>
                      <a:pt x="7059" y="234"/>
                    </a:lnTo>
                    <a:lnTo>
                      <a:pt x="7059" y="234"/>
                    </a:lnTo>
                    <a:lnTo>
                      <a:pt x="6669" y="117"/>
                    </a:lnTo>
                    <a:lnTo>
                      <a:pt x="6279" y="59"/>
                    </a:lnTo>
                    <a:lnTo>
                      <a:pt x="5870" y="0"/>
                    </a:lnTo>
                    <a:lnTo>
                      <a:pt x="54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7" name="Google Shape;16487;p48"/>
              <p:cNvSpPr/>
              <p:nvPr/>
            </p:nvSpPr>
            <p:spPr>
              <a:xfrm>
                <a:off x="3748858" y="7744250"/>
                <a:ext cx="436868" cy="410287"/>
              </a:xfrm>
              <a:custGeom>
                <a:avLst/>
                <a:gdLst/>
                <a:ahLst/>
                <a:cxnLst/>
                <a:rect l="l" t="t" r="r" b="b"/>
                <a:pathLst>
                  <a:path w="14430" h="13552" extrusionOk="0">
                    <a:moveTo>
                      <a:pt x="5636" y="0"/>
                    </a:moveTo>
                    <a:lnTo>
                      <a:pt x="5324" y="20"/>
                    </a:lnTo>
                    <a:lnTo>
                      <a:pt x="5031" y="39"/>
                    </a:lnTo>
                    <a:lnTo>
                      <a:pt x="4739" y="98"/>
                    </a:lnTo>
                    <a:lnTo>
                      <a:pt x="4466" y="156"/>
                    </a:lnTo>
                    <a:lnTo>
                      <a:pt x="4193" y="234"/>
                    </a:lnTo>
                    <a:lnTo>
                      <a:pt x="3920" y="332"/>
                    </a:lnTo>
                    <a:lnTo>
                      <a:pt x="3667" y="449"/>
                    </a:lnTo>
                    <a:lnTo>
                      <a:pt x="3413" y="566"/>
                    </a:lnTo>
                    <a:lnTo>
                      <a:pt x="3179" y="702"/>
                    </a:lnTo>
                    <a:lnTo>
                      <a:pt x="2945" y="839"/>
                    </a:lnTo>
                    <a:lnTo>
                      <a:pt x="2731" y="995"/>
                    </a:lnTo>
                    <a:lnTo>
                      <a:pt x="2516" y="1170"/>
                    </a:lnTo>
                    <a:lnTo>
                      <a:pt x="2302" y="1346"/>
                    </a:lnTo>
                    <a:lnTo>
                      <a:pt x="2107" y="1541"/>
                    </a:lnTo>
                    <a:lnTo>
                      <a:pt x="1912" y="1736"/>
                    </a:lnTo>
                    <a:lnTo>
                      <a:pt x="1736" y="1950"/>
                    </a:lnTo>
                    <a:lnTo>
                      <a:pt x="1561" y="2165"/>
                    </a:lnTo>
                    <a:lnTo>
                      <a:pt x="1405" y="2399"/>
                    </a:lnTo>
                    <a:lnTo>
                      <a:pt x="1249" y="2632"/>
                    </a:lnTo>
                    <a:lnTo>
                      <a:pt x="976" y="3120"/>
                    </a:lnTo>
                    <a:lnTo>
                      <a:pt x="722" y="3627"/>
                    </a:lnTo>
                    <a:lnTo>
                      <a:pt x="527" y="4153"/>
                    </a:lnTo>
                    <a:lnTo>
                      <a:pt x="352" y="4719"/>
                    </a:lnTo>
                    <a:lnTo>
                      <a:pt x="215" y="5284"/>
                    </a:lnTo>
                    <a:lnTo>
                      <a:pt x="118" y="5850"/>
                    </a:lnTo>
                    <a:lnTo>
                      <a:pt x="59" y="6337"/>
                    </a:lnTo>
                    <a:lnTo>
                      <a:pt x="40" y="6805"/>
                    </a:lnTo>
                    <a:lnTo>
                      <a:pt x="1" y="7293"/>
                    </a:lnTo>
                    <a:lnTo>
                      <a:pt x="1" y="7761"/>
                    </a:lnTo>
                    <a:lnTo>
                      <a:pt x="20" y="8736"/>
                    </a:lnTo>
                    <a:lnTo>
                      <a:pt x="59" y="9691"/>
                    </a:lnTo>
                    <a:lnTo>
                      <a:pt x="98" y="10198"/>
                    </a:lnTo>
                    <a:lnTo>
                      <a:pt x="157" y="10685"/>
                    </a:lnTo>
                    <a:lnTo>
                      <a:pt x="254" y="11173"/>
                    </a:lnTo>
                    <a:lnTo>
                      <a:pt x="313" y="11407"/>
                    </a:lnTo>
                    <a:lnTo>
                      <a:pt x="391" y="11660"/>
                    </a:lnTo>
                    <a:lnTo>
                      <a:pt x="527" y="11992"/>
                    </a:lnTo>
                    <a:lnTo>
                      <a:pt x="703" y="12304"/>
                    </a:lnTo>
                    <a:lnTo>
                      <a:pt x="937" y="12616"/>
                    </a:lnTo>
                    <a:lnTo>
                      <a:pt x="1190" y="12869"/>
                    </a:lnTo>
                    <a:lnTo>
                      <a:pt x="1346" y="13006"/>
                    </a:lnTo>
                    <a:lnTo>
                      <a:pt x="1483" y="13103"/>
                    </a:lnTo>
                    <a:lnTo>
                      <a:pt x="1639" y="13201"/>
                    </a:lnTo>
                    <a:lnTo>
                      <a:pt x="1814" y="13298"/>
                    </a:lnTo>
                    <a:lnTo>
                      <a:pt x="1970" y="13376"/>
                    </a:lnTo>
                    <a:lnTo>
                      <a:pt x="2146" y="13435"/>
                    </a:lnTo>
                    <a:lnTo>
                      <a:pt x="2321" y="13493"/>
                    </a:lnTo>
                    <a:lnTo>
                      <a:pt x="2516" y="13532"/>
                    </a:lnTo>
                    <a:lnTo>
                      <a:pt x="2809" y="13552"/>
                    </a:lnTo>
                    <a:lnTo>
                      <a:pt x="3101" y="13532"/>
                    </a:lnTo>
                    <a:lnTo>
                      <a:pt x="3374" y="13493"/>
                    </a:lnTo>
                    <a:lnTo>
                      <a:pt x="3667" y="13435"/>
                    </a:lnTo>
                    <a:lnTo>
                      <a:pt x="3959" y="13357"/>
                    </a:lnTo>
                    <a:lnTo>
                      <a:pt x="4251" y="13259"/>
                    </a:lnTo>
                    <a:lnTo>
                      <a:pt x="4817" y="13064"/>
                    </a:lnTo>
                    <a:lnTo>
                      <a:pt x="5343" y="12889"/>
                    </a:lnTo>
                    <a:lnTo>
                      <a:pt x="5870" y="12733"/>
                    </a:lnTo>
                    <a:lnTo>
                      <a:pt x="6416" y="12596"/>
                    </a:lnTo>
                    <a:lnTo>
                      <a:pt x="6962" y="12460"/>
                    </a:lnTo>
                    <a:lnTo>
                      <a:pt x="8054" y="12226"/>
                    </a:lnTo>
                    <a:lnTo>
                      <a:pt x="9146" y="12011"/>
                    </a:lnTo>
                    <a:lnTo>
                      <a:pt x="10160" y="11816"/>
                    </a:lnTo>
                    <a:lnTo>
                      <a:pt x="10705" y="11699"/>
                    </a:lnTo>
                    <a:lnTo>
                      <a:pt x="11232" y="11582"/>
                    </a:lnTo>
                    <a:lnTo>
                      <a:pt x="11739" y="11446"/>
                    </a:lnTo>
                    <a:lnTo>
                      <a:pt x="12246" y="11290"/>
                    </a:lnTo>
                    <a:lnTo>
                      <a:pt x="12733" y="11095"/>
                    </a:lnTo>
                    <a:lnTo>
                      <a:pt x="12967" y="10978"/>
                    </a:lnTo>
                    <a:lnTo>
                      <a:pt x="13201" y="10861"/>
                    </a:lnTo>
                    <a:lnTo>
                      <a:pt x="13396" y="10724"/>
                    </a:lnTo>
                    <a:lnTo>
                      <a:pt x="13591" y="10588"/>
                    </a:lnTo>
                    <a:lnTo>
                      <a:pt x="13767" y="10432"/>
                    </a:lnTo>
                    <a:lnTo>
                      <a:pt x="13923" y="10276"/>
                    </a:lnTo>
                    <a:lnTo>
                      <a:pt x="14059" y="10081"/>
                    </a:lnTo>
                    <a:lnTo>
                      <a:pt x="14196" y="9886"/>
                    </a:lnTo>
                    <a:lnTo>
                      <a:pt x="14293" y="9691"/>
                    </a:lnTo>
                    <a:lnTo>
                      <a:pt x="14371" y="9476"/>
                    </a:lnTo>
                    <a:lnTo>
                      <a:pt x="14410" y="9281"/>
                    </a:lnTo>
                    <a:lnTo>
                      <a:pt x="14430" y="9106"/>
                    </a:lnTo>
                    <a:lnTo>
                      <a:pt x="14430" y="8911"/>
                    </a:lnTo>
                    <a:lnTo>
                      <a:pt x="14430" y="8716"/>
                    </a:lnTo>
                    <a:lnTo>
                      <a:pt x="14410" y="8541"/>
                    </a:lnTo>
                    <a:lnTo>
                      <a:pt x="14371" y="8346"/>
                    </a:lnTo>
                    <a:lnTo>
                      <a:pt x="14274" y="7975"/>
                    </a:lnTo>
                    <a:lnTo>
                      <a:pt x="14176" y="7702"/>
                    </a:lnTo>
                    <a:lnTo>
                      <a:pt x="14059" y="7410"/>
                    </a:lnTo>
                    <a:lnTo>
                      <a:pt x="13942" y="7137"/>
                    </a:lnTo>
                    <a:lnTo>
                      <a:pt x="13806" y="6883"/>
                    </a:lnTo>
                    <a:lnTo>
                      <a:pt x="13513" y="6357"/>
                    </a:lnTo>
                    <a:lnTo>
                      <a:pt x="13182" y="5850"/>
                    </a:lnTo>
                    <a:lnTo>
                      <a:pt x="12831" y="5362"/>
                    </a:lnTo>
                    <a:lnTo>
                      <a:pt x="12480" y="4875"/>
                    </a:lnTo>
                    <a:lnTo>
                      <a:pt x="12129" y="4387"/>
                    </a:lnTo>
                    <a:lnTo>
                      <a:pt x="11778" y="3900"/>
                    </a:lnTo>
                    <a:lnTo>
                      <a:pt x="11388" y="3354"/>
                    </a:lnTo>
                    <a:lnTo>
                      <a:pt x="10959" y="2808"/>
                    </a:lnTo>
                    <a:lnTo>
                      <a:pt x="10510" y="2301"/>
                    </a:lnTo>
                    <a:lnTo>
                      <a:pt x="10276" y="2048"/>
                    </a:lnTo>
                    <a:lnTo>
                      <a:pt x="10023" y="1814"/>
                    </a:lnTo>
                    <a:lnTo>
                      <a:pt x="9770" y="1580"/>
                    </a:lnTo>
                    <a:lnTo>
                      <a:pt x="9497" y="1365"/>
                    </a:lnTo>
                    <a:lnTo>
                      <a:pt x="9224" y="1170"/>
                    </a:lnTo>
                    <a:lnTo>
                      <a:pt x="8951" y="975"/>
                    </a:lnTo>
                    <a:lnTo>
                      <a:pt x="8658" y="800"/>
                    </a:lnTo>
                    <a:lnTo>
                      <a:pt x="8366" y="624"/>
                    </a:lnTo>
                    <a:lnTo>
                      <a:pt x="8073" y="488"/>
                    </a:lnTo>
                    <a:lnTo>
                      <a:pt x="7761" y="351"/>
                    </a:lnTo>
                    <a:lnTo>
                      <a:pt x="7332" y="215"/>
                    </a:lnTo>
                    <a:lnTo>
                      <a:pt x="6884" y="98"/>
                    </a:lnTo>
                    <a:lnTo>
                      <a:pt x="6416" y="20"/>
                    </a:lnTo>
                    <a:lnTo>
                      <a:pt x="594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8" name="Google Shape;16488;p48"/>
              <p:cNvSpPr/>
              <p:nvPr/>
            </p:nvSpPr>
            <p:spPr>
              <a:xfrm>
                <a:off x="3797872" y="7813306"/>
                <a:ext cx="236750" cy="150558"/>
              </a:xfrm>
              <a:custGeom>
                <a:avLst/>
                <a:gdLst/>
                <a:ahLst/>
                <a:cxnLst/>
                <a:rect l="l" t="t" r="r" b="b"/>
                <a:pathLst>
                  <a:path w="7820" h="4973" extrusionOk="0">
                    <a:moveTo>
                      <a:pt x="5967" y="1"/>
                    </a:moveTo>
                    <a:lnTo>
                      <a:pt x="5557" y="20"/>
                    </a:lnTo>
                    <a:lnTo>
                      <a:pt x="5109" y="40"/>
                    </a:lnTo>
                    <a:lnTo>
                      <a:pt x="4660" y="98"/>
                    </a:lnTo>
                    <a:lnTo>
                      <a:pt x="4173" y="157"/>
                    </a:lnTo>
                    <a:lnTo>
                      <a:pt x="3685" y="254"/>
                    </a:lnTo>
                    <a:lnTo>
                      <a:pt x="3178" y="371"/>
                    </a:lnTo>
                    <a:lnTo>
                      <a:pt x="2671" y="527"/>
                    </a:lnTo>
                    <a:lnTo>
                      <a:pt x="2165" y="722"/>
                    </a:lnTo>
                    <a:lnTo>
                      <a:pt x="1658" y="956"/>
                    </a:lnTo>
                    <a:lnTo>
                      <a:pt x="1170" y="1229"/>
                    </a:lnTo>
                    <a:lnTo>
                      <a:pt x="663" y="1541"/>
                    </a:lnTo>
                    <a:lnTo>
                      <a:pt x="429" y="1716"/>
                    </a:lnTo>
                    <a:lnTo>
                      <a:pt x="195" y="1911"/>
                    </a:lnTo>
                    <a:lnTo>
                      <a:pt x="98" y="2009"/>
                    </a:lnTo>
                    <a:lnTo>
                      <a:pt x="39" y="2106"/>
                    </a:lnTo>
                    <a:lnTo>
                      <a:pt x="0" y="2223"/>
                    </a:lnTo>
                    <a:lnTo>
                      <a:pt x="0" y="2321"/>
                    </a:lnTo>
                    <a:lnTo>
                      <a:pt x="20" y="2438"/>
                    </a:lnTo>
                    <a:lnTo>
                      <a:pt x="59" y="2535"/>
                    </a:lnTo>
                    <a:lnTo>
                      <a:pt x="137" y="2633"/>
                    </a:lnTo>
                    <a:lnTo>
                      <a:pt x="254" y="2691"/>
                    </a:lnTo>
                    <a:lnTo>
                      <a:pt x="4329" y="4895"/>
                    </a:lnTo>
                    <a:lnTo>
                      <a:pt x="4446" y="4934"/>
                    </a:lnTo>
                    <a:lnTo>
                      <a:pt x="4563" y="4973"/>
                    </a:lnTo>
                    <a:lnTo>
                      <a:pt x="4680" y="4973"/>
                    </a:lnTo>
                    <a:lnTo>
                      <a:pt x="4816" y="4953"/>
                    </a:lnTo>
                    <a:lnTo>
                      <a:pt x="4933" y="4914"/>
                    </a:lnTo>
                    <a:lnTo>
                      <a:pt x="5050" y="4836"/>
                    </a:lnTo>
                    <a:lnTo>
                      <a:pt x="5148" y="4758"/>
                    </a:lnTo>
                    <a:lnTo>
                      <a:pt x="5226" y="4661"/>
                    </a:lnTo>
                    <a:lnTo>
                      <a:pt x="7741" y="819"/>
                    </a:lnTo>
                    <a:lnTo>
                      <a:pt x="7800" y="702"/>
                    </a:lnTo>
                    <a:lnTo>
                      <a:pt x="7819" y="585"/>
                    </a:lnTo>
                    <a:lnTo>
                      <a:pt x="7819" y="468"/>
                    </a:lnTo>
                    <a:lnTo>
                      <a:pt x="7780" y="351"/>
                    </a:lnTo>
                    <a:lnTo>
                      <a:pt x="7702" y="254"/>
                    </a:lnTo>
                    <a:lnTo>
                      <a:pt x="7605" y="176"/>
                    </a:lnTo>
                    <a:lnTo>
                      <a:pt x="7488" y="118"/>
                    </a:lnTo>
                    <a:lnTo>
                      <a:pt x="7351" y="98"/>
                    </a:lnTo>
                    <a:lnTo>
                      <a:pt x="6727" y="40"/>
                    </a:lnTo>
                    <a:lnTo>
                      <a:pt x="6376" y="20"/>
                    </a:lnTo>
                    <a:lnTo>
                      <a:pt x="59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9" name="Google Shape;16489;p48"/>
              <p:cNvSpPr/>
              <p:nvPr/>
            </p:nvSpPr>
            <p:spPr>
              <a:xfrm>
                <a:off x="3877554" y="7947906"/>
                <a:ext cx="147621" cy="67301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2223" extrusionOk="0">
                    <a:moveTo>
                      <a:pt x="2106" y="0"/>
                    </a:moveTo>
                    <a:lnTo>
                      <a:pt x="2067" y="20"/>
                    </a:lnTo>
                    <a:lnTo>
                      <a:pt x="2028" y="20"/>
                    </a:lnTo>
                    <a:lnTo>
                      <a:pt x="1989" y="59"/>
                    </a:lnTo>
                    <a:lnTo>
                      <a:pt x="1970" y="78"/>
                    </a:lnTo>
                    <a:lnTo>
                      <a:pt x="1970" y="117"/>
                    </a:lnTo>
                    <a:lnTo>
                      <a:pt x="1911" y="1190"/>
                    </a:lnTo>
                    <a:lnTo>
                      <a:pt x="1911" y="1307"/>
                    </a:lnTo>
                    <a:lnTo>
                      <a:pt x="1872" y="1424"/>
                    </a:lnTo>
                    <a:lnTo>
                      <a:pt x="1833" y="1521"/>
                    </a:lnTo>
                    <a:lnTo>
                      <a:pt x="1775" y="1619"/>
                    </a:lnTo>
                    <a:lnTo>
                      <a:pt x="1697" y="1716"/>
                    </a:lnTo>
                    <a:lnTo>
                      <a:pt x="1619" y="1794"/>
                    </a:lnTo>
                    <a:lnTo>
                      <a:pt x="1521" y="1853"/>
                    </a:lnTo>
                    <a:lnTo>
                      <a:pt x="1404" y="1911"/>
                    </a:lnTo>
                    <a:lnTo>
                      <a:pt x="1287" y="1950"/>
                    </a:lnTo>
                    <a:lnTo>
                      <a:pt x="1170" y="1970"/>
                    </a:lnTo>
                    <a:lnTo>
                      <a:pt x="1053" y="1989"/>
                    </a:lnTo>
                    <a:lnTo>
                      <a:pt x="936" y="1970"/>
                    </a:lnTo>
                    <a:lnTo>
                      <a:pt x="156" y="1716"/>
                    </a:lnTo>
                    <a:lnTo>
                      <a:pt x="78" y="1716"/>
                    </a:lnTo>
                    <a:lnTo>
                      <a:pt x="39" y="1755"/>
                    </a:lnTo>
                    <a:lnTo>
                      <a:pt x="20" y="1794"/>
                    </a:lnTo>
                    <a:lnTo>
                      <a:pt x="0" y="1833"/>
                    </a:lnTo>
                    <a:lnTo>
                      <a:pt x="20" y="1892"/>
                    </a:lnTo>
                    <a:lnTo>
                      <a:pt x="39" y="1911"/>
                    </a:lnTo>
                    <a:lnTo>
                      <a:pt x="98" y="1950"/>
                    </a:lnTo>
                    <a:lnTo>
                      <a:pt x="878" y="2203"/>
                    </a:lnTo>
                    <a:lnTo>
                      <a:pt x="1092" y="2223"/>
                    </a:lnTo>
                    <a:lnTo>
                      <a:pt x="1307" y="2203"/>
                    </a:lnTo>
                    <a:lnTo>
                      <a:pt x="1502" y="2125"/>
                    </a:lnTo>
                    <a:lnTo>
                      <a:pt x="1638" y="2067"/>
                    </a:lnTo>
                    <a:lnTo>
                      <a:pt x="1755" y="1970"/>
                    </a:lnTo>
                    <a:lnTo>
                      <a:pt x="1872" y="1872"/>
                    </a:lnTo>
                    <a:lnTo>
                      <a:pt x="1970" y="1755"/>
                    </a:lnTo>
                    <a:lnTo>
                      <a:pt x="2048" y="1638"/>
                    </a:lnTo>
                    <a:lnTo>
                      <a:pt x="2106" y="1502"/>
                    </a:lnTo>
                    <a:lnTo>
                      <a:pt x="2145" y="1346"/>
                    </a:lnTo>
                    <a:lnTo>
                      <a:pt x="2165" y="1190"/>
                    </a:lnTo>
                    <a:lnTo>
                      <a:pt x="2184" y="507"/>
                    </a:lnTo>
                    <a:lnTo>
                      <a:pt x="2574" y="1073"/>
                    </a:lnTo>
                    <a:lnTo>
                      <a:pt x="2691" y="1229"/>
                    </a:lnTo>
                    <a:lnTo>
                      <a:pt x="2847" y="1365"/>
                    </a:lnTo>
                    <a:lnTo>
                      <a:pt x="3003" y="1463"/>
                    </a:lnTo>
                    <a:lnTo>
                      <a:pt x="3179" y="1521"/>
                    </a:lnTo>
                    <a:lnTo>
                      <a:pt x="3374" y="1560"/>
                    </a:lnTo>
                    <a:lnTo>
                      <a:pt x="3549" y="1560"/>
                    </a:lnTo>
                    <a:lnTo>
                      <a:pt x="3744" y="1521"/>
                    </a:lnTo>
                    <a:lnTo>
                      <a:pt x="3939" y="1463"/>
                    </a:lnTo>
                    <a:lnTo>
                      <a:pt x="4056" y="1385"/>
                    </a:lnTo>
                    <a:lnTo>
                      <a:pt x="4173" y="1287"/>
                    </a:lnTo>
                    <a:lnTo>
                      <a:pt x="4836" y="566"/>
                    </a:lnTo>
                    <a:lnTo>
                      <a:pt x="4856" y="527"/>
                    </a:lnTo>
                    <a:lnTo>
                      <a:pt x="4875" y="468"/>
                    </a:lnTo>
                    <a:lnTo>
                      <a:pt x="4856" y="429"/>
                    </a:lnTo>
                    <a:lnTo>
                      <a:pt x="4836" y="390"/>
                    </a:lnTo>
                    <a:lnTo>
                      <a:pt x="4797" y="371"/>
                    </a:lnTo>
                    <a:lnTo>
                      <a:pt x="4700" y="371"/>
                    </a:lnTo>
                    <a:lnTo>
                      <a:pt x="4661" y="410"/>
                    </a:lnTo>
                    <a:lnTo>
                      <a:pt x="4017" y="1131"/>
                    </a:lnTo>
                    <a:lnTo>
                      <a:pt x="3920" y="1190"/>
                    </a:lnTo>
                    <a:lnTo>
                      <a:pt x="3822" y="1248"/>
                    </a:lnTo>
                    <a:lnTo>
                      <a:pt x="3686" y="1287"/>
                    </a:lnTo>
                    <a:lnTo>
                      <a:pt x="3530" y="1326"/>
                    </a:lnTo>
                    <a:lnTo>
                      <a:pt x="3393" y="1326"/>
                    </a:lnTo>
                    <a:lnTo>
                      <a:pt x="3237" y="1287"/>
                    </a:lnTo>
                    <a:lnTo>
                      <a:pt x="3101" y="1248"/>
                    </a:lnTo>
                    <a:lnTo>
                      <a:pt x="2984" y="1170"/>
                    </a:lnTo>
                    <a:lnTo>
                      <a:pt x="2867" y="1073"/>
                    </a:lnTo>
                    <a:lnTo>
                      <a:pt x="2769" y="956"/>
                    </a:lnTo>
                    <a:lnTo>
                      <a:pt x="2184" y="59"/>
                    </a:lnTo>
                    <a:lnTo>
                      <a:pt x="2165" y="39"/>
                    </a:lnTo>
                    <a:lnTo>
                      <a:pt x="2126" y="2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0" name="Google Shape;16490;p48"/>
              <p:cNvSpPr/>
              <p:nvPr/>
            </p:nvSpPr>
            <p:spPr>
              <a:xfrm>
                <a:off x="3921240" y="7952024"/>
                <a:ext cx="74991" cy="92127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3043" extrusionOk="0">
                    <a:moveTo>
                      <a:pt x="644" y="1"/>
                    </a:moveTo>
                    <a:lnTo>
                      <a:pt x="585" y="1054"/>
                    </a:lnTo>
                    <a:lnTo>
                      <a:pt x="585" y="1190"/>
                    </a:lnTo>
                    <a:lnTo>
                      <a:pt x="546" y="1327"/>
                    </a:lnTo>
                    <a:lnTo>
                      <a:pt x="488" y="1444"/>
                    </a:lnTo>
                    <a:lnTo>
                      <a:pt x="410" y="1561"/>
                    </a:lnTo>
                    <a:lnTo>
                      <a:pt x="332" y="1658"/>
                    </a:lnTo>
                    <a:lnTo>
                      <a:pt x="234" y="1756"/>
                    </a:lnTo>
                    <a:lnTo>
                      <a:pt x="137" y="1834"/>
                    </a:lnTo>
                    <a:lnTo>
                      <a:pt x="20" y="1892"/>
                    </a:lnTo>
                    <a:lnTo>
                      <a:pt x="0" y="1970"/>
                    </a:lnTo>
                    <a:lnTo>
                      <a:pt x="78" y="2145"/>
                    </a:lnTo>
                    <a:lnTo>
                      <a:pt x="195" y="2321"/>
                    </a:lnTo>
                    <a:lnTo>
                      <a:pt x="351" y="2535"/>
                    </a:lnTo>
                    <a:lnTo>
                      <a:pt x="566" y="2730"/>
                    </a:lnTo>
                    <a:lnTo>
                      <a:pt x="683" y="2828"/>
                    </a:lnTo>
                    <a:lnTo>
                      <a:pt x="800" y="2906"/>
                    </a:lnTo>
                    <a:lnTo>
                      <a:pt x="936" y="2964"/>
                    </a:lnTo>
                    <a:lnTo>
                      <a:pt x="1092" y="3023"/>
                    </a:lnTo>
                    <a:lnTo>
                      <a:pt x="1248" y="3042"/>
                    </a:lnTo>
                    <a:lnTo>
                      <a:pt x="1424" y="3042"/>
                    </a:lnTo>
                    <a:lnTo>
                      <a:pt x="1580" y="3003"/>
                    </a:lnTo>
                    <a:lnTo>
                      <a:pt x="1736" y="2945"/>
                    </a:lnTo>
                    <a:lnTo>
                      <a:pt x="1853" y="2847"/>
                    </a:lnTo>
                    <a:lnTo>
                      <a:pt x="1970" y="2730"/>
                    </a:lnTo>
                    <a:lnTo>
                      <a:pt x="2067" y="2594"/>
                    </a:lnTo>
                    <a:lnTo>
                      <a:pt x="2165" y="2438"/>
                    </a:lnTo>
                    <a:lnTo>
                      <a:pt x="2243" y="2282"/>
                    </a:lnTo>
                    <a:lnTo>
                      <a:pt x="2301" y="2106"/>
                    </a:lnTo>
                    <a:lnTo>
                      <a:pt x="2379" y="1795"/>
                    </a:lnTo>
                    <a:lnTo>
                      <a:pt x="2438" y="1502"/>
                    </a:lnTo>
                    <a:lnTo>
                      <a:pt x="2477" y="1249"/>
                    </a:lnTo>
                    <a:lnTo>
                      <a:pt x="2438" y="1210"/>
                    </a:lnTo>
                    <a:lnTo>
                      <a:pt x="2282" y="1268"/>
                    </a:lnTo>
                    <a:lnTo>
                      <a:pt x="2106" y="1307"/>
                    </a:lnTo>
                    <a:lnTo>
                      <a:pt x="1950" y="1307"/>
                    </a:lnTo>
                    <a:lnTo>
                      <a:pt x="1775" y="1268"/>
                    </a:lnTo>
                    <a:lnTo>
                      <a:pt x="1619" y="1210"/>
                    </a:lnTo>
                    <a:lnTo>
                      <a:pt x="1463" y="1132"/>
                    </a:lnTo>
                    <a:lnTo>
                      <a:pt x="1346" y="1015"/>
                    </a:lnTo>
                    <a:lnTo>
                      <a:pt x="1229" y="878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1" name="Google Shape;16491;p48"/>
              <p:cNvSpPr/>
              <p:nvPr/>
            </p:nvSpPr>
            <p:spPr>
              <a:xfrm>
                <a:off x="4120749" y="7785575"/>
                <a:ext cx="195425" cy="10569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3491" extrusionOk="0">
                    <a:moveTo>
                      <a:pt x="3823" y="0"/>
                    </a:moveTo>
                    <a:lnTo>
                      <a:pt x="3511" y="39"/>
                    </a:lnTo>
                    <a:lnTo>
                      <a:pt x="3199" y="78"/>
                    </a:lnTo>
                    <a:lnTo>
                      <a:pt x="2867" y="156"/>
                    </a:lnTo>
                    <a:lnTo>
                      <a:pt x="2536" y="234"/>
                    </a:lnTo>
                    <a:lnTo>
                      <a:pt x="2224" y="332"/>
                    </a:lnTo>
                    <a:lnTo>
                      <a:pt x="1931" y="449"/>
                    </a:lnTo>
                    <a:lnTo>
                      <a:pt x="1639" y="566"/>
                    </a:lnTo>
                    <a:lnTo>
                      <a:pt x="1385" y="702"/>
                    </a:lnTo>
                    <a:lnTo>
                      <a:pt x="1132" y="839"/>
                    </a:lnTo>
                    <a:lnTo>
                      <a:pt x="898" y="975"/>
                    </a:lnTo>
                    <a:lnTo>
                      <a:pt x="703" y="1131"/>
                    </a:lnTo>
                    <a:lnTo>
                      <a:pt x="527" y="1306"/>
                    </a:lnTo>
                    <a:lnTo>
                      <a:pt x="371" y="1462"/>
                    </a:lnTo>
                    <a:lnTo>
                      <a:pt x="235" y="1638"/>
                    </a:lnTo>
                    <a:lnTo>
                      <a:pt x="137" y="1794"/>
                    </a:lnTo>
                    <a:lnTo>
                      <a:pt x="59" y="1969"/>
                    </a:lnTo>
                    <a:lnTo>
                      <a:pt x="1" y="2145"/>
                    </a:lnTo>
                    <a:lnTo>
                      <a:pt x="1" y="2301"/>
                    </a:lnTo>
                    <a:lnTo>
                      <a:pt x="20" y="2476"/>
                    </a:lnTo>
                    <a:lnTo>
                      <a:pt x="79" y="2632"/>
                    </a:lnTo>
                    <a:lnTo>
                      <a:pt x="157" y="2769"/>
                    </a:lnTo>
                    <a:lnTo>
                      <a:pt x="274" y="2905"/>
                    </a:lnTo>
                    <a:lnTo>
                      <a:pt x="410" y="3022"/>
                    </a:lnTo>
                    <a:lnTo>
                      <a:pt x="586" y="3139"/>
                    </a:lnTo>
                    <a:lnTo>
                      <a:pt x="761" y="3237"/>
                    </a:lnTo>
                    <a:lnTo>
                      <a:pt x="976" y="3315"/>
                    </a:lnTo>
                    <a:lnTo>
                      <a:pt x="1210" y="3373"/>
                    </a:lnTo>
                    <a:lnTo>
                      <a:pt x="1463" y="3432"/>
                    </a:lnTo>
                    <a:lnTo>
                      <a:pt x="1736" y="3471"/>
                    </a:lnTo>
                    <a:lnTo>
                      <a:pt x="2009" y="3490"/>
                    </a:lnTo>
                    <a:lnTo>
                      <a:pt x="2302" y="3490"/>
                    </a:lnTo>
                    <a:lnTo>
                      <a:pt x="2614" y="3471"/>
                    </a:lnTo>
                    <a:lnTo>
                      <a:pt x="2926" y="3432"/>
                    </a:lnTo>
                    <a:lnTo>
                      <a:pt x="3257" y="3393"/>
                    </a:lnTo>
                    <a:lnTo>
                      <a:pt x="3589" y="3315"/>
                    </a:lnTo>
                    <a:lnTo>
                      <a:pt x="3920" y="3237"/>
                    </a:lnTo>
                    <a:lnTo>
                      <a:pt x="4232" y="3139"/>
                    </a:lnTo>
                    <a:lnTo>
                      <a:pt x="4524" y="3022"/>
                    </a:lnTo>
                    <a:lnTo>
                      <a:pt x="4797" y="2905"/>
                    </a:lnTo>
                    <a:lnTo>
                      <a:pt x="5070" y="2788"/>
                    </a:lnTo>
                    <a:lnTo>
                      <a:pt x="5324" y="2632"/>
                    </a:lnTo>
                    <a:lnTo>
                      <a:pt x="5538" y="2496"/>
                    </a:lnTo>
                    <a:lnTo>
                      <a:pt x="5753" y="2340"/>
                    </a:lnTo>
                    <a:lnTo>
                      <a:pt x="5928" y="2184"/>
                    </a:lnTo>
                    <a:lnTo>
                      <a:pt x="6084" y="2008"/>
                    </a:lnTo>
                    <a:lnTo>
                      <a:pt x="6221" y="1852"/>
                    </a:lnTo>
                    <a:lnTo>
                      <a:pt x="6318" y="1677"/>
                    </a:lnTo>
                    <a:lnTo>
                      <a:pt x="6396" y="1501"/>
                    </a:lnTo>
                    <a:lnTo>
                      <a:pt x="6435" y="1345"/>
                    </a:lnTo>
                    <a:lnTo>
                      <a:pt x="6455" y="1170"/>
                    </a:lnTo>
                    <a:lnTo>
                      <a:pt x="6435" y="995"/>
                    </a:lnTo>
                    <a:lnTo>
                      <a:pt x="6377" y="839"/>
                    </a:lnTo>
                    <a:lnTo>
                      <a:pt x="6299" y="702"/>
                    </a:lnTo>
                    <a:lnTo>
                      <a:pt x="6182" y="566"/>
                    </a:lnTo>
                    <a:lnTo>
                      <a:pt x="6045" y="449"/>
                    </a:lnTo>
                    <a:lnTo>
                      <a:pt x="5870" y="332"/>
                    </a:lnTo>
                    <a:lnTo>
                      <a:pt x="5675" y="234"/>
                    </a:lnTo>
                    <a:lnTo>
                      <a:pt x="5460" y="156"/>
                    </a:lnTo>
                    <a:lnTo>
                      <a:pt x="5226" y="98"/>
                    </a:lnTo>
                    <a:lnTo>
                      <a:pt x="4992" y="39"/>
                    </a:lnTo>
                    <a:lnTo>
                      <a:pt x="4719" y="20"/>
                    </a:lnTo>
                    <a:lnTo>
                      <a:pt x="44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2" name="Google Shape;16492;p48"/>
              <p:cNvSpPr/>
              <p:nvPr/>
            </p:nvSpPr>
            <p:spPr>
              <a:xfrm>
                <a:off x="3522768" y="7930196"/>
                <a:ext cx="195425" cy="10569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3491" extrusionOk="0">
                    <a:moveTo>
                      <a:pt x="4135" y="0"/>
                    </a:moveTo>
                    <a:lnTo>
                      <a:pt x="3823" y="20"/>
                    </a:lnTo>
                    <a:lnTo>
                      <a:pt x="3511" y="59"/>
                    </a:lnTo>
                    <a:lnTo>
                      <a:pt x="3199" y="98"/>
                    </a:lnTo>
                    <a:lnTo>
                      <a:pt x="2867" y="176"/>
                    </a:lnTo>
                    <a:lnTo>
                      <a:pt x="2536" y="254"/>
                    </a:lnTo>
                    <a:lnTo>
                      <a:pt x="2224" y="351"/>
                    </a:lnTo>
                    <a:lnTo>
                      <a:pt x="1931" y="449"/>
                    </a:lnTo>
                    <a:lnTo>
                      <a:pt x="1639" y="585"/>
                    </a:lnTo>
                    <a:lnTo>
                      <a:pt x="1385" y="702"/>
                    </a:lnTo>
                    <a:lnTo>
                      <a:pt x="1132" y="858"/>
                    </a:lnTo>
                    <a:lnTo>
                      <a:pt x="898" y="995"/>
                    </a:lnTo>
                    <a:lnTo>
                      <a:pt x="703" y="1151"/>
                    </a:lnTo>
                    <a:lnTo>
                      <a:pt x="527" y="1307"/>
                    </a:lnTo>
                    <a:lnTo>
                      <a:pt x="371" y="1482"/>
                    </a:lnTo>
                    <a:lnTo>
                      <a:pt x="235" y="1638"/>
                    </a:lnTo>
                    <a:lnTo>
                      <a:pt x="137" y="1814"/>
                    </a:lnTo>
                    <a:lnTo>
                      <a:pt x="59" y="1989"/>
                    </a:lnTo>
                    <a:lnTo>
                      <a:pt x="1" y="2145"/>
                    </a:lnTo>
                    <a:lnTo>
                      <a:pt x="1" y="2321"/>
                    </a:lnTo>
                    <a:lnTo>
                      <a:pt x="20" y="2496"/>
                    </a:lnTo>
                    <a:lnTo>
                      <a:pt x="79" y="2652"/>
                    </a:lnTo>
                    <a:lnTo>
                      <a:pt x="157" y="2788"/>
                    </a:lnTo>
                    <a:lnTo>
                      <a:pt x="274" y="2925"/>
                    </a:lnTo>
                    <a:lnTo>
                      <a:pt x="410" y="3042"/>
                    </a:lnTo>
                    <a:lnTo>
                      <a:pt x="586" y="3159"/>
                    </a:lnTo>
                    <a:lnTo>
                      <a:pt x="761" y="3256"/>
                    </a:lnTo>
                    <a:lnTo>
                      <a:pt x="976" y="3334"/>
                    </a:lnTo>
                    <a:lnTo>
                      <a:pt x="1210" y="3393"/>
                    </a:lnTo>
                    <a:lnTo>
                      <a:pt x="1463" y="3451"/>
                    </a:lnTo>
                    <a:lnTo>
                      <a:pt x="1736" y="3471"/>
                    </a:lnTo>
                    <a:lnTo>
                      <a:pt x="2009" y="3490"/>
                    </a:lnTo>
                    <a:lnTo>
                      <a:pt x="2614" y="3490"/>
                    </a:lnTo>
                    <a:lnTo>
                      <a:pt x="2926" y="3451"/>
                    </a:lnTo>
                    <a:lnTo>
                      <a:pt x="3257" y="3393"/>
                    </a:lnTo>
                    <a:lnTo>
                      <a:pt x="3589" y="3334"/>
                    </a:lnTo>
                    <a:lnTo>
                      <a:pt x="3920" y="3256"/>
                    </a:lnTo>
                    <a:lnTo>
                      <a:pt x="4232" y="3159"/>
                    </a:lnTo>
                    <a:lnTo>
                      <a:pt x="4525" y="3042"/>
                    </a:lnTo>
                    <a:lnTo>
                      <a:pt x="4798" y="2925"/>
                    </a:lnTo>
                    <a:lnTo>
                      <a:pt x="5071" y="2788"/>
                    </a:lnTo>
                    <a:lnTo>
                      <a:pt x="5324" y="2652"/>
                    </a:lnTo>
                    <a:lnTo>
                      <a:pt x="5538" y="2516"/>
                    </a:lnTo>
                    <a:lnTo>
                      <a:pt x="5753" y="2360"/>
                    </a:lnTo>
                    <a:lnTo>
                      <a:pt x="5928" y="2184"/>
                    </a:lnTo>
                    <a:lnTo>
                      <a:pt x="6084" y="2028"/>
                    </a:lnTo>
                    <a:lnTo>
                      <a:pt x="6221" y="1853"/>
                    </a:lnTo>
                    <a:lnTo>
                      <a:pt x="6318" y="1697"/>
                    </a:lnTo>
                    <a:lnTo>
                      <a:pt x="6396" y="1521"/>
                    </a:lnTo>
                    <a:lnTo>
                      <a:pt x="6435" y="1346"/>
                    </a:lnTo>
                    <a:lnTo>
                      <a:pt x="6455" y="1190"/>
                    </a:lnTo>
                    <a:lnTo>
                      <a:pt x="6435" y="1014"/>
                    </a:lnTo>
                    <a:lnTo>
                      <a:pt x="6377" y="858"/>
                    </a:lnTo>
                    <a:lnTo>
                      <a:pt x="6299" y="722"/>
                    </a:lnTo>
                    <a:lnTo>
                      <a:pt x="6182" y="585"/>
                    </a:lnTo>
                    <a:lnTo>
                      <a:pt x="6045" y="449"/>
                    </a:lnTo>
                    <a:lnTo>
                      <a:pt x="5870" y="351"/>
                    </a:lnTo>
                    <a:lnTo>
                      <a:pt x="5675" y="254"/>
                    </a:lnTo>
                    <a:lnTo>
                      <a:pt x="5461" y="176"/>
                    </a:lnTo>
                    <a:lnTo>
                      <a:pt x="5227" y="117"/>
                    </a:lnTo>
                    <a:lnTo>
                      <a:pt x="4993" y="59"/>
                    </a:lnTo>
                    <a:lnTo>
                      <a:pt x="4720" y="20"/>
                    </a:lnTo>
                    <a:lnTo>
                      <a:pt x="44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3" name="Google Shape;16493;p48"/>
              <p:cNvSpPr/>
              <p:nvPr/>
            </p:nvSpPr>
            <p:spPr>
              <a:xfrm>
                <a:off x="3585951" y="7858748"/>
                <a:ext cx="144048" cy="54344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1795" extrusionOk="0">
                    <a:moveTo>
                      <a:pt x="2477" y="1"/>
                    </a:moveTo>
                    <a:lnTo>
                      <a:pt x="2165" y="20"/>
                    </a:lnTo>
                    <a:lnTo>
                      <a:pt x="1814" y="79"/>
                    </a:lnTo>
                    <a:lnTo>
                      <a:pt x="1482" y="176"/>
                    </a:lnTo>
                    <a:lnTo>
                      <a:pt x="1170" y="313"/>
                    </a:lnTo>
                    <a:lnTo>
                      <a:pt x="878" y="488"/>
                    </a:lnTo>
                    <a:lnTo>
                      <a:pt x="624" y="683"/>
                    </a:lnTo>
                    <a:lnTo>
                      <a:pt x="390" y="917"/>
                    </a:lnTo>
                    <a:lnTo>
                      <a:pt x="176" y="1171"/>
                    </a:lnTo>
                    <a:lnTo>
                      <a:pt x="20" y="1463"/>
                    </a:lnTo>
                    <a:lnTo>
                      <a:pt x="0" y="1541"/>
                    </a:lnTo>
                    <a:lnTo>
                      <a:pt x="0" y="1639"/>
                    </a:lnTo>
                    <a:lnTo>
                      <a:pt x="59" y="1717"/>
                    </a:lnTo>
                    <a:lnTo>
                      <a:pt x="117" y="1775"/>
                    </a:lnTo>
                    <a:lnTo>
                      <a:pt x="176" y="1795"/>
                    </a:lnTo>
                    <a:lnTo>
                      <a:pt x="293" y="1795"/>
                    </a:lnTo>
                    <a:lnTo>
                      <a:pt x="351" y="1775"/>
                    </a:lnTo>
                    <a:lnTo>
                      <a:pt x="410" y="1717"/>
                    </a:lnTo>
                    <a:lnTo>
                      <a:pt x="449" y="1678"/>
                    </a:lnTo>
                    <a:lnTo>
                      <a:pt x="585" y="1444"/>
                    </a:lnTo>
                    <a:lnTo>
                      <a:pt x="741" y="1229"/>
                    </a:lnTo>
                    <a:lnTo>
                      <a:pt x="936" y="1034"/>
                    </a:lnTo>
                    <a:lnTo>
                      <a:pt x="1151" y="878"/>
                    </a:lnTo>
                    <a:lnTo>
                      <a:pt x="1404" y="742"/>
                    </a:lnTo>
                    <a:lnTo>
                      <a:pt x="1658" y="625"/>
                    </a:lnTo>
                    <a:lnTo>
                      <a:pt x="1931" y="547"/>
                    </a:lnTo>
                    <a:lnTo>
                      <a:pt x="2223" y="488"/>
                    </a:lnTo>
                    <a:lnTo>
                      <a:pt x="2496" y="469"/>
                    </a:lnTo>
                    <a:lnTo>
                      <a:pt x="2769" y="469"/>
                    </a:lnTo>
                    <a:lnTo>
                      <a:pt x="3042" y="508"/>
                    </a:lnTo>
                    <a:lnTo>
                      <a:pt x="3315" y="566"/>
                    </a:lnTo>
                    <a:lnTo>
                      <a:pt x="3588" y="644"/>
                    </a:lnTo>
                    <a:lnTo>
                      <a:pt x="3861" y="742"/>
                    </a:lnTo>
                    <a:lnTo>
                      <a:pt x="4134" y="878"/>
                    </a:lnTo>
                    <a:lnTo>
                      <a:pt x="4407" y="1034"/>
                    </a:lnTo>
                    <a:lnTo>
                      <a:pt x="4485" y="1054"/>
                    </a:lnTo>
                    <a:lnTo>
                      <a:pt x="4582" y="1054"/>
                    </a:lnTo>
                    <a:lnTo>
                      <a:pt x="4660" y="1015"/>
                    </a:lnTo>
                    <a:lnTo>
                      <a:pt x="4738" y="956"/>
                    </a:lnTo>
                    <a:lnTo>
                      <a:pt x="4758" y="859"/>
                    </a:lnTo>
                    <a:lnTo>
                      <a:pt x="4758" y="761"/>
                    </a:lnTo>
                    <a:lnTo>
                      <a:pt x="4719" y="683"/>
                    </a:lnTo>
                    <a:lnTo>
                      <a:pt x="4660" y="625"/>
                    </a:lnTo>
                    <a:lnTo>
                      <a:pt x="4348" y="449"/>
                    </a:lnTo>
                    <a:lnTo>
                      <a:pt x="4036" y="313"/>
                    </a:lnTo>
                    <a:lnTo>
                      <a:pt x="3724" y="176"/>
                    </a:lnTo>
                    <a:lnTo>
                      <a:pt x="3413" y="98"/>
                    </a:lnTo>
                    <a:lnTo>
                      <a:pt x="3101" y="40"/>
                    </a:lnTo>
                    <a:lnTo>
                      <a:pt x="27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4" name="Google Shape;16494;p48"/>
              <p:cNvSpPr/>
              <p:nvPr/>
            </p:nvSpPr>
            <p:spPr>
              <a:xfrm>
                <a:off x="4071159" y="7741889"/>
                <a:ext cx="142323" cy="63184"/>
              </a:xfrm>
              <a:custGeom>
                <a:avLst/>
                <a:gdLst/>
                <a:ahLst/>
                <a:cxnLst/>
                <a:rect l="l" t="t" r="r" b="b"/>
                <a:pathLst>
                  <a:path w="4701" h="2087" extrusionOk="0">
                    <a:moveTo>
                      <a:pt x="2750" y="0"/>
                    </a:moveTo>
                    <a:lnTo>
                      <a:pt x="2399" y="39"/>
                    </a:lnTo>
                    <a:lnTo>
                      <a:pt x="2068" y="137"/>
                    </a:lnTo>
                    <a:lnTo>
                      <a:pt x="1775" y="234"/>
                    </a:lnTo>
                    <a:lnTo>
                      <a:pt x="1483" y="371"/>
                    </a:lnTo>
                    <a:lnTo>
                      <a:pt x="1210" y="527"/>
                    </a:lnTo>
                    <a:lnTo>
                      <a:pt x="956" y="722"/>
                    </a:lnTo>
                    <a:lnTo>
                      <a:pt x="703" y="936"/>
                    </a:lnTo>
                    <a:lnTo>
                      <a:pt x="469" y="1170"/>
                    </a:lnTo>
                    <a:lnTo>
                      <a:pt x="235" y="1424"/>
                    </a:lnTo>
                    <a:lnTo>
                      <a:pt x="40" y="1716"/>
                    </a:lnTo>
                    <a:lnTo>
                      <a:pt x="1" y="1794"/>
                    </a:lnTo>
                    <a:lnTo>
                      <a:pt x="1" y="1892"/>
                    </a:lnTo>
                    <a:lnTo>
                      <a:pt x="40" y="1970"/>
                    </a:lnTo>
                    <a:lnTo>
                      <a:pt x="98" y="2048"/>
                    </a:lnTo>
                    <a:lnTo>
                      <a:pt x="176" y="2067"/>
                    </a:lnTo>
                    <a:lnTo>
                      <a:pt x="235" y="2087"/>
                    </a:lnTo>
                    <a:lnTo>
                      <a:pt x="293" y="2067"/>
                    </a:lnTo>
                    <a:lnTo>
                      <a:pt x="352" y="2048"/>
                    </a:lnTo>
                    <a:lnTo>
                      <a:pt x="391" y="2028"/>
                    </a:lnTo>
                    <a:lnTo>
                      <a:pt x="430" y="1970"/>
                    </a:lnTo>
                    <a:lnTo>
                      <a:pt x="625" y="1736"/>
                    </a:lnTo>
                    <a:lnTo>
                      <a:pt x="820" y="1502"/>
                    </a:lnTo>
                    <a:lnTo>
                      <a:pt x="1015" y="1287"/>
                    </a:lnTo>
                    <a:lnTo>
                      <a:pt x="1229" y="1112"/>
                    </a:lnTo>
                    <a:lnTo>
                      <a:pt x="1463" y="936"/>
                    </a:lnTo>
                    <a:lnTo>
                      <a:pt x="1697" y="800"/>
                    </a:lnTo>
                    <a:lnTo>
                      <a:pt x="1951" y="683"/>
                    </a:lnTo>
                    <a:lnTo>
                      <a:pt x="2204" y="585"/>
                    </a:lnTo>
                    <a:lnTo>
                      <a:pt x="2477" y="507"/>
                    </a:lnTo>
                    <a:lnTo>
                      <a:pt x="2770" y="488"/>
                    </a:lnTo>
                    <a:lnTo>
                      <a:pt x="3062" y="468"/>
                    </a:lnTo>
                    <a:lnTo>
                      <a:pt x="3335" y="507"/>
                    </a:lnTo>
                    <a:lnTo>
                      <a:pt x="3589" y="566"/>
                    </a:lnTo>
                    <a:lnTo>
                      <a:pt x="3862" y="663"/>
                    </a:lnTo>
                    <a:lnTo>
                      <a:pt x="4096" y="780"/>
                    </a:lnTo>
                    <a:lnTo>
                      <a:pt x="4310" y="936"/>
                    </a:lnTo>
                    <a:lnTo>
                      <a:pt x="4388" y="975"/>
                    </a:lnTo>
                    <a:lnTo>
                      <a:pt x="4486" y="975"/>
                    </a:lnTo>
                    <a:lnTo>
                      <a:pt x="4564" y="956"/>
                    </a:lnTo>
                    <a:lnTo>
                      <a:pt x="4642" y="897"/>
                    </a:lnTo>
                    <a:lnTo>
                      <a:pt x="4681" y="819"/>
                    </a:lnTo>
                    <a:lnTo>
                      <a:pt x="4700" y="722"/>
                    </a:lnTo>
                    <a:lnTo>
                      <a:pt x="4661" y="624"/>
                    </a:lnTo>
                    <a:lnTo>
                      <a:pt x="4603" y="566"/>
                    </a:lnTo>
                    <a:lnTo>
                      <a:pt x="4349" y="371"/>
                    </a:lnTo>
                    <a:lnTo>
                      <a:pt x="4057" y="234"/>
                    </a:lnTo>
                    <a:lnTo>
                      <a:pt x="3745" y="117"/>
                    </a:lnTo>
                    <a:lnTo>
                      <a:pt x="3413" y="39"/>
                    </a:lnTo>
                    <a:lnTo>
                      <a:pt x="30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5" name="Google Shape;16495;p48"/>
              <p:cNvSpPr/>
              <p:nvPr/>
            </p:nvSpPr>
            <p:spPr>
              <a:xfrm>
                <a:off x="4306119" y="7616159"/>
                <a:ext cx="269205" cy="269205"/>
              </a:xfrm>
              <a:custGeom>
                <a:avLst/>
                <a:gdLst/>
                <a:ahLst/>
                <a:cxnLst/>
                <a:rect l="l" t="t" r="r" b="b"/>
                <a:pathLst>
                  <a:path w="8892" h="8892" extrusionOk="0">
                    <a:moveTo>
                      <a:pt x="4446" y="0"/>
                    </a:moveTo>
                    <a:lnTo>
                      <a:pt x="2886" y="2886"/>
                    </a:lnTo>
                    <a:lnTo>
                      <a:pt x="0" y="4446"/>
                    </a:lnTo>
                    <a:lnTo>
                      <a:pt x="2886" y="6025"/>
                    </a:lnTo>
                    <a:lnTo>
                      <a:pt x="4446" y="8891"/>
                    </a:lnTo>
                    <a:lnTo>
                      <a:pt x="6025" y="6025"/>
                    </a:lnTo>
                    <a:lnTo>
                      <a:pt x="8892" y="4446"/>
                    </a:lnTo>
                    <a:lnTo>
                      <a:pt x="6025" y="2886"/>
                    </a:lnTo>
                    <a:lnTo>
                      <a:pt x="4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6" name="Google Shape;16496;p48"/>
              <p:cNvSpPr/>
              <p:nvPr/>
            </p:nvSpPr>
            <p:spPr>
              <a:xfrm>
                <a:off x="3421258" y="8179294"/>
                <a:ext cx="197181" cy="197787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33" extrusionOk="0">
                    <a:moveTo>
                      <a:pt x="3256" y="1"/>
                    </a:moveTo>
                    <a:lnTo>
                      <a:pt x="2106" y="2106"/>
                    </a:lnTo>
                    <a:lnTo>
                      <a:pt x="0" y="3257"/>
                    </a:lnTo>
                    <a:lnTo>
                      <a:pt x="2106" y="4427"/>
                    </a:lnTo>
                    <a:lnTo>
                      <a:pt x="3256" y="6533"/>
                    </a:lnTo>
                    <a:lnTo>
                      <a:pt x="4407" y="4427"/>
                    </a:lnTo>
                    <a:lnTo>
                      <a:pt x="6513" y="3257"/>
                    </a:lnTo>
                    <a:lnTo>
                      <a:pt x="4407" y="2106"/>
                    </a:lnTo>
                    <a:lnTo>
                      <a:pt x="32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/>
              <p:cNvSpPr/>
              <p:nvPr/>
            </p:nvSpPr>
            <p:spPr>
              <a:xfrm>
                <a:off x="2159963" y="368281"/>
                <a:ext cx="2831915" cy="873713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kern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kern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kern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kern="120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8" name="Rounded 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63" y="368281"/>
                <a:ext cx="2831915" cy="873713"/>
              </a:xfrm>
              <a:prstGeom prst="roundRect">
                <a:avLst>
                  <a:gd name="adj" fmla="val 22000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6D0A859-13FE-B2E4-AA04-141DF8A4FFEF}"/>
                  </a:ext>
                </a:extLst>
              </p:cNvPr>
              <p:cNvSpPr/>
              <p:nvPr/>
            </p:nvSpPr>
            <p:spPr>
              <a:xfrm>
                <a:off x="2159963" y="1723066"/>
                <a:ext cx="3613988" cy="79035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den>
                    </m:f>
                    <m:r>
                      <a:rPr lang="en-US" sz="2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vi-VN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vi-VN" sz="28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  <m:r>
                      <a:rPr lang="vi-VN" sz="28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smtClean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 </a:t>
                </a:r>
                <a:endParaRPr lang="vi-VN" sz="28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6D0A859-13FE-B2E4-AA04-141DF8A4F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63" y="1723066"/>
                <a:ext cx="3613988" cy="790356"/>
              </a:xfrm>
              <a:prstGeom prst="rect">
                <a:avLst/>
              </a:prstGeom>
              <a:blipFill>
                <a:blip r:embed="rId4"/>
                <a:stretch>
                  <a:fillRect b="-7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B4F58B40-5659-CC08-5FBA-E49D77F85B17}"/>
              </a:ext>
            </a:extLst>
          </p:cNvPr>
          <p:cNvGrpSpPr/>
          <p:nvPr/>
        </p:nvGrpSpPr>
        <p:grpSpPr>
          <a:xfrm>
            <a:off x="1764068" y="3122602"/>
            <a:ext cx="7379932" cy="1838006"/>
            <a:chOff x="1407557" y="2319794"/>
            <a:chExt cx="6967927" cy="2170338"/>
          </a:xfrm>
        </p:grpSpPr>
        <p:sp>
          <p:nvSpPr>
            <p:cNvPr id="74" name="Google Shape;1087;p45">
              <a:extLst>
                <a:ext uri="{FF2B5EF4-FFF2-40B4-BE49-F238E27FC236}">
                  <a16:creationId xmlns:a16="http://schemas.microsoft.com/office/drawing/2014/main" id="{21A5D63F-3045-64C0-28FC-5558B06AC1D0}"/>
                </a:ext>
              </a:extLst>
            </p:cNvPr>
            <p:cNvSpPr/>
            <p:nvPr/>
          </p:nvSpPr>
          <p:spPr>
            <a:xfrm>
              <a:off x="1457245" y="2794712"/>
              <a:ext cx="6918239" cy="1695420"/>
            </a:xfrm>
            <a:prstGeom prst="roundRect">
              <a:avLst>
                <a:gd name="adj" fmla="val 2436"/>
              </a:avLst>
            </a:prstGeom>
            <a:solidFill>
              <a:srgbClr val="FFFFFF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Muốn 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trừ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hai phân số có cùng mẫu số ta trừ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tử số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của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phân số thứ nhất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cho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tử số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của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phân số thứ hai </a:t>
              </a:r>
              <a:r>
                <a:rPr kumimoji="0" lang="en-US" sz="2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và giữ nguyên mẫu số.</a:t>
              </a: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088;p45">
              <a:extLst>
                <a:ext uri="{FF2B5EF4-FFF2-40B4-BE49-F238E27FC236}">
                  <a16:creationId xmlns:a16="http://schemas.microsoft.com/office/drawing/2014/main" id="{341CD1BB-2679-BEA4-C471-F857524C7177}"/>
                </a:ext>
              </a:extLst>
            </p:cNvPr>
            <p:cNvSpPr/>
            <p:nvPr/>
          </p:nvSpPr>
          <p:spPr>
            <a:xfrm>
              <a:off x="1407557" y="2319794"/>
              <a:ext cx="2384491" cy="512809"/>
            </a:xfrm>
            <a:prstGeom prst="roundRect">
              <a:avLst>
                <a:gd name="adj" fmla="val 50000"/>
              </a:avLst>
            </a:prstGeom>
            <a:solidFill>
              <a:srgbClr val="F47A6E"/>
            </a:solidFill>
            <a:ln w="19050" cap="flat" cmpd="sng">
              <a:solidFill>
                <a:srgbClr val="2B2B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Ghi nhớ</a:t>
              </a: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4404" y="1201433"/>
            <a:ext cx="5898610" cy="3375525"/>
            <a:chOff x="254404" y="1201433"/>
            <a:chExt cx="5898610" cy="337552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8" b="100000" l="313" r="98906">
                          <a14:foregroundMark x1="3750" y1="3861" x2="97188" y2="96525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11" r="8954" b="6744"/>
            <a:stretch/>
          </p:blipFill>
          <p:spPr>
            <a:xfrm>
              <a:off x="254404" y="1201433"/>
              <a:ext cx="5898610" cy="3375525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A22173C-0193-5DBB-E01A-D97D4EE8CD07}"/>
                    </a:ext>
                  </a:extLst>
                </p:cNvPr>
                <p:cNvSpPr txBox="1"/>
                <p:nvPr/>
              </p:nvSpPr>
              <p:spPr>
                <a:xfrm>
                  <a:off x="278804" y="1201433"/>
                  <a:ext cx="2423939" cy="1632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endParaRPr lang="en-US" sz="40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4000" b="0" i="1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40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000" b="0" i="1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400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vi-VN" sz="40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endParaRPr lang="vi-VN" sz="40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A22173C-0193-5DBB-E01A-D97D4EE8C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04" y="1201433"/>
                  <a:ext cx="2423939" cy="16328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739404" y="275490"/>
            <a:ext cx="2138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>
                <a:latin typeface="Cambria Math" panose="02040503050406030204" pitchFamily="18" charset="0"/>
                <a:ea typeface="Cambria Math" panose="02040503050406030204" pitchFamily="18" charset="0"/>
              </a:rPr>
              <a:t>Ví </a:t>
            </a:r>
            <a:r>
              <a:rPr lang="vi-VN" sz="28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dụ</a:t>
            </a:r>
            <a:r>
              <a:rPr lang="en-US" sz="28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 1</a:t>
            </a:r>
            <a:r>
              <a:rPr lang="vi-VN" sz="28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Tính</a:t>
            </a:r>
          </a:p>
        </p:txBody>
      </p:sp>
      <p:grpSp>
        <p:nvGrpSpPr>
          <p:cNvPr id="6" name="Google Shape;19347;p72"/>
          <p:cNvGrpSpPr/>
          <p:nvPr/>
        </p:nvGrpSpPr>
        <p:grpSpPr>
          <a:xfrm>
            <a:off x="7547846" y="3487020"/>
            <a:ext cx="1365100" cy="1562525"/>
            <a:chOff x="6078400" y="2285350"/>
            <a:chExt cx="1365100" cy="1562525"/>
          </a:xfrm>
        </p:grpSpPr>
        <p:sp>
          <p:nvSpPr>
            <p:cNvPr id="7" name="Google Shape;19348;p72"/>
            <p:cNvSpPr/>
            <p:nvPr/>
          </p:nvSpPr>
          <p:spPr>
            <a:xfrm>
              <a:off x="6078400" y="2285350"/>
              <a:ext cx="1365100" cy="1562525"/>
            </a:xfrm>
            <a:custGeom>
              <a:avLst/>
              <a:gdLst/>
              <a:ahLst/>
              <a:cxnLst/>
              <a:rect l="l" t="t" r="r" b="b"/>
              <a:pathLst>
                <a:path w="54604" h="62501" extrusionOk="0">
                  <a:moveTo>
                    <a:pt x="47942" y="33423"/>
                  </a:moveTo>
                  <a:lnTo>
                    <a:pt x="48116" y="33538"/>
                  </a:lnTo>
                  <a:lnTo>
                    <a:pt x="48328" y="33674"/>
                  </a:lnTo>
                  <a:lnTo>
                    <a:pt x="48541" y="33789"/>
                  </a:lnTo>
                  <a:lnTo>
                    <a:pt x="48772" y="33886"/>
                  </a:lnTo>
                  <a:lnTo>
                    <a:pt x="48541" y="33886"/>
                  </a:lnTo>
                  <a:lnTo>
                    <a:pt x="48058" y="33905"/>
                  </a:lnTo>
                  <a:lnTo>
                    <a:pt x="47537" y="33925"/>
                  </a:lnTo>
                  <a:lnTo>
                    <a:pt x="47749" y="33674"/>
                  </a:lnTo>
                  <a:lnTo>
                    <a:pt x="47942" y="33423"/>
                  </a:lnTo>
                  <a:close/>
                  <a:moveTo>
                    <a:pt x="37863" y="0"/>
                  </a:moveTo>
                  <a:lnTo>
                    <a:pt x="37612" y="20"/>
                  </a:lnTo>
                  <a:lnTo>
                    <a:pt x="37361" y="78"/>
                  </a:lnTo>
                  <a:lnTo>
                    <a:pt x="37110" y="174"/>
                  </a:lnTo>
                  <a:lnTo>
                    <a:pt x="36898" y="290"/>
                  </a:lnTo>
                  <a:lnTo>
                    <a:pt x="33924" y="2259"/>
                  </a:lnTo>
                  <a:lnTo>
                    <a:pt x="33789" y="2356"/>
                  </a:lnTo>
                  <a:lnTo>
                    <a:pt x="33673" y="2472"/>
                  </a:lnTo>
                  <a:lnTo>
                    <a:pt x="33577" y="2588"/>
                  </a:lnTo>
                  <a:lnTo>
                    <a:pt x="33480" y="2704"/>
                  </a:lnTo>
                  <a:lnTo>
                    <a:pt x="33384" y="2839"/>
                  </a:lnTo>
                  <a:lnTo>
                    <a:pt x="33326" y="2974"/>
                  </a:lnTo>
                  <a:lnTo>
                    <a:pt x="33268" y="3109"/>
                  </a:lnTo>
                  <a:lnTo>
                    <a:pt x="33210" y="3263"/>
                  </a:lnTo>
                  <a:lnTo>
                    <a:pt x="33171" y="3399"/>
                  </a:lnTo>
                  <a:lnTo>
                    <a:pt x="33152" y="3553"/>
                  </a:lnTo>
                  <a:lnTo>
                    <a:pt x="33152" y="3708"/>
                  </a:lnTo>
                  <a:lnTo>
                    <a:pt x="33152" y="3862"/>
                  </a:lnTo>
                  <a:lnTo>
                    <a:pt x="33171" y="4016"/>
                  </a:lnTo>
                  <a:lnTo>
                    <a:pt x="33210" y="4171"/>
                  </a:lnTo>
                  <a:lnTo>
                    <a:pt x="33249" y="4325"/>
                  </a:lnTo>
                  <a:lnTo>
                    <a:pt x="33307" y="4480"/>
                  </a:lnTo>
                  <a:lnTo>
                    <a:pt x="33731" y="5368"/>
                  </a:lnTo>
                  <a:lnTo>
                    <a:pt x="33809" y="5561"/>
                  </a:lnTo>
                  <a:lnTo>
                    <a:pt x="33905" y="5754"/>
                  </a:lnTo>
                  <a:lnTo>
                    <a:pt x="34639" y="7318"/>
                  </a:lnTo>
                  <a:lnTo>
                    <a:pt x="34291" y="7531"/>
                  </a:lnTo>
                  <a:lnTo>
                    <a:pt x="34002" y="7762"/>
                  </a:lnTo>
                  <a:lnTo>
                    <a:pt x="33828" y="7395"/>
                  </a:lnTo>
                  <a:lnTo>
                    <a:pt x="33635" y="7086"/>
                  </a:lnTo>
                  <a:lnTo>
                    <a:pt x="33422" y="6797"/>
                  </a:lnTo>
                  <a:lnTo>
                    <a:pt x="33210" y="6546"/>
                  </a:lnTo>
                  <a:lnTo>
                    <a:pt x="32978" y="6314"/>
                  </a:lnTo>
                  <a:lnTo>
                    <a:pt x="32727" y="6140"/>
                  </a:lnTo>
                  <a:lnTo>
                    <a:pt x="32476" y="5986"/>
                  </a:lnTo>
                  <a:lnTo>
                    <a:pt x="32187" y="5870"/>
                  </a:lnTo>
                  <a:lnTo>
                    <a:pt x="32013" y="5812"/>
                  </a:lnTo>
                  <a:lnTo>
                    <a:pt x="31820" y="5773"/>
                  </a:lnTo>
                  <a:lnTo>
                    <a:pt x="31627" y="5754"/>
                  </a:lnTo>
                  <a:lnTo>
                    <a:pt x="31221" y="5754"/>
                  </a:lnTo>
                  <a:lnTo>
                    <a:pt x="31009" y="5793"/>
                  </a:lnTo>
                  <a:lnTo>
                    <a:pt x="30797" y="5851"/>
                  </a:lnTo>
                  <a:lnTo>
                    <a:pt x="30603" y="5909"/>
                  </a:lnTo>
                  <a:lnTo>
                    <a:pt x="30372" y="5677"/>
                  </a:lnTo>
                  <a:lnTo>
                    <a:pt x="30140" y="5465"/>
                  </a:lnTo>
                  <a:lnTo>
                    <a:pt x="29889" y="5252"/>
                  </a:lnTo>
                  <a:lnTo>
                    <a:pt x="29619" y="5098"/>
                  </a:lnTo>
                  <a:lnTo>
                    <a:pt x="29329" y="4943"/>
                  </a:lnTo>
                  <a:lnTo>
                    <a:pt x="29040" y="4847"/>
                  </a:lnTo>
                  <a:lnTo>
                    <a:pt x="28711" y="4789"/>
                  </a:lnTo>
                  <a:lnTo>
                    <a:pt x="28364" y="4769"/>
                  </a:lnTo>
                  <a:lnTo>
                    <a:pt x="28036" y="4789"/>
                  </a:lnTo>
                  <a:lnTo>
                    <a:pt x="27727" y="4847"/>
                  </a:lnTo>
                  <a:lnTo>
                    <a:pt x="27476" y="4924"/>
                  </a:lnTo>
                  <a:lnTo>
                    <a:pt x="27244" y="5020"/>
                  </a:lnTo>
                  <a:lnTo>
                    <a:pt x="27012" y="5136"/>
                  </a:lnTo>
                  <a:lnTo>
                    <a:pt x="26819" y="5271"/>
                  </a:lnTo>
                  <a:lnTo>
                    <a:pt x="26626" y="5445"/>
                  </a:lnTo>
                  <a:lnTo>
                    <a:pt x="26452" y="5619"/>
                  </a:lnTo>
                  <a:lnTo>
                    <a:pt x="26298" y="5812"/>
                  </a:lnTo>
                  <a:lnTo>
                    <a:pt x="26163" y="6024"/>
                  </a:lnTo>
                  <a:lnTo>
                    <a:pt x="25892" y="5928"/>
                  </a:lnTo>
                  <a:lnTo>
                    <a:pt x="25622" y="5870"/>
                  </a:lnTo>
                  <a:lnTo>
                    <a:pt x="25352" y="5831"/>
                  </a:lnTo>
                  <a:lnTo>
                    <a:pt x="25081" y="5812"/>
                  </a:lnTo>
                  <a:lnTo>
                    <a:pt x="24792" y="5831"/>
                  </a:lnTo>
                  <a:lnTo>
                    <a:pt x="24541" y="5870"/>
                  </a:lnTo>
                  <a:lnTo>
                    <a:pt x="24270" y="5928"/>
                  </a:lnTo>
                  <a:lnTo>
                    <a:pt x="24019" y="6024"/>
                  </a:lnTo>
                  <a:lnTo>
                    <a:pt x="23788" y="6140"/>
                  </a:lnTo>
                  <a:lnTo>
                    <a:pt x="23575" y="6275"/>
                  </a:lnTo>
                  <a:lnTo>
                    <a:pt x="23382" y="6430"/>
                  </a:lnTo>
                  <a:lnTo>
                    <a:pt x="23209" y="6584"/>
                  </a:lnTo>
                  <a:lnTo>
                    <a:pt x="23054" y="6778"/>
                  </a:lnTo>
                  <a:lnTo>
                    <a:pt x="22900" y="6971"/>
                  </a:lnTo>
                  <a:lnTo>
                    <a:pt x="22784" y="7183"/>
                  </a:lnTo>
                  <a:lnTo>
                    <a:pt x="22687" y="7415"/>
                  </a:lnTo>
                  <a:lnTo>
                    <a:pt x="22629" y="7608"/>
                  </a:lnTo>
                  <a:lnTo>
                    <a:pt x="22591" y="7820"/>
                  </a:lnTo>
                  <a:lnTo>
                    <a:pt x="22552" y="8013"/>
                  </a:lnTo>
                  <a:lnTo>
                    <a:pt x="22533" y="8226"/>
                  </a:lnTo>
                  <a:lnTo>
                    <a:pt x="22089" y="8341"/>
                  </a:lnTo>
                  <a:lnTo>
                    <a:pt x="21625" y="8457"/>
                  </a:lnTo>
                  <a:lnTo>
                    <a:pt x="21181" y="8612"/>
                  </a:lnTo>
                  <a:lnTo>
                    <a:pt x="20718" y="8766"/>
                  </a:lnTo>
                  <a:lnTo>
                    <a:pt x="20447" y="8110"/>
                  </a:lnTo>
                  <a:lnTo>
                    <a:pt x="20158" y="7473"/>
                  </a:lnTo>
                  <a:lnTo>
                    <a:pt x="19810" y="6797"/>
                  </a:lnTo>
                  <a:lnTo>
                    <a:pt x="19443" y="6160"/>
                  </a:lnTo>
                  <a:lnTo>
                    <a:pt x="19038" y="5542"/>
                  </a:lnTo>
                  <a:lnTo>
                    <a:pt x="18826" y="5233"/>
                  </a:lnTo>
                  <a:lnTo>
                    <a:pt x="18594" y="4963"/>
                  </a:lnTo>
                  <a:lnTo>
                    <a:pt x="18362" y="4673"/>
                  </a:lnTo>
                  <a:lnTo>
                    <a:pt x="18131" y="4422"/>
                  </a:lnTo>
                  <a:lnTo>
                    <a:pt x="17880" y="4171"/>
                  </a:lnTo>
                  <a:lnTo>
                    <a:pt x="17629" y="3959"/>
                  </a:lnTo>
                  <a:lnTo>
                    <a:pt x="17435" y="3804"/>
                  </a:lnTo>
                  <a:lnTo>
                    <a:pt x="17223" y="3650"/>
                  </a:lnTo>
                  <a:lnTo>
                    <a:pt x="16991" y="3514"/>
                  </a:lnTo>
                  <a:lnTo>
                    <a:pt x="16760" y="3399"/>
                  </a:lnTo>
                  <a:lnTo>
                    <a:pt x="16509" y="3283"/>
                  </a:lnTo>
                  <a:lnTo>
                    <a:pt x="16238" y="3167"/>
                  </a:lnTo>
                  <a:lnTo>
                    <a:pt x="15968" y="3070"/>
                  </a:lnTo>
                  <a:lnTo>
                    <a:pt x="15678" y="2974"/>
                  </a:lnTo>
                  <a:lnTo>
                    <a:pt x="15389" y="2897"/>
                  </a:lnTo>
                  <a:lnTo>
                    <a:pt x="15099" y="2839"/>
                  </a:lnTo>
                  <a:lnTo>
                    <a:pt x="14462" y="2723"/>
                  </a:lnTo>
                  <a:lnTo>
                    <a:pt x="13806" y="2665"/>
                  </a:lnTo>
                  <a:lnTo>
                    <a:pt x="13130" y="2626"/>
                  </a:lnTo>
                  <a:lnTo>
                    <a:pt x="12454" y="2665"/>
                  </a:lnTo>
                  <a:lnTo>
                    <a:pt x="12106" y="2684"/>
                  </a:lnTo>
                  <a:lnTo>
                    <a:pt x="11778" y="2723"/>
                  </a:lnTo>
                  <a:lnTo>
                    <a:pt x="11411" y="2781"/>
                  </a:lnTo>
                  <a:lnTo>
                    <a:pt x="11064" y="2839"/>
                  </a:lnTo>
                  <a:lnTo>
                    <a:pt x="10716" y="2916"/>
                  </a:lnTo>
                  <a:lnTo>
                    <a:pt x="10369" y="3012"/>
                  </a:lnTo>
                  <a:lnTo>
                    <a:pt x="10021" y="3128"/>
                  </a:lnTo>
                  <a:lnTo>
                    <a:pt x="9674" y="3244"/>
                  </a:lnTo>
                  <a:lnTo>
                    <a:pt x="9326" y="3360"/>
                  </a:lnTo>
                  <a:lnTo>
                    <a:pt x="8979" y="3514"/>
                  </a:lnTo>
                  <a:lnTo>
                    <a:pt x="8650" y="3669"/>
                  </a:lnTo>
                  <a:lnTo>
                    <a:pt x="8303" y="3843"/>
                  </a:lnTo>
                  <a:lnTo>
                    <a:pt x="7975" y="4036"/>
                  </a:lnTo>
                  <a:lnTo>
                    <a:pt x="7666" y="4248"/>
                  </a:lnTo>
                  <a:lnTo>
                    <a:pt x="7337" y="4461"/>
                  </a:lnTo>
                  <a:lnTo>
                    <a:pt x="7048" y="4712"/>
                  </a:lnTo>
                  <a:lnTo>
                    <a:pt x="6739" y="4963"/>
                  </a:lnTo>
                  <a:lnTo>
                    <a:pt x="6449" y="5233"/>
                  </a:lnTo>
                  <a:lnTo>
                    <a:pt x="6179" y="5522"/>
                  </a:lnTo>
                  <a:lnTo>
                    <a:pt x="5909" y="5812"/>
                  </a:lnTo>
                  <a:lnTo>
                    <a:pt x="5658" y="6140"/>
                  </a:lnTo>
                  <a:lnTo>
                    <a:pt x="5426" y="6488"/>
                  </a:lnTo>
                  <a:lnTo>
                    <a:pt x="5194" y="6835"/>
                  </a:lnTo>
                  <a:lnTo>
                    <a:pt x="4982" y="7222"/>
                  </a:lnTo>
                  <a:lnTo>
                    <a:pt x="4789" y="7608"/>
                  </a:lnTo>
                  <a:lnTo>
                    <a:pt x="4615" y="8013"/>
                  </a:lnTo>
                  <a:lnTo>
                    <a:pt x="4441" y="8457"/>
                  </a:lnTo>
                  <a:lnTo>
                    <a:pt x="4306" y="8901"/>
                  </a:lnTo>
                  <a:lnTo>
                    <a:pt x="4171" y="9365"/>
                  </a:lnTo>
                  <a:lnTo>
                    <a:pt x="4074" y="9867"/>
                  </a:lnTo>
                  <a:lnTo>
                    <a:pt x="3997" y="10253"/>
                  </a:lnTo>
                  <a:lnTo>
                    <a:pt x="3958" y="10620"/>
                  </a:lnTo>
                  <a:lnTo>
                    <a:pt x="3920" y="11006"/>
                  </a:lnTo>
                  <a:lnTo>
                    <a:pt x="3901" y="11373"/>
                  </a:lnTo>
                  <a:lnTo>
                    <a:pt x="3901" y="11720"/>
                  </a:lnTo>
                  <a:lnTo>
                    <a:pt x="3920" y="12087"/>
                  </a:lnTo>
                  <a:lnTo>
                    <a:pt x="3958" y="12435"/>
                  </a:lnTo>
                  <a:lnTo>
                    <a:pt x="4016" y="12763"/>
                  </a:lnTo>
                  <a:lnTo>
                    <a:pt x="4074" y="13111"/>
                  </a:lnTo>
                  <a:lnTo>
                    <a:pt x="4171" y="13439"/>
                  </a:lnTo>
                  <a:lnTo>
                    <a:pt x="4267" y="13748"/>
                  </a:lnTo>
                  <a:lnTo>
                    <a:pt x="4383" y="14057"/>
                  </a:lnTo>
                  <a:lnTo>
                    <a:pt x="4538" y="14366"/>
                  </a:lnTo>
                  <a:lnTo>
                    <a:pt x="4692" y="14674"/>
                  </a:lnTo>
                  <a:lnTo>
                    <a:pt x="4866" y="14964"/>
                  </a:lnTo>
                  <a:lnTo>
                    <a:pt x="5040" y="15254"/>
                  </a:lnTo>
                  <a:lnTo>
                    <a:pt x="5233" y="15505"/>
                  </a:lnTo>
                  <a:lnTo>
                    <a:pt x="5426" y="15736"/>
                  </a:lnTo>
                  <a:lnTo>
                    <a:pt x="5638" y="15968"/>
                  </a:lnTo>
                  <a:lnTo>
                    <a:pt x="5851" y="16181"/>
                  </a:lnTo>
                  <a:lnTo>
                    <a:pt x="5658" y="16238"/>
                  </a:lnTo>
                  <a:lnTo>
                    <a:pt x="2356" y="17590"/>
                  </a:lnTo>
                  <a:lnTo>
                    <a:pt x="2201" y="17667"/>
                  </a:lnTo>
                  <a:lnTo>
                    <a:pt x="2066" y="17744"/>
                  </a:lnTo>
                  <a:lnTo>
                    <a:pt x="1950" y="17822"/>
                  </a:lnTo>
                  <a:lnTo>
                    <a:pt x="1815" y="17938"/>
                  </a:lnTo>
                  <a:lnTo>
                    <a:pt x="1719" y="18034"/>
                  </a:lnTo>
                  <a:lnTo>
                    <a:pt x="1622" y="18150"/>
                  </a:lnTo>
                  <a:lnTo>
                    <a:pt x="1526" y="18285"/>
                  </a:lnTo>
                  <a:lnTo>
                    <a:pt x="1448" y="18420"/>
                  </a:lnTo>
                  <a:lnTo>
                    <a:pt x="1391" y="18555"/>
                  </a:lnTo>
                  <a:lnTo>
                    <a:pt x="1333" y="18710"/>
                  </a:lnTo>
                  <a:lnTo>
                    <a:pt x="1294" y="18845"/>
                  </a:lnTo>
                  <a:lnTo>
                    <a:pt x="1275" y="18999"/>
                  </a:lnTo>
                  <a:lnTo>
                    <a:pt x="1255" y="19154"/>
                  </a:lnTo>
                  <a:lnTo>
                    <a:pt x="1255" y="19308"/>
                  </a:lnTo>
                  <a:lnTo>
                    <a:pt x="1275" y="19463"/>
                  </a:lnTo>
                  <a:lnTo>
                    <a:pt x="1313" y="19637"/>
                  </a:lnTo>
                  <a:lnTo>
                    <a:pt x="1545" y="20602"/>
                  </a:lnTo>
                  <a:lnTo>
                    <a:pt x="1584" y="20795"/>
                  </a:lnTo>
                  <a:lnTo>
                    <a:pt x="1642" y="20988"/>
                  </a:lnTo>
                  <a:lnTo>
                    <a:pt x="2047" y="22687"/>
                  </a:lnTo>
                  <a:lnTo>
                    <a:pt x="1757" y="22784"/>
                  </a:lnTo>
                  <a:lnTo>
                    <a:pt x="1506" y="22900"/>
                  </a:lnTo>
                  <a:lnTo>
                    <a:pt x="1275" y="23035"/>
                  </a:lnTo>
                  <a:lnTo>
                    <a:pt x="1082" y="23170"/>
                  </a:lnTo>
                  <a:lnTo>
                    <a:pt x="889" y="23324"/>
                  </a:lnTo>
                  <a:lnTo>
                    <a:pt x="734" y="23498"/>
                  </a:lnTo>
                  <a:lnTo>
                    <a:pt x="599" y="23691"/>
                  </a:lnTo>
                  <a:lnTo>
                    <a:pt x="483" y="23904"/>
                  </a:lnTo>
                  <a:lnTo>
                    <a:pt x="387" y="24155"/>
                  </a:lnTo>
                  <a:lnTo>
                    <a:pt x="309" y="24406"/>
                  </a:lnTo>
                  <a:lnTo>
                    <a:pt x="290" y="24676"/>
                  </a:lnTo>
                  <a:lnTo>
                    <a:pt x="290" y="24946"/>
                  </a:lnTo>
                  <a:lnTo>
                    <a:pt x="348" y="25217"/>
                  </a:lnTo>
                  <a:lnTo>
                    <a:pt x="425" y="25468"/>
                  </a:lnTo>
                  <a:lnTo>
                    <a:pt x="541" y="25719"/>
                  </a:lnTo>
                  <a:lnTo>
                    <a:pt x="676" y="25970"/>
                  </a:lnTo>
                  <a:lnTo>
                    <a:pt x="869" y="26221"/>
                  </a:lnTo>
                  <a:lnTo>
                    <a:pt x="1101" y="26433"/>
                  </a:lnTo>
                  <a:lnTo>
                    <a:pt x="1333" y="26607"/>
                  </a:lnTo>
                  <a:lnTo>
                    <a:pt x="1584" y="26761"/>
                  </a:lnTo>
                  <a:lnTo>
                    <a:pt x="1854" y="26877"/>
                  </a:lnTo>
                  <a:lnTo>
                    <a:pt x="2144" y="26974"/>
                  </a:lnTo>
                  <a:lnTo>
                    <a:pt x="2452" y="27032"/>
                  </a:lnTo>
                  <a:lnTo>
                    <a:pt x="2781" y="27051"/>
                  </a:lnTo>
                  <a:lnTo>
                    <a:pt x="2974" y="27032"/>
                  </a:lnTo>
                  <a:lnTo>
                    <a:pt x="3167" y="27012"/>
                  </a:lnTo>
                  <a:lnTo>
                    <a:pt x="3553" y="26954"/>
                  </a:lnTo>
                  <a:lnTo>
                    <a:pt x="3901" y="26839"/>
                  </a:lnTo>
                  <a:lnTo>
                    <a:pt x="4248" y="26703"/>
                  </a:lnTo>
                  <a:lnTo>
                    <a:pt x="4576" y="26549"/>
                  </a:lnTo>
                  <a:lnTo>
                    <a:pt x="4866" y="26394"/>
                  </a:lnTo>
                  <a:lnTo>
                    <a:pt x="5117" y="26240"/>
                  </a:lnTo>
                  <a:lnTo>
                    <a:pt x="5329" y="26105"/>
                  </a:lnTo>
                  <a:lnTo>
                    <a:pt x="5349" y="26086"/>
                  </a:lnTo>
                  <a:lnTo>
                    <a:pt x="5445" y="26008"/>
                  </a:lnTo>
                  <a:lnTo>
                    <a:pt x="5580" y="25912"/>
                  </a:lnTo>
                  <a:lnTo>
                    <a:pt x="5696" y="25796"/>
                  </a:lnTo>
                  <a:lnTo>
                    <a:pt x="5793" y="25661"/>
                  </a:lnTo>
                  <a:lnTo>
                    <a:pt x="5870" y="25545"/>
                  </a:lnTo>
                  <a:lnTo>
                    <a:pt x="5947" y="25410"/>
                  </a:lnTo>
                  <a:lnTo>
                    <a:pt x="6005" y="25255"/>
                  </a:lnTo>
                  <a:lnTo>
                    <a:pt x="6044" y="25101"/>
                  </a:lnTo>
                  <a:lnTo>
                    <a:pt x="6082" y="24966"/>
                  </a:lnTo>
                  <a:lnTo>
                    <a:pt x="6121" y="24946"/>
                  </a:lnTo>
                  <a:lnTo>
                    <a:pt x="6121" y="24946"/>
                  </a:lnTo>
                  <a:lnTo>
                    <a:pt x="6063" y="25352"/>
                  </a:lnTo>
                  <a:lnTo>
                    <a:pt x="6044" y="25757"/>
                  </a:lnTo>
                  <a:lnTo>
                    <a:pt x="6005" y="26143"/>
                  </a:lnTo>
                  <a:lnTo>
                    <a:pt x="6005" y="26530"/>
                  </a:lnTo>
                  <a:lnTo>
                    <a:pt x="6024" y="26916"/>
                  </a:lnTo>
                  <a:lnTo>
                    <a:pt x="6044" y="27302"/>
                  </a:lnTo>
                  <a:lnTo>
                    <a:pt x="6102" y="27669"/>
                  </a:lnTo>
                  <a:lnTo>
                    <a:pt x="6160" y="28036"/>
                  </a:lnTo>
                  <a:lnTo>
                    <a:pt x="6237" y="28402"/>
                  </a:lnTo>
                  <a:lnTo>
                    <a:pt x="6333" y="28769"/>
                  </a:lnTo>
                  <a:lnTo>
                    <a:pt x="6430" y="29117"/>
                  </a:lnTo>
                  <a:lnTo>
                    <a:pt x="6565" y="29464"/>
                  </a:lnTo>
                  <a:lnTo>
                    <a:pt x="6700" y="29812"/>
                  </a:lnTo>
                  <a:lnTo>
                    <a:pt x="6874" y="30160"/>
                  </a:lnTo>
                  <a:lnTo>
                    <a:pt x="7048" y="30488"/>
                  </a:lnTo>
                  <a:lnTo>
                    <a:pt x="7241" y="30835"/>
                  </a:lnTo>
                  <a:lnTo>
                    <a:pt x="7530" y="31279"/>
                  </a:lnTo>
                  <a:lnTo>
                    <a:pt x="7839" y="31685"/>
                  </a:lnTo>
                  <a:lnTo>
                    <a:pt x="7125" y="31569"/>
                  </a:lnTo>
                  <a:lnTo>
                    <a:pt x="6449" y="31472"/>
                  </a:lnTo>
                  <a:lnTo>
                    <a:pt x="5812" y="31415"/>
                  </a:lnTo>
                  <a:lnTo>
                    <a:pt x="5233" y="31395"/>
                  </a:lnTo>
                  <a:lnTo>
                    <a:pt x="4808" y="31395"/>
                  </a:lnTo>
                  <a:lnTo>
                    <a:pt x="4403" y="31434"/>
                  </a:lnTo>
                  <a:lnTo>
                    <a:pt x="4016" y="31492"/>
                  </a:lnTo>
                  <a:lnTo>
                    <a:pt x="3650" y="31588"/>
                  </a:lnTo>
                  <a:lnTo>
                    <a:pt x="3302" y="31685"/>
                  </a:lnTo>
                  <a:lnTo>
                    <a:pt x="2954" y="31820"/>
                  </a:lnTo>
                  <a:lnTo>
                    <a:pt x="2646" y="31994"/>
                  </a:lnTo>
                  <a:lnTo>
                    <a:pt x="2337" y="32168"/>
                  </a:lnTo>
                  <a:lnTo>
                    <a:pt x="2047" y="32380"/>
                  </a:lnTo>
                  <a:lnTo>
                    <a:pt x="1777" y="32631"/>
                  </a:lnTo>
                  <a:lnTo>
                    <a:pt x="1526" y="32882"/>
                  </a:lnTo>
                  <a:lnTo>
                    <a:pt x="1275" y="33172"/>
                  </a:lnTo>
                  <a:lnTo>
                    <a:pt x="1043" y="33500"/>
                  </a:lnTo>
                  <a:lnTo>
                    <a:pt x="831" y="33847"/>
                  </a:lnTo>
                  <a:lnTo>
                    <a:pt x="638" y="34214"/>
                  </a:lnTo>
                  <a:lnTo>
                    <a:pt x="444" y="34620"/>
                  </a:lnTo>
                  <a:lnTo>
                    <a:pt x="329" y="34890"/>
                  </a:lnTo>
                  <a:lnTo>
                    <a:pt x="232" y="35180"/>
                  </a:lnTo>
                  <a:lnTo>
                    <a:pt x="155" y="35450"/>
                  </a:lnTo>
                  <a:lnTo>
                    <a:pt x="78" y="35740"/>
                  </a:lnTo>
                  <a:lnTo>
                    <a:pt x="39" y="36010"/>
                  </a:lnTo>
                  <a:lnTo>
                    <a:pt x="0" y="36299"/>
                  </a:lnTo>
                  <a:lnTo>
                    <a:pt x="0" y="36570"/>
                  </a:lnTo>
                  <a:lnTo>
                    <a:pt x="0" y="36859"/>
                  </a:lnTo>
                  <a:lnTo>
                    <a:pt x="20" y="37130"/>
                  </a:lnTo>
                  <a:lnTo>
                    <a:pt x="58" y="37400"/>
                  </a:lnTo>
                  <a:lnTo>
                    <a:pt x="116" y="37670"/>
                  </a:lnTo>
                  <a:lnTo>
                    <a:pt x="193" y="37960"/>
                  </a:lnTo>
                  <a:lnTo>
                    <a:pt x="271" y="38211"/>
                  </a:lnTo>
                  <a:lnTo>
                    <a:pt x="387" y="38481"/>
                  </a:lnTo>
                  <a:lnTo>
                    <a:pt x="502" y="38752"/>
                  </a:lnTo>
                  <a:lnTo>
                    <a:pt x="638" y="39003"/>
                  </a:lnTo>
                  <a:lnTo>
                    <a:pt x="792" y="39254"/>
                  </a:lnTo>
                  <a:lnTo>
                    <a:pt x="946" y="39466"/>
                  </a:lnTo>
                  <a:lnTo>
                    <a:pt x="1101" y="39698"/>
                  </a:lnTo>
                  <a:lnTo>
                    <a:pt x="1294" y="39910"/>
                  </a:lnTo>
                  <a:lnTo>
                    <a:pt x="1468" y="40122"/>
                  </a:lnTo>
                  <a:lnTo>
                    <a:pt x="1680" y="40316"/>
                  </a:lnTo>
                  <a:lnTo>
                    <a:pt x="2105" y="40702"/>
                  </a:lnTo>
                  <a:lnTo>
                    <a:pt x="2549" y="41069"/>
                  </a:lnTo>
                  <a:lnTo>
                    <a:pt x="3032" y="41397"/>
                  </a:lnTo>
                  <a:lnTo>
                    <a:pt x="3553" y="41706"/>
                  </a:lnTo>
                  <a:lnTo>
                    <a:pt x="4074" y="41995"/>
                  </a:lnTo>
                  <a:lnTo>
                    <a:pt x="4615" y="42246"/>
                  </a:lnTo>
                  <a:lnTo>
                    <a:pt x="5175" y="42478"/>
                  </a:lnTo>
                  <a:lnTo>
                    <a:pt x="5735" y="42690"/>
                  </a:lnTo>
                  <a:lnTo>
                    <a:pt x="6295" y="42864"/>
                  </a:lnTo>
                  <a:lnTo>
                    <a:pt x="6855" y="43019"/>
                  </a:lnTo>
                  <a:lnTo>
                    <a:pt x="7415" y="43135"/>
                  </a:lnTo>
                  <a:lnTo>
                    <a:pt x="7955" y="43250"/>
                  </a:lnTo>
                  <a:lnTo>
                    <a:pt x="8477" y="43308"/>
                  </a:lnTo>
                  <a:lnTo>
                    <a:pt x="8921" y="43347"/>
                  </a:lnTo>
                  <a:lnTo>
                    <a:pt x="9365" y="43386"/>
                  </a:lnTo>
                  <a:lnTo>
                    <a:pt x="9828" y="43405"/>
                  </a:lnTo>
                  <a:lnTo>
                    <a:pt x="10948" y="43405"/>
                  </a:lnTo>
                  <a:lnTo>
                    <a:pt x="11585" y="43366"/>
                  </a:lnTo>
                  <a:lnTo>
                    <a:pt x="12242" y="43308"/>
                  </a:lnTo>
                  <a:lnTo>
                    <a:pt x="12879" y="43250"/>
                  </a:lnTo>
                  <a:lnTo>
                    <a:pt x="14134" y="43096"/>
                  </a:lnTo>
                  <a:lnTo>
                    <a:pt x="15369" y="42922"/>
                  </a:lnTo>
                  <a:lnTo>
                    <a:pt x="15369" y="42922"/>
                  </a:lnTo>
                  <a:lnTo>
                    <a:pt x="15215" y="43386"/>
                  </a:lnTo>
                  <a:lnTo>
                    <a:pt x="15080" y="43849"/>
                  </a:lnTo>
                  <a:lnTo>
                    <a:pt x="14964" y="44293"/>
                  </a:lnTo>
                  <a:lnTo>
                    <a:pt x="14867" y="44737"/>
                  </a:lnTo>
                  <a:lnTo>
                    <a:pt x="14790" y="45181"/>
                  </a:lnTo>
                  <a:lnTo>
                    <a:pt x="14732" y="45606"/>
                  </a:lnTo>
                  <a:lnTo>
                    <a:pt x="14674" y="46031"/>
                  </a:lnTo>
                  <a:lnTo>
                    <a:pt x="14655" y="46436"/>
                  </a:lnTo>
                  <a:lnTo>
                    <a:pt x="14636" y="46822"/>
                  </a:lnTo>
                  <a:lnTo>
                    <a:pt x="14655" y="47228"/>
                  </a:lnTo>
                  <a:lnTo>
                    <a:pt x="14674" y="47595"/>
                  </a:lnTo>
                  <a:lnTo>
                    <a:pt x="14713" y="47962"/>
                  </a:lnTo>
                  <a:lnTo>
                    <a:pt x="14790" y="48328"/>
                  </a:lnTo>
                  <a:lnTo>
                    <a:pt x="14867" y="48676"/>
                  </a:lnTo>
                  <a:lnTo>
                    <a:pt x="14964" y="49023"/>
                  </a:lnTo>
                  <a:lnTo>
                    <a:pt x="15080" y="49371"/>
                  </a:lnTo>
                  <a:lnTo>
                    <a:pt x="15176" y="49564"/>
                  </a:lnTo>
                  <a:lnTo>
                    <a:pt x="15292" y="49757"/>
                  </a:lnTo>
                  <a:lnTo>
                    <a:pt x="16200" y="58697"/>
                  </a:lnTo>
                  <a:lnTo>
                    <a:pt x="14771" y="59469"/>
                  </a:lnTo>
                  <a:lnTo>
                    <a:pt x="14559" y="59624"/>
                  </a:lnTo>
                  <a:lnTo>
                    <a:pt x="14365" y="59817"/>
                  </a:lnTo>
                  <a:lnTo>
                    <a:pt x="14192" y="60010"/>
                  </a:lnTo>
                  <a:lnTo>
                    <a:pt x="14076" y="60241"/>
                  </a:lnTo>
                  <a:lnTo>
                    <a:pt x="13999" y="60492"/>
                  </a:lnTo>
                  <a:lnTo>
                    <a:pt x="13941" y="60763"/>
                  </a:lnTo>
                  <a:lnTo>
                    <a:pt x="13941" y="61014"/>
                  </a:lnTo>
                  <a:lnTo>
                    <a:pt x="13999" y="61284"/>
                  </a:lnTo>
                  <a:lnTo>
                    <a:pt x="14076" y="61554"/>
                  </a:lnTo>
                  <a:lnTo>
                    <a:pt x="14211" y="61786"/>
                  </a:lnTo>
                  <a:lnTo>
                    <a:pt x="14385" y="61979"/>
                  </a:lnTo>
                  <a:lnTo>
                    <a:pt x="14578" y="62172"/>
                  </a:lnTo>
                  <a:lnTo>
                    <a:pt x="14790" y="62307"/>
                  </a:lnTo>
                  <a:lnTo>
                    <a:pt x="15022" y="62404"/>
                  </a:lnTo>
                  <a:lnTo>
                    <a:pt x="15292" y="62481"/>
                  </a:lnTo>
                  <a:lnTo>
                    <a:pt x="15563" y="62500"/>
                  </a:lnTo>
                  <a:lnTo>
                    <a:pt x="23672" y="62500"/>
                  </a:lnTo>
                  <a:lnTo>
                    <a:pt x="23826" y="62481"/>
                  </a:lnTo>
                  <a:lnTo>
                    <a:pt x="23942" y="62443"/>
                  </a:lnTo>
                  <a:lnTo>
                    <a:pt x="24077" y="62404"/>
                  </a:lnTo>
                  <a:lnTo>
                    <a:pt x="24328" y="62307"/>
                  </a:lnTo>
                  <a:lnTo>
                    <a:pt x="24541" y="62153"/>
                  </a:lnTo>
                  <a:lnTo>
                    <a:pt x="24734" y="61960"/>
                  </a:lnTo>
                  <a:lnTo>
                    <a:pt x="24908" y="61747"/>
                  </a:lnTo>
                  <a:lnTo>
                    <a:pt x="24966" y="61632"/>
                  </a:lnTo>
                  <a:lnTo>
                    <a:pt x="25023" y="61516"/>
                  </a:lnTo>
                  <a:lnTo>
                    <a:pt x="25081" y="61381"/>
                  </a:lnTo>
                  <a:lnTo>
                    <a:pt x="25120" y="61245"/>
                  </a:lnTo>
                  <a:lnTo>
                    <a:pt x="26587" y="54758"/>
                  </a:lnTo>
                  <a:lnTo>
                    <a:pt x="26684" y="54758"/>
                  </a:lnTo>
                  <a:lnTo>
                    <a:pt x="27649" y="54739"/>
                  </a:lnTo>
                  <a:lnTo>
                    <a:pt x="28460" y="54700"/>
                  </a:lnTo>
                  <a:lnTo>
                    <a:pt x="29233" y="54642"/>
                  </a:lnTo>
                  <a:lnTo>
                    <a:pt x="29986" y="54565"/>
                  </a:lnTo>
                  <a:lnTo>
                    <a:pt x="30681" y="54468"/>
                  </a:lnTo>
                  <a:lnTo>
                    <a:pt x="30951" y="54449"/>
                  </a:lnTo>
                  <a:lnTo>
                    <a:pt x="37728" y="60415"/>
                  </a:lnTo>
                  <a:lnTo>
                    <a:pt x="37844" y="60492"/>
                  </a:lnTo>
                  <a:lnTo>
                    <a:pt x="37960" y="60589"/>
                  </a:lnTo>
                  <a:lnTo>
                    <a:pt x="38095" y="60647"/>
                  </a:lnTo>
                  <a:lnTo>
                    <a:pt x="38230" y="60705"/>
                  </a:lnTo>
                  <a:lnTo>
                    <a:pt x="38365" y="60743"/>
                  </a:lnTo>
                  <a:lnTo>
                    <a:pt x="38500" y="60782"/>
                  </a:lnTo>
                  <a:lnTo>
                    <a:pt x="38655" y="60801"/>
                  </a:lnTo>
                  <a:lnTo>
                    <a:pt x="38906" y="60801"/>
                  </a:lnTo>
                  <a:lnTo>
                    <a:pt x="39080" y="60782"/>
                  </a:lnTo>
                  <a:lnTo>
                    <a:pt x="39234" y="60743"/>
                  </a:lnTo>
                  <a:lnTo>
                    <a:pt x="39369" y="60705"/>
                  </a:lnTo>
                  <a:lnTo>
                    <a:pt x="39524" y="60628"/>
                  </a:lnTo>
                  <a:lnTo>
                    <a:pt x="39659" y="60550"/>
                  </a:lnTo>
                  <a:lnTo>
                    <a:pt x="39794" y="60473"/>
                  </a:lnTo>
                  <a:lnTo>
                    <a:pt x="39910" y="60357"/>
                  </a:lnTo>
                  <a:lnTo>
                    <a:pt x="40026" y="60241"/>
                  </a:lnTo>
                  <a:lnTo>
                    <a:pt x="44660" y="54777"/>
                  </a:lnTo>
                  <a:lnTo>
                    <a:pt x="44814" y="54584"/>
                  </a:lnTo>
                  <a:lnTo>
                    <a:pt x="44911" y="54391"/>
                  </a:lnTo>
                  <a:lnTo>
                    <a:pt x="44988" y="54159"/>
                  </a:lnTo>
                  <a:lnTo>
                    <a:pt x="45046" y="53947"/>
                  </a:lnTo>
                  <a:lnTo>
                    <a:pt x="45046" y="53715"/>
                  </a:lnTo>
                  <a:lnTo>
                    <a:pt x="45027" y="53484"/>
                  </a:lnTo>
                  <a:lnTo>
                    <a:pt x="44969" y="53252"/>
                  </a:lnTo>
                  <a:lnTo>
                    <a:pt x="44891" y="53020"/>
                  </a:lnTo>
                  <a:lnTo>
                    <a:pt x="44776" y="52827"/>
                  </a:lnTo>
                  <a:lnTo>
                    <a:pt x="44621" y="52653"/>
                  </a:lnTo>
                  <a:lnTo>
                    <a:pt x="44467" y="52499"/>
                  </a:lnTo>
                  <a:lnTo>
                    <a:pt x="44293" y="52364"/>
                  </a:lnTo>
                  <a:lnTo>
                    <a:pt x="44100" y="52267"/>
                  </a:lnTo>
                  <a:lnTo>
                    <a:pt x="43887" y="52190"/>
                  </a:lnTo>
                  <a:lnTo>
                    <a:pt x="43656" y="52151"/>
                  </a:lnTo>
                  <a:lnTo>
                    <a:pt x="43443" y="52132"/>
                  </a:lnTo>
                  <a:lnTo>
                    <a:pt x="43366" y="52132"/>
                  </a:lnTo>
                  <a:lnTo>
                    <a:pt x="42516" y="52171"/>
                  </a:lnTo>
                  <a:lnTo>
                    <a:pt x="38694" y="46880"/>
                  </a:lnTo>
                  <a:lnTo>
                    <a:pt x="38616" y="46340"/>
                  </a:lnTo>
                  <a:lnTo>
                    <a:pt x="38520" y="45741"/>
                  </a:lnTo>
                  <a:lnTo>
                    <a:pt x="38365" y="45085"/>
                  </a:lnTo>
                  <a:lnTo>
                    <a:pt x="38192" y="44351"/>
                  </a:lnTo>
                  <a:lnTo>
                    <a:pt x="39813" y="44756"/>
                  </a:lnTo>
                  <a:lnTo>
                    <a:pt x="40644" y="44949"/>
                  </a:lnTo>
                  <a:lnTo>
                    <a:pt x="41493" y="45104"/>
                  </a:lnTo>
                  <a:lnTo>
                    <a:pt x="42343" y="45258"/>
                  </a:lnTo>
                  <a:lnTo>
                    <a:pt x="43212" y="45374"/>
                  </a:lnTo>
                  <a:lnTo>
                    <a:pt x="44080" y="45432"/>
                  </a:lnTo>
                  <a:lnTo>
                    <a:pt x="44525" y="45451"/>
                  </a:lnTo>
                  <a:lnTo>
                    <a:pt x="44988" y="45471"/>
                  </a:lnTo>
                  <a:lnTo>
                    <a:pt x="45084" y="45471"/>
                  </a:lnTo>
                  <a:lnTo>
                    <a:pt x="45625" y="45451"/>
                  </a:lnTo>
                  <a:lnTo>
                    <a:pt x="46166" y="45413"/>
                  </a:lnTo>
                  <a:lnTo>
                    <a:pt x="46726" y="45336"/>
                  </a:lnTo>
                  <a:lnTo>
                    <a:pt x="47305" y="45239"/>
                  </a:lnTo>
                  <a:lnTo>
                    <a:pt x="47884" y="45123"/>
                  </a:lnTo>
                  <a:lnTo>
                    <a:pt x="48463" y="44988"/>
                  </a:lnTo>
                  <a:lnTo>
                    <a:pt x="49023" y="44814"/>
                  </a:lnTo>
                  <a:lnTo>
                    <a:pt x="49603" y="44602"/>
                  </a:lnTo>
                  <a:lnTo>
                    <a:pt x="50162" y="44370"/>
                  </a:lnTo>
                  <a:lnTo>
                    <a:pt x="50684" y="44119"/>
                  </a:lnTo>
                  <a:lnTo>
                    <a:pt x="51205" y="43830"/>
                  </a:lnTo>
                  <a:lnTo>
                    <a:pt x="51707" y="43521"/>
                  </a:lnTo>
                  <a:lnTo>
                    <a:pt x="52151" y="43192"/>
                  </a:lnTo>
                  <a:lnTo>
                    <a:pt x="52383" y="42999"/>
                  </a:lnTo>
                  <a:lnTo>
                    <a:pt x="52576" y="42806"/>
                  </a:lnTo>
                  <a:lnTo>
                    <a:pt x="52788" y="42613"/>
                  </a:lnTo>
                  <a:lnTo>
                    <a:pt x="52962" y="42420"/>
                  </a:lnTo>
                  <a:lnTo>
                    <a:pt x="53155" y="42208"/>
                  </a:lnTo>
                  <a:lnTo>
                    <a:pt x="53310" y="41995"/>
                  </a:lnTo>
                  <a:lnTo>
                    <a:pt x="53483" y="41744"/>
                  </a:lnTo>
                  <a:lnTo>
                    <a:pt x="53638" y="41493"/>
                  </a:lnTo>
                  <a:lnTo>
                    <a:pt x="53773" y="41242"/>
                  </a:lnTo>
                  <a:lnTo>
                    <a:pt x="53889" y="40972"/>
                  </a:lnTo>
                  <a:lnTo>
                    <a:pt x="53985" y="40721"/>
                  </a:lnTo>
                  <a:lnTo>
                    <a:pt x="54063" y="40451"/>
                  </a:lnTo>
                  <a:lnTo>
                    <a:pt x="54140" y="40180"/>
                  </a:lnTo>
                  <a:lnTo>
                    <a:pt x="54179" y="39910"/>
                  </a:lnTo>
                  <a:lnTo>
                    <a:pt x="54217" y="39640"/>
                  </a:lnTo>
                  <a:lnTo>
                    <a:pt x="54236" y="39350"/>
                  </a:lnTo>
                  <a:lnTo>
                    <a:pt x="54236" y="39080"/>
                  </a:lnTo>
                  <a:lnTo>
                    <a:pt x="54217" y="38790"/>
                  </a:lnTo>
                  <a:lnTo>
                    <a:pt x="54179" y="38501"/>
                  </a:lnTo>
                  <a:lnTo>
                    <a:pt x="54121" y="38211"/>
                  </a:lnTo>
                  <a:lnTo>
                    <a:pt x="54063" y="37921"/>
                  </a:lnTo>
                  <a:lnTo>
                    <a:pt x="53966" y="37632"/>
                  </a:lnTo>
                  <a:lnTo>
                    <a:pt x="53831" y="37246"/>
                  </a:lnTo>
                  <a:lnTo>
                    <a:pt x="53696" y="36898"/>
                  </a:lnTo>
                  <a:lnTo>
                    <a:pt x="53522" y="36570"/>
                  </a:lnTo>
                  <a:lnTo>
                    <a:pt x="53368" y="36261"/>
                  </a:lnTo>
                  <a:lnTo>
                    <a:pt x="53174" y="35971"/>
                  </a:lnTo>
                  <a:lnTo>
                    <a:pt x="53001" y="35720"/>
                  </a:lnTo>
                  <a:lnTo>
                    <a:pt x="52808" y="35469"/>
                  </a:lnTo>
                  <a:lnTo>
                    <a:pt x="52595" y="35257"/>
                  </a:lnTo>
                  <a:lnTo>
                    <a:pt x="52383" y="35064"/>
                  </a:lnTo>
                  <a:lnTo>
                    <a:pt x="52170" y="34890"/>
                  </a:lnTo>
                  <a:lnTo>
                    <a:pt x="51939" y="34736"/>
                  </a:lnTo>
                  <a:lnTo>
                    <a:pt x="51707" y="34581"/>
                  </a:lnTo>
                  <a:lnTo>
                    <a:pt x="51475" y="34465"/>
                  </a:lnTo>
                  <a:lnTo>
                    <a:pt x="51244" y="34349"/>
                  </a:lnTo>
                  <a:lnTo>
                    <a:pt x="51012" y="34253"/>
                  </a:lnTo>
                  <a:lnTo>
                    <a:pt x="50761" y="34176"/>
                  </a:lnTo>
                  <a:lnTo>
                    <a:pt x="50935" y="34098"/>
                  </a:lnTo>
                  <a:lnTo>
                    <a:pt x="51089" y="34002"/>
                  </a:lnTo>
                  <a:lnTo>
                    <a:pt x="51244" y="33886"/>
                  </a:lnTo>
                  <a:lnTo>
                    <a:pt x="51379" y="33751"/>
                  </a:lnTo>
                  <a:lnTo>
                    <a:pt x="51514" y="33616"/>
                  </a:lnTo>
                  <a:lnTo>
                    <a:pt x="51611" y="33481"/>
                  </a:lnTo>
                  <a:lnTo>
                    <a:pt x="54314" y="29368"/>
                  </a:lnTo>
                  <a:lnTo>
                    <a:pt x="54410" y="29213"/>
                  </a:lnTo>
                  <a:lnTo>
                    <a:pt x="54487" y="29040"/>
                  </a:lnTo>
                  <a:lnTo>
                    <a:pt x="54545" y="28866"/>
                  </a:lnTo>
                  <a:lnTo>
                    <a:pt x="54584" y="28692"/>
                  </a:lnTo>
                  <a:lnTo>
                    <a:pt x="54603" y="28499"/>
                  </a:lnTo>
                  <a:lnTo>
                    <a:pt x="54603" y="28306"/>
                  </a:lnTo>
                  <a:lnTo>
                    <a:pt x="54584" y="28132"/>
                  </a:lnTo>
                  <a:lnTo>
                    <a:pt x="54545" y="27939"/>
                  </a:lnTo>
                  <a:lnTo>
                    <a:pt x="54487" y="27765"/>
                  </a:lnTo>
                  <a:lnTo>
                    <a:pt x="54410" y="27592"/>
                  </a:lnTo>
                  <a:lnTo>
                    <a:pt x="54314" y="27437"/>
                  </a:lnTo>
                  <a:lnTo>
                    <a:pt x="54198" y="27283"/>
                  </a:lnTo>
                  <a:lnTo>
                    <a:pt x="54082" y="27147"/>
                  </a:lnTo>
                  <a:lnTo>
                    <a:pt x="53927" y="27032"/>
                  </a:lnTo>
                  <a:lnTo>
                    <a:pt x="53773" y="26916"/>
                  </a:lnTo>
                  <a:lnTo>
                    <a:pt x="53619" y="26819"/>
                  </a:lnTo>
                  <a:lnTo>
                    <a:pt x="50413" y="25275"/>
                  </a:lnTo>
                  <a:lnTo>
                    <a:pt x="50240" y="25197"/>
                  </a:lnTo>
                  <a:lnTo>
                    <a:pt x="50047" y="25139"/>
                  </a:lnTo>
                  <a:lnTo>
                    <a:pt x="49834" y="25101"/>
                  </a:lnTo>
                  <a:lnTo>
                    <a:pt x="49641" y="25101"/>
                  </a:lnTo>
                  <a:lnTo>
                    <a:pt x="49390" y="25120"/>
                  </a:lnTo>
                  <a:lnTo>
                    <a:pt x="49139" y="25178"/>
                  </a:lnTo>
                  <a:lnTo>
                    <a:pt x="49004" y="24618"/>
                  </a:lnTo>
                  <a:lnTo>
                    <a:pt x="48850" y="24077"/>
                  </a:lnTo>
                  <a:lnTo>
                    <a:pt x="48676" y="23537"/>
                  </a:lnTo>
                  <a:lnTo>
                    <a:pt x="48502" y="22977"/>
                  </a:lnTo>
                  <a:lnTo>
                    <a:pt x="48290" y="22436"/>
                  </a:lnTo>
                  <a:lnTo>
                    <a:pt x="48058" y="21896"/>
                  </a:lnTo>
                  <a:lnTo>
                    <a:pt x="47826" y="21355"/>
                  </a:lnTo>
                  <a:lnTo>
                    <a:pt x="47556" y="20814"/>
                  </a:lnTo>
                  <a:lnTo>
                    <a:pt x="48135" y="20699"/>
                  </a:lnTo>
                  <a:lnTo>
                    <a:pt x="48734" y="20525"/>
                  </a:lnTo>
                  <a:lnTo>
                    <a:pt x="49313" y="20332"/>
                  </a:lnTo>
                  <a:lnTo>
                    <a:pt x="49603" y="20216"/>
                  </a:lnTo>
                  <a:lnTo>
                    <a:pt x="49892" y="20081"/>
                  </a:lnTo>
                  <a:lnTo>
                    <a:pt x="50182" y="19946"/>
                  </a:lnTo>
                  <a:lnTo>
                    <a:pt x="50471" y="19791"/>
                  </a:lnTo>
                  <a:lnTo>
                    <a:pt x="50761" y="19637"/>
                  </a:lnTo>
                  <a:lnTo>
                    <a:pt x="51031" y="19444"/>
                  </a:lnTo>
                  <a:lnTo>
                    <a:pt x="51302" y="19250"/>
                  </a:lnTo>
                  <a:lnTo>
                    <a:pt x="51553" y="19057"/>
                  </a:lnTo>
                  <a:lnTo>
                    <a:pt x="51804" y="18826"/>
                  </a:lnTo>
                  <a:lnTo>
                    <a:pt x="52055" y="18594"/>
                  </a:lnTo>
                  <a:lnTo>
                    <a:pt x="52286" y="18343"/>
                  </a:lnTo>
                  <a:lnTo>
                    <a:pt x="52499" y="18073"/>
                  </a:lnTo>
                  <a:lnTo>
                    <a:pt x="52692" y="17802"/>
                  </a:lnTo>
                  <a:lnTo>
                    <a:pt x="52885" y="17513"/>
                  </a:lnTo>
                  <a:lnTo>
                    <a:pt x="53039" y="17223"/>
                  </a:lnTo>
                  <a:lnTo>
                    <a:pt x="53194" y="16934"/>
                  </a:lnTo>
                  <a:lnTo>
                    <a:pt x="53329" y="16625"/>
                  </a:lnTo>
                  <a:lnTo>
                    <a:pt x="53445" y="16296"/>
                  </a:lnTo>
                  <a:lnTo>
                    <a:pt x="53561" y="15968"/>
                  </a:lnTo>
                  <a:lnTo>
                    <a:pt x="53638" y="15640"/>
                  </a:lnTo>
                  <a:lnTo>
                    <a:pt x="53715" y="15292"/>
                  </a:lnTo>
                  <a:lnTo>
                    <a:pt x="53773" y="14925"/>
                  </a:lnTo>
                  <a:lnTo>
                    <a:pt x="53812" y="14578"/>
                  </a:lnTo>
                  <a:lnTo>
                    <a:pt x="53831" y="14192"/>
                  </a:lnTo>
                  <a:lnTo>
                    <a:pt x="53850" y="13806"/>
                  </a:lnTo>
                  <a:lnTo>
                    <a:pt x="53850" y="13419"/>
                  </a:lnTo>
                  <a:lnTo>
                    <a:pt x="53812" y="12898"/>
                  </a:lnTo>
                  <a:lnTo>
                    <a:pt x="53754" y="12396"/>
                  </a:lnTo>
                  <a:lnTo>
                    <a:pt x="53676" y="11894"/>
                  </a:lnTo>
                  <a:lnTo>
                    <a:pt x="53561" y="11411"/>
                  </a:lnTo>
                  <a:lnTo>
                    <a:pt x="53425" y="10967"/>
                  </a:lnTo>
                  <a:lnTo>
                    <a:pt x="53290" y="10523"/>
                  </a:lnTo>
                  <a:lnTo>
                    <a:pt x="53117" y="10079"/>
                  </a:lnTo>
                  <a:lnTo>
                    <a:pt x="52923" y="9674"/>
                  </a:lnTo>
                  <a:lnTo>
                    <a:pt x="52711" y="9268"/>
                  </a:lnTo>
                  <a:lnTo>
                    <a:pt x="52479" y="8901"/>
                  </a:lnTo>
                  <a:lnTo>
                    <a:pt x="52228" y="8535"/>
                  </a:lnTo>
                  <a:lnTo>
                    <a:pt x="51977" y="8187"/>
                  </a:lnTo>
                  <a:lnTo>
                    <a:pt x="51688" y="7859"/>
                  </a:lnTo>
                  <a:lnTo>
                    <a:pt x="51398" y="7550"/>
                  </a:lnTo>
                  <a:lnTo>
                    <a:pt x="51089" y="7241"/>
                  </a:lnTo>
                  <a:lnTo>
                    <a:pt x="50761" y="6971"/>
                  </a:lnTo>
                  <a:lnTo>
                    <a:pt x="50433" y="6700"/>
                  </a:lnTo>
                  <a:lnTo>
                    <a:pt x="50085" y="6449"/>
                  </a:lnTo>
                  <a:lnTo>
                    <a:pt x="49738" y="6218"/>
                  </a:lnTo>
                  <a:lnTo>
                    <a:pt x="49371" y="6005"/>
                  </a:lnTo>
                  <a:lnTo>
                    <a:pt x="48985" y="5812"/>
                  </a:lnTo>
                  <a:lnTo>
                    <a:pt x="48599" y="5638"/>
                  </a:lnTo>
                  <a:lnTo>
                    <a:pt x="48212" y="5465"/>
                  </a:lnTo>
                  <a:lnTo>
                    <a:pt x="47807" y="5329"/>
                  </a:lnTo>
                  <a:lnTo>
                    <a:pt x="47421" y="5194"/>
                  </a:lnTo>
                  <a:lnTo>
                    <a:pt x="46996" y="5078"/>
                  </a:lnTo>
                  <a:lnTo>
                    <a:pt x="46590" y="4982"/>
                  </a:lnTo>
                  <a:lnTo>
                    <a:pt x="46166" y="4905"/>
                  </a:lnTo>
                  <a:lnTo>
                    <a:pt x="45760" y="4847"/>
                  </a:lnTo>
                  <a:lnTo>
                    <a:pt x="45335" y="4808"/>
                  </a:lnTo>
                  <a:lnTo>
                    <a:pt x="44911" y="4789"/>
                  </a:lnTo>
                  <a:lnTo>
                    <a:pt x="44486" y="4769"/>
                  </a:lnTo>
                  <a:lnTo>
                    <a:pt x="44080" y="4789"/>
                  </a:lnTo>
                  <a:lnTo>
                    <a:pt x="43675" y="4808"/>
                  </a:lnTo>
                  <a:lnTo>
                    <a:pt x="43289" y="4866"/>
                  </a:lnTo>
                  <a:lnTo>
                    <a:pt x="42922" y="4924"/>
                  </a:lnTo>
                  <a:lnTo>
                    <a:pt x="42555" y="5001"/>
                  </a:lnTo>
                  <a:lnTo>
                    <a:pt x="42227" y="5117"/>
                  </a:lnTo>
                  <a:lnTo>
                    <a:pt x="41899" y="5233"/>
                  </a:lnTo>
                  <a:lnTo>
                    <a:pt x="41609" y="5368"/>
                  </a:lnTo>
                  <a:lnTo>
                    <a:pt x="39427" y="985"/>
                  </a:lnTo>
                  <a:lnTo>
                    <a:pt x="39350" y="811"/>
                  </a:lnTo>
                  <a:lnTo>
                    <a:pt x="39234" y="657"/>
                  </a:lnTo>
                  <a:lnTo>
                    <a:pt x="39118" y="522"/>
                  </a:lnTo>
                  <a:lnTo>
                    <a:pt x="38983" y="406"/>
                  </a:lnTo>
                  <a:lnTo>
                    <a:pt x="38829" y="290"/>
                  </a:lnTo>
                  <a:lnTo>
                    <a:pt x="38674" y="193"/>
                  </a:lnTo>
                  <a:lnTo>
                    <a:pt x="38500" y="116"/>
                  </a:lnTo>
                  <a:lnTo>
                    <a:pt x="38327" y="58"/>
                  </a:lnTo>
                  <a:lnTo>
                    <a:pt x="38095" y="20"/>
                  </a:lnTo>
                  <a:lnTo>
                    <a:pt x="37863" y="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42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9349;p72"/>
            <p:cNvGrpSpPr/>
            <p:nvPr/>
          </p:nvGrpSpPr>
          <p:grpSpPr>
            <a:xfrm>
              <a:off x="6119925" y="2326863"/>
              <a:ext cx="1282050" cy="1479500"/>
              <a:chOff x="4480675" y="2412300"/>
              <a:chExt cx="1282050" cy="1479500"/>
            </a:xfrm>
          </p:grpSpPr>
          <p:sp>
            <p:nvSpPr>
              <p:cNvPr id="9" name="Google Shape;19350;p72"/>
              <p:cNvSpPr/>
              <p:nvPr/>
            </p:nvSpPr>
            <p:spPr>
              <a:xfrm>
                <a:off x="4829175" y="3561600"/>
                <a:ext cx="2548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13208" extrusionOk="0">
                    <a:moveTo>
                      <a:pt x="1140" y="1"/>
                    </a:moveTo>
                    <a:lnTo>
                      <a:pt x="2375" y="11895"/>
                    </a:lnTo>
                    <a:lnTo>
                      <a:pt x="0" y="13208"/>
                    </a:lnTo>
                    <a:lnTo>
                      <a:pt x="7994" y="13208"/>
                    </a:lnTo>
                    <a:lnTo>
                      <a:pt x="10195" y="3515"/>
                    </a:lnTo>
                    <a:lnTo>
                      <a:pt x="11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9351;p72"/>
              <p:cNvSpPr/>
              <p:nvPr/>
            </p:nvSpPr>
            <p:spPr>
              <a:xfrm>
                <a:off x="5192650" y="3460725"/>
                <a:ext cx="333575" cy="38860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15544" extrusionOk="0">
                    <a:moveTo>
                      <a:pt x="4287" y="0"/>
                    </a:moveTo>
                    <a:lnTo>
                      <a:pt x="0" y="7897"/>
                    </a:lnTo>
                    <a:lnTo>
                      <a:pt x="8708" y="15543"/>
                    </a:lnTo>
                    <a:lnTo>
                      <a:pt x="13342" y="10099"/>
                    </a:lnTo>
                    <a:lnTo>
                      <a:pt x="11643" y="10176"/>
                    </a:ln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9352;p72"/>
              <p:cNvSpPr/>
              <p:nvPr/>
            </p:nvSpPr>
            <p:spPr>
              <a:xfrm>
                <a:off x="4480675" y="3194275"/>
                <a:ext cx="515525" cy="220125"/>
              </a:xfrm>
              <a:custGeom>
                <a:avLst/>
                <a:gdLst/>
                <a:ahLst/>
                <a:cxnLst/>
                <a:rect l="l" t="t" r="r" b="b"/>
                <a:pathLst>
                  <a:path w="20621" h="8805" extrusionOk="0">
                    <a:moveTo>
                      <a:pt x="3456" y="0"/>
                    </a:moveTo>
                    <a:lnTo>
                      <a:pt x="3167" y="20"/>
                    </a:lnTo>
                    <a:lnTo>
                      <a:pt x="2877" y="58"/>
                    </a:lnTo>
                    <a:lnTo>
                      <a:pt x="2607" y="116"/>
                    </a:lnTo>
                    <a:lnTo>
                      <a:pt x="2356" y="174"/>
                    </a:lnTo>
                    <a:lnTo>
                      <a:pt x="2124" y="251"/>
                    </a:lnTo>
                    <a:lnTo>
                      <a:pt x="1892" y="367"/>
                    </a:lnTo>
                    <a:lnTo>
                      <a:pt x="1680" y="483"/>
                    </a:lnTo>
                    <a:lnTo>
                      <a:pt x="1487" y="638"/>
                    </a:lnTo>
                    <a:lnTo>
                      <a:pt x="1294" y="792"/>
                    </a:lnTo>
                    <a:lnTo>
                      <a:pt x="1101" y="985"/>
                    </a:lnTo>
                    <a:lnTo>
                      <a:pt x="927" y="1197"/>
                    </a:lnTo>
                    <a:lnTo>
                      <a:pt x="753" y="1429"/>
                    </a:lnTo>
                    <a:lnTo>
                      <a:pt x="599" y="1680"/>
                    </a:lnTo>
                    <a:lnTo>
                      <a:pt x="444" y="1970"/>
                    </a:lnTo>
                    <a:lnTo>
                      <a:pt x="309" y="2279"/>
                    </a:lnTo>
                    <a:lnTo>
                      <a:pt x="174" y="2607"/>
                    </a:lnTo>
                    <a:lnTo>
                      <a:pt x="77" y="2935"/>
                    </a:lnTo>
                    <a:lnTo>
                      <a:pt x="19" y="3263"/>
                    </a:lnTo>
                    <a:lnTo>
                      <a:pt x="0" y="3572"/>
                    </a:lnTo>
                    <a:lnTo>
                      <a:pt x="0" y="3881"/>
                    </a:lnTo>
                    <a:lnTo>
                      <a:pt x="39" y="4171"/>
                    </a:lnTo>
                    <a:lnTo>
                      <a:pt x="116" y="4461"/>
                    </a:lnTo>
                    <a:lnTo>
                      <a:pt x="212" y="4750"/>
                    </a:lnTo>
                    <a:lnTo>
                      <a:pt x="328" y="5020"/>
                    </a:lnTo>
                    <a:lnTo>
                      <a:pt x="483" y="5291"/>
                    </a:lnTo>
                    <a:lnTo>
                      <a:pt x="656" y="5542"/>
                    </a:lnTo>
                    <a:lnTo>
                      <a:pt x="850" y="5793"/>
                    </a:lnTo>
                    <a:lnTo>
                      <a:pt x="1062" y="6044"/>
                    </a:lnTo>
                    <a:lnTo>
                      <a:pt x="1294" y="6276"/>
                    </a:lnTo>
                    <a:lnTo>
                      <a:pt x="1545" y="6488"/>
                    </a:lnTo>
                    <a:lnTo>
                      <a:pt x="1815" y="6700"/>
                    </a:lnTo>
                    <a:lnTo>
                      <a:pt x="2085" y="6913"/>
                    </a:lnTo>
                    <a:lnTo>
                      <a:pt x="2394" y="7106"/>
                    </a:lnTo>
                    <a:lnTo>
                      <a:pt x="2684" y="7299"/>
                    </a:lnTo>
                    <a:lnTo>
                      <a:pt x="3012" y="7473"/>
                    </a:lnTo>
                    <a:lnTo>
                      <a:pt x="3340" y="7627"/>
                    </a:lnTo>
                    <a:lnTo>
                      <a:pt x="3669" y="7782"/>
                    </a:lnTo>
                    <a:lnTo>
                      <a:pt x="3997" y="7936"/>
                    </a:lnTo>
                    <a:lnTo>
                      <a:pt x="4344" y="8052"/>
                    </a:lnTo>
                    <a:lnTo>
                      <a:pt x="5039" y="8284"/>
                    </a:lnTo>
                    <a:lnTo>
                      <a:pt x="5715" y="8477"/>
                    </a:lnTo>
                    <a:lnTo>
                      <a:pt x="6391" y="8631"/>
                    </a:lnTo>
                    <a:lnTo>
                      <a:pt x="7047" y="8708"/>
                    </a:lnTo>
                    <a:lnTo>
                      <a:pt x="7491" y="8766"/>
                    </a:lnTo>
                    <a:lnTo>
                      <a:pt x="7955" y="8786"/>
                    </a:lnTo>
                    <a:lnTo>
                      <a:pt x="8399" y="8805"/>
                    </a:lnTo>
                    <a:lnTo>
                      <a:pt x="8843" y="8805"/>
                    </a:lnTo>
                    <a:lnTo>
                      <a:pt x="9731" y="8766"/>
                    </a:lnTo>
                    <a:lnTo>
                      <a:pt x="10619" y="8708"/>
                    </a:lnTo>
                    <a:lnTo>
                      <a:pt x="11508" y="8612"/>
                    </a:lnTo>
                    <a:lnTo>
                      <a:pt x="12376" y="8496"/>
                    </a:lnTo>
                    <a:lnTo>
                      <a:pt x="14114" y="8245"/>
                    </a:lnTo>
                    <a:lnTo>
                      <a:pt x="15060" y="8148"/>
                    </a:lnTo>
                    <a:lnTo>
                      <a:pt x="15813" y="8071"/>
                    </a:lnTo>
                    <a:lnTo>
                      <a:pt x="16624" y="7975"/>
                    </a:lnTo>
                    <a:lnTo>
                      <a:pt x="17416" y="7859"/>
                    </a:lnTo>
                    <a:lnTo>
                      <a:pt x="17783" y="7801"/>
                    </a:lnTo>
                    <a:lnTo>
                      <a:pt x="18111" y="7724"/>
                    </a:lnTo>
                    <a:lnTo>
                      <a:pt x="18381" y="7666"/>
                    </a:lnTo>
                    <a:lnTo>
                      <a:pt x="18613" y="7569"/>
                    </a:lnTo>
                    <a:lnTo>
                      <a:pt x="18767" y="7492"/>
                    </a:lnTo>
                    <a:lnTo>
                      <a:pt x="18825" y="7453"/>
                    </a:lnTo>
                    <a:lnTo>
                      <a:pt x="18845" y="7415"/>
                    </a:lnTo>
                    <a:lnTo>
                      <a:pt x="20621" y="2530"/>
                    </a:lnTo>
                    <a:lnTo>
                      <a:pt x="20486" y="2549"/>
                    </a:lnTo>
                    <a:lnTo>
                      <a:pt x="20100" y="2607"/>
                    </a:lnTo>
                    <a:lnTo>
                      <a:pt x="19810" y="2626"/>
                    </a:lnTo>
                    <a:lnTo>
                      <a:pt x="19443" y="2646"/>
                    </a:lnTo>
                    <a:lnTo>
                      <a:pt x="18980" y="2665"/>
                    </a:lnTo>
                    <a:lnTo>
                      <a:pt x="18458" y="2646"/>
                    </a:lnTo>
                    <a:lnTo>
                      <a:pt x="17860" y="2626"/>
                    </a:lnTo>
                    <a:lnTo>
                      <a:pt x="17184" y="2568"/>
                    </a:lnTo>
                    <a:lnTo>
                      <a:pt x="16412" y="2491"/>
                    </a:lnTo>
                    <a:lnTo>
                      <a:pt x="15543" y="2375"/>
                    </a:lnTo>
                    <a:lnTo>
                      <a:pt x="14597" y="2240"/>
                    </a:lnTo>
                    <a:lnTo>
                      <a:pt x="13554" y="2047"/>
                    </a:lnTo>
                    <a:lnTo>
                      <a:pt x="12434" y="1815"/>
                    </a:lnTo>
                    <a:lnTo>
                      <a:pt x="11199" y="1526"/>
                    </a:lnTo>
                    <a:lnTo>
                      <a:pt x="8824" y="946"/>
                    </a:lnTo>
                    <a:lnTo>
                      <a:pt x="7781" y="695"/>
                    </a:lnTo>
                    <a:lnTo>
                      <a:pt x="6835" y="483"/>
                    </a:lnTo>
                    <a:lnTo>
                      <a:pt x="5947" y="290"/>
                    </a:lnTo>
                    <a:lnTo>
                      <a:pt x="5155" y="155"/>
                    </a:lnTo>
                    <a:lnTo>
                      <a:pt x="4422" y="58"/>
                    </a:lnTo>
                    <a:lnTo>
                      <a:pt x="4074" y="20"/>
                    </a:lnTo>
                    <a:lnTo>
                      <a:pt x="37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353;p72"/>
              <p:cNvSpPr/>
              <p:nvPr/>
            </p:nvSpPr>
            <p:spPr>
              <a:xfrm>
                <a:off x="5245750" y="3257025"/>
                <a:ext cx="510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20409" h="8342" extrusionOk="0">
                    <a:moveTo>
                      <a:pt x="16354" y="0"/>
                    </a:moveTo>
                    <a:lnTo>
                      <a:pt x="15620" y="20"/>
                    </a:lnTo>
                    <a:lnTo>
                      <a:pt x="14809" y="78"/>
                    </a:lnTo>
                    <a:lnTo>
                      <a:pt x="13921" y="174"/>
                    </a:lnTo>
                    <a:lnTo>
                      <a:pt x="12956" y="290"/>
                    </a:lnTo>
                    <a:lnTo>
                      <a:pt x="11875" y="445"/>
                    </a:lnTo>
                    <a:lnTo>
                      <a:pt x="9461" y="773"/>
                    </a:lnTo>
                    <a:lnTo>
                      <a:pt x="8206" y="927"/>
                    </a:lnTo>
                    <a:lnTo>
                      <a:pt x="7067" y="1043"/>
                    </a:lnTo>
                    <a:lnTo>
                      <a:pt x="6005" y="1140"/>
                    </a:lnTo>
                    <a:lnTo>
                      <a:pt x="5059" y="1178"/>
                    </a:lnTo>
                    <a:lnTo>
                      <a:pt x="4190" y="1198"/>
                    </a:lnTo>
                    <a:lnTo>
                      <a:pt x="3418" y="1198"/>
                    </a:lnTo>
                    <a:lnTo>
                      <a:pt x="2723" y="1178"/>
                    </a:lnTo>
                    <a:lnTo>
                      <a:pt x="2124" y="1140"/>
                    </a:lnTo>
                    <a:lnTo>
                      <a:pt x="1603" y="1101"/>
                    </a:lnTo>
                    <a:lnTo>
                      <a:pt x="1159" y="1043"/>
                    </a:lnTo>
                    <a:lnTo>
                      <a:pt x="792" y="985"/>
                    </a:lnTo>
                    <a:lnTo>
                      <a:pt x="502" y="947"/>
                    </a:lnTo>
                    <a:lnTo>
                      <a:pt x="116" y="850"/>
                    </a:lnTo>
                    <a:lnTo>
                      <a:pt x="0" y="811"/>
                    </a:lnTo>
                    <a:lnTo>
                      <a:pt x="1255" y="5831"/>
                    </a:lnTo>
                    <a:lnTo>
                      <a:pt x="1274" y="5889"/>
                    </a:lnTo>
                    <a:lnTo>
                      <a:pt x="1332" y="5928"/>
                    </a:lnTo>
                    <a:lnTo>
                      <a:pt x="1468" y="6044"/>
                    </a:lnTo>
                    <a:lnTo>
                      <a:pt x="1680" y="6140"/>
                    </a:lnTo>
                    <a:lnTo>
                      <a:pt x="1950" y="6237"/>
                    </a:lnTo>
                    <a:lnTo>
                      <a:pt x="2278" y="6333"/>
                    </a:lnTo>
                    <a:lnTo>
                      <a:pt x="2645" y="6449"/>
                    </a:lnTo>
                    <a:lnTo>
                      <a:pt x="3418" y="6642"/>
                    </a:lnTo>
                    <a:lnTo>
                      <a:pt x="4209" y="6816"/>
                    </a:lnTo>
                    <a:lnTo>
                      <a:pt x="4943" y="6951"/>
                    </a:lnTo>
                    <a:lnTo>
                      <a:pt x="5870" y="7144"/>
                    </a:lnTo>
                    <a:lnTo>
                      <a:pt x="7569" y="7589"/>
                    </a:lnTo>
                    <a:lnTo>
                      <a:pt x="8438" y="7782"/>
                    </a:lnTo>
                    <a:lnTo>
                      <a:pt x="9307" y="7975"/>
                    </a:lnTo>
                    <a:lnTo>
                      <a:pt x="10175" y="8129"/>
                    </a:lnTo>
                    <a:lnTo>
                      <a:pt x="11064" y="8245"/>
                    </a:lnTo>
                    <a:lnTo>
                      <a:pt x="11508" y="8303"/>
                    </a:lnTo>
                    <a:lnTo>
                      <a:pt x="11952" y="8322"/>
                    </a:lnTo>
                    <a:lnTo>
                      <a:pt x="12415" y="8342"/>
                    </a:lnTo>
                    <a:lnTo>
                      <a:pt x="12859" y="8342"/>
                    </a:lnTo>
                    <a:lnTo>
                      <a:pt x="13516" y="8322"/>
                    </a:lnTo>
                    <a:lnTo>
                      <a:pt x="14211" y="8245"/>
                    </a:lnTo>
                    <a:lnTo>
                      <a:pt x="14906" y="8129"/>
                    </a:lnTo>
                    <a:lnTo>
                      <a:pt x="15620" y="7975"/>
                    </a:lnTo>
                    <a:lnTo>
                      <a:pt x="15968" y="7878"/>
                    </a:lnTo>
                    <a:lnTo>
                      <a:pt x="16315" y="7762"/>
                    </a:lnTo>
                    <a:lnTo>
                      <a:pt x="16663" y="7646"/>
                    </a:lnTo>
                    <a:lnTo>
                      <a:pt x="17010" y="7511"/>
                    </a:lnTo>
                    <a:lnTo>
                      <a:pt x="17339" y="7376"/>
                    </a:lnTo>
                    <a:lnTo>
                      <a:pt x="17667" y="7222"/>
                    </a:lnTo>
                    <a:lnTo>
                      <a:pt x="17976" y="7067"/>
                    </a:lnTo>
                    <a:lnTo>
                      <a:pt x="18285" y="6893"/>
                    </a:lnTo>
                    <a:lnTo>
                      <a:pt x="18555" y="6700"/>
                    </a:lnTo>
                    <a:lnTo>
                      <a:pt x="18825" y="6507"/>
                    </a:lnTo>
                    <a:lnTo>
                      <a:pt x="19096" y="6295"/>
                    </a:lnTo>
                    <a:lnTo>
                      <a:pt x="19327" y="6082"/>
                    </a:lnTo>
                    <a:lnTo>
                      <a:pt x="19540" y="5851"/>
                    </a:lnTo>
                    <a:lnTo>
                      <a:pt x="19733" y="5619"/>
                    </a:lnTo>
                    <a:lnTo>
                      <a:pt x="19926" y="5368"/>
                    </a:lnTo>
                    <a:lnTo>
                      <a:pt x="20061" y="5098"/>
                    </a:lnTo>
                    <a:lnTo>
                      <a:pt x="20196" y="4827"/>
                    </a:lnTo>
                    <a:lnTo>
                      <a:pt x="20293" y="4557"/>
                    </a:lnTo>
                    <a:lnTo>
                      <a:pt x="20351" y="4248"/>
                    </a:lnTo>
                    <a:lnTo>
                      <a:pt x="20389" y="3959"/>
                    </a:lnTo>
                    <a:lnTo>
                      <a:pt x="20409" y="3630"/>
                    </a:lnTo>
                    <a:lnTo>
                      <a:pt x="20389" y="3302"/>
                    </a:lnTo>
                    <a:lnTo>
                      <a:pt x="20312" y="2974"/>
                    </a:lnTo>
                    <a:lnTo>
                      <a:pt x="20216" y="2626"/>
                    </a:lnTo>
                    <a:lnTo>
                      <a:pt x="20119" y="2298"/>
                    </a:lnTo>
                    <a:lnTo>
                      <a:pt x="19984" y="2008"/>
                    </a:lnTo>
                    <a:lnTo>
                      <a:pt x="19868" y="1738"/>
                    </a:lnTo>
                    <a:lnTo>
                      <a:pt x="19714" y="1487"/>
                    </a:lnTo>
                    <a:lnTo>
                      <a:pt x="19559" y="1275"/>
                    </a:lnTo>
                    <a:lnTo>
                      <a:pt x="19405" y="1062"/>
                    </a:lnTo>
                    <a:lnTo>
                      <a:pt x="19231" y="869"/>
                    </a:lnTo>
                    <a:lnTo>
                      <a:pt x="19038" y="715"/>
                    </a:lnTo>
                    <a:lnTo>
                      <a:pt x="18845" y="560"/>
                    </a:lnTo>
                    <a:lnTo>
                      <a:pt x="18613" y="445"/>
                    </a:lnTo>
                    <a:lnTo>
                      <a:pt x="18401" y="329"/>
                    </a:lnTo>
                    <a:lnTo>
                      <a:pt x="18150" y="232"/>
                    </a:lnTo>
                    <a:lnTo>
                      <a:pt x="17899" y="155"/>
                    </a:lnTo>
                    <a:lnTo>
                      <a:pt x="17628" y="97"/>
                    </a:lnTo>
                    <a:lnTo>
                      <a:pt x="17339" y="58"/>
                    </a:lnTo>
                    <a:lnTo>
                      <a:pt x="17030" y="20"/>
                    </a:lnTo>
                    <a:lnTo>
                      <a:pt x="167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354;p72"/>
              <p:cNvSpPr/>
              <p:nvPr/>
            </p:nvSpPr>
            <p:spPr>
              <a:xfrm>
                <a:off x="4849925" y="3240125"/>
                <a:ext cx="517000" cy="453775"/>
              </a:xfrm>
              <a:custGeom>
                <a:avLst/>
                <a:gdLst/>
                <a:ahLst/>
                <a:cxnLst/>
                <a:rect l="l" t="t" r="r" b="b"/>
                <a:pathLst>
                  <a:path w="20680" h="18151" extrusionOk="0">
                    <a:moveTo>
                      <a:pt x="17745" y="1"/>
                    </a:moveTo>
                    <a:lnTo>
                      <a:pt x="4886" y="387"/>
                    </a:lnTo>
                    <a:lnTo>
                      <a:pt x="4499" y="889"/>
                    </a:lnTo>
                    <a:lnTo>
                      <a:pt x="4055" y="1487"/>
                    </a:lnTo>
                    <a:lnTo>
                      <a:pt x="3534" y="2279"/>
                    </a:lnTo>
                    <a:lnTo>
                      <a:pt x="2955" y="3206"/>
                    </a:lnTo>
                    <a:lnTo>
                      <a:pt x="2665" y="3708"/>
                    </a:lnTo>
                    <a:lnTo>
                      <a:pt x="2356" y="4268"/>
                    </a:lnTo>
                    <a:lnTo>
                      <a:pt x="2047" y="4828"/>
                    </a:lnTo>
                    <a:lnTo>
                      <a:pt x="1758" y="5446"/>
                    </a:lnTo>
                    <a:lnTo>
                      <a:pt x="1468" y="6063"/>
                    </a:lnTo>
                    <a:lnTo>
                      <a:pt x="1198" y="6720"/>
                    </a:lnTo>
                    <a:lnTo>
                      <a:pt x="947" y="7376"/>
                    </a:lnTo>
                    <a:lnTo>
                      <a:pt x="696" y="8052"/>
                    </a:lnTo>
                    <a:lnTo>
                      <a:pt x="503" y="8747"/>
                    </a:lnTo>
                    <a:lnTo>
                      <a:pt x="310" y="9462"/>
                    </a:lnTo>
                    <a:lnTo>
                      <a:pt x="174" y="10176"/>
                    </a:lnTo>
                    <a:lnTo>
                      <a:pt x="78" y="10890"/>
                    </a:lnTo>
                    <a:lnTo>
                      <a:pt x="1" y="11624"/>
                    </a:lnTo>
                    <a:lnTo>
                      <a:pt x="1" y="11972"/>
                    </a:lnTo>
                    <a:lnTo>
                      <a:pt x="1" y="12338"/>
                    </a:lnTo>
                    <a:lnTo>
                      <a:pt x="1" y="12609"/>
                    </a:lnTo>
                    <a:lnTo>
                      <a:pt x="20" y="12879"/>
                    </a:lnTo>
                    <a:lnTo>
                      <a:pt x="59" y="13130"/>
                    </a:lnTo>
                    <a:lnTo>
                      <a:pt x="116" y="13381"/>
                    </a:lnTo>
                    <a:lnTo>
                      <a:pt x="174" y="13613"/>
                    </a:lnTo>
                    <a:lnTo>
                      <a:pt x="232" y="13845"/>
                    </a:lnTo>
                    <a:lnTo>
                      <a:pt x="329" y="14057"/>
                    </a:lnTo>
                    <a:lnTo>
                      <a:pt x="406" y="14269"/>
                    </a:lnTo>
                    <a:lnTo>
                      <a:pt x="522" y="14482"/>
                    </a:lnTo>
                    <a:lnTo>
                      <a:pt x="618" y="14675"/>
                    </a:lnTo>
                    <a:lnTo>
                      <a:pt x="869" y="15061"/>
                    </a:lnTo>
                    <a:lnTo>
                      <a:pt x="1159" y="15408"/>
                    </a:lnTo>
                    <a:lnTo>
                      <a:pt x="1468" y="15717"/>
                    </a:lnTo>
                    <a:lnTo>
                      <a:pt x="1796" y="16007"/>
                    </a:lnTo>
                    <a:lnTo>
                      <a:pt x="2163" y="16277"/>
                    </a:lnTo>
                    <a:lnTo>
                      <a:pt x="2549" y="16528"/>
                    </a:lnTo>
                    <a:lnTo>
                      <a:pt x="2935" y="16741"/>
                    </a:lnTo>
                    <a:lnTo>
                      <a:pt x="3360" y="16953"/>
                    </a:lnTo>
                    <a:lnTo>
                      <a:pt x="3766" y="17127"/>
                    </a:lnTo>
                    <a:lnTo>
                      <a:pt x="4190" y="17281"/>
                    </a:lnTo>
                    <a:lnTo>
                      <a:pt x="4635" y="17436"/>
                    </a:lnTo>
                    <a:lnTo>
                      <a:pt x="5059" y="17552"/>
                    </a:lnTo>
                    <a:lnTo>
                      <a:pt x="5484" y="17668"/>
                    </a:lnTo>
                    <a:lnTo>
                      <a:pt x="5909" y="17764"/>
                    </a:lnTo>
                    <a:lnTo>
                      <a:pt x="6314" y="17841"/>
                    </a:lnTo>
                    <a:lnTo>
                      <a:pt x="7087" y="17976"/>
                    </a:lnTo>
                    <a:lnTo>
                      <a:pt x="7782" y="18054"/>
                    </a:lnTo>
                    <a:lnTo>
                      <a:pt x="8361" y="18092"/>
                    </a:lnTo>
                    <a:lnTo>
                      <a:pt x="8805" y="18112"/>
                    </a:lnTo>
                    <a:lnTo>
                      <a:pt x="9191" y="18131"/>
                    </a:lnTo>
                    <a:lnTo>
                      <a:pt x="9616" y="18150"/>
                    </a:lnTo>
                    <a:lnTo>
                      <a:pt x="11489" y="18150"/>
                    </a:lnTo>
                    <a:lnTo>
                      <a:pt x="12338" y="18131"/>
                    </a:lnTo>
                    <a:lnTo>
                      <a:pt x="13265" y="18092"/>
                    </a:lnTo>
                    <a:lnTo>
                      <a:pt x="14231" y="18034"/>
                    </a:lnTo>
                    <a:lnTo>
                      <a:pt x="15215" y="17938"/>
                    </a:lnTo>
                    <a:lnTo>
                      <a:pt x="16181" y="17803"/>
                    </a:lnTo>
                    <a:lnTo>
                      <a:pt x="16663" y="17725"/>
                    </a:lnTo>
                    <a:lnTo>
                      <a:pt x="17127" y="17629"/>
                    </a:lnTo>
                    <a:lnTo>
                      <a:pt x="17571" y="17532"/>
                    </a:lnTo>
                    <a:lnTo>
                      <a:pt x="17996" y="17417"/>
                    </a:lnTo>
                    <a:lnTo>
                      <a:pt x="18401" y="17281"/>
                    </a:lnTo>
                    <a:lnTo>
                      <a:pt x="18787" y="17146"/>
                    </a:lnTo>
                    <a:lnTo>
                      <a:pt x="19135" y="16992"/>
                    </a:lnTo>
                    <a:lnTo>
                      <a:pt x="19463" y="16818"/>
                    </a:lnTo>
                    <a:lnTo>
                      <a:pt x="19753" y="16625"/>
                    </a:lnTo>
                    <a:lnTo>
                      <a:pt x="19984" y="16432"/>
                    </a:lnTo>
                    <a:lnTo>
                      <a:pt x="20197" y="16200"/>
                    </a:lnTo>
                    <a:lnTo>
                      <a:pt x="20293" y="16084"/>
                    </a:lnTo>
                    <a:lnTo>
                      <a:pt x="20351" y="15968"/>
                    </a:lnTo>
                    <a:lnTo>
                      <a:pt x="20467" y="15756"/>
                    </a:lnTo>
                    <a:lnTo>
                      <a:pt x="20544" y="15505"/>
                    </a:lnTo>
                    <a:lnTo>
                      <a:pt x="20602" y="15215"/>
                    </a:lnTo>
                    <a:lnTo>
                      <a:pt x="20641" y="14887"/>
                    </a:lnTo>
                    <a:lnTo>
                      <a:pt x="20660" y="14540"/>
                    </a:lnTo>
                    <a:lnTo>
                      <a:pt x="20679" y="14153"/>
                    </a:lnTo>
                    <a:lnTo>
                      <a:pt x="20679" y="13748"/>
                    </a:lnTo>
                    <a:lnTo>
                      <a:pt x="20660" y="13304"/>
                    </a:lnTo>
                    <a:lnTo>
                      <a:pt x="20564" y="12377"/>
                    </a:lnTo>
                    <a:lnTo>
                      <a:pt x="20448" y="11373"/>
                    </a:lnTo>
                    <a:lnTo>
                      <a:pt x="20274" y="10330"/>
                    </a:lnTo>
                    <a:lnTo>
                      <a:pt x="20081" y="9230"/>
                    </a:lnTo>
                    <a:lnTo>
                      <a:pt x="19849" y="8129"/>
                    </a:lnTo>
                    <a:lnTo>
                      <a:pt x="19617" y="7029"/>
                    </a:lnTo>
                    <a:lnTo>
                      <a:pt x="19366" y="5928"/>
                    </a:lnTo>
                    <a:lnTo>
                      <a:pt x="19096" y="4886"/>
                    </a:lnTo>
                    <a:lnTo>
                      <a:pt x="18594" y="2974"/>
                    </a:lnTo>
                    <a:lnTo>
                      <a:pt x="18169" y="1429"/>
                    </a:lnTo>
                    <a:lnTo>
                      <a:pt x="177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355;p72"/>
              <p:cNvSpPr/>
              <p:nvPr/>
            </p:nvSpPr>
            <p:spPr>
              <a:xfrm>
                <a:off x="4944050" y="3240125"/>
                <a:ext cx="360125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4925" extrusionOk="0">
                    <a:moveTo>
                      <a:pt x="13980" y="1"/>
                    </a:moveTo>
                    <a:lnTo>
                      <a:pt x="1121" y="387"/>
                    </a:lnTo>
                    <a:lnTo>
                      <a:pt x="1043" y="541"/>
                    </a:lnTo>
                    <a:lnTo>
                      <a:pt x="850" y="966"/>
                    </a:lnTo>
                    <a:lnTo>
                      <a:pt x="503" y="1642"/>
                    </a:lnTo>
                    <a:lnTo>
                      <a:pt x="271" y="2028"/>
                    </a:lnTo>
                    <a:lnTo>
                      <a:pt x="1" y="2453"/>
                    </a:lnTo>
                    <a:lnTo>
                      <a:pt x="155" y="2665"/>
                    </a:lnTo>
                    <a:lnTo>
                      <a:pt x="310" y="2878"/>
                    </a:lnTo>
                    <a:lnTo>
                      <a:pt x="483" y="3071"/>
                    </a:lnTo>
                    <a:lnTo>
                      <a:pt x="676" y="3264"/>
                    </a:lnTo>
                    <a:lnTo>
                      <a:pt x="870" y="3437"/>
                    </a:lnTo>
                    <a:lnTo>
                      <a:pt x="1082" y="3592"/>
                    </a:lnTo>
                    <a:lnTo>
                      <a:pt x="1294" y="3746"/>
                    </a:lnTo>
                    <a:lnTo>
                      <a:pt x="1507" y="3901"/>
                    </a:lnTo>
                    <a:lnTo>
                      <a:pt x="1951" y="4152"/>
                    </a:lnTo>
                    <a:lnTo>
                      <a:pt x="2414" y="4364"/>
                    </a:lnTo>
                    <a:lnTo>
                      <a:pt x="2878" y="4538"/>
                    </a:lnTo>
                    <a:lnTo>
                      <a:pt x="3341" y="4673"/>
                    </a:lnTo>
                    <a:lnTo>
                      <a:pt x="3766" y="4770"/>
                    </a:lnTo>
                    <a:lnTo>
                      <a:pt x="4171" y="4847"/>
                    </a:lnTo>
                    <a:lnTo>
                      <a:pt x="4596" y="4886"/>
                    </a:lnTo>
                    <a:lnTo>
                      <a:pt x="5021" y="4924"/>
                    </a:lnTo>
                    <a:lnTo>
                      <a:pt x="5445" y="4924"/>
                    </a:lnTo>
                    <a:lnTo>
                      <a:pt x="5851" y="4905"/>
                    </a:lnTo>
                    <a:lnTo>
                      <a:pt x="6276" y="4886"/>
                    </a:lnTo>
                    <a:lnTo>
                      <a:pt x="6701" y="4847"/>
                    </a:lnTo>
                    <a:lnTo>
                      <a:pt x="7125" y="4770"/>
                    </a:lnTo>
                    <a:lnTo>
                      <a:pt x="7550" y="4693"/>
                    </a:lnTo>
                    <a:lnTo>
                      <a:pt x="7975" y="4615"/>
                    </a:lnTo>
                    <a:lnTo>
                      <a:pt x="8380" y="4519"/>
                    </a:lnTo>
                    <a:lnTo>
                      <a:pt x="9211" y="4287"/>
                    </a:lnTo>
                    <a:lnTo>
                      <a:pt x="10021" y="4017"/>
                    </a:lnTo>
                    <a:lnTo>
                      <a:pt x="10562" y="3804"/>
                    </a:lnTo>
                    <a:lnTo>
                      <a:pt x="11103" y="3592"/>
                    </a:lnTo>
                    <a:lnTo>
                      <a:pt x="11624" y="3360"/>
                    </a:lnTo>
                    <a:lnTo>
                      <a:pt x="12145" y="3109"/>
                    </a:lnTo>
                    <a:lnTo>
                      <a:pt x="12647" y="2820"/>
                    </a:lnTo>
                    <a:lnTo>
                      <a:pt x="13130" y="2511"/>
                    </a:lnTo>
                    <a:lnTo>
                      <a:pt x="13593" y="2182"/>
                    </a:lnTo>
                    <a:lnTo>
                      <a:pt x="14018" y="1816"/>
                    </a:lnTo>
                    <a:lnTo>
                      <a:pt x="14404" y="1429"/>
                    </a:lnTo>
                    <a:lnTo>
                      <a:pt x="13980" y="1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356;p72"/>
              <p:cNvSpPr/>
              <p:nvPr/>
            </p:nvSpPr>
            <p:spPr>
              <a:xfrm>
                <a:off x="4848950" y="3302400"/>
                <a:ext cx="97550" cy="28675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11470" extrusionOk="0">
                    <a:moveTo>
                      <a:pt x="3824" y="0"/>
                    </a:moveTo>
                    <a:lnTo>
                      <a:pt x="3669" y="251"/>
                    </a:lnTo>
                    <a:lnTo>
                      <a:pt x="3225" y="908"/>
                    </a:lnTo>
                    <a:lnTo>
                      <a:pt x="2936" y="1371"/>
                    </a:lnTo>
                    <a:lnTo>
                      <a:pt x="2627" y="1912"/>
                    </a:lnTo>
                    <a:lnTo>
                      <a:pt x="2279" y="2510"/>
                    </a:lnTo>
                    <a:lnTo>
                      <a:pt x="1912" y="3186"/>
                    </a:lnTo>
                    <a:lnTo>
                      <a:pt x="1565" y="3901"/>
                    </a:lnTo>
                    <a:lnTo>
                      <a:pt x="1217" y="4654"/>
                    </a:lnTo>
                    <a:lnTo>
                      <a:pt x="889" y="5445"/>
                    </a:lnTo>
                    <a:lnTo>
                      <a:pt x="600" y="6256"/>
                    </a:lnTo>
                    <a:lnTo>
                      <a:pt x="484" y="6662"/>
                    </a:lnTo>
                    <a:lnTo>
                      <a:pt x="349" y="7067"/>
                    </a:lnTo>
                    <a:lnTo>
                      <a:pt x="252" y="7492"/>
                    </a:lnTo>
                    <a:lnTo>
                      <a:pt x="175" y="7897"/>
                    </a:lnTo>
                    <a:lnTo>
                      <a:pt x="98" y="8322"/>
                    </a:lnTo>
                    <a:lnTo>
                      <a:pt x="40" y="8728"/>
                    </a:lnTo>
                    <a:lnTo>
                      <a:pt x="20" y="9133"/>
                    </a:lnTo>
                    <a:lnTo>
                      <a:pt x="1" y="9519"/>
                    </a:lnTo>
                    <a:lnTo>
                      <a:pt x="20" y="10021"/>
                    </a:lnTo>
                    <a:lnTo>
                      <a:pt x="78" y="10523"/>
                    </a:lnTo>
                    <a:lnTo>
                      <a:pt x="117" y="10755"/>
                    </a:lnTo>
                    <a:lnTo>
                      <a:pt x="175" y="10987"/>
                    </a:lnTo>
                    <a:lnTo>
                      <a:pt x="252" y="11218"/>
                    </a:lnTo>
                    <a:lnTo>
                      <a:pt x="329" y="11450"/>
                    </a:lnTo>
                    <a:lnTo>
                      <a:pt x="349" y="11469"/>
                    </a:lnTo>
                    <a:lnTo>
                      <a:pt x="368" y="11469"/>
                    </a:lnTo>
                    <a:lnTo>
                      <a:pt x="387" y="11450"/>
                    </a:lnTo>
                    <a:lnTo>
                      <a:pt x="387" y="11411"/>
                    </a:lnTo>
                    <a:lnTo>
                      <a:pt x="310" y="11199"/>
                    </a:lnTo>
                    <a:lnTo>
                      <a:pt x="252" y="10967"/>
                    </a:lnTo>
                    <a:lnTo>
                      <a:pt x="155" y="10504"/>
                    </a:lnTo>
                    <a:lnTo>
                      <a:pt x="98" y="10021"/>
                    </a:lnTo>
                    <a:lnTo>
                      <a:pt x="78" y="9519"/>
                    </a:lnTo>
                    <a:lnTo>
                      <a:pt x="78" y="9133"/>
                    </a:lnTo>
                    <a:lnTo>
                      <a:pt x="117" y="8728"/>
                    </a:lnTo>
                    <a:lnTo>
                      <a:pt x="175" y="8322"/>
                    </a:lnTo>
                    <a:lnTo>
                      <a:pt x="233" y="7917"/>
                    </a:lnTo>
                    <a:lnTo>
                      <a:pt x="329" y="7511"/>
                    </a:lnTo>
                    <a:lnTo>
                      <a:pt x="426" y="7086"/>
                    </a:lnTo>
                    <a:lnTo>
                      <a:pt x="542" y="6681"/>
                    </a:lnTo>
                    <a:lnTo>
                      <a:pt x="677" y="6276"/>
                    </a:lnTo>
                    <a:lnTo>
                      <a:pt x="966" y="5465"/>
                    </a:lnTo>
                    <a:lnTo>
                      <a:pt x="1275" y="4673"/>
                    </a:lnTo>
                    <a:lnTo>
                      <a:pt x="1623" y="3920"/>
                    </a:lnTo>
                    <a:lnTo>
                      <a:pt x="1990" y="3206"/>
                    </a:lnTo>
                    <a:lnTo>
                      <a:pt x="2337" y="2549"/>
                    </a:lnTo>
                    <a:lnTo>
                      <a:pt x="2685" y="1931"/>
                    </a:lnTo>
                    <a:lnTo>
                      <a:pt x="3013" y="1391"/>
                    </a:lnTo>
                    <a:lnTo>
                      <a:pt x="3283" y="946"/>
                    </a:lnTo>
                    <a:lnTo>
                      <a:pt x="3727" y="290"/>
                    </a:lnTo>
                    <a:lnTo>
                      <a:pt x="3843" y="116"/>
                    </a:lnTo>
                    <a:lnTo>
                      <a:pt x="3882" y="39"/>
                    </a:lnTo>
                    <a:lnTo>
                      <a:pt x="3901" y="20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357;p72"/>
              <p:cNvSpPr/>
              <p:nvPr/>
            </p:nvSpPr>
            <p:spPr>
              <a:xfrm>
                <a:off x="4949375" y="3661525"/>
                <a:ext cx="3374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3497" h="1372" extrusionOk="0">
                    <a:moveTo>
                      <a:pt x="13477" y="1"/>
                    </a:moveTo>
                    <a:lnTo>
                      <a:pt x="13438" y="20"/>
                    </a:lnTo>
                    <a:lnTo>
                      <a:pt x="13342" y="78"/>
                    </a:lnTo>
                    <a:lnTo>
                      <a:pt x="13091" y="213"/>
                    </a:lnTo>
                    <a:lnTo>
                      <a:pt x="12685" y="406"/>
                    </a:lnTo>
                    <a:lnTo>
                      <a:pt x="12396" y="503"/>
                    </a:lnTo>
                    <a:lnTo>
                      <a:pt x="12068" y="618"/>
                    </a:lnTo>
                    <a:lnTo>
                      <a:pt x="11681" y="715"/>
                    </a:lnTo>
                    <a:lnTo>
                      <a:pt x="11237" y="831"/>
                    </a:lnTo>
                    <a:lnTo>
                      <a:pt x="10735" y="927"/>
                    </a:lnTo>
                    <a:lnTo>
                      <a:pt x="10156" y="1024"/>
                    </a:lnTo>
                    <a:lnTo>
                      <a:pt x="9538" y="1120"/>
                    </a:lnTo>
                    <a:lnTo>
                      <a:pt x="8843" y="1178"/>
                    </a:lnTo>
                    <a:lnTo>
                      <a:pt x="8071" y="1256"/>
                    </a:lnTo>
                    <a:lnTo>
                      <a:pt x="7241" y="1294"/>
                    </a:lnTo>
                    <a:lnTo>
                      <a:pt x="6333" y="1314"/>
                    </a:lnTo>
                    <a:lnTo>
                      <a:pt x="5580" y="1294"/>
                    </a:lnTo>
                    <a:lnTo>
                      <a:pt x="4866" y="1256"/>
                    </a:lnTo>
                    <a:lnTo>
                      <a:pt x="4190" y="1198"/>
                    </a:lnTo>
                    <a:lnTo>
                      <a:pt x="3572" y="1120"/>
                    </a:lnTo>
                    <a:lnTo>
                      <a:pt x="3012" y="1043"/>
                    </a:lnTo>
                    <a:lnTo>
                      <a:pt x="2491" y="927"/>
                    </a:lnTo>
                    <a:lnTo>
                      <a:pt x="2027" y="831"/>
                    </a:lnTo>
                    <a:lnTo>
                      <a:pt x="1603" y="715"/>
                    </a:lnTo>
                    <a:lnTo>
                      <a:pt x="1236" y="618"/>
                    </a:lnTo>
                    <a:lnTo>
                      <a:pt x="927" y="503"/>
                    </a:lnTo>
                    <a:lnTo>
                      <a:pt x="425" y="310"/>
                    </a:lnTo>
                    <a:lnTo>
                      <a:pt x="135" y="174"/>
                    </a:lnTo>
                    <a:lnTo>
                      <a:pt x="77" y="155"/>
                    </a:lnTo>
                    <a:lnTo>
                      <a:pt x="39" y="136"/>
                    </a:lnTo>
                    <a:lnTo>
                      <a:pt x="19" y="136"/>
                    </a:lnTo>
                    <a:lnTo>
                      <a:pt x="0" y="155"/>
                    </a:lnTo>
                    <a:lnTo>
                      <a:pt x="0" y="174"/>
                    </a:lnTo>
                    <a:lnTo>
                      <a:pt x="19" y="194"/>
                    </a:lnTo>
                    <a:lnTo>
                      <a:pt x="116" y="252"/>
                    </a:lnTo>
                    <a:lnTo>
                      <a:pt x="406" y="387"/>
                    </a:lnTo>
                    <a:lnTo>
                      <a:pt x="908" y="561"/>
                    </a:lnTo>
                    <a:lnTo>
                      <a:pt x="1216" y="676"/>
                    </a:lnTo>
                    <a:lnTo>
                      <a:pt x="1583" y="792"/>
                    </a:lnTo>
                    <a:lnTo>
                      <a:pt x="2008" y="889"/>
                    </a:lnTo>
                    <a:lnTo>
                      <a:pt x="2471" y="1005"/>
                    </a:lnTo>
                    <a:lnTo>
                      <a:pt x="2993" y="1101"/>
                    </a:lnTo>
                    <a:lnTo>
                      <a:pt x="3572" y="1198"/>
                    </a:lnTo>
                    <a:lnTo>
                      <a:pt x="4190" y="1275"/>
                    </a:lnTo>
                    <a:lnTo>
                      <a:pt x="4846" y="1333"/>
                    </a:lnTo>
                    <a:lnTo>
                      <a:pt x="5580" y="1371"/>
                    </a:lnTo>
                    <a:lnTo>
                      <a:pt x="6333" y="1371"/>
                    </a:lnTo>
                    <a:lnTo>
                      <a:pt x="7241" y="1352"/>
                    </a:lnTo>
                    <a:lnTo>
                      <a:pt x="8109" y="1314"/>
                    </a:lnTo>
                    <a:lnTo>
                      <a:pt x="8901" y="1256"/>
                    </a:lnTo>
                    <a:lnTo>
                      <a:pt x="9615" y="1178"/>
                    </a:lnTo>
                    <a:lnTo>
                      <a:pt x="10253" y="1082"/>
                    </a:lnTo>
                    <a:lnTo>
                      <a:pt x="10832" y="985"/>
                    </a:lnTo>
                    <a:lnTo>
                      <a:pt x="11334" y="869"/>
                    </a:lnTo>
                    <a:lnTo>
                      <a:pt x="11778" y="754"/>
                    </a:lnTo>
                    <a:lnTo>
                      <a:pt x="12164" y="638"/>
                    </a:lnTo>
                    <a:lnTo>
                      <a:pt x="12512" y="541"/>
                    </a:lnTo>
                    <a:lnTo>
                      <a:pt x="12782" y="425"/>
                    </a:lnTo>
                    <a:lnTo>
                      <a:pt x="13187" y="252"/>
                    </a:lnTo>
                    <a:lnTo>
                      <a:pt x="13419" y="116"/>
                    </a:lnTo>
                    <a:lnTo>
                      <a:pt x="13496" y="78"/>
                    </a:lnTo>
                    <a:lnTo>
                      <a:pt x="13496" y="39"/>
                    </a:lnTo>
                    <a:lnTo>
                      <a:pt x="13496" y="20"/>
                    </a:lnTo>
                    <a:lnTo>
                      <a:pt x="134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358;p72"/>
              <p:cNvSpPr/>
              <p:nvPr/>
            </p:nvSpPr>
            <p:spPr>
              <a:xfrm>
                <a:off x="5302225" y="3327025"/>
                <a:ext cx="64225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9056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58"/>
                    </a:lnTo>
                    <a:lnTo>
                      <a:pt x="97" y="328"/>
                    </a:lnTo>
                    <a:lnTo>
                      <a:pt x="618" y="1854"/>
                    </a:lnTo>
                    <a:lnTo>
                      <a:pt x="985" y="2974"/>
                    </a:lnTo>
                    <a:lnTo>
                      <a:pt x="1371" y="4209"/>
                    </a:lnTo>
                    <a:lnTo>
                      <a:pt x="1757" y="5522"/>
                    </a:lnTo>
                    <a:lnTo>
                      <a:pt x="1931" y="6159"/>
                    </a:lnTo>
                    <a:lnTo>
                      <a:pt x="2085" y="6797"/>
                    </a:lnTo>
                    <a:lnTo>
                      <a:pt x="2240" y="7414"/>
                    </a:lnTo>
                    <a:lnTo>
                      <a:pt x="2356" y="7994"/>
                    </a:lnTo>
                    <a:lnTo>
                      <a:pt x="2433" y="8534"/>
                    </a:lnTo>
                    <a:lnTo>
                      <a:pt x="2491" y="9017"/>
                    </a:lnTo>
                    <a:lnTo>
                      <a:pt x="2510" y="9056"/>
                    </a:lnTo>
                    <a:lnTo>
                      <a:pt x="2529" y="9056"/>
                    </a:lnTo>
                    <a:lnTo>
                      <a:pt x="2549" y="9036"/>
                    </a:lnTo>
                    <a:lnTo>
                      <a:pt x="2568" y="9017"/>
                    </a:lnTo>
                    <a:lnTo>
                      <a:pt x="2491" y="8457"/>
                    </a:lnTo>
                    <a:lnTo>
                      <a:pt x="2394" y="7820"/>
                    </a:lnTo>
                    <a:lnTo>
                      <a:pt x="2240" y="7144"/>
                    </a:lnTo>
                    <a:lnTo>
                      <a:pt x="2066" y="6430"/>
                    </a:lnTo>
                    <a:lnTo>
                      <a:pt x="1873" y="5677"/>
                    </a:lnTo>
                    <a:lnTo>
                      <a:pt x="1661" y="4943"/>
                    </a:lnTo>
                    <a:lnTo>
                      <a:pt x="1217" y="3476"/>
                    </a:lnTo>
                    <a:lnTo>
                      <a:pt x="792" y="2124"/>
                    </a:lnTo>
                    <a:lnTo>
                      <a:pt x="425" y="1043"/>
                    </a:lnTo>
                    <a:lnTo>
                      <a:pt x="58" y="19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359;p72"/>
              <p:cNvSpPr/>
              <p:nvPr/>
            </p:nvSpPr>
            <p:spPr>
              <a:xfrm>
                <a:off x="4631275" y="2604900"/>
                <a:ext cx="1006925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27437" extrusionOk="0">
                    <a:moveTo>
                      <a:pt x="19424" y="0"/>
                    </a:moveTo>
                    <a:lnTo>
                      <a:pt x="18555" y="20"/>
                    </a:lnTo>
                    <a:lnTo>
                      <a:pt x="17648" y="58"/>
                    </a:lnTo>
                    <a:lnTo>
                      <a:pt x="17184" y="97"/>
                    </a:lnTo>
                    <a:lnTo>
                      <a:pt x="16721" y="135"/>
                    </a:lnTo>
                    <a:lnTo>
                      <a:pt x="16238" y="213"/>
                    </a:lnTo>
                    <a:lnTo>
                      <a:pt x="15755" y="290"/>
                    </a:lnTo>
                    <a:lnTo>
                      <a:pt x="15253" y="386"/>
                    </a:lnTo>
                    <a:lnTo>
                      <a:pt x="14751" y="522"/>
                    </a:lnTo>
                    <a:lnTo>
                      <a:pt x="14230" y="657"/>
                    </a:lnTo>
                    <a:lnTo>
                      <a:pt x="13709" y="831"/>
                    </a:lnTo>
                    <a:lnTo>
                      <a:pt x="13187" y="1024"/>
                    </a:lnTo>
                    <a:lnTo>
                      <a:pt x="12647" y="1255"/>
                    </a:lnTo>
                    <a:lnTo>
                      <a:pt x="12241" y="1468"/>
                    </a:lnTo>
                    <a:lnTo>
                      <a:pt x="11739" y="1719"/>
                    </a:lnTo>
                    <a:lnTo>
                      <a:pt x="11102" y="2086"/>
                    </a:lnTo>
                    <a:lnTo>
                      <a:pt x="10330" y="2549"/>
                    </a:lnTo>
                    <a:lnTo>
                      <a:pt x="9461" y="3128"/>
                    </a:lnTo>
                    <a:lnTo>
                      <a:pt x="8998" y="3437"/>
                    </a:lnTo>
                    <a:lnTo>
                      <a:pt x="8515" y="3785"/>
                    </a:lnTo>
                    <a:lnTo>
                      <a:pt x="8013" y="4171"/>
                    </a:lnTo>
                    <a:lnTo>
                      <a:pt x="7492" y="4576"/>
                    </a:lnTo>
                    <a:lnTo>
                      <a:pt x="6990" y="5001"/>
                    </a:lnTo>
                    <a:lnTo>
                      <a:pt x="6468" y="5445"/>
                    </a:lnTo>
                    <a:lnTo>
                      <a:pt x="5928" y="5928"/>
                    </a:lnTo>
                    <a:lnTo>
                      <a:pt x="5406" y="6430"/>
                    </a:lnTo>
                    <a:lnTo>
                      <a:pt x="4904" y="6951"/>
                    </a:lnTo>
                    <a:lnTo>
                      <a:pt x="4383" y="7511"/>
                    </a:lnTo>
                    <a:lnTo>
                      <a:pt x="3881" y="8090"/>
                    </a:lnTo>
                    <a:lnTo>
                      <a:pt x="3398" y="8689"/>
                    </a:lnTo>
                    <a:lnTo>
                      <a:pt x="2935" y="9326"/>
                    </a:lnTo>
                    <a:lnTo>
                      <a:pt x="2491" y="9963"/>
                    </a:lnTo>
                    <a:lnTo>
                      <a:pt x="2066" y="10658"/>
                    </a:lnTo>
                    <a:lnTo>
                      <a:pt x="1661" y="11353"/>
                    </a:lnTo>
                    <a:lnTo>
                      <a:pt x="1294" y="12087"/>
                    </a:lnTo>
                    <a:lnTo>
                      <a:pt x="965" y="12840"/>
                    </a:lnTo>
                    <a:lnTo>
                      <a:pt x="657" y="13632"/>
                    </a:lnTo>
                    <a:lnTo>
                      <a:pt x="386" y="14423"/>
                    </a:lnTo>
                    <a:lnTo>
                      <a:pt x="290" y="14829"/>
                    </a:lnTo>
                    <a:lnTo>
                      <a:pt x="193" y="15234"/>
                    </a:lnTo>
                    <a:lnTo>
                      <a:pt x="116" y="15620"/>
                    </a:lnTo>
                    <a:lnTo>
                      <a:pt x="58" y="16007"/>
                    </a:lnTo>
                    <a:lnTo>
                      <a:pt x="19" y="16374"/>
                    </a:lnTo>
                    <a:lnTo>
                      <a:pt x="0" y="16740"/>
                    </a:lnTo>
                    <a:lnTo>
                      <a:pt x="0" y="17088"/>
                    </a:lnTo>
                    <a:lnTo>
                      <a:pt x="0" y="17435"/>
                    </a:lnTo>
                    <a:lnTo>
                      <a:pt x="39" y="17783"/>
                    </a:lnTo>
                    <a:lnTo>
                      <a:pt x="77" y="18111"/>
                    </a:lnTo>
                    <a:lnTo>
                      <a:pt x="135" y="18439"/>
                    </a:lnTo>
                    <a:lnTo>
                      <a:pt x="212" y="18748"/>
                    </a:lnTo>
                    <a:lnTo>
                      <a:pt x="290" y="19057"/>
                    </a:lnTo>
                    <a:lnTo>
                      <a:pt x="406" y="19366"/>
                    </a:lnTo>
                    <a:lnTo>
                      <a:pt x="521" y="19656"/>
                    </a:lnTo>
                    <a:lnTo>
                      <a:pt x="637" y="19945"/>
                    </a:lnTo>
                    <a:lnTo>
                      <a:pt x="792" y="20235"/>
                    </a:lnTo>
                    <a:lnTo>
                      <a:pt x="927" y="20505"/>
                    </a:lnTo>
                    <a:lnTo>
                      <a:pt x="1101" y="20756"/>
                    </a:lnTo>
                    <a:lnTo>
                      <a:pt x="1274" y="21027"/>
                    </a:lnTo>
                    <a:lnTo>
                      <a:pt x="1467" y="21278"/>
                    </a:lnTo>
                    <a:lnTo>
                      <a:pt x="1661" y="21509"/>
                    </a:lnTo>
                    <a:lnTo>
                      <a:pt x="1873" y="21760"/>
                    </a:lnTo>
                    <a:lnTo>
                      <a:pt x="2085" y="21992"/>
                    </a:lnTo>
                    <a:lnTo>
                      <a:pt x="2549" y="22436"/>
                    </a:lnTo>
                    <a:lnTo>
                      <a:pt x="3051" y="22842"/>
                    </a:lnTo>
                    <a:lnTo>
                      <a:pt x="3591" y="23228"/>
                    </a:lnTo>
                    <a:lnTo>
                      <a:pt x="4132" y="23595"/>
                    </a:lnTo>
                    <a:lnTo>
                      <a:pt x="4731" y="23942"/>
                    </a:lnTo>
                    <a:lnTo>
                      <a:pt x="5329" y="24251"/>
                    </a:lnTo>
                    <a:lnTo>
                      <a:pt x="5947" y="24541"/>
                    </a:lnTo>
                    <a:lnTo>
                      <a:pt x="6584" y="24811"/>
                    </a:lnTo>
                    <a:lnTo>
                      <a:pt x="7221" y="25062"/>
                    </a:lnTo>
                    <a:lnTo>
                      <a:pt x="7878" y="25294"/>
                    </a:lnTo>
                    <a:lnTo>
                      <a:pt x="8534" y="25506"/>
                    </a:lnTo>
                    <a:lnTo>
                      <a:pt x="9191" y="25699"/>
                    </a:lnTo>
                    <a:lnTo>
                      <a:pt x="9828" y="25854"/>
                    </a:lnTo>
                    <a:lnTo>
                      <a:pt x="10484" y="26008"/>
                    </a:lnTo>
                    <a:lnTo>
                      <a:pt x="11121" y="26143"/>
                    </a:lnTo>
                    <a:lnTo>
                      <a:pt x="11759" y="26259"/>
                    </a:lnTo>
                    <a:lnTo>
                      <a:pt x="12357" y="26356"/>
                    </a:lnTo>
                    <a:lnTo>
                      <a:pt x="12956" y="26433"/>
                    </a:lnTo>
                    <a:lnTo>
                      <a:pt x="13516" y="26491"/>
                    </a:lnTo>
                    <a:lnTo>
                      <a:pt x="14056" y="26530"/>
                    </a:lnTo>
                    <a:lnTo>
                      <a:pt x="17937" y="26838"/>
                    </a:lnTo>
                    <a:lnTo>
                      <a:pt x="20930" y="27070"/>
                    </a:lnTo>
                    <a:lnTo>
                      <a:pt x="24830" y="27379"/>
                    </a:lnTo>
                    <a:lnTo>
                      <a:pt x="25371" y="27398"/>
                    </a:lnTo>
                    <a:lnTo>
                      <a:pt x="25931" y="27437"/>
                    </a:lnTo>
                    <a:lnTo>
                      <a:pt x="27784" y="27437"/>
                    </a:lnTo>
                    <a:lnTo>
                      <a:pt x="28441" y="27398"/>
                    </a:lnTo>
                    <a:lnTo>
                      <a:pt x="29097" y="27340"/>
                    </a:lnTo>
                    <a:lnTo>
                      <a:pt x="29773" y="27283"/>
                    </a:lnTo>
                    <a:lnTo>
                      <a:pt x="30449" y="27205"/>
                    </a:lnTo>
                    <a:lnTo>
                      <a:pt x="31125" y="27089"/>
                    </a:lnTo>
                    <a:lnTo>
                      <a:pt x="31800" y="26974"/>
                    </a:lnTo>
                    <a:lnTo>
                      <a:pt x="32476" y="26819"/>
                    </a:lnTo>
                    <a:lnTo>
                      <a:pt x="33152" y="26645"/>
                    </a:lnTo>
                    <a:lnTo>
                      <a:pt x="33808" y="26452"/>
                    </a:lnTo>
                    <a:lnTo>
                      <a:pt x="34445" y="26240"/>
                    </a:lnTo>
                    <a:lnTo>
                      <a:pt x="35083" y="25989"/>
                    </a:lnTo>
                    <a:lnTo>
                      <a:pt x="35681" y="25719"/>
                    </a:lnTo>
                    <a:lnTo>
                      <a:pt x="36260" y="25410"/>
                    </a:lnTo>
                    <a:lnTo>
                      <a:pt x="36820" y="25081"/>
                    </a:lnTo>
                    <a:lnTo>
                      <a:pt x="37342" y="24715"/>
                    </a:lnTo>
                    <a:lnTo>
                      <a:pt x="37593" y="24521"/>
                    </a:lnTo>
                    <a:lnTo>
                      <a:pt x="37844" y="24309"/>
                    </a:lnTo>
                    <a:lnTo>
                      <a:pt x="38075" y="24097"/>
                    </a:lnTo>
                    <a:lnTo>
                      <a:pt x="38307" y="23884"/>
                    </a:lnTo>
                    <a:lnTo>
                      <a:pt x="38519" y="23653"/>
                    </a:lnTo>
                    <a:lnTo>
                      <a:pt x="38713" y="23421"/>
                    </a:lnTo>
                    <a:lnTo>
                      <a:pt x="38906" y="23170"/>
                    </a:lnTo>
                    <a:lnTo>
                      <a:pt x="39099" y="22919"/>
                    </a:lnTo>
                    <a:lnTo>
                      <a:pt x="39272" y="22649"/>
                    </a:lnTo>
                    <a:lnTo>
                      <a:pt x="39427" y="22378"/>
                    </a:lnTo>
                    <a:lnTo>
                      <a:pt x="39581" y="22108"/>
                    </a:lnTo>
                    <a:lnTo>
                      <a:pt x="39717" y="21818"/>
                    </a:lnTo>
                    <a:lnTo>
                      <a:pt x="39832" y="21509"/>
                    </a:lnTo>
                    <a:lnTo>
                      <a:pt x="39929" y="21201"/>
                    </a:lnTo>
                    <a:lnTo>
                      <a:pt x="40025" y="20872"/>
                    </a:lnTo>
                    <a:lnTo>
                      <a:pt x="40103" y="20544"/>
                    </a:lnTo>
                    <a:lnTo>
                      <a:pt x="40180" y="20196"/>
                    </a:lnTo>
                    <a:lnTo>
                      <a:pt x="40219" y="19849"/>
                    </a:lnTo>
                    <a:lnTo>
                      <a:pt x="40257" y="19482"/>
                    </a:lnTo>
                    <a:lnTo>
                      <a:pt x="40276" y="19115"/>
                    </a:lnTo>
                    <a:lnTo>
                      <a:pt x="40276" y="18729"/>
                    </a:lnTo>
                    <a:lnTo>
                      <a:pt x="40276" y="18343"/>
                    </a:lnTo>
                    <a:lnTo>
                      <a:pt x="40238" y="17937"/>
                    </a:lnTo>
                    <a:lnTo>
                      <a:pt x="40180" y="17513"/>
                    </a:lnTo>
                    <a:lnTo>
                      <a:pt x="40045" y="16682"/>
                    </a:lnTo>
                    <a:lnTo>
                      <a:pt x="39871" y="15852"/>
                    </a:lnTo>
                    <a:lnTo>
                      <a:pt x="39659" y="15061"/>
                    </a:lnTo>
                    <a:lnTo>
                      <a:pt x="39408" y="14269"/>
                    </a:lnTo>
                    <a:lnTo>
                      <a:pt x="39118" y="13516"/>
                    </a:lnTo>
                    <a:lnTo>
                      <a:pt x="38809" y="12782"/>
                    </a:lnTo>
                    <a:lnTo>
                      <a:pt x="38462" y="12068"/>
                    </a:lnTo>
                    <a:lnTo>
                      <a:pt x="38095" y="11373"/>
                    </a:lnTo>
                    <a:lnTo>
                      <a:pt x="37709" y="10697"/>
                    </a:lnTo>
                    <a:lnTo>
                      <a:pt x="37303" y="10060"/>
                    </a:lnTo>
                    <a:lnTo>
                      <a:pt x="36898" y="9423"/>
                    </a:lnTo>
                    <a:lnTo>
                      <a:pt x="36454" y="8824"/>
                    </a:lnTo>
                    <a:lnTo>
                      <a:pt x="36029" y="8245"/>
                    </a:lnTo>
                    <a:lnTo>
                      <a:pt x="35585" y="7704"/>
                    </a:lnTo>
                    <a:lnTo>
                      <a:pt x="35141" y="7164"/>
                    </a:lnTo>
                    <a:lnTo>
                      <a:pt x="34677" y="6681"/>
                    </a:lnTo>
                    <a:lnTo>
                      <a:pt x="34252" y="6198"/>
                    </a:lnTo>
                    <a:lnTo>
                      <a:pt x="33808" y="5754"/>
                    </a:lnTo>
                    <a:lnTo>
                      <a:pt x="33384" y="5329"/>
                    </a:lnTo>
                    <a:lnTo>
                      <a:pt x="32978" y="4943"/>
                    </a:lnTo>
                    <a:lnTo>
                      <a:pt x="32186" y="4248"/>
                    </a:lnTo>
                    <a:lnTo>
                      <a:pt x="31511" y="3669"/>
                    </a:lnTo>
                    <a:lnTo>
                      <a:pt x="30931" y="3205"/>
                    </a:lnTo>
                    <a:lnTo>
                      <a:pt x="30487" y="2877"/>
                    </a:lnTo>
                    <a:lnTo>
                      <a:pt x="30101" y="2607"/>
                    </a:lnTo>
                    <a:lnTo>
                      <a:pt x="29522" y="2240"/>
                    </a:lnTo>
                    <a:lnTo>
                      <a:pt x="28943" y="1912"/>
                    </a:lnTo>
                    <a:lnTo>
                      <a:pt x="28383" y="1622"/>
                    </a:lnTo>
                    <a:lnTo>
                      <a:pt x="27842" y="1371"/>
                    </a:lnTo>
                    <a:lnTo>
                      <a:pt x="27302" y="1159"/>
                    </a:lnTo>
                    <a:lnTo>
                      <a:pt x="26761" y="966"/>
                    </a:lnTo>
                    <a:lnTo>
                      <a:pt x="26240" y="792"/>
                    </a:lnTo>
                    <a:lnTo>
                      <a:pt x="25718" y="657"/>
                    </a:lnTo>
                    <a:lnTo>
                      <a:pt x="25197" y="522"/>
                    </a:lnTo>
                    <a:lnTo>
                      <a:pt x="24676" y="425"/>
                    </a:lnTo>
                    <a:lnTo>
                      <a:pt x="24154" y="329"/>
                    </a:lnTo>
                    <a:lnTo>
                      <a:pt x="23633" y="251"/>
                    </a:lnTo>
                    <a:lnTo>
                      <a:pt x="22571" y="135"/>
                    </a:lnTo>
                    <a:lnTo>
                      <a:pt x="21490" y="20"/>
                    </a:lnTo>
                    <a:lnTo>
                      <a:pt x="20254" y="20"/>
                    </a:lnTo>
                    <a:lnTo>
                      <a:pt x="194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360;p72"/>
              <p:cNvSpPr/>
              <p:nvPr/>
            </p:nvSpPr>
            <p:spPr>
              <a:xfrm>
                <a:off x="4631275" y="2604900"/>
                <a:ext cx="1006925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27437" fill="none" extrusionOk="0">
                    <a:moveTo>
                      <a:pt x="40180" y="17513"/>
                    </a:moveTo>
                    <a:lnTo>
                      <a:pt x="40180" y="17513"/>
                    </a:lnTo>
                    <a:lnTo>
                      <a:pt x="40045" y="16682"/>
                    </a:lnTo>
                    <a:lnTo>
                      <a:pt x="39871" y="15852"/>
                    </a:lnTo>
                    <a:lnTo>
                      <a:pt x="39659" y="15061"/>
                    </a:lnTo>
                    <a:lnTo>
                      <a:pt x="39408" y="14269"/>
                    </a:lnTo>
                    <a:lnTo>
                      <a:pt x="39118" y="13516"/>
                    </a:lnTo>
                    <a:lnTo>
                      <a:pt x="38809" y="12782"/>
                    </a:lnTo>
                    <a:lnTo>
                      <a:pt x="38462" y="12068"/>
                    </a:lnTo>
                    <a:lnTo>
                      <a:pt x="38095" y="11373"/>
                    </a:lnTo>
                    <a:lnTo>
                      <a:pt x="37709" y="10697"/>
                    </a:lnTo>
                    <a:lnTo>
                      <a:pt x="37303" y="10060"/>
                    </a:lnTo>
                    <a:lnTo>
                      <a:pt x="36898" y="9423"/>
                    </a:lnTo>
                    <a:lnTo>
                      <a:pt x="36454" y="8824"/>
                    </a:lnTo>
                    <a:lnTo>
                      <a:pt x="36029" y="8245"/>
                    </a:lnTo>
                    <a:lnTo>
                      <a:pt x="35585" y="7704"/>
                    </a:lnTo>
                    <a:lnTo>
                      <a:pt x="35141" y="7164"/>
                    </a:lnTo>
                    <a:lnTo>
                      <a:pt x="34677" y="6681"/>
                    </a:lnTo>
                    <a:lnTo>
                      <a:pt x="34252" y="6198"/>
                    </a:lnTo>
                    <a:lnTo>
                      <a:pt x="33808" y="5754"/>
                    </a:lnTo>
                    <a:lnTo>
                      <a:pt x="33384" y="5329"/>
                    </a:lnTo>
                    <a:lnTo>
                      <a:pt x="32978" y="4943"/>
                    </a:lnTo>
                    <a:lnTo>
                      <a:pt x="32186" y="4248"/>
                    </a:lnTo>
                    <a:lnTo>
                      <a:pt x="31511" y="3669"/>
                    </a:lnTo>
                    <a:lnTo>
                      <a:pt x="30931" y="3205"/>
                    </a:lnTo>
                    <a:lnTo>
                      <a:pt x="30487" y="2877"/>
                    </a:lnTo>
                    <a:lnTo>
                      <a:pt x="30101" y="2607"/>
                    </a:lnTo>
                    <a:lnTo>
                      <a:pt x="30101" y="2607"/>
                    </a:lnTo>
                    <a:lnTo>
                      <a:pt x="29522" y="2240"/>
                    </a:lnTo>
                    <a:lnTo>
                      <a:pt x="28943" y="1912"/>
                    </a:lnTo>
                    <a:lnTo>
                      <a:pt x="28383" y="1622"/>
                    </a:lnTo>
                    <a:lnTo>
                      <a:pt x="27842" y="1371"/>
                    </a:lnTo>
                    <a:lnTo>
                      <a:pt x="27302" y="1159"/>
                    </a:lnTo>
                    <a:lnTo>
                      <a:pt x="26761" y="966"/>
                    </a:lnTo>
                    <a:lnTo>
                      <a:pt x="26240" y="792"/>
                    </a:lnTo>
                    <a:lnTo>
                      <a:pt x="25718" y="657"/>
                    </a:lnTo>
                    <a:lnTo>
                      <a:pt x="25197" y="522"/>
                    </a:lnTo>
                    <a:lnTo>
                      <a:pt x="24676" y="425"/>
                    </a:lnTo>
                    <a:lnTo>
                      <a:pt x="24154" y="329"/>
                    </a:lnTo>
                    <a:lnTo>
                      <a:pt x="23633" y="251"/>
                    </a:lnTo>
                    <a:lnTo>
                      <a:pt x="22571" y="135"/>
                    </a:lnTo>
                    <a:lnTo>
                      <a:pt x="21490" y="20"/>
                    </a:lnTo>
                    <a:lnTo>
                      <a:pt x="21490" y="20"/>
                    </a:lnTo>
                    <a:lnTo>
                      <a:pt x="20254" y="20"/>
                    </a:lnTo>
                    <a:lnTo>
                      <a:pt x="20254" y="20"/>
                    </a:lnTo>
                    <a:lnTo>
                      <a:pt x="19424" y="0"/>
                    </a:lnTo>
                    <a:lnTo>
                      <a:pt x="18555" y="20"/>
                    </a:lnTo>
                    <a:lnTo>
                      <a:pt x="17648" y="58"/>
                    </a:lnTo>
                    <a:lnTo>
                      <a:pt x="17184" y="97"/>
                    </a:lnTo>
                    <a:lnTo>
                      <a:pt x="16721" y="135"/>
                    </a:lnTo>
                    <a:lnTo>
                      <a:pt x="16238" y="213"/>
                    </a:lnTo>
                    <a:lnTo>
                      <a:pt x="15755" y="290"/>
                    </a:lnTo>
                    <a:lnTo>
                      <a:pt x="15253" y="386"/>
                    </a:lnTo>
                    <a:lnTo>
                      <a:pt x="14751" y="522"/>
                    </a:lnTo>
                    <a:lnTo>
                      <a:pt x="14230" y="657"/>
                    </a:lnTo>
                    <a:lnTo>
                      <a:pt x="13709" y="831"/>
                    </a:lnTo>
                    <a:lnTo>
                      <a:pt x="13187" y="1024"/>
                    </a:lnTo>
                    <a:lnTo>
                      <a:pt x="12647" y="1255"/>
                    </a:lnTo>
                    <a:lnTo>
                      <a:pt x="12647" y="1255"/>
                    </a:lnTo>
                    <a:lnTo>
                      <a:pt x="12241" y="1468"/>
                    </a:lnTo>
                    <a:lnTo>
                      <a:pt x="11739" y="1719"/>
                    </a:lnTo>
                    <a:lnTo>
                      <a:pt x="11102" y="2086"/>
                    </a:lnTo>
                    <a:lnTo>
                      <a:pt x="10330" y="2549"/>
                    </a:lnTo>
                    <a:lnTo>
                      <a:pt x="9461" y="3128"/>
                    </a:lnTo>
                    <a:lnTo>
                      <a:pt x="8998" y="3437"/>
                    </a:lnTo>
                    <a:lnTo>
                      <a:pt x="8515" y="3785"/>
                    </a:lnTo>
                    <a:lnTo>
                      <a:pt x="8013" y="4171"/>
                    </a:lnTo>
                    <a:lnTo>
                      <a:pt x="7492" y="4576"/>
                    </a:lnTo>
                    <a:lnTo>
                      <a:pt x="6990" y="5001"/>
                    </a:lnTo>
                    <a:lnTo>
                      <a:pt x="6468" y="5445"/>
                    </a:lnTo>
                    <a:lnTo>
                      <a:pt x="5928" y="5928"/>
                    </a:lnTo>
                    <a:lnTo>
                      <a:pt x="5406" y="6430"/>
                    </a:lnTo>
                    <a:lnTo>
                      <a:pt x="4904" y="6951"/>
                    </a:lnTo>
                    <a:lnTo>
                      <a:pt x="4383" y="7511"/>
                    </a:lnTo>
                    <a:lnTo>
                      <a:pt x="3881" y="8090"/>
                    </a:lnTo>
                    <a:lnTo>
                      <a:pt x="3398" y="8689"/>
                    </a:lnTo>
                    <a:lnTo>
                      <a:pt x="2935" y="9326"/>
                    </a:lnTo>
                    <a:lnTo>
                      <a:pt x="2491" y="9963"/>
                    </a:lnTo>
                    <a:lnTo>
                      <a:pt x="2066" y="10658"/>
                    </a:lnTo>
                    <a:lnTo>
                      <a:pt x="1661" y="11353"/>
                    </a:lnTo>
                    <a:lnTo>
                      <a:pt x="1294" y="12087"/>
                    </a:lnTo>
                    <a:lnTo>
                      <a:pt x="965" y="12840"/>
                    </a:lnTo>
                    <a:lnTo>
                      <a:pt x="657" y="13632"/>
                    </a:lnTo>
                    <a:lnTo>
                      <a:pt x="386" y="14423"/>
                    </a:lnTo>
                    <a:lnTo>
                      <a:pt x="386" y="14423"/>
                    </a:lnTo>
                    <a:lnTo>
                      <a:pt x="290" y="14829"/>
                    </a:lnTo>
                    <a:lnTo>
                      <a:pt x="193" y="15234"/>
                    </a:lnTo>
                    <a:lnTo>
                      <a:pt x="116" y="15620"/>
                    </a:lnTo>
                    <a:lnTo>
                      <a:pt x="58" y="16007"/>
                    </a:lnTo>
                    <a:lnTo>
                      <a:pt x="19" y="16374"/>
                    </a:lnTo>
                    <a:lnTo>
                      <a:pt x="0" y="16740"/>
                    </a:lnTo>
                    <a:lnTo>
                      <a:pt x="0" y="17088"/>
                    </a:lnTo>
                    <a:lnTo>
                      <a:pt x="0" y="17435"/>
                    </a:lnTo>
                    <a:lnTo>
                      <a:pt x="39" y="17783"/>
                    </a:lnTo>
                    <a:lnTo>
                      <a:pt x="77" y="18111"/>
                    </a:lnTo>
                    <a:lnTo>
                      <a:pt x="135" y="18439"/>
                    </a:lnTo>
                    <a:lnTo>
                      <a:pt x="212" y="18748"/>
                    </a:lnTo>
                    <a:lnTo>
                      <a:pt x="290" y="19057"/>
                    </a:lnTo>
                    <a:lnTo>
                      <a:pt x="406" y="19366"/>
                    </a:lnTo>
                    <a:lnTo>
                      <a:pt x="521" y="19656"/>
                    </a:lnTo>
                    <a:lnTo>
                      <a:pt x="637" y="19945"/>
                    </a:lnTo>
                    <a:lnTo>
                      <a:pt x="792" y="20235"/>
                    </a:lnTo>
                    <a:lnTo>
                      <a:pt x="927" y="20505"/>
                    </a:lnTo>
                    <a:lnTo>
                      <a:pt x="1101" y="20756"/>
                    </a:lnTo>
                    <a:lnTo>
                      <a:pt x="1274" y="21027"/>
                    </a:lnTo>
                    <a:lnTo>
                      <a:pt x="1467" y="21278"/>
                    </a:lnTo>
                    <a:lnTo>
                      <a:pt x="1661" y="21509"/>
                    </a:lnTo>
                    <a:lnTo>
                      <a:pt x="1873" y="21760"/>
                    </a:lnTo>
                    <a:lnTo>
                      <a:pt x="2085" y="21992"/>
                    </a:lnTo>
                    <a:lnTo>
                      <a:pt x="2549" y="22436"/>
                    </a:lnTo>
                    <a:lnTo>
                      <a:pt x="3051" y="22842"/>
                    </a:lnTo>
                    <a:lnTo>
                      <a:pt x="3591" y="23228"/>
                    </a:lnTo>
                    <a:lnTo>
                      <a:pt x="4132" y="23595"/>
                    </a:lnTo>
                    <a:lnTo>
                      <a:pt x="4731" y="23942"/>
                    </a:lnTo>
                    <a:lnTo>
                      <a:pt x="5329" y="24251"/>
                    </a:lnTo>
                    <a:lnTo>
                      <a:pt x="5947" y="24541"/>
                    </a:lnTo>
                    <a:lnTo>
                      <a:pt x="6584" y="24811"/>
                    </a:lnTo>
                    <a:lnTo>
                      <a:pt x="7221" y="25062"/>
                    </a:lnTo>
                    <a:lnTo>
                      <a:pt x="7878" y="25294"/>
                    </a:lnTo>
                    <a:lnTo>
                      <a:pt x="8534" y="25506"/>
                    </a:lnTo>
                    <a:lnTo>
                      <a:pt x="9191" y="25699"/>
                    </a:lnTo>
                    <a:lnTo>
                      <a:pt x="9828" y="25854"/>
                    </a:lnTo>
                    <a:lnTo>
                      <a:pt x="10484" y="26008"/>
                    </a:lnTo>
                    <a:lnTo>
                      <a:pt x="11121" y="26143"/>
                    </a:lnTo>
                    <a:lnTo>
                      <a:pt x="11759" y="26259"/>
                    </a:lnTo>
                    <a:lnTo>
                      <a:pt x="12357" y="26356"/>
                    </a:lnTo>
                    <a:lnTo>
                      <a:pt x="12956" y="26433"/>
                    </a:lnTo>
                    <a:lnTo>
                      <a:pt x="13516" y="26491"/>
                    </a:lnTo>
                    <a:lnTo>
                      <a:pt x="14056" y="26530"/>
                    </a:lnTo>
                    <a:lnTo>
                      <a:pt x="14056" y="26530"/>
                    </a:lnTo>
                    <a:lnTo>
                      <a:pt x="17937" y="26838"/>
                    </a:lnTo>
                    <a:lnTo>
                      <a:pt x="17937" y="26838"/>
                    </a:lnTo>
                    <a:lnTo>
                      <a:pt x="20930" y="27070"/>
                    </a:lnTo>
                    <a:lnTo>
                      <a:pt x="20930" y="27070"/>
                    </a:lnTo>
                    <a:lnTo>
                      <a:pt x="24830" y="27379"/>
                    </a:lnTo>
                    <a:lnTo>
                      <a:pt x="24830" y="27379"/>
                    </a:lnTo>
                    <a:lnTo>
                      <a:pt x="25371" y="27398"/>
                    </a:lnTo>
                    <a:lnTo>
                      <a:pt x="25931" y="27437"/>
                    </a:lnTo>
                    <a:lnTo>
                      <a:pt x="26529" y="27437"/>
                    </a:lnTo>
                    <a:lnTo>
                      <a:pt x="27147" y="27437"/>
                    </a:lnTo>
                    <a:lnTo>
                      <a:pt x="27784" y="27437"/>
                    </a:lnTo>
                    <a:lnTo>
                      <a:pt x="28441" y="27398"/>
                    </a:lnTo>
                    <a:lnTo>
                      <a:pt x="29097" y="27340"/>
                    </a:lnTo>
                    <a:lnTo>
                      <a:pt x="29773" y="27283"/>
                    </a:lnTo>
                    <a:lnTo>
                      <a:pt x="30449" y="27205"/>
                    </a:lnTo>
                    <a:lnTo>
                      <a:pt x="31125" y="27089"/>
                    </a:lnTo>
                    <a:lnTo>
                      <a:pt x="31800" y="26974"/>
                    </a:lnTo>
                    <a:lnTo>
                      <a:pt x="32476" y="26819"/>
                    </a:lnTo>
                    <a:lnTo>
                      <a:pt x="33152" y="26645"/>
                    </a:lnTo>
                    <a:lnTo>
                      <a:pt x="33808" y="26452"/>
                    </a:lnTo>
                    <a:lnTo>
                      <a:pt x="34445" y="26240"/>
                    </a:lnTo>
                    <a:lnTo>
                      <a:pt x="35083" y="25989"/>
                    </a:lnTo>
                    <a:lnTo>
                      <a:pt x="35681" y="25719"/>
                    </a:lnTo>
                    <a:lnTo>
                      <a:pt x="36260" y="25410"/>
                    </a:lnTo>
                    <a:lnTo>
                      <a:pt x="36820" y="25081"/>
                    </a:lnTo>
                    <a:lnTo>
                      <a:pt x="37342" y="24715"/>
                    </a:lnTo>
                    <a:lnTo>
                      <a:pt x="37593" y="24521"/>
                    </a:lnTo>
                    <a:lnTo>
                      <a:pt x="37844" y="24309"/>
                    </a:lnTo>
                    <a:lnTo>
                      <a:pt x="38075" y="24097"/>
                    </a:lnTo>
                    <a:lnTo>
                      <a:pt x="38307" y="23884"/>
                    </a:lnTo>
                    <a:lnTo>
                      <a:pt x="38519" y="23653"/>
                    </a:lnTo>
                    <a:lnTo>
                      <a:pt x="38713" y="23421"/>
                    </a:lnTo>
                    <a:lnTo>
                      <a:pt x="38906" y="23170"/>
                    </a:lnTo>
                    <a:lnTo>
                      <a:pt x="39099" y="22919"/>
                    </a:lnTo>
                    <a:lnTo>
                      <a:pt x="39272" y="22649"/>
                    </a:lnTo>
                    <a:lnTo>
                      <a:pt x="39427" y="22378"/>
                    </a:lnTo>
                    <a:lnTo>
                      <a:pt x="39581" y="22108"/>
                    </a:lnTo>
                    <a:lnTo>
                      <a:pt x="39717" y="21818"/>
                    </a:lnTo>
                    <a:lnTo>
                      <a:pt x="39832" y="21509"/>
                    </a:lnTo>
                    <a:lnTo>
                      <a:pt x="39929" y="21201"/>
                    </a:lnTo>
                    <a:lnTo>
                      <a:pt x="40025" y="20872"/>
                    </a:lnTo>
                    <a:lnTo>
                      <a:pt x="40103" y="20544"/>
                    </a:lnTo>
                    <a:lnTo>
                      <a:pt x="40180" y="20196"/>
                    </a:lnTo>
                    <a:lnTo>
                      <a:pt x="40219" y="19849"/>
                    </a:lnTo>
                    <a:lnTo>
                      <a:pt x="40257" y="19482"/>
                    </a:lnTo>
                    <a:lnTo>
                      <a:pt x="40276" y="19115"/>
                    </a:lnTo>
                    <a:lnTo>
                      <a:pt x="40276" y="18729"/>
                    </a:lnTo>
                    <a:lnTo>
                      <a:pt x="40276" y="18343"/>
                    </a:lnTo>
                    <a:lnTo>
                      <a:pt x="40238" y="17937"/>
                    </a:lnTo>
                    <a:lnTo>
                      <a:pt x="40180" y="17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361;p72"/>
              <p:cNvSpPr/>
              <p:nvPr/>
            </p:nvSpPr>
            <p:spPr>
              <a:xfrm>
                <a:off x="4724900" y="2760800"/>
                <a:ext cx="314275" cy="305575"/>
              </a:xfrm>
              <a:custGeom>
                <a:avLst/>
                <a:gdLst/>
                <a:ahLst/>
                <a:cxnLst/>
                <a:rect l="l" t="t" r="r" b="b"/>
                <a:pathLst>
                  <a:path w="12571" h="12223" extrusionOk="0">
                    <a:moveTo>
                      <a:pt x="6372" y="1"/>
                    </a:moveTo>
                    <a:lnTo>
                      <a:pt x="6295" y="20"/>
                    </a:lnTo>
                    <a:lnTo>
                      <a:pt x="6218" y="39"/>
                    </a:lnTo>
                    <a:lnTo>
                      <a:pt x="6160" y="97"/>
                    </a:lnTo>
                    <a:lnTo>
                      <a:pt x="6121" y="155"/>
                    </a:lnTo>
                    <a:lnTo>
                      <a:pt x="6083" y="232"/>
                    </a:lnTo>
                    <a:lnTo>
                      <a:pt x="6083" y="310"/>
                    </a:lnTo>
                    <a:lnTo>
                      <a:pt x="6102" y="387"/>
                    </a:lnTo>
                    <a:lnTo>
                      <a:pt x="6141" y="464"/>
                    </a:lnTo>
                    <a:lnTo>
                      <a:pt x="6334" y="677"/>
                    </a:lnTo>
                    <a:lnTo>
                      <a:pt x="6276" y="638"/>
                    </a:lnTo>
                    <a:lnTo>
                      <a:pt x="6218" y="599"/>
                    </a:lnTo>
                    <a:lnTo>
                      <a:pt x="6064" y="541"/>
                    </a:lnTo>
                    <a:lnTo>
                      <a:pt x="5870" y="483"/>
                    </a:lnTo>
                    <a:lnTo>
                      <a:pt x="5658" y="464"/>
                    </a:lnTo>
                    <a:lnTo>
                      <a:pt x="5214" y="426"/>
                    </a:lnTo>
                    <a:lnTo>
                      <a:pt x="4480" y="426"/>
                    </a:lnTo>
                    <a:lnTo>
                      <a:pt x="4133" y="483"/>
                    </a:lnTo>
                    <a:lnTo>
                      <a:pt x="3766" y="561"/>
                    </a:lnTo>
                    <a:lnTo>
                      <a:pt x="3418" y="657"/>
                    </a:lnTo>
                    <a:lnTo>
                      <a:pt x="3071" y="792"/>
                    </a:lnTo>
                    <a:lnTo>
                      <a:pt x="2743" y="966"/>
                    </a:lnTo>
                    <a:lnTo>
                      <a:pt x="2414" y="1159"/>
                    </a:lnTo>
                    <a:lnTo>
                      <a:pt x="2105" y="1372"/>
                    </a:lnTo>
                    <a:lnTo>
                      <a:pt x="1816" y="1603"/>
                    </a:lnTo>
                    <a:lnTo>
                      <a:pt x="1545" y="1854"/>
                    </a:lnTo>
                    <a:lnTo>
                      <a:pt x="1294" y="2125"/>
                    </a:lnTo>
                    <a:lnTo>
                      <a:pt x="1063" y="2434"/>
                    </a:lnTo>
                    <a:lnTo>
                      <a:pt x="812" y="2781"/>
                    </a:lnTo>
                    <a:lnTo>
                      <a:pt x="599" y="3129"/>
                    </a:lnTo>
                    <a:lnTo>
                      <a:pt x="426" y="3515"/>
                    </a:lnTo>
                    <a:lnTo>
                      <a:pt x="290" y="3901"/>
                    </a:lnTo>
                    <a:lnTo>
                      <a:pt x="175" y="4287"/>
                    </a:lnTo>
                    <a:lnTo>
                      <a:pt x="78" y="4693"/>
                    </a:lnTo>
                    <a:lnTo>
                      <a:pt x="39" y="5098"/>
                    </a:lnTo>
                    <a:lnTo>
                      <a:pt x="1" y="5523"/>
                    </a:lnTo>
                    <a:lnTo>
                      <a:pt x="1" y="5928"/>
                    </a:lnTo>
                    <a:lnTo>
                      <a:pt x="39" y="6334"/>
                    </a:lnTo>
                    <a:lnTo>
                      <a:pt x="97" y="6759"/>
                    </a:lnTo>
                    <a:lnTo>
                      <a:pt x="175" y="7164"/>
                    </a:lnTo>
                    <a:lnTo>
                      <a:pt x="290" y="7550"/>
                    </a:lnTo>
                    <a:lnTo>
                      <a:pt x="445" y="7956"/>
                    </a:lnTo>
                    <a:lnTo>
                      <a:pt x="599" y="8342"/>
                    </a:lnTo>
                    <a:lnTo>
                      <a:pt x="792" y="8709"/>
                    </a:lnTo>
                    <a:lnTo>
                      <a:pt x="1024" y="9114"/>
                    </a:lnTo>
                    <a:lnTo>
                      <a:pt x="1275" y="9462"/>
                    </a:lnTo>
                    <a:lnTo>
                      <a:pt x="1545" y="9790"/>
                    </a:lnTo>
                    <a:lnTo>
                      <a:pt x="1835" y="10099"/>
                    </a:lnTo>
                    <a:lnTo>
                      <a:pt x="2163" y="10389"/>
                    </a:lnTo>
                    <a:lnTo>
                      <a:pt x="2492" y="10678"/>
                    </a:lnTo>
                    <a:lnTo>
                      <a:pt x="2858" y="10929"/>
                    </a:lnTo>
                    <a:lnTo>
                      <a:pt x="3225" y="11161"/>
                    </a:lnTo>
                    <a:lnTo>
                      <a:pt x="3611" y="11373"/>
                    </a:lnTo>
                    <a:lnTo>
                      <a:pt x="4017" y="11566"/>
                    </a:lnTo>
                    <a:lnTo>
                      <a:pt x="4442" y="11740"/>
                    </a:lnTo>
                    <a:lnTo>
                      <a:pt x="4847" y="11895"/>
                    </a:lnTo>
                    <a:lnTo>
                      <a:pt x="5291" y="12010"/>
                    </a:lnTo>
                    <a:lnTo>
                      <a:pt x="5716" y="12107"/>
                    </a:lnTo>
                    <a:lnTo>
                      <a:pt x="6160" y="12184"/>
                    </a:lnTo>
                    <a:lnTo>
                      <a:pt x="6585" y="12223"/>
                    </a:lnTo>
                    <a:lnTo>
                      <a:pt x="7029" y="12223"/>
                    </a:lnTo>
                    <a:lnTo>
                      <a:pt x="7570" y="12203"/>
                    </a:lnTo>
                    <a:lnTo>
                      <a:pt x="8091" y="12146"/>
                    </a:lnTo>
                    <a:lnTo>
                      <a:pt x="8342" y="12088"/>
                    </a:lnTo>
                    <a:lnTo>
                      <a:pt x="8612" y="12030"/>
                    </a:lnTo>
                    <a:lnTo>
                      <a:pt x="8863" y="11952"/>
                    </a:lnTo>
                    <a:lnTo>
                      <a:pt x="9114" y="11875"/>
                    </a:lnTo>
                    <a:lnTo>
                      <a:pt x="9385" y="11759"/>
                    </a:lnTo>
                    <a:lnTo>
                      <a:pt x="9636" y="11644"/>
                    </a:lnTo>
                    <a:lnTo>
                      <a:pt x="9887" y="11489"/>
                    </a:lnTo>
                    <a:lnTo>
                      <a:pt x="10138" y="11335"/>
                    </a:lnTo>
                    <a:lnTo>
                      <a:pt x="10311" y="11180"/>
                    </a:lnTo>
                    <a:lnTo>
                      <a:pt x="10504" y="11026"/>
                    </a:lnTo>
                    <a:lnTo>
                      <a:pt x="10678" y="10871"/>
                    </a:lnTo>
                    <a:lnTo>
                      <a:pt x="10833" y="10697"/>
                    </a:lnTo>
                    <a:lnTo>
                      <a:pt x="11142" y="10311"/>
                    </a:lnTo>
                    <a:lnTo>
                      <a:pt x="11412" y="9925"/>
                    </a:lnTo>
                    <a:lnTo>
                      <a:pt x="11644" y="9500"/>
                    </a:lnTo>
                    <a:lnTo>
                      <a:pt x="11856" y="9076"/>
                    </a:lnTo>
                    <a:lnTo>
                      <a:pt x="12049" y="8631"/>
                    </a:lnTo>
                    <a:lnTo>
                      <a:pt x="12203" y="8207"/>
                    </a:lnTo>
                    <a:lnTo>
                      <a:pt x="12339" y="7743"/>
                    </a:lnTo>
                    <a:lnTo>
                      <a:pt x="12454" y="7280"/>
                    </a:lnTo>
                    <a:lnTo>
                      <a:pt x="12532" y="6797"/>
                    </a:lnTo>
                    <a:lnTo>
                      <a:pt x="12570" y="6334"/>
                    </a:lnTo>
                    <a:lnTo>
                      <a:pt x="12570" y="5851"/>
                    </a:lnTo>
                    <a:lnTo>
                      <a:pt x="12532" y="5368"/>
                    </a:lnTo>
                    <a:lnTo>
                      <a:pt x="12454" y="4905"/>
                    </a:lnTo>
                    <a:lnTo>
                      <a:pt x="12319" y="4442"/>
                    </a:lnTo>
                    <a:lnTo>
                      <a:pt x="12146" y="3940"/>
                    </a:lnTo>
                    <a:lnTo>
                      <a:pt x="11933" y="3476"/>
                    </a:lnTo>
                    <a:lnTo>
                      <a:pt x="11663" y="3013"/>
                    </a:lnTo>
                    <a:lnTo>
                      <a:pt x="11373" y="2588"/>
                    </a:lnTo>
                    <a:lnTo>
                      <a:pt x="11045" y="2163"/>
                    </a:lnTo>
                    <a:lnTo>
                      <a:pt x="10697" y="1796"/>
                    </a:lnTo>
                    <a:lnTo>
                      <a:pt x="10292" y="1449"/>
                    </a:lnTo>
                    <a:lnTo>
                      <a:pt x="9887" y="1121"/>
                    </a:lnTo>
                    <a:lnTo>
                      <a:pt x="9481" y="870"/>
                    </a:lnTo>
                    <a:lnTo>
                      <a:pt x="9076" y="657"/>
                    </a:lnTo>
                    <a:lnTo>
                      <a:pt x="8651" y="464"/>
                    </a:lnTo>
                    <a:lnTo>
                      <a:pt x="8207" y="310"/>
                    </a:lnTo>
                    <a:lnTo>
                      <a:pt x="7763" y="175"/>
                    </a:lnTo>
                    <a:lnTo>
                      <a:pt x="7299" y="78"/>
                    </a:lnTo>
                    <a:lnTo>
                      <a:pt x="6836" y="20"/>
                    </a:lnTo>
                    <a:lnTo>
                      <a:pt x="6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362;p72"/>
              <p:cNvSpPr/>
              <p:nvPr/>
            </p:nvSpPr>
            <p:spPr>
              <a:xfrm>
                <a:off x="4724900" y="2760800"/>
                <a:ext cx="314275" cy="305575"/>
              </a:xfrm>
              <a:custGeom>
                <a:avLst/>
                <a:gdLst/>
                <a:ahLst/>
                <a:cxnLst/>
                <a:rect l="l" t="t" r="r" b="b"/>
                <a:pathLst>
                  <a:path w="12571" h="12223" fill="none" extrusionOk="0">
                    <a:moveTo>
                      <a:pt x="6372" y="1"/>
                    </a:moveTo>
                    <a:lnTo>
                      <a:pt x="6372" y="1"/>
                    </a:lnTo>
                    <a:lnTo>
                      <a:pt x="6295" y="20"/>
                    </a:lnTo>
                    <a:lnTo>
                      <a:pt x="6218" y="39"/>
                    </a:lnTo>
                    <a:lnTo>
                      <a:pt x="6160" y="97"/>
                    </a:lnTo>
                    <a:lnTo>
                      <a:pt x="6121" y="155"/>
                    </a:lnTo>
                    <a:lnTo>
                      <a:pt x="6083" y="232"/>
                    </a:lnTo>
                    <a:lnTo>
                      <a:pt x="6083" y="310"/>
                    </a:lnTo>
                    <a:lnTo>
                      <a:pt x="6102" y="387"/>
                    </a:lnTo>
                    <a:lnTo>
                      <a:pt x="6141" y="464"/>
                    </a:lnTo>
                    <a:lnTo>
                      <a:pt x="6141" y="464"/>
                    </a:lnTo>
                    <a:lnTo>
                      <a:pt x="6334" y="677"/>
                    </a:lnTo>
                    <a:lnTo>
                      <a:pt x="6334" y="677"/>
                    </a:lnTo>
                    <a:lnTo>
                      <a:pt x="6276" y="638"/>
                    </a:lnTo>
                    <a:lnTo>
                      <a:pt x="6218" y="599"/>
                    </a:lnTo>
                    <a:lnTo>
                      <a:pt x="6064" y="541"/>
                    </a:lnTo>
                    <a:lnTo>
                      <a:pt x="5870" y="483"/>
                    </a:lnTo>
                    <a:lnTo>
                      <a:pt x="5658" y="464"/>
                    </a:lnTo>
                    <a:lnTo>
                      <a:pt x="5214" y="426"/>
                    </a:lnTo>
                    <a:lnTo>
                      <a:pt x="4905" y="426"/>
                    </a:lnTo>
                    <a:lnTo>
                      <a:pt x="4905" y="426"/>
                    </a:lnTo>
                    <a:lnTo>
                      <a:pt x="4847" y="426"/>
                    </a:lnTo>
                    <a:lnTo>
                      <a:pt x="4847" y="426"/>
                    </a:lnTo>
                    <a:lnTo>
                      <a:pt x="4480" y="426"/>
                    </a:lnTo>
                    <a:lnTo>
                      <a:pt x="4133" y="483"/>
                    </a:lnTo>
                    <a:lnTo>
                      <a:pt x="3766" y="561"/>
                    </a:lnTo>
                    <a:lnTo>
                      <a:pt x="3418" y="657"/>
                    </a:lnTo>
                    <a:lnTo>
                      <a:pt x="3418" y="657"/>
                    </a:lnTo>
                    <a:lnTo>
                      <a:pt x="3071" y="792"/>
                    </a:lnTo>
                    <a:lnTo>
                      <a:pt x="2743" y="966"/>
                    </a:lnTo>
                    <a:lnTo>
                      <a:pt x="2414" y="1159"/>
                    </a:lnTo>
                    <a:lnTo>
                      <a:pt x="2105" y="1372"/>
                    </a:lnTo>
                    <a:lnTo>
                      <a:pt x="1816" y="1603"/>
                    </a:lnTo>
                    <a:lnTo>
                      <a:pt x="1545" y="1854"/>
                    </a:lnTo>
                    <a:lnTo>
                      <a:pt x="1294" y="2125"/>
                    </a:lnTo>
                    <a:lnTo>
                      <a:pt x="1063" y="2434"/>
                    </a:lnTo>
                    <a:lnTo>
                      <a:pt x="1063" y="2434"/>
                    </a:lnTo>
                    <a:lnTo>
                      <a:pt x="812" y="2781"/>
                    </a:lnTo>
                    <a:lnTo>
                      <a:pt x="599" y="3129"/>
                    </a:lnTo>
                    <a:lnTo>
                      <a:pt x="426" y="3515"/>
                    </a:lnTo>
                    <a:lnTo>
                      <a:pt x="290" y="3901"/>
                    </a:lnTo>
                    <a:lnTo>
                      <a:pt x="175" y="4287"/>
                    </a:lnTo>
                    <a:lnTo>
                      <a:pt x="78" y="4693"/>
                    </a:lnTo>
                    <a:lnTo>
                      <a:pt x="39" y="5098"/>
                    </a:lnTo>
                    <a:lnTo>
                      <a:pt x="1" y="5523"/>
                    </a:lnTo>
                    <a:lnTo>
                      <a:pt x="1" y="5928"/>
                    </a:lnTo>
                    <a:lnTo>
                      <a:pt x="39" y="6334"/>
                    </a:lnTo>
                    <a:lnTo>
                      <a:pt x="97" y="6759"/>
                    </a:lnTo>
                    <a:lnTo>
                      <a:pt x="175" y="7164"/>
                    </a:lnTo>
                    <a:lnTo>
                      <a:pt x="290" y="7550"/>
                    </a:lnTo>
                    <a:lnTo>
                      <a:pt x="445" y="7956"/>
                    </a:lnTo>
                    <a:lnTo>
                      <a:pt x="599" y="8342"/>
                    </a:lnTo>
                    <a:lnTo>
                      <a:pt x="792" y="8709"/>
                    </a:lnTo>
                    <a:lnTo>
                      <a:pt x="792" y="8709"/>
                    </a:lnTo>
                    <a:lnTo>
                      <a:pt x="1024" y="9114"/>
                    </a:lnTo>
                    <a:lnTo>
                      <a:pt x="1024" y="9114"/>
                    </a:lnTo>
                    <a:lnTo>
                      <a:pt x="1275" y="9462"/>
                    </a:lnTo>
                    <a:lnTo>
                      <a:pt x="1545" y="9790"/>
                    </a:lnTo>
                    <a:lnTo>
                      <a:pt x="1835" y="10099"/>
                    </a:lnTo>
                    <a:lnTo>
                      <a:pt x="2163" y="10389"/>
                    </a:lnTo>
                    <a:lnTo>
                      <a:pt x="2492" y="10678"/>
                    </a:lnTo>
                    <a:lnTo>
                      <a:pt x="2858" y="10929"/>
                    </a:lnTo>
                    <a:lnTo>
                      <a:pt x="3225" y="11161"/>
                    </a:lnTo>
                    <a:lnTo>
                      <a:pt x="3611" y="11373"/>
                    </a:lnTo>
                    <a:lnTo>
                      <a:pt x="4017" y="11566"/>
                    </a:lnTo>
                    <a:lnTo>
                      <a:pt x="4442" y="11740"/>
                    </a:lnTo>
                    <a:lnTo>
                      <a:pt x="4847" y="11895"/>
                    </a:lnTo>
                    <a:lnTo>
                      <a:pt x="5291" y="12010"/>
                    </a:lnTo>
                    <a:lnTo>
                      <a:pt x="5716" y="12107"/>
                    </a:lnTo>
                    <a:lnTo>
                      <a:pt x="6160" y="12184"/>
                    </a:lnTo>
                    <a:lnTo>
                      <a:pt x="6585" y="12223"/>
                    </a:lnTo>
                    <a:lnTo>
                      <a:pt x="7029" y="12223"/>
                    </a:lnTo>
                    <a:lnTo>
                      <a:pt x="7029" y="12223"/>
                    </a:lnTo>
                    <a:lnTo>
                      <a:pt x="7570" y="12203"/>
                    </a:lnTo>
                    <a:lnTo>
                      <a:pt x="8091" y="12146"/>
                    </a:lnTo>
                    <a:lnTo>
                      <a:pt x="8342" y="12088"/>
                    </a:lnTo>
                    <a:lnTo>
                      <a:pt x="8612" y="12030"/>
                    </a:lnTo>
                    <a:lnTo>
                      <a:pt x="8863" y="11952"/>
                    </a:lnTo>
                    <a:lnTo>
                      <a:pt x="9114" y="11875"/>
                    </a:lnTo>
                    <a:lnTo>
                      <a:pt x="9114" y="11875"/>
                    </a:lnTo>
                    <a:lnTo>
                      <a:pt x="9385" y="11759"/>
                    </a:lnTo>
                    <a:lnTo>
                      <a:pt x="9636" y="11644"/>
                    </a:lnTo>
                    <a:lnTo>
                      <a:pt x="9887" y="11489"/>
                    </a:lnTo>
                    <a:lnTo>
                      <a:pt x="10138" y="11335"/>
                    </a:lnTo>
                    <a:lnTo>
                      <a:pt x="10138" y="11335"/>
                    </a:lnTo>
                    <a:lnTo>
                      <a:pt x="10311" y="11180"/>
                    </a:lnTo>
                    <a:lnTo>
                      <a:pt x="10504" y="11026"/>
                    </a:lnTo>
                    <a:lnTo>
                      <a:pt x="10678" y="10871"/>
                    </a:lnTo>
                    <a:lnTo>
                      <a:pt x="10833" y="10697"/>
                    </a:lnTo>
                    <a:lnTo>
                      <a:pt x="11142" y="10311"/>
                    </a:lnTo>
                    <a:lnTo>
                      <a:pt x="11412" y="9925"/>
                    </a:lnTo>
                    <a:lnTo>
                      <a:pt x="11644" y="9500"/>
                    </a:lnTo>
                    <a:lnTo>
                      <a:pt x="11856" y="9076"/>
                    </a:lnTo>
                    <a:lnTo>
                      <a:pt x="12049" y="8631"/>
                    </a:lnTo>
                    <a:lnTo>
                      <a:pt x="12203" y="8207"/>
                    </a:lnTo>
                    <a:lnTo>
                      <a:pt x="12203" y="8207"/>
                    </a:lnTo>
                    <a:lnTo>
                      <a:pt x="12339" y="7743"/>
                    </a:lnTo>
                    <a:lnTo>
                      <a:pt x="12454" y="7280"/>
                    </a:lnTo>
                    <a:lnTo>
                      <a:pt x="12532" y="6797"/>
                    </a:lnTo>
                    <a:lnTo>
                      <a:pt x="12570" y="6334"/>
                    </a:lnTo>
                    <a:lnTo>
                      <a:pt x="12570" y="5851"/>
                    </a:lnTo>
                    <a:lnTo>
                      <a:pt x="12532" y="5368"/>
                    </a:lnTo>
                    <a:lnTo>
                      <a:pt x="12454" y="4905"/>
                    </a:lnTo>
                    <a:lnTo>
                      <a:pt x="12319" y="4442"/>
                    </a:lnTo>
                    <a:lnTo>
                      <a:pt x="12319" y="4442"/>
                    </a:lnTo>
                    <a:lnTo>
                      <a:pt x="12146" y="3940"/>
                    </a:lnTo>
                    <a:lnTo>
                      <a:pt x="11933" y="3476"/>
                    </a:lnTo>
                    <a:lnTo>
                      <a:pt x="11663" y="3013"/>
                    </a:lnTo>
                    <a:lnTo>
                      <a:pt x="11373" y="2588"/>
                    </a:lnTo>
                    <a:lnTo>
                      <a:pt x="11045" y="2163"/>
                    </a:lnTo>
                    <a:lnTo>
                      <a:pt x="10697" y="1796"/>
                    </a:lnTo>
                    <a:lnTo>
                      <a:pt x="10292" y="1449"/>
                    </a:lnTo>
                    <a:lnTo>
                      <a:pt x="9887" y="1121"/>
                    </a:lnTo>
                    <a:lnTo>
                      <a:pt x="9887" y="1121"/>
                    </a:lnTo>
                    <a:lnTo>
                      <a:pt x="9481" y="870"/>
                    </a:lnTo>
                    <a:lnTo>
                      <a:pt x="9076" y="657"/>
                    </a:lnTo>
                    <a:lnTo>
                      <a:pt x="8651" y="464"/>
                    </a:lnTo>
                    <a:lnTo>
                      <a:pt x="8207" y="310"/>
                    </a:lnTo>
                    <a:lnTo>
                      <a:pt x="7763" y="175"/>
                    </a:lnTo>
                    <a:lnTo>
                      <a:pt x="7299" y="78"/>
                    </a:lnTo>
                    <a:lnTo>
                      <a:pt x="6836" y="20"/>
                    </a:lnTo>
                    <a:lnTo>
                      <a:pt x="6372" y="1"/>
                    </a:lnTo>
                    <a:lnTo>
                      <a:pt x="6372" y="1"/>
                    </a:lnTo>
                    <a:lnTo>
                      <a:pt x="63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363;p72"/>
              <p:cNvSpPr/>
              <p:nvPr/>
            </p:nvSpPr>
            <p:spPr>
              <a:xfrm>
                <a:off x="5222100" y="2799425"/>
                <a:ext cx="315700" cy="303150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126" extrusionOk="0">
                    <a:moveTo>
                      <a:pt x="5908" y="0"/>
                    </a:moveTo>
                    <a:lnTo>
                      <a:pt x="5561" y="39"/>
                    </a:lnTo>
                    <a:lnTo>
                      <a:pt x="5194" y="78"/>
                    </a:lnTo>
                    <a:lnTo>
                      <a:pt x="4846" y="155"/>
                    </a:lnTo>
                    <a:lnTo>
                      <a:pt x="4499" y="232"/>
                    </a:lnTo>
                    <a:lnTo>
                      <a:pt x="4151" y="348"/>
                    </a:lnTo>
                    <a:lnTo>
                      <a:pt x="3823" y="483"/>
                    </a:lnTo>
                    <a:lnTo>
                      <a:pt x="3495" y="618"/>
                    </a:lnTo>
                    <a:lnTo>
                      <a:pt x="3031" y="869"/>
                    </a:lnTo>
                    <a:lnTo>
                      <a:pt x="2587" y="1159"/>
                    </a:lnTo>
                    <a:lnTo>
                      <a:pt x="2182" y="1487"/>
                    </a:lnTo>
                    <a:lnTo>
                      <a:pt x="1796" y="1835"/>
                    </a:lnTo>
                    <a:lnTo>
                      <a:pt x="1429" y="2221"/>
                    </a:lnTo>
                    <a:lnTo>
                      <a:pt x="1120" y="2626"/>
                    </a:lnTo>
                    <a:lnTo>
                      <a:pt x="830" y="3070"/>
                    </a:lnTo>
                    <a:lnTo>
                      <a:pt x="579" y="3514"/>
                    </a:lnTo>
                    <a:lnTo>
                      <a:pt x="386" y="3959"/>
                    </a:lnTo>
                    <a:lnTo>
                      <a:pt x="232" y="4422"/>
                    </a:lnTo>
                    <a:lnTo>
                      <a:pt x="116" y="4885"/>
                    </a:lnTo>
                    <a:lnTo>
                      <a:pt x="39" y="5349"/>
                    </a:lnTo>
                    <a:lnTo>
                      <a:pt x="0" y="5831"/>
                    </a:lnTo>
                    <a:lnTo>
                      <a:pt x="0" y="6314"/>
                    </a:lnTo>
                    <a:lnTo>
                      <a:pt x="39" y="6778"/>
                    </a:lnTo>
                    <a:lnTo>
                      <a:pt x="116" y="7260"/>
                    </a:lnTo>
                    <a:lnTo>
                      <a:pt x="212" y="7724"/>
                    </a:lnTo>
                    <a:lnTo>
                      <a:pt x="328" y="8168"/>
                    </a:lnTo>
                    <a:lnTo>
                      <a:pt x="463" y="8631"/>
                    </a:lnTo>
                    <a:lnTo>
                      <a:pt x="637" y="9075"/>
                    </a:lnTo>
                    <a:lnTo>
                      <a:pt x="850" y="9519"/>
                    </a:lnTo>
                    <a:lnTo>
                      <a:pt x="1081" y="9925"/>
                    </a:lnTo>
                    <a:lnTo>
                      <a:pt x="1216" y="10118"/>
                    </a:lnTo>
                    <a:lnTo>
                      <a:pt x="1352" y="10311"/>
                    </a:lnTo>
                    <a:lnTo>
                      <a:pt x="1506" y="10504"/>
                    </a:lnTo>
                    <a:lnTo>
                      <a:pt x="1680" y="10678"/>
                    </a:lnTo>
                    <a:lnTo>
                      <a:pt x="1892" y="10871"/>
                    </a:lnTo>
                    <a:lnTo>
                      <a:pt x="2124" y="11045"/>
                    </a:lnTo>
                    <a:lnTo>
                      <a:pt x="2356" y="11218"/>
                    </a:lnTo>
                    <a:lnTo>
                      <a:pt x="2607" y="11373"/>
                    </a:lnTo>
                    <a:lnTo>
                      <a:pt x="2954" y="11547"/>
                    </a:lnTo>
                    <a:lnTo>
                      <a:pt x="3321" y="11701"/>
                    </a:lnTo>
                    <a:lnTo>
                      <a:pt x="3707" y="11836"/>
                    </a:lnTo>
                    <a:lnTo>
                      <a:pt x="4074" y="11933"/>
                    </a:lnTo>
                    <a:lnTo>
                      <a:pt x="4479" y="12010"/>
                    </a:lnTo>
                    <a:lnTo>
                      <a:pt x="4866" y="12068"/>
                    </a:lnTo>
                    <a:lnTo>
                      <a:pt x="5271" y="12107"/>
                    </a:lnTo>
                    <a:lnTo>
                      <a:pt x="5677" y="12126"/>
                    </a:lnTo>
                    <a:lnTo>
                      <a:pt x="6063" y="12107"/>
                    </a:lnTo>
                    <a:lnTo>
                      <a:pt x="6430" y="12087"/>
                    </a:lnTo>
                    <a:lnTo>
                      <a:pt x="6796" y="12029"/>
                    </a:lnTo>
                    <a:lnTo>
                      <a:pt x="7183" y="11971"/>
                    </a:lnTo>
                    <a:lnTo>
                      <a:pt x="7549" y="11894"/>
                    </a:lnTo>
                    <a:lnTo>
                      <a:pt x="7916" y="11778"/>
                    </a:lnTo>
                    <a:lnTo>
                      <a:pt x="8264" y="11662"/>
                    </a:lnTo>
                    <a:lnTo>
                      <a:pt x="8611" y="11527"/>
                    </a:lnTo>
                    <a:lnTo>
                      <a:pt x="8959" y="11373"/>
                    </a:lnTo>
                    <a:lnTo>
                      <a:pt x="9287" y="11218"/>
                    </a:lnTo>
                    <a:lnTo>
                      <a:pt x="9615" y="11025"/>
                    </a:lnTo>
                    <a:lnTo>
                      <a:pt x="9924" y="10832"/>
                    </a:lnTo>
                    <a:lnTo>
                      <a:pt x="10214" y="10620"/>
                    </a:lnTo>
                    <a:lnTo>
                      <a:pt x="10504" y="10388"/>
                    </a:lnTo>
                    <a:lnTo>
                      <a:pt x="10774" y="10137"/>
                    </a:lnTo>
                    <a:lnTo>
                      <a:pt x="11006" y="9867"/>
                    </a:lnTo>
                    <a:lnTo>
                      <a:pt x="11314" y="9519"/>
                    </a:lnTo>
                    <a:lnTo>
                      <a:pt x="11546" y="9172"/>
                    </a:lnTo>
                    <a:lnTo>
                      <a:pt x="11778" y="8824"/>
                    </a:lnTo>
                    <a:lnTo>
                      <a:pt x="11971" y="8457"/>
                    </a:lnTo>
                    <a:lnTo>
                      <a:pt x="12145" y="8071"/>
                    </a:lnTo>
                    <a:lnTo>
                      <a:pt x="12299" y="7685"/>
                    </a:lnTo>
                    <a:lnTo>
                      <a:pt x="12415" y="7299"/>
                    </a:lnTo>
                    <a:lnTo>
                      <a:pt x="12512" y="6893"/>
                    </a:lnTo>
                    <a:lnTo>
                      <a:pt x="12570" y="6488"/>
                    </a:lnTo>
                    <a:lnTo>
                      <a:pt x="12608" y="6063"/>
                    </a:lnTo>
                    <a:lnTo>
                      <a:pt x="12627" y="5658"/>
                    </a:lnTo>
                    <a:lnTo>
                      <a:pt x="12608" y="5252"/>
                    </a:lnTo>
                    <a:lnTo>
                      <a:pt x="12550" y="4847"/>
                    </a:lnTo>
                    <a:lnTo>
                      <a:pt x="12473" y="4441"/>
                    </a:lnTo>
                    <a:lnTo>
                      <a:pt x="12357" y="4036"/>
                    </a:lnTo>
                    <a:lnTo>
                      <a:pt x="12203" y="3650"/>
                    </a:lnTo>
                    <a:lnTo>
                      <a:pt x="12010" y="3263"/>
                    </a:lnTo>
                    <a:lnTo>
                      <a:pt x="11836" y="2935"/>
                    </a:lnTo>
                    <a:lnTo>
                      <a:pt x="11623" y="2626"/>
                    </a:lnTo>
                    <a:lnTo>
                      <a:pt x="11392" y="2337"/>
                    </a:lnTo>
                    <a:lnTo>
                      <a:pt x="11141" y="2066"/>
                    </a:lnTo>
                    <a:lnTo>
                      <a:pt x="10870" y="1796"/>
                    </a:lnTo>
                    <a:lnTo>
                      <a:pt x="10581" y="1564"/>
                    </a:lnTo>
                    <a:lnTo>
                      <a:pt x="10272" y="1352"/>
                    </a:lnTo>
                    <a:lnTo>
                      <a:pt x="9944" y="1159"/>
                    </a:lnTo>
                    <a:lnTo>
                      <a:pt x="9615" y="1004"/>
                    </a:lnTo>
                    <a:lnTo>
                      <a:pt x="9249" y="869"/>
                    </a:lnTo>
                    <a:lnTo>
                      <a:pt x="8901" y="753"/>
                    </a:lnTo>
                    <a:lnTo>
                      <a:pt x="8534" y="696"/>
                    </a:lnTo>
                    <a:lnTo>
                      <a:pt x="8148" y="638"/>
                    </a:lnTo>
                    <a:lnTo>
                      <a:pt x="7897" y="618"/>
                    </a:lnTo>
                    <a:lnTo>
                      <a:pt x="7453" y="618"/>
                    </a:lnTo>
                    <a:lnTo>
                      <a:pt x="7298" y="638"/>
                    </a:lnTo>
                    <a:lnTo>
                      <a:pt x="7163" y="676"/>
                    </a:lnTo>
                    <a:lnTo>
                      <a:pt x="7067" y="734"/>
                    </a:lnTo>
                    <a:lnTo>
                      <a:pt x="7279" y="541"/>
                    </a:lnTo>
                    <a:lnTo>
                      <a:pt x="7337" y="483"/>
                    </a:lnTo>
                    <a:lnTo>
                      <a:pt x="7376" y="406"/>
                    </a:lnTo>
                    <a:lnTo>
                      <a:pt x="7376" y="329"/>
                    </a:lnTo>
                    <a:lnTo>
                      <a:pt x="7356" y="251"/>
                    </a:lnTo>
                    <a:lnTo>
                      <a:pt x="7337" y="174"/>
                    </a:lnTo>
                    <a:lnTo>
                      <a:pt x="7279" y="116"/>
                    </a:lnTo>
                    <a:lnTo>
                      <a:pt x="7221" y="78"/>
                    </a:lnTo>
                    <a:lnTo>
                      <a:pt x="7125" y="58"/>
                    </a:lnTo>
                    <a:lnTo>
                      <a:pt x="67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364;p72"/>
              <p:cNvSpPr/>
              <p:nvPr/>
            </p:nvSpPr>
            <p:spPr>
              <a:xfrm>
                <a:off x="5222100" y="2799425"/>
                <a:ext cx="315700" cy="303150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126" fill="none" extrusionOk="0">
                    <a:moveTo>
                      <a:pt x="6275" y="0"/>
                    </a:moveTo>
                    <a:lnTo>
                      <a:pt x="6275" y="0"/>
                    </a:lnTo>
                    <a:lnTo>
                      <a:pt x="5908" y="0"/>
                    </a:lnTo>
                    <a:lnTo>
                      <a:pt x="5561" y="39"/>
                    </a:lnTo>
                    <a:lnTo>
                      <a:pt x="5194" y="78"/>
                    </a:lnTo>
                    <a:lnTo>
                      <a:pt x="4846" y="155"/>
                    </a:lnTo>
                    <a:lnTo>
                      <a:pt x="4499" y="232"/>
                    </a:lnTo>
                    <a:lnTo>
                      <a:pt x="4151" y="348"/>
                    </a:lnTo>
                    <a:lnTo>
                      <a:pt x="3823" y="483"/>
                    </a:lnTo>
                    <a:lnTo>
                      <a:pt x="3495" y="618"/>
                    </a:lnTo>
                    <a:lnTo>
                      <a:pt x="3495" y="618"/>
                    </a:lnTo>
                    <a:lnTo>
                      <a:pt x="3031" y="869"/>
                    </a:lnTo>
                    <a:lnTo>
                      <a:pt x="2587" y="1159"/>
                    </a:lnTo>
                    <a:lnTo>
                      <a:pt x="2182" y="1487"/>
                    </a:lnTo>
                    <a:lnTo>
                      <a:pt x="1796" y="1835"/>
                    </a:lnTo>
                    <a:lnTo>
                      <a:pt x="1429" y="2221"/>
                    </a:lnTo>
                    <a:lnTo>
                      <a:pt x="1120" y="2626"/>
                    </a:lnTo>
                    <a:lnTo>
                      <a:pt x="830" y="3070"/>
                    </a:lnTo>
                    <a:lnTo>
                      <a:pt x="579" y="3514"/>
                    </a:lnTo>
                    <a:lnTo>
                      <a:pt x="579" y="3514"/>
                    </a:lnTo>
                    <a:lnTo>
                      <a:pt x="386" y="3959"/>
                    </a:lnTo>
                    <a:lnTo>
                      <a:pt x="232" y="4422"/>
                    </a:lnTo>
                    <a:lnTo>
                      <a:pt x="116" y="4885"/>
                    </a:lnTo>
                    <a:lnTo>
                      <a:pt x="39" y="5349"/>
                    </a:lnTo>
                    <a:lnTo>
                      <a:pt x="0" y="5831"/>
                    </a:lnTo>
                    <a:lnTo>
                      <a:pt x="0" y="6314"/>
                    </a:lnTo>
                    <a:lnTo>
                      <a:pt x="39" y="6778"/>
                    </a:lnTo>
                    <a:lnTo>
                      <a:pt x="116" y="7260"/>
                    </a:lnTo>
                    <a:lnTo>
                      <a:pt x="116" y="7260"/>
                    </a:lnTo>
                    <a:lnTo>
                      <a:pt x="212" y="7724"/>
                    </a:lnTo>
                    <a:lnTo>
                      <a:pt x="328" y="8168"/>
                    </a:lnTo>
                    <a:lnTo>
                      <a:pt x="463" y="8631"/>
                    </a:lnTo>
                    <a:lnTo>
                      <a:pt x="637" y="9075"/>
                    </a:lnTo>
                    <a:lnTo>
                      <a:pt x="850" y="9519"/>
                    </a:lnTo>
                    <a:lnTo>
                      <a:pt x="1081" y="9925"/>
                    </a:lnTo>
                    <a:lnTo>
                      <a:pt x="1216" y="10118"/>
                    </a:lnTo>
                    <a:lnTo>
                      <a:pt x="1352" y="10311"/>
                    </a:lnTo>
                    <a:lnTo>
                      <a:pt x="1506" y="10504"/>
                    </a:lnTo>
                    <a:lnTo>
                      <a:pt x="1680" y="10678"/>
                    </a:lnTo>
                    <a:lnTo>
                      <a:pt x="1680" y="10678"/>
                    </a:lnTo>
                    <a:lnTo>
                      <a:pt x="1892" y="10871"/>
                    </a:lnTo>
                    <a:lnTo>
                      <a:pt x="2124" y="11045"/>
                    </a:lnTo>
                    <a:lnTo>
                      <a:pt x="2356" y="11218"/>
                    </a:lnTo>
                    <a:lnTo>
                      <a:pt x="2607" y="11373"/>
                    </a:lnTo>
                    <a:lnTo>
                      <a:pt x="2607" y="11373"/>
                    </a:lnTo>
                    <a:lnTo>
                      <a:pt x="2954" y="11547"/>
                    </a:lnTo>
                    <a:lnTo>
                      <a:pt x="3321" y="11701"/>
                    </a:lnTo>
                    <a:lnTo>
                      <a:pt x="3707" y="11836"/>
                    </a:lnTo>
                    <a:lnTo>
                      <a:pt x="4074" y="11933"/>
                    </a:lnTo>
                    <a:lnTo>
                      <a:pt x="4479" y="12010"/>
                    </a:lnTo>
                    <a:lnTo>
                      <a:pt x="4866" y="12068"/>
                    </a:lnTo>
                    <a:lnTo>
                      <a:pt x="5271" y="12107"/>
                    </a:lnTo>
                    <a:lnTo>
                      <a:pt x="5677" y="12126"/>
                    </a:lnTo>
                    <a:lnTo>
                      <a:pt x="5677" y="12126"/>
                    </a:lnTo>
                    <a:lnTo>
                      <a:pt x="6063" y="12107"/>
                    </a:lnTo>
                    <a:lnTo>
                      <a:pt x="6430" y="12087"/>
                    </a:lnTo>
                    <a:lnTo>
                      <a:pt x="6796" y="12029"/>
                    </a:lnTo>
                    <a:lnTo>
                      <a:pt x="7183" y="11971"/>
                    </a:lnTo>
                    <a:lnTo>
                      <a:pt x="7549" y="11894"/>
                    </a:lnTo>
                    <a:lnTo>
                      <a:pt x="7916" y="11778"/>
                    </a:lnTo>
                    <a:lnTo>
                      <a:pt x="8264" y="11662"/>
                    </a:lnTo>
                    <a:lnTo>
                      <a:pt x="8611" y="11527"/>
                    </a:lnTo>
                    <a:lnTo>
                      <a:pt x="8959" y="11373"/>
                    </a:lnTo>
                    <a:lnTo>
                      <a:pt x="9287" y="11218"/>
                    </a:lnTo>
                    <a:lnTo>
                      <a:pt x="9615" y="11025"/>
                    </a:lnTo>
                    <a:lnTo>
                      <a:pt x="9924" y="10832"/>
                    </a:lnTo>
                    <a:lnTo>
                      <a:pt x="10214" y="10620"/>
                    </a:lnTo>
                    <a:lnTo>
                      <a:pt x="10504" y="10388"/>
                    </a:lnTo>
                    <a:lnTo>
                      <a:pt x="10774" y="10137"/>
                    </a:lnTo>
                    <a:lnTo>
                      <a:pt x="11006" y="9867"/>
                    </a:lnTo>
                    <a:lnTo>
                      <a:pt x="11006" y="9867"/>
                    </a:lnTo>
                    <a:lnTo>
                      <a:pt x="11314" y="9519"/>
                    </a:lnTo>
                    <a:lnTo>
                      <a:pt x="11314" y="9519"/>
                    </a:lnTo>
                    <a:lnTo>
                      <a:pt x="11546" y="9172"/>
                    </a:lnTo>
                    <a:lnTo>
                      <a:pt x="11778" y="8824"/>
                    </a:lnTo>
                    <a:lnTo>
                      <a:pt x="11971" y="8457"/>
                    </a:lnTo>
                    <a:lnTo>
                      <a:pt x="12145" y="8071"/>
                    </a:lnTo>
                    <a:lnTo>
                      <a:pt x="12299" y="7685"/>
                    </a:lnTo>
                    <a:lnTo>
                      <a:pt x="12415" y="7299"/>
                    </a:lnTo>
                    <a:lnTo>
                      <a:pt x="12512" y="6893"/>
                    </a:lnTo>
                    <a:lnTo>
                      <a:pt x="12570" y="6488"/>
                    </a:lnTo>
                    <a:lnTo>
                      <a:pt x="12608" y="6063"/>
                    </a:lnTo>
                    <a:lnTo>
                      <a:pt x="12627" y="5658"/>
                    </a:lnTo>
                    <a:lnTo>
                      <a:pt x="12608" y="5252"/>
                    </a:lnTo>
                    <a:lnTo>
                      <a:pt x="12550" y="4847"/>
                    </a:lnTo>
                    <a:lnTo>
                      <a:pt x="12473" y="4441"/>
                    </a:lnTo>
                    <a:lnTo>
                      <a:pt x="12357" y="4036"/>
                    </a:lnTo>
                    <a:lnTo>
                      <a:pt x="12203" y="3650"/>
                    </a:lnTo>
                    <a:lnTo>
                      <a:pt x="12010" y="3263"/>
                    </a:lnTo>
                    <a:lnTo>
                      <a:pt x="12010" y="3263"/>
                    </a:lnTo>
                    <a:lnTo>
                      <a:pt x="11836" y="2935"/>
                    </a:lnTo>
                    <a:lnTo>
                      <a:pt x="11623" y="2626"/>
                    </a:lnTo>
                    <a:lnTo>
                      <a:pt x="11392" y="2337"/>
                    </a:lnTo>
                    <a:lnTo>
                      <a:pt x="11141" y="2066"/>
                    </a:lnTo>
                    <a:lnTo>
                      <a:pt x="10870" y="1796"/>
                    </a:lnTo>
                    <a:lnTo>
                      <a:pt x="10581" y="1564"/>
                    </a:lnTo>
                    <a:lnTo>
                      <a:pt x="10272" y="1352"/>
                    </a:lnTo>
                    <a:lnTo>
                      <a:pt x="9944" y="1159"/>
                    </a:lnTo>
                    <a:lnTo>
                      <a:pt x="9944" y="1159"/>
                    </a:lnTo>
                    <a:lnTo>
                      <a:pt x="9615" y="1004"/>
                    </a:lnTo>
                    <a:lnTo>
                      <a:pt x="9249" y="869"/>
                    </a:lnTo>
                    <a:lnTo>
                      <a:pt x="8901" y="753"/>
                    </a:lnTo>
                    <a:lnTo>
                      <a:pt x="8534" y="696"/>
                    </a:lnTo>
                    <a:lnTo>
                      <a:pt x="8534" y="696"/>
                    </a:lnTo>
                    <a:lnTo>
                      <a:pt x="8148" y="638"/>
                    </a:lnTo>
                    <a:lnTo>
                      <a:pt x="7897" y="618"/>
                    </a:lnTo>
                    <a:lnTo>
                      <a:pt x="7627" y="618"/>
                    </a:lnTo>
                    <a:lnTo>
                      <a:pt x="7627" y="618"/>
                    </a:lnTo>
                    <a:lnTo>
                      <a:pt x="7453" y="618"/>
                    </a:lnTo>
                    <a:lnTo>
                      <a:pt x="7298" y="638"/>
                    </a:lnTo>
                    <a:lnTo>
                      <a:pt x="7163" y="676"/>
                    </a:lnTo>
                    <a:lnTo>
                      <a:pt x="7067" y="734"/>
                    </a:lnTo>
                    <a:lnTo>
                      <a:pt x="7067" y="734"/>
                    </a:lnTo>
                    <a:lnTo>
                      <a:pt x="7279" y="541"/>
                    </a:lnTo>
                    <a:lnTo>
                      <a:pt x="7279" y="541"/>
                    </a:lnTo>
                    <a:lnTo>
                      <a:pt x="7337" y="483"/>
                    </a:lnTo>
                    <a:lnTo>
                      <a:pt x="7376" y="406"/>
                    </a:lnTo>
                    <a:lnTo>
                      <a:pt x="7376" y="329"/>
                    </a:lnTo>
                    <a:lnTo>
                      <a:pt x="7356" y="251"/>
                    </a:lnTo>
                    <a:lnTo>
                      <a:pt x="7337" y="174"/>
                    </a:lnTo>
                    <a:lnTo>
                      <a:pt x="7279" y="116"/>
                    </a:lnTo>
                    <a:lnTo>
                      <a:pt x="7221" y="78"/>
                    </a:lnTo>
                    <a:lnTo>
                      <a:pt x="7125" y="58"/>
                    </a:lnTo>
                    <a:lnTo>
                      <a:pt x="7125" y="58"/>
                    </a:lnTo>
                    <a:lnTo>
                      <a:pt x="6700" y="0"/>
                    </a:lnTo>
                    <a:lnTo>
                      <a:pt x="62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365;p72"/>
              <p:cNvSpPr/>
              <p:nvPr/>
            </p:nvSpPr>
            <p:spPr>
              <a:xfrm>
                <a:off x="5044450" y="2528625"/>
                <a:ext cx="226425" cy="108150"/>
              </a:xfrm>
              <a:custGeom>
                <a:avLst/>
                <a:gdLst/>
                <a:ahLst/>
                <a:cxnLst/>
                <a:rect l="l" t="t" r="r" b="b"/>
                <a:pathLst>
                  <a:path w="9057" h="4326" extrusionOk="0">
                    <a:moveTo>
                      <a:pt x="4248" y="1"/>
                    </a:moveTo>
                    <a:lnTo>
                      <a:pt x="4113" y="20"/>
                    </a:lnTo>
                    <a:lnTo>
                      <a:pt x="3978" y="39"/>
                    </a:lnTo>
                    <a:lnTo>
                      <a:pt x="3843" y="78"/>
                    </a:lnTo>
                    <a:lnTo>
                      <a:pt x="3727" y="136"/>
                    </a:lnTo>
                    <a:lnTo>
                      <a:pt x="3631" y="194"/>
                    </a:lnTo>
                    <a:lnTo>
                      <a:pt x="3534" y="271"/>
                    </a:lnTo>
                    <a:lnTo>
                      <a:pt x="3457" y="367"/>
                    </a:lnTo>
                    <a:lnTo>
                      <a:pt x="3399" y="445"/>
                    </a:lnTo>
                    <a:lnTo>
                      <a:pt x="3341" y="561"/>
                    </a:lnTo>
                    <a:lnTo>
                      <a:pt x="3302" y="657"/>
                    </a:lnTo>
                    <a:lnTo>
                      <a:pt x="3244" y="889"/>
                    </a:lnTo>
                    <a:lnTo>
                      <a:pt x="3206" y="1140"/>
                    </a:lnTo>
                    <a:lnTo>
                      <a:pt x="3206" y="1391"/>
                    </a:lnTo>
                    <a:lnTo>
                      <a:pt x="3244" y="1642"/>
                    </a:lnTo>
                    <a:lnTo>
                      <a:pt x="3283" y="1893"/>
                    </a:lnTo>
                    <a:lnTo>
                      <a:pt x="3341" y="2144"/>
                    </a:lnTo>
                    <a:lnTo>
                      <a:pt x="3457" y="2569"/>
                    </a:lnTo>
                    <a:lnTo>
                      <a:pt x="3553" y="2858"/>
                    </a:lnTo>
                    <a:lnTo>
                      <a:pt x="3611" y="2955"/>
                    </a:lnTo>
                    <a:lnTo>
                      <a:pt x="3534" y="2858"/>
                    </a:lnTo>
                    <a:lnTo>
                      <a:pt x="3302" y="2607"/>
                    </a:lnTo>
                    <a:lnTo>
                      <a:pt x="2955" y="2240"/>
                    </a:lnTo>
                    <a:lnTo>
                      <a:pt x="2762" y="2047"/>
                    </a:lnTo>
                    <a:lnTo>
                      <a:pt x="2530" y="1854"/>
                    </a:lnTo>
                    <a:lnTo>
                      <a:pt x="2298" y="1661"/>
                    </a:lnTo>
                    <a:lnTo>
                      <a:pt x="2047" y="1468"/>
                    </a:lnTo>
                    <a:lnTo>
                      <a:pt x="1777" y="1314"/>
                    </a:lnTo>
                    <a:lnTo>
                      <a:pt x="1526" y="1198"/>
                    </a:lnTo>
                    <a:lnTo>
                      <a:pt x="1256" y="1101"/>
                    </a:lnTo>
                    <a:lnTo>
                      <a:pt x="1140" y="1082"/>
                    </a:lnTo>
                    <a:lnTo>
                      <a:pt x="1005" y="1063"/>
                    </a:lnTo>
                    <a:lnTo>
                      <a:pt x="754" y="1063"/>
                    </a:lnTo>
                    <a:lnTo>
                      <a:pt x="619" y="1101"/>
                    </a:lnTo>
                    <a:lnTo>
                      <a:pt x="503" y="1140"/>
                    </a:lnTo>
                    <a:lnTo>
                      <a:pt x="387" y="1198"/>
                    </a:lnTo>
                    <a:lnTo>
                      <a:pt x="290" y="1256"/>
                    </a:lnTo>
                    <a:lnTo>
                      <a:pt x="213" y="1333"/>
                    </a:lnTo>
                    <a:lnTo>
                      <a:pt x="155" y="1410"/>
                    </a:lnTo>
                    <a:lnTo>
                      <a:pt x="97" y="1507"/>
                    </a:lnTo>
                    <a:lnTo>
                      <a:pt x="59" y="1584"/>
                    </a:lnTo>
                    <a:lnTo>
                      <a:pt x="20" y="1680"/>
                    </a:lnTo>
                    <a:lnTo>
                      <a:pt x="1" y="1796"/>
                    </a:lnTo>
                    <a:lnTo>
                      <a:pt x="1" y="2009"/>
                    </a:lnTo>
                    <a:lnTo>
                      <a:pt x="20" y="2221"/>
                    </a:lnTo>
                    <a:lnTo>
                      <a:pt x="78" y="2453"/>
                    </a:lnTo>
                    <a:lnTo>
                      <a:pt x="136" y="2684"/>
                    </a:lnTo>
                    <a:lnTo>
                      <a:pt x="232" y="2916"/>
                    </a:lnTo>
                    <a:lnTo>
                      <a:pt x="329" y="3109"/>
                    </a:lnTo>
                    <a:lnTo>
                      <a:pt x="522" y="3476"/>
                    </a:lnTo>
                    <a:lnTo>
                      <a:pt x="676" y="3727"/>
                    </a:lnTo>
                    <a:lnTo>
                      <a:pt x="734" y="3824"/>
                    </a:lnTo>
                    <a:lnTo>
                      <a:pt x="9056" y="4326"/>
                    </a:lnTo>
                    <a:lnTo>
                      <a:pt x="8960" y="3862"/>
                    </a:lnTo>
                    <a:lnTo>
                      <a:pt x="8844" y="3380"/>
                    </a:lnTo>
                    <a:lnTo>
                      <a:pt x="8670" y="2820"/>
                    </a:lnTo>
                    <a:lnTo>
                      <a:pt x="8573" y="2530"/>
                    </a:lnTo>
                    <a:lnTo>
                      <a:pt x="8458" y="2240"/>
                    </a:lnTo>
                    <a:lnTo>
                      <a:pt x="8322" y="1951"/>
                    </a:lnTo>
                    <a:lnTo>
                      <a:pt x="8187" y="1700"/>
                    </a:lnTo>
                    <a:lnTo>
                      <a:pt x="8033" y="1468"/>
                    </a:lnTo>
                    <a:lnTo>
                      <a:pt x="7878" y="1275"/>
                    </a:lnTo>
                    <a:lnTo>
                      <a:pt x="7685" y="1120"/>
                    </a:lnTo>
                    <a:lnTo>
                      <a:pt x="7608" y="1082"/>
                    </a:lnTo>
                    <a:lnTo>
                      <a:pt x="7512" y="1024"/>
                    </a:lnTo>
                    <a:lnTo>
                      <a:pt x="7415" y="1005"/>
                    </a:lnTo>
                    <a:lnTo>
                      <a:pt x="7318" y="985"/>
                    </a:lnTo>
                    <a:lnTo>
                      <a:pt x="7241" y="1005"/>
                    </a:lnTo>
                    <a:lnTo>
                      <a:pt x="7145" y="1005"/>
                    </a:lnTo>
                    <a:lnTo>
                      <a:pt x="7087" y="1043"/>
                    </a:lnTo>
                    <a:lnTo>
                      <a:pt x="7009" y="1082"/>
                    </a:lnTo>
                    <a:lnTo>
                      <a:pt x="6894" y="1198"/>
                    </a:lnTo>
                    <a:lnTo>
                      <a:pt x="6778" y="1333"/>
                    </a:lnTo>
                    <a:lnTo>
                      <a:pt x="6701" y="1507"/>
                    </a:lnTo>
                    <a:lnTo>
                      <a:pt x="6623" y="1700"/>
                    </a:lnTo>
                    <a:lnTo>
                      <a:pt x="6565" y="1893"/>
                    </a:lnTo>
                    <a:lnTo>
                      <a:pt x="6488" y="2298"/>
                    </a:lnTo>
                    <a:lnTo>
                      <a:pt x="6430" y="2665"/>
                    </a:lnTo>
                    <a:lnTo>
                      <a:pt x="6411" y="3032"/>
                    </a:lnTo>
                    <a:lnTo>
                      <a:pt x="6372" y="2897"/>
                    </a:lnTo>
                    <a:lnTo>
                      <a:pt x="6237" y="2511"/>
                    </a:lnTo>
                    <a:lnTo>
                      <a:pt x="6025" y="1989"/>
                    </a:lnTo>
                    <a:lnTo>
                      <a:pt x="5890" y="1700"/>
                    </a:lnTo>
                    <a:lnTo>
                      <a:pt x="5754" y="1391"/>
                    </a:lnTo>
                    <a:lnTo>
                      <a:pt x="5581" y="1101"/>
                    </a:lnTo>
                    <a:lnTo>
                      <a:pt x="5388" y="812"/>
                    </a:lnTo>
                    <a:lnTo>
                      <a:pt x="5195" y="561"/>
                    </a:lnTo>
                    <a:lnTo>
                      <a:pt x="4982" y="348"/>
                    </a:lnTo>
                    <a:lnTo>
                      <a:pt x="4866" y="252"/>
                    </a:lnTo>
                    <a:lnTo>
                      <a:pt x="4750" y="174"/>
                    </a:lnTo>
                    <a:lnTo>
                      <a:pt x="4635" y="97"/>
                    </a:lnTo>
                    <a:lnTo>
                      <a:pt x="4499" y="59"/>
                    </a:lnTo>
                    <a:lnTo>
                      <a:pt x="4384" y="20"/>
                    </a:lnTo>
                    <a:lnTo>
                      <a:pt x="4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366;p72"/>
              <p:cNvSpPr/>
              <p:nvPr/>
            </p:nvSpPr>
            <p:spPr>
              <a:xfrm>
                <a:off x="4578175" y="2475525"/>
                <a:ext cx="362525" cy="32490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12996" extrusionOk="0">
                    <a:moveTo>
                      <a:pt x="7453" y="1"/>
                    </a:moveTo>
                    <a:lnTo>
                      <a:pt x="7028" y="20"/>
                    </a:lnTo>
                    <a:lnTo>
                      <a:pt x="6604" y="59"/>
                    </a:lnTo>
                    <a:lnTo>
                      <a:pt x="6179" y="117"/>
                    </a:lnTo>
                    <a:lnTo>
                      <a:pt x="5735" y="213"/>
                    </a:lnTo>
                    <a:lnTo>
                      <a:pt x="5310" y="310"/>
                    </a:lnTo>
                    <a:lnTo>
                      <a:pt x="4866" y="445"/>
                    </a:lnTo>
                    <a:lnTo>
                      <a:pt x="4441" y="599"/>
                    </a:lnTo>
                    <a:lnTo>
                      <a:pt x="4016" y="792"/>
                    </a:lnTo>
                    <a:lnTo>
                      <a:pt x="3611" y="1005"/>
                    </a:lnTo>
                    <a:lnTo>
                      <a:pt x="3205" y="1236"/>
                    </a:lnTo>
                    <a:lnTo>
                      <a:pt x="2819" y="1507"/>
                    </a:lnTo>
                    <a:lnTo>
                      <a:pt x="2452" y="1796"/>
                    </a:lnTo>
                    <a:lnTo>
                      <a:pt x="2085" y="2125"/>
                    </a:lnTo>
                    <a:lnTo>
                      <a:pt x="1757" y="2491"/>
                    </a:lnTo>
                    <a:lnTo>
                      <a:pt x="1448" y="2878"/>
                    </a:lnTo>
                    <a:lnTo>
                      <a:pt x="1159" y="3302"/>
                    </a:lnTo>
                    <a:lnTo>
                      <a:pt x="888" y="3747"/>
                    </a:lnTo>
                    <a:lnTo>
                      <a:pt x="657" y="4249"/>
                    </a:lnTo>
                    <a:lnTo>
                      <a:pt x="444" y="4770"/>
                    </a:lnTo>
                    <a:lnTo>
                      <a:pt x="271" y="5330"/>
                    </a:lnTo>
                    <a:lnTo>
                      <a:pt x="135" y="5928"/>
                    </a:lnTo>
                    <a:lnTo>
                      <a:pt x="97" y="6218"/>
                    </a:lnTo>
                    <a:lnTo>
                      <a:pt x="58" y="6527"/>
                    </a:lnTo>
                    <a:lnTo>
                      <a:pt x="20" y="6816"/>
                    </a:lnTo>
                    <a:lnTo>
                      <a:pt x="0" y="7087"/>
                    </a:lnTo>
                    <a:lnTo>
                      <a:pt x="0" y="7357"/>
                    </a:lnTo>
                    <a:lnTo>
                      <a:pt x="20" y="7627"/>
                    </a:lnTo>
                    <a:lnTo>
                      <a:pt x="39" y="7878"/>
                    </a:lnTo>
                    <a:lnTo>
                      <a:pt x="77" y="8110"/>
                    </a:lnTo>
                    <a:lnTo>
                      <a:pt x="116" y="8361"/>
                    </a:lnTo>
                    <a:lnTo>
                      <a:pt x="174" y="8574"/>
                    </a:lnTo>
                    <a:lnTo>
                      <a:pt x="309" y="9018"/>
                    </a:lnTo>
                    <a:lnTo>
                      <a:pt x="483" y="9423"/>
                    </a:lnTo>
                    <a:lnTo>
                      <a:pt x="676" y="9809"/>
                    </a:lnTo>
                    <a:lnTo>
                      <a:pt x="908" y="10157"/>
                    </a:lnTo>
                    <a:lnTo>
                      <a:pt x="1178" y="10485"/>
                    </a:lnTo>
                    <a:lnTo>
                      <a:pt x="1468" y="10775"/>
                    </a:lnTo>
                    <a:lnTo>
                      <a:pt x="1757" y="11045"/>
                    </a:lnTo>
                    <a:lnTo>
                      <a:pt x="2085" y="11296"/>
                    </a:lnTo>
                    <a:lnTo>
                      <a:pt x="2414" y="11528"/>
                    </a:lnTo>
                    <a:lnTo>
                      <a:pt x="2761" y="11740"/>
                    </a:lnTo>
                    <a:lnTo>
                      <a:pt x="3109" y="11933"/>
                    </a:lnTo>
                    <a:lnTo>
                      <a:pt x="3476" y="12088"/>
                    </a:lnTo>
                    <a:lnTo>
                      <a:pt x="3823" y="12242"/>
                    </a:lnTo>
                    <a:lnTo>
                      <a:pt x="4171" y="12377"/>
                    </a:lnTo>
                    <a:lnTo>
                      <a:pt x="4518" y="12493"/>
                    </a:lnTo>
                    <a:lnTo>
                      <a:pt x="5175" y="12686"/>
                    </a:lnTo>
                    <a:lnTo>
                      <a:pt x="5793" y="12821"/>
                    </a:lnTo>
                    <a:lnTo>
                      <a:pt x="6295" y="12899"/>
                    </a:lnTo>
                    <a:lnTo>
                      <a:pt x="6700" y="12956"/>
                    </a:lnTo>
                    <a:lnTo>
                      <a:pt x="7048" y="12995"/>
                    </a:lnTo>
                    <a:lnTo>
                      <a:pt x="14500" y="7318"/>
                    </a:lnTo>
                    <a:lnTo>
                      <a:pt x="14443" y="7125"/>
                    </a:lnTo>
                    <a:lnTo>
                      <a:pt x="14269" y="6565"/>
                    </a:lnTo>
                    <a:lnTo>
                      <a:pt x="13979" y="5774"/>
                    </a:lnTo>
                    <a:lnTo>
                      <a:pt x="13805" y="5291"/>
                    </a:lnTo>
                    <a:lnTo>
                      <a:pt x="13593" y="4789"/>
                    </a:lnTo>
                    <a:lnTo>
                      <a:pt x="13361" y="4268"/>
                    </a:lnTo>
                    <a:lnTo>
                      <a:pt x="13110" y="3747"/>
                    </a:lnTo>
                    <a:lnTo>
                      <a:pt x="12821" y="3206"/>
                    </a:lnTo>
                    <a:lnTo>
                      <a:pt x="12512" y="2685"/>
                    </a:lnTo>
                    <a:lnTo>
                      <a:pt x="12203" y="2202"/>
                    </a:lnTo>
                    <a:lnTo>
                      <a:pt x="11855" y="1738"/>
                    </a:lnTo>
                    <a:lnTo>
                      <a:pt x="11662" y="1526"/>
                    </a:lnTo>
                    <a:lnTo>
                      <a:pt x="11488" y="1314"/>
                    </a:lnTo>
                    <a:lnTo>
                      <a:pt x="11295" y="1121"/>
                    </a:lnTo>
                    <a:lnTo>
                      <a:pt x="11102" y="966"/>
                    </a:lnTo>
                    <a:lnTo>
                      <a:pt x="10871" y="792"/>
                    </a:lnTo>
                    <a:lnTo>
                      <a:pt x="10639" y="657"/>
                    </a:lnTo>
                    <a:lnTo>
                      <a:pt x="10369" y="522"/>
                    </a:lnTo>
                    <a:lnTo>
                      <a:pt x="10060" y="406"/>
                    </a:lnTo>
                    <a:lnTo>
                      <a:pt x="9751" y="290"/>
                    </a:lnTo>
                    <a:lnTo>
                      <a:pt x="9403" y="194"/>
                    </a:lnTo>
                    <a:lnTo>
                      <a:pt x="9036" y="136"/>
                    </a:lnTo>
                    <a:lnTo>
                      <a:pt x="8669" y="78"/>
                    </a:lnTo>
                    <a:lnTo>
                      <a:pt x="8283" y="39"/>
                    </a:lnTo>
                    <a:lnTo>
                      <a:pt x="78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367;p72"/>
              <p:cNvSpPr/>
              <p:nvPr/>
            </p:nvSpPr>
            <p:spPr>
              <a:xfrm>
                <a:off x="4640925" y="2566275"/>
                <a:ext cx="243300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9732" h="8497" extrusionOk="0">
                    <a:moveTo>
                      <a:pt x="4731" y="1"/>
                    </a:moveTo>
                    <a:lnTo>
                      <a:pt x="4441" y="20"/>
                    </a:lnTo>
                    <a:lnTo>
                      <a:pt x="4171" y="39"/>
                    </a:lnTo>
                    <a:lnTo>
                      <a:pt x="3881" y="78"/>
                    </a:lnTo>
                    <a:lnTo>
                      <a:pt x="3611" y="136"/>
                    </a:lnTo>
                    <a:lnTo>
                      <a:pt x="3341" y="194"/>
                    </a:lnTo>
                    <a:lnTo>
                      <a:pt x="3070" y="271"/>
                    </a:lnTo>
                    <a:lnTo>
                      <a:pt x="2800" y="368"/>
                    </a:lnTo>
                    <a:lnTo>
                      <a:pt x="2549" y="483"/>
                    </a:lnTo>
                    <a:lnTo>
                      <a:pt x="2298" y="599"/>
                    </a:lnTo>
                    <a:lnTo>
                      <a:pt x="2066" y="734"/>
                    </a:lnTo>
                    <a:lnTo>
                      <a:pt x="1815" y="889"/>
                    </a:lnTo>
                    <a:lnTo>
                      <a:pt x="1603" y="1063"/>
                    </a:lnTo>
                    <a:lnTo>
                      <a:pt x="1390" y="1236"/>
                    </a:lnTo>
                    <a:lnTo>
                      <a:pt x="1178" y="1429"/>
                    </a:lnTo>
                    <a:lnTo>
                      <a:pt x="985" y="1642"/>
                    </a:lnTo>
                    <a:lnTo>
                      <a:pt x="811" y="1874"/>
                    </a:lnTo>
                    <a:lnTo>
                      <a:pt x="657" y="2105"/>
                    </a:lnTo>
                    <a:lnTo>
                      <a:pt x="522" y="2337"/>
                    </a:lnTo>
                    <a:lnTo>
                      <a:pt x="386" y="2588"/>
                    </a:lnTo>
                    <a:lnTo>
                      <a:pt x="271" y="2839"/>
                    </a:lnTo>
                    <a:lnTo>
                      <a:pt x="174" y="3109"/>
                    </a:lnTo>
                    <a:lnTo>
                      <a:pt x="116" y="3380"/>
                    </a:lnTo>
                    <a:lnTo>
                      <a:pt x="58" y="3650"/>
                    </a:lnTo>
                    <a:lnTo>
                      <a:pt x="20" y="3920"/>
                    </a:lnTo>
                    <a:lnTo>
                      <a:pt x="0" y="4190"/>
                    </a:lnTo>
                    <a:lnTo>
                      <a:pt x="20" y="4480"/>
                    </a:lnTo>
                    <a:lnTo>
                      <a:pt x="39" y="4750"/>
                    </a:lnTo>
                    <a:lnTo>
                      <a:pt x="116" y="5117"/>
                    </a:lnTo>
                    <a:lnTo>
                      <a:pt x="251" y="5484"/>
                    </a:lnTo>
                    <a:lnTo>
                      <a:pt x="386" y="5832"/>
                    </a:lnTo>
                    <a:lnTo>
                      <a:pt x="579" y="6160"/>
                    </a:lnTo>
                    <a:lnTo>
                      <a:pt x="792" y="6469"/>
                    </a:lnTo>
                    <a:lnTo>
                      <a:pt x="1024" y="6758"/>
                    </a:lnTo>
                    <a:lnTo>
                      <a:pt x="1294" y="7029"/>
                    </a:lnTo>
                    <a:lnTo>
                      <a:pt x="1583" y="7280"/>
                    </a:lnTo>
                    <a:lnTo>
                      <a:pt x="1892" y="7511"/>
                    </a:lnTo>
                    <a:lnTo>
                      <a:pt x="2201" y="7705"/>
                    </a:lnTo>
                    <a:lnTo>
                      <a:pt x="2549" y="7878"/>
                    </a:lnTo>
                    <a:lnTo>
                      <a:pt x="2896" y="8033"/>
                    </a:lnTo>
                    <a:lnTo>
                      <a:pt x="3244" y="8168"/>
                    </a:lnTo>
                    <a:lnTo>
                      <a:pt x="3611" y="8264"/>
                    </a:lnTo>
                    <a:lnTo>
                      <a:pt x="3978" y="8361"/>
                    </a:lnTo>
                    <a:lnTo>
                      <a:pt x="4364" y="8419"/>
                    </a:lnTo>
                    <a:lnTo>
                      <a:pt x="4827" y="8477"/>
                    </a:lnTo>
                    <a:lnTo>
                      <a:pt x="5291" y="8496"/>
                    </a:lnTo>
                    <a:lnTo>
                      <a:pt x="5522" y="8477"/>
                    </a:lnTo>
                    <a:lnTo>
                      <a:pt x="5773" y="8458"/>
                    </a:lnTo>
                    <a:lnTo>
                      <a:pt x="6005" y="8419"/>
                    </a:lnTo>
                    <a:lnTo>
                      <a:pt x="6217" y="8361"/>
                    </a:lnTo>
                    <a:lnTo>
                      <a:pt x="6468" y="8303"/>
                    </a:lnTo>
                    <a:lnTo>
                      <a:pt x="6719" y="8226"/>
                    </a:lnTo>
                    <a:lnTo>
                      <a:pt x="6970" y="8110"/>
                    </a:lnTo>
                    <a:lnTo>
                      <a:pt x="7221" y="8013"/>
                    </a:lnTo>
                    <a:lnTo>
                      <a:pt x="7472" y="7878"/>
                    </a:lnTo>
                    <a:lnTo>
                      <a:pt x="7723" y="7743"/>
                    </a:lnTo>
                    <a:lnTo>
                      <a:pt x="7955" y="7589"/>
                    </a:lnTo>
                    <a:lnTo>
                      <a:pt x="8206" y="7415"/>
                    </a:lnTo>
                    <a:lnTo>
                      <a:pt x="8438" y="7241"/>
                    </a:lnTo>
                    <a:lnTo>
                      <a:pt x="8650" y="7048"/>
                    </a:lnTo>
                    <a:lnTo>
                      <a:pt x="8843" y="6855"/>
                    </a:lnTo>
                    <a:lnTo>
                      <a:pt x="9036" y="6643"/>
                    </a:lnTo>
                    <a:lnTo>
                      <a:pt x="9210" y="6430"/>
                    </a:lnTo>
                    <a:lnTo>
                      <a:pt x="9365" y="6218"/>
                    </a:lnTo>
                    <a:lnTo>
                      <a:pt x="9500" y="5986"/>
                    </a:lnTo>
                    <a:lnTo>
                      <a:pt x="9596" y="5754"/>
                    </a:lnTo>
                    <a:lnTo>
                      <a:pt x="9674" y="5523"/>
                    </a:lnTo>
                    <a:lnTo>
                      <a:pt x="9712" y="5291"/>
                    </a:lnTo>
                    <a:lnTo>
                      <a:pt x="9731" y="5040"/>
                    </a:lnTo>
                    <a:lnTo>
                      <a:pt x="9712" y="4770"/>
                    </a:lnTo>
                    <a:lnTo>
                      <a:pt x="9674" y="4519"/>
                    </a:lnTo>
                    <a:lnTo>
                      <a:pt x="9616" y="4248"/>
                    </a:lnTo>
                    <a:lnTo>
                      <a:pt x="9538" y="3978"/>
                    </a:lnTo>
                    <a:lnTo>
                      <a:pt x="9461" y="3708"/>
                    </a:lnTo>
                    <a:lnTo>
                      <a:pt x="9345" y="3437"/>
                    </a:lnTo>
                    <a:lnTo>
                      <a:pt x="9229" y="3186"/>
                    </a:lnTo>
                    <a:lnTo>
                      <a:pt x="8998" y="2684"/>
                    </a:lnTo>
                    <a:lnTo>
                      <a:pt x="8727" y="2221"/>
                    </a:lnTo>
                    <a:lnTo>
                      <a:pt x="8476" y="1835"/>
                    </a:lnTo>
                    <a:lnTo>
                      <a:pt x="8264" y="1507"/>
                    </a:lnTo>
                    <a:lnTo>
                      <a:pt x="8013" y="1178"/>
                    </a:lnTo>
                    <a:lnTo>
                      <a:pt x="7878" y="1043"/>
                    </a:lnTo>
                    <a:lnTo>
                      <a:pt x="7723" y="908"/>
                    </a:lnTo>
                    <a:lnTo>
                      <a:pt x="7588" y="773"/>
                    </a:lnTo>
                    <a:lnTo>
                      <a:pt x="7415" y="657"/>
                    </a:lnTo>
                    <a:lnTo>
                      <a:pt x="7125" y="483"/>
                    </a:lnTo>
                    <a:lnTo>
                      <a:pt x="6797" y="348"/>
                    </a:lnTo>
                    <a:lnTo>
                      <a:pt x="6468" y="232"/>
                    </a:lnTo>
                    <a:lnTo>
                      <a:pt x="6121" y="136"/>
                    </a:lnTo>
                    <a:lnTo>
                      <a:pt x="5851" y="97"/>
                    </a:lnTo>
                    <a:lnTo>
                      <a:pt x="5561" y="59"/>
                    </a:lnTo>
                    <a:lnTo>
                      <a:pt x="5291" y="20"/>
                    </a:lnTo>
                    <a:lnTo>
                      <a:pt x="50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368;p72"/>
              <p:cNvSpPr/>
              <p:nvPr/>
            </p:nvSpPr>
            <p:spPr>
              <a:xfrm>
                <a:off x="4769800" y="2611175"/>
                <a:ext cx="166550" cy="157375"/>
              </a:xfrm>
              <a:custGeom>
                <a:avLst/>
                <a:gdLst/>
                <a:ahLst/>
                <a:cxnLst/>
                <a:rect l="l" t="t" r="r" b="b"/>
                <a:pathLst>
                  <a:path w="6662" h="6295" extrusionOk="0">
                    <a:moveTo>
                      <a:pt x="3862" y="0"/>
                    </a:moveTo>
                    <a:lnTo>
                      <a:pt x="3650" y="58"/>
                    </a:lnTo>
                    <a:lnTo>
                      <a:pt x="3534" y="97"/>
                    </a:lnTo>
                    <a:lnTo>
                      <a:pt x="3437" y="135"/>
                    </a:lnTo>
                    <a:lnTo>
                      <a:pt x="3341" y="213"/>
                    </a:lnTo>
                    <a:lnTo>
                      <a:pt x="3264" y="290"/>
                    </a:lnTo>
                    <a:lnTo>
                      <a:pt x="3186" y="367"/>
                    </a:lnTo>
                    <a:lnTo>
                      <a:pt x="3128" y="464"/>
                    </a:lnTo>
                    <a:lnTo>
                      <a:pt x="3070" y="560"/>
                    </a:lnTo>
                    <a:lnTo>
                      <a:pt x="3032" y="676"/>
                    </a:lnTo>
                    <a:lnTo>
                      <a:pt x="2974" y="888"/>
                    </a:lnTo>
                    <a:lnTo>
                      <a:pt x="2974" y="1120"/>
                    </a:lnTo>
                    <a:lnTo>
                      <a:pt x="2993" y="1352"/>
                    </a:lnTo>
                    <a:lnTo>
                      <a:pt x="3032" y="1603"/>
                    </a:lnTo>
                    <a:lnTo>
                      <a:pt x="3109" y="1835"/>
                    </a:lnTo>
                    <a:lnTo>
                      <a:pt x="3186" y="2066"/>
                    </a:lnTo>
                    <a:lnTo>
                      <a:pt x="2993" y="1931"/>
                    </a:lnTo>
                    <a:lnTo>
                      <a:pt x="2781" y="1835"/>
                    </a:lnTo>
                    <a:lnTo>
                      <a:pt x="2568" y="1777"/>
                    </a:lnTo>
                    <a:lnTo>
                      <a:pt x="2337" y="1757"/>
                    </a:lnTo>
                    <a:lnTo>
                      <a:pt x="2105" y="1777"/>
                    </a:lnTo>
                    <a:lnTo>
                      <a:pt x="1893" y="1835"/>
                    </a:lnTo>
                    <a:lnTo>
                      <a:pt x="1796" y="1892"/>
                    </a:lnTo>
                    <a:lnTo>
                      <a:pt x="1700" y="1950"/>
                    </a:lnTo>
                    <a:lnTo>
                      <a:pt x="1603" y="2008"/>
                    </a:lnTo>
                    <a:lnTo>
                      <a:pt x="1526" y="2086"/>
                    </a:lnTo>
                    <a:lnTo>
                      <a:pt x="1449" y="2182"/>
                    </a:lnTo>
                    <a:lnTo>
                      <a:pt x="1391" y="2279"/>
                    </a:lnTo>
                    <a:lnTo>
                      <a:pt x="1333" y="2375"/>
                    </a:lnTo>
                    <a:lnTo>
                      <a:pt x="1294" y="2491"/>
                    </a:lnTo>
                    <a:lnTo>
                      <a:pt x="1275" y="2588"/>
                    </a:lnTo>
                    <a:lnTo>
                      <a:pt x="1275" y="2703"/>
                    </a:lnTo>
                    <a:lnTo>
                      <a:pt x="1275" y="2819"/>
                    </a:lnTo>
                    <a:lnTo>
                      <a:pt x="1275" y="2935"/>
                    </a:lnTo>
                    <a:lnTo>
                      <a:pt x="1313" y="3051"/>
                    </a:lnTo>
                    <a:lnTo>
                      <a:pt x="1352" y="3148"/>
                    </a:lnTo>
                    <a:lnTo>
                      <a:pt x="1391" y="3263"/>
                    </a:lnTo>
                    <a:lnTo>
                      <a:pt x="1449" y="3341"/>
                    </a:lnTo>
                    <a:lnTo>
                      <a:pt x="1526" y="3437"/>
                    </a:lnTo>
                    <a:lnTo>
                      <a:pt x="1603" y="3495"/>
                    </a:lnTo>
                    <a:lnTo>
                      <a:pt x="1700" y="3572"/>
                    </a:lnTo>
                    <a:lnTo>
                      <a:pt x="1796" y="3611"/>
                    </a:lnTo>
                    <a:lnTo>
                      <a:pt x="1584" y="3707"/>
                    </a:lnTo>
                    <a:lnTo>
                      <a:pt x="1391" y="3823"/>
                    </a:lnTo>
                    <a:lnTo>
                      <a:pt x="1178" y="3939"/>
                    </a:lnTo>
                    <a:lnTo>
                      <a:pt x="1004" y="4074"/>
                    </a:lnTo>
                    <a:lnTo>
                      <a:pt x="811" y="4209"/>
                    </a:lnTo>
                    <a:lnTo>
                      <a:pt x="638" y="4364"/>
                    </a:lnTo>
                    <a:lnTo>
                      <a:pt x="483" y="4538"/>
                    </a:lnTo>
                    <a:lnTo>
                      <a:pt x="329" y="4711"/>
                    </a:lnTo>
                    <a:lnTo>
                      <a:pt x="213" y="4866"/>
                    </a:lnTo>
                    <a:lnTo>
                      <a:pt x="97" y="5040"/>
                    </a:lnTo>
                    <a:lnTo>
                      <a:pt x="39" y="5213"/>
                    </a:lnTo>
                    <a:lnTo>
                      <a:pt x="20" y="5310"/>
                    </a:lnTo>
                    <a:lnTo>
                      <a:pt x="0" y="5407"/>
                    </a:lnTo>
                    <a:lnTo>
                      <a:pt x="20" y="5503"/>
                    </a:lnTo>
                    <a:lnTo>
                      <a:pt x="39" y="5580"/>
                    </a:lnTo>
                    <a:lnTo>
                      <a:pt x="58" y="5677"/>
                    </a:lnTo>
                    <a:lnTo>
                      <a:pt x="116" y="5754"/>
                    </a:lnTo>
                    <a:lnTo>
                      <a:pt x="232" y="5889"/>
                    </a:lnTo>
                    <a:lnTo>
                      <a:pt x="367" y="6024"/>
                    </a:lnTo>
                    <a:lnTo>
                      <a:pt x="541" y="6121"/>
                    </a:lnTo>
                    <a:lnTo>
                      <a:pt x="734" y="6198"/>
                    </a:lnTo>
                    <a:lnTo>
                      <a:pt x="927" y="6256"/>
                    </a:lnTo>
                    <a:lnTo>
                      <a:pt x="1140" y="6275"/>
                    </a:lnTo>
                    <a:lnTo>
                      <a:pt x="1352" y="6295"/>
                    </a:lnTo>
                    <a:lnTo>
                      <a:pt x="1564" y="6295"/>
                    </a:lnTo>
                    <a:lnTo>
                      <a:pt x="1777" y="6275"/>
                    </a:lnTo>
                    <a:lnTo>
                      <a:pt x="1989" y="6256"/>
                    </a:lnTo>
                    <a:lnTo>
                      <a:pt x="2202" y="6198"/>
                    </a:lnTo>
                    <a:lnTo>
                      <a:pt x="2414" y="6160"/>
                    </a:lnTo>
                    <a:lnTo>
                      <a:pt x="2819" y="6024"/>
                    </a:lnTo>
                    <a:lnTo>
                      <a:pt x="3225" y="5851"/>
                    </a:lnTo>
                    <a:lnTo>
                      <a:pt x="3630" y="5638"/>
                    </a:lnTo>
                    <a:lnTo>
                      <a:pt x="3997" y="5426"/>
                    </a:lnTo>
                    <a:lnTo>
                      <a:pt x="4364" y="5175"/>
                    </a:lnTo>
                    <a:lnTo>
                      <a:pt x="4692" y="4943"/>
                    </a:lnTo>
                    <a:lnTo>
                      <a:pt x="5021" y="4673"/>
                    </a:lnTo>
                    <a:lnTo>
                      <a:pt x="5349" y="4383"/>
                    </a:lnTo>
                    <a:lnTo>
                      <a:pt x="5677" y="4074"/>
                    </a:lnTo>
                    <a:lnTo>
                      <a:pt x="5967" y="3765"/>
                    </a:lnTo>
                    <a:lnTo>
                      <a:pt x="6218" y="3418"/>
                    </a:lnTo>
                    <a:lnTo>
                      <a:pt x="6333" y="3244"/>
                    </a:lnTo>
                    <a:lnTo>
                      <a:pt x="6430" y="3051"/>
                    </a:lnTo>
                    <a:lnTo>
                      <a:pt x="6527" y="2858"/>
                    </a:lnTo>
                    <a:lnTo>
                      <a:pt x="6604" y="2684"/>
                    </a:lnTo>
                    <a:lnTo>
                      <a:pt x="6662" y="2491"/>
                    </a:lnTo>
                    <a:lnTo>
                      <a:pt x="6662" y="2317"/>
                    </a:lnTo>
                    <a:lnTo>
                      <a:pt x="6662" y="2124"/>
                    </a:lnTo>
                    <a:lnTo>
                      <a:pt x="6623" y="1950"/>
                    </a:lnTo>
                    <a:lnTo>
                      <a:pt x="6546" y="1777"/>
                    </a:lnTo>
                    <a:lnTo>
                      <a:pt x="6469" y="1603"/>
                    </a:lnTo>
                    <a:lnTo>
                      <a:pt x="6353" y="1448"/>
                    </a:lnTo>
                    <a:lnTo>
                      <a:pt x="6237" y="1275"/>
                    </a:lnTo>
                    <a:lnTo>
                      <a:pt x="6102" y="1120"/>
                    </a:lnTo>
                    <a:lnTo>
                      <a:pt x="5947" y="985"/>
                    </a:lnTo>
                    <a:lnTo>
                      <a:pt x="5638" y="695"/>
                    </a:lnTo>
                    <a:lnTo>
                      <a:pt x="5329" y="464"/>
                    </a:lnTo>
                    <a:lnTo>
                      <a:pt x="5021" y="290"/>
                    </a:lnTo>
                    <a:lnTo>
                      <a:pt x="4808" y="174"/>
                    </a:lnTo>
                    <a:lnTo>
                      <a:pt x="4576" y="97"/>
                    </a:lnTo>
                    <a:lnTo>
                      <a:pt x="4325" y="39"/>
                    </a:lnTo>
                    <a:lnTo>
                      <a:pt x="40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369;p72"/>
              <p:cNvSpPr/>
              <p:nvPr/>
            </p:nvSpPr>
            <p:spPr>
              <a:xfrm>
                <a:off x="5386200" y="2529100"/>
                <a:ext cx="360125" cy="326350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3054" extrusionOk="0">
                    <a:moveTo>
                      <a:pt x="6488" y="1"/>
                    </a:moveTo>
                    <a:lnTo>
                      <a:pt x="6121" y="20"/>
                    </a:lnTo>
                    <a:lnTo>
                      <a:pt x="5774" y="59"/>
                    </a:lnTo>
                    <a:lnTo>
                      <a:pt x="5446" y="117"/>
                    </a:lnTo>
                    <a:lnTo>
                      <a:pt x="5137" y="175"/>
                    </a:lnTo>
                    <a:lnTo>
                      <a:pt x="4847" y="271"/>
                    </a:lnTo>
                    <a:lnTo>
                      <a:pt x="4577" y="387"/>
                    </a:lnTo>
                    <a:lnTo>
                      <a:pt x="4345" y="503"/>
                    </a:lnTo>
                    <a:lnTo>
                      <a:pt x="4113" y="638"/>
                    </a:lnTo>
                    <a:lnTo>
                      <a:pt x="3901" y="793"/>
                    </a:lnTo>
                    <a:lnTo>
                      <a:pt x="3689" y="966"/>
                    </a:lnTo>
                    <a:lnTo>
                      <a:pt x="3476" y="1159"/>
                    </a:lnTo>
                    <a:lnTo>
                      <a:pt x="3071" y="1565"/>
                    </a:lnTo>
                    <a:lnTo>
                      <a:pt x="2665" y="1990"/>
                    </a:lnTo>
                    <a:lnTo>
                      <a:pt x="2279" y="2472"/>
                    </a:lnTo>
                    <a:lnTo>
                      <a:pt x="1932" y="2936"/>
                    </a:lnTo>
                    <a:lnTo>
                      <a:pt x="1603" y="3438"/>
                    </a:lnTo>
                    <a:lnTo>
                      <a:pt x="1294" y="3920"/>
                    </a:lnTo>
                    <a:lnTo>
                      <a:pt x="1005" y="4384"/>
                    </a:lnTo>
                    <a:lnTo>
                      <a:pt x="754" y="4809"/>
                    </a:lnTo>
                    <a:lnTo>
                      <a:pt x="348" y="5562"/>
                    </a:lnTo>
                    <a:lnTo>
                      <a:pt x="97" y="6083"/>
                    </a:lnTo>
                    <a:lnTo>
                      <a:pt x="1" y="6276"/>
                    </a:lnTo>
                    <a:lnTo>
                      <a:pt x="6488" y="13015"/>
                    </a:lnTo>
                    <a:lnTo>
                      <a:pt x="6855" y="13034"/>
                    </a:lnTo>
                    <a:lnTo>
                      <a:pt x="7241" y="13053"/>
                    </a:lnTo>
                    <a:lnTo>
                      <a:pt x="7763" y="13034"/>
                    </a:lnTo>
                    <a:lnTo>
                      <a:pt x="8380" y="12995"/>
                    </a:lnTo>
                    <a:lnTo>
                      <a:pt x="9056" y="12918"/>
                    </a:lnTo>
                    <a:lnTo>
                      <a:pt x="9423" y="12841"/>
                    </a:lnTo>
                    <a:lnTo>
                      <a:pt x="9790" y="12764"/>
                    </a:lnTo>
                    <a:lnTo>
                      <a:pt x="10176" y="12686"/>
                    </a:lnTo>
                    <a:lnTo>
                      <a:pt x="10543" y="12570"/>
                    </a:lnTo>
                    <a:lnTo>
                      <a:pt x="10910" y="12435"/>
                    </a:lnTo>
                    <a:lnTo>
                      <a:pt x="11296" y="12281"/>
                    </a:lnTo>
                    <a:lnTo>
                      <a:pt x="11663" y="12107"/>
                    </a:lnTo>
                    <a:lnTo>
                      <a:pt x="12010" y="11914"/>
                    </a:lnTo>
                    <a:lnTo>
                      <a:pt x="12358" y="11682"/>
                    </a:lnTo>
                    <a:lnTo>
                      <a:pt x="12686" y="11431"/>
                    </a:lnTo>
                    <a:lnTo>
                      <a:pt x="12995" y="11161"/>
                    </a:lnTo>
                    <a:lnTo>
                      <a:pt x="13265" y="10852"/>
                    </a:lnTo>
                    <a:lnTo>
                      <a:pt x="13536" y="10505"/>
                    </a:lnTo>
                    <a:lnTo>
                      <a:pt x="13767" y="10138"/>
                    </a:lnTo>
                    <a:lnTo>
                      <a:pt x="13960" y="9713"/>
                    </a:lnTo>
                    <a:lnTo>
                      <a:pt x="14057" y="9500"/>
                    </a:lnTo>
                    <a:lnTo>
                      <a:pt x="14134" y="9269"/>
                    </a:lnTo>
                    <a:lnTo>
                      <a:pt x="14211" y="9037"/>
                    </a:lnTo>
                    <a:lnTo>
                      <a:pt x="14269" y="8786"/>
                    </a:lnTo>
                    <a:lnTo>
                      <a:pt x="14308" y="8535"/>
                    </a:lnTo>
                    <a:lnTo>
                      <a:pt x="14347" y="8265"/>
                    </a:lnTo>
                    <a:lnTo>
                      <a:pt x="14385" y="7994"/>
                    </a:lnTo>
                    <a:lnTo>
                      <a:pt x="14404" y="7705"/>
                    </a:lnTo>
                    <a:lnTo>
                      <a:pt x="14404" y="7396"/>
                    </a:lnTo>
                    <a:lnTo>
                      <a:pt x="14404" y="7087"/>
                    </a:lnTo>
                    <a:lnTo>
                      <a:pt x="14366" y="6488"/>
                    </a:lnTo>
                    <a:lnTo>
                      <a:pt x="14269" y="5909"/>
                    </a:lnTo>
                    <a:lnTo>
                      <a:pt x="14153" y="5349"/>
                    </a:lnTo>
                    <a:lnTo>
                      <a:pt x="13999" y="4828"/>
                    </a:lnTo>
                    <a:lnTo>
                      <a:pt x="13806" y="4345"/>
                    </a:lnTo>
                    <a:lnTo>
                      <a:pt x="13574" y="3882"/>
                    </a:lnTo>
                    <a:lnTo>
                      <a:pt x="13343" y="3438"/>
                    </a:lnTo>
                    <a:lnTo>
                      <a:pt x="13053" y="3052"/>
                    </a:lnTo>
                    <a:lnTo>
                      <a:pt x="12763" y="2665"/>
                    </a:lnTo>
                    <a:lnTo>
                      <a:pt x="12435" y="2318"/>
                    </a:lnTo>
                    <a:lnTo>
                      <a:pt x="12088" y="1990"/>
                    </a:lnTo>
                    <a:lnTo>
                      <a:pt x="11740" y="1700"/>
                    </a:lnTo>
                    <a:lnTo>
                      <a:pt x="11354" y="1430"/>
                    </a:lnTo>
                    <a:lnTo>
                      <a:pt x="10968" y="1179"/>
                    </a:lnTo>
                    <a:lnTo>
                      <a:pt x="10582" y="966"/>
                    </a:lnTo>
                    <a:lnTo>
                      <a:pt x="10157" y="754"/>
                    </a:lnTo>
                    <a:lnTo>
                      <a:pt x="9751" y="580"/>
                    </a:lnTo>
                    <a:lnTo>
                      <a:pt x="9326" y="445"/>
                    </a:lnTo>
                    <a:lnTo>
                      <a:pt x="8921" y="310"/>
                    </a:lnTo>
                    <a:lnTo>
                      <a:pt x="8496" y="213"/>
                    </a:lnTo>
                    <a:lnTo>
                      <a:pt x="8091" y="117"/>
                    </a:lnTo>
                    <a:lnTo>
                      <a:pt x="7666" y="59"/>
                    </a:lnTo>
                    <a:lnTo>
                      <a:pt x="7280" y="20"/>
                    </a:lnTo>
                    <a:lnTo>
                      <a:pt x="68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370;p72"/>
              <p:cNvSpPr/>
              <p:nvPr/>
            </p:nvSpPr>
            <p:spPr>
              <a:xfrm>
                <a:off x="5435925" y="2620350"/>
                <a:ext cx="245225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9809" h="8477" extrusionOk="0">
                    <a:moveTo>
                      <a:pt x="4634" y="0"/>
                    </a:moveTo>
                    <a:lnTo>
                      <a:pt x="4345" y="19"/>
                    </a:lnTo>
                    <a:lnTo>
                      <a:pt x="3997" y="58"/>
                    </a:lnTo>
                    <a:lnTo>
                      <a:pt x="3650" y="97"/>
                    </a:lnTo>
                    <a:lnTo>
                      <a:pt x="3321" y="193"/>
                    </a:lnTo>
                    <a:lnTo>
                      <a:pt x="2993" y="328"/>
                    </a:lnTo>
                    <a:lnTo>
                      <a:pt x="2819" y="425"/>
                    </a:lnTo>
                    <a:lnTo>
                      <a:pt x="2646" y="521"/>
                    </a:lnTo>
                    <a:lnTo>
                      <a:pt x="2491" y="637"/>
                    </a:lnTo>
                    <a:lnTo>
                      <a:pt x="2337" y="753"/>
                    </a:lnTo>
                    <a:lnTo>
                      <a:pt x="2028" y="1023"/>
                    </a:lnTo>
                    <a:lnTo>
                      <a:pt x="1757" y="1313"/>
                    </a:lnTo>
                    <a:lnTo>
                      <a:pt x="1449" y="1680"/>
                    </a:lnTo>
                    <a:lnTo>
                      <a:pt x="1140" y="2085"/>
                    </a:lnTo>
                    <a:lnTo>
                      <a:pt x="811" y="2530"/>
                    </a:lnTo>
                    <a:lnTo>
                      <a:pt x="657" y="2781"/>
                    </a:lnTo>
                    <a:lnTo>
                      <a:pt x="502" y="3032"/>
                    </a:lnTo>
                    <a:lnTo>
                      <a:pt x="387" y="3283"/>
                    </a:lnTo>
                    <a:lnTo>
                      <a:pt x="271" y="3534"/>
                    </a:lnTo>
                    <a:lnTo>
                      <a:pt x="174" y="3785"/>
                    </a:lnTo>
                    <a:lnTo>
                      <a:pt x="97" y="4036"/>
                    </a:lnTo>
                    <a:lnTo>
                      <a:pt x="39" y="4287"/>
                    </a:lnTo>
                    <a:lnTo>
                      <a:pt x="0" y="4538"/>
                    </a:lnTo>
                    <a:lnTo>
                      <a:pt x="20" y="4789"/>
                    </a:lnTo>
                    <a:lnTo>
                      <a:pt x="58" y="5020"/>
                    </a:lnTo>
                    <a:lnTo>
                      <a:pt x="116" y="5271"/>
                    </a:lnTo>
                    <a:lnTo>
                      <a:pt x="213" y="5522"/>
                    </a:lnTo>
                    <a:lnTo>
                      <a:pt x="329" y="5754"/>
                    </a:lnTo>
                    <a:lnTo>
                      <a:pt x="464" y="6005"/>
                    </a:lnTo>
                    <a:lnTo>
                      <a:pt x="618" y="6237"/>
                    </a:lnTo>
                    <a:lnTo>
                      <a:pt x="792" y="6449"/>
                    </a:lnTo>
                    <a:lnTo>
                      <a:pt x="985" y="6681"/>
                    </a:lnTo>
                    <a:lnTo>
                      <a:pt x="1178" y="6874"/>
                    </a:lnTo>
                    <a:lnTo>
                      <a:pt x="1391" y="7086"/>
                    </a:lnTo>
                    <a:lnTo>
                      <a:pt x="1603" y="7279"/>
                    </a:lnTo>
                    <a:lnTo>
                      <a:pt x="1835" y="7453"/>
                    </a:lnTo>
                    <a:lnTo>
                      <a:pt x="2066" y="7608"/>
                    </a:lnTo>
                    <a:lnTo>
                      <a:pt x="2298" y="7762"/>
                    </a:lnTo>
                    <a:lnTo>
                      <a:pt x="2530" y="7897"/>
                    </a:lnTo>
                    <a:lnTo>
                      <a:pt x="2761" y="8032"/>
                    </a:lnTo>
                    <a:lnTo>
                      <a:pt x="2993" y="8129"/>
                    </a:lnTo>
                    <a:lnTo>
                      <a:pt x="3206" y="8206"/>
                    </a:lnTo>
                    <a:lnTo>
                      <a:pt x="3437" y="8283"/>
                    </a:lnTo>
                    <a:lnTo>
                      <a:pt x="3650" y="8341"/>
                    </a:lnTo>
                    <a:lnTo>
                      <a:pt x="3881" y="8380"/>
                    </a:lnTo>
                    <a:lnTo>
                      <a:pt x="4364" y="8438"/>
                    </a:lnTo>
                    <a:lnTo>
                      <a:pt x="4827" y="8476"/>
                    </a:lnTo>
                    <a:lnTo>
                      <a:pt x="5214" y="8457"/>
                    </a:lnTo>
                    <a:lnTo>
                      <a:pt x="5580" y="8438"/>
                    </a:lnTo>
                    <a:lnTo>
                      <a:pt x="5967" y="8380"/>
                    </a:lnTo>
                    <a:lnTo>
                      <a:pt x="6333" y="8303"/>
                    </a:lnTo>
                    <a:lnTo>
                      <a:pt x="6700" y="8206"/>
                    </a:lnTo>
                    <a:lnTo>
                      <a:pt x="7048" y="8090"/>
                    </a:lnTo>
                    <a:lnTo>
                      <a:pt x="7395" y="7936"/>
                    </a:lnTo>
                    <a:lnTo>
                      <a:pt x="7743" y="7762"/>
                    </a:lnTo>
                    <a:lnTo>
                      <a:pt x="8052" y="7569"/>
                    </a:lnTo>
                    <a:lnTo>
                      <a:pt x="8361" y="7337"/>
                    </a:lnTo>
                    <a:lnTo>
                      <a:pt x="8650" y="7086"/>
                    </a:lnTo>
                    <a:lnTo>
                      <a:pt x="8901" y="6816"/>
                    </a:lnTo>
                    <a:lnTo>
                      <a:pt x="9133" y="6507"/>
                    </a:lnTo>
                    <a:lnTo>
                      <a:pt x="9346" y="6198"/>
                    </a:lnTo>
                    <a:lnTo>
                      <a:pt x="9519" y="5850"/>
                    </a:lnTo>
                    <a:lnTo>
                      <a:pt x="9654" y="5503"/>
                    </a:lnTo>
                    <a:lnTo>
                      <a:pt x="9712" y="5233"/>
                    </a:lnTo>
                    <a:lnTo>
                      <a:pt x="9770" y="4962"/>
                    </a:lnTo>
                    <a:lnTo>
                      <a:pt x="9809" y="4692"/>
                    </a:lnTo>
                    <a:lnTo>
                      <a:pt x="9809" y="4402"/>
                    </a:lnTo>
                    <a:lnTo>
                      <a:pt x="9790" y="4132"/>
                    </a:lnTo>
                    <a:lnTo>
                      <a:pt x="9770" y="3862"/>
                    </a:lnTo>
                    <a:lnTo>
                      <a:pt x="9712" y="3591"/>
                    </a:lnTo>
                    <a:lnTo>
                      <a:pt x="9635" y="3321"/>
                    </a:lnTo>
                    <a:lnTo>
                      <a:pt x="9558" y="3051"/>
                    </a:lnTo>
                    <a:lnTo>
                      <a:pt x="9442" y="2781"/>
                    </a:lnTo>
                    <a:lnTo>
                      <a:pt x="9326" y="2530"/>
                    </a:lnTo>
                    <a:lnTo>
                      <a:pt x="9191" y="2279"/>
                    </a:lnTo>
                    <a:lnTo>
                      <a:pt x="9037" y="2047"/>
                    </a:lnTo>
                    <a:lnTo>
                      <a:pt x="8863" y="1834"/>
                    </a:lnTo>
                    <a:lnTo>
                      <a:pt x="8689" y="1603"/>
                    </a:lnTo>
                    <a:lnTo>
                      <a:pt x="8496" y="1410"/>
                    </a:lnTo>
                    <a:lnTo>
                      <a:pt x="8284" y="1217"/>
                    </a:lnTo>
                    <a:lnTo>
                      <a:pt x="8052" y="1043"/>
                    </a:lnTo>
                    <a:lnTo>
                      <a:pt x="7839" y="888"/>
                    </a:lnTo>
                    <a:lnTo>
                      <a:pt x="7588" y="753"/>
                    </a:lnTo>
                    <a:lnTo>
                      <a:pt x="7357" y="618"/>
                    </a:lnTo>
                    <a:lnTo>
                      <a:pt x="7106" y="502"/>
                    </a:lnTo>
                    <a:lnTo>
                      <a:pt x="6835" y="386"/>
                    </a:lnTo>
                    <a:lnTo>
                      <a:pt x="6565" y="290"/>
                    </a:lnTo>
                    <a:lnTo>
                      <a:pt x="6314" y="213"/>
                    </a:lnTo>
                    <a:lnTo>
                      <a:pt x="6025" y="155"/>
                    </a:lnTo>
                    <a:lnTo>
                      <a:pt x="5754" y="97"/>
                    </a:lnTo>
                    <a:lnTo>
                      <a:pt x="5484" y="58"/>
                    </a:lnTo>
                    <a:lnTo>
                      <a:pt x="5194" y="19"/>
                    </a:lnTo>
                    <a:lnTo>
                      <a:pt x="4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371;p72"/>
              <p:cNvSpPr/>
              <p:nvPr/>
            </p:nvSpPr>
            <p:spPr>
              <a:xfrm>
                <a:off x="5388125" y="2649300"/>
                <a:ext cx="153525" cy="16655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6662" extrusionOk="0">
                    <a:moveTo>
                      <a:pt x="2685" y="1"/>
                    </a:moveTo>
                    <a:lnTo>
                      <a:pt x="2434" y="20"/>
                    </a:lnTo>
                    <a:lnTo>
                      <a:pt x="2202" y="78"/>
                    </a:lnTo>
                    <a:lnTo>
                      <a:pt x="1970" y="155"/>
                    </a:lnTo>
                    <a:lnTo>
                      <a:pt x="1642" y="290"/>
                    </a:lnTo>
                    <a:lnTo>
                      <a:pt x="1295" y="464"/>
                    </a:lnTo>
                    <a:lnTo>
                      <a:pt x="928" y="696"/>
                    </a:lnTo>
                    <a:lnTo>
                      <a:pt x="773" y="812"/>
                    </a:lnTo>
                    <a:lnTo>
                      <a:pt x="619" y="947"/>
                    </a:lnTo>
                    <a:lnTo>
                      <a:pt x="464" y="1082"/>
                    </a:lnTo>
                    <a:lnTo>
                      <a:pt x="329" y="1236"/>
                    </a:lnTo>
                    <a:lnTo>
                      <a:pt x="213" y="1391"/>
                    </a:lnTo>
                    <a:lnTo>
                      <a:pt x="136" y="1545"/>
                    </a:lnTo>
                    <a:lnTo>
                      <a:pt x="59" y="1719"/>
                    </a:lnTo>
                    <a:lnTo>
                      <a:pt x="20" y="1893"/>
                    </a:lnTo>
                    <a:lnTo>
                      <a:pt x="1" y="2086"/>
                    </a:lnTo>
                    <a:lnTo>
                      <a:pt x="20" y="2260"/>
                    </a:lnTo>
                    <a:lnTo>
                      <a:pt x="78" y="2472"/>
                    </a:lnTo>
                    <a:lnTo>
                      <a:pt x="136" y="2665"/>
                    </a:lnTo>
                    <a:lnTo>
                      <a:pt x="213" y="2858"/>
                    </a:lnTo>
                    <a:lnTo>
                      <a:pt x="291" y="3051"/>
                    </a:lnTo>
                    <a:lnTo>
                      <a:pt x="503" y="3437"/>
                    </a:lnTo>
                    <a:lnTo>
                      <a:pt x="735" y="3804"/>
                    </a:lnTo>
                    <a:lnTo>
                      <a:pt x="1005" y="4152"/>
                    </a:lnTo>
                    <a:lnTo>
                      <a:pt x="1275" y="4480"/>
                    </a:lnTo>
                    <a:lnTo>
                      <a:pt x="1565" y="4789"/>
                    </a:lnTo>
                    <a:lnTo>
                      <a:pt x="1855" y="5079"/>
                    </a:lnTo>
                    <a:lnTo>
                      <a:pt x="2183" y="5388"/>
                    </a:lnTo>
                    <a:lnTo>
                      <a:pt x="2511" y="5658"/>
                    </a:lnTo>
                    <a:lnTo>
                      <a:pt x="2878" y="5928"/>
                    </a:lnTo>
                    <a:lnTo>
                      <a:pt x="3245" y="6160"/>
                    </a:lnTo>
                    <a:lnTo>
                      <a:pt x="3631" y="6353"/>
                    </a:lnTo>
                    <a:lnTo>
                      <a:pt x="3843" y="6430"/>
                    </a:lnTo>
                    <a:lnTo>
                      <a:pt x="4036" y="6507"/>
                    </a:lnTo>
                    <a:lnTo>
                      <a:pt x="4249" y="6565"/>
                    </a:lnTo>
                    <a:lnTo>
                      <a:pt x="4461" y="6623"/>
                    </a:lnTo>
                    <a:lnTo>
                      <a:pt x="4673" y="6643"/>
                    </a:lnTo>
                    <a:lnTo>
                      <a:pt x="4886" y="6662"/>
                    </a:lnTo>
                    <a:lnTo>
                      <a:pt x="5079" y="6662"/>
                    </a:lnTo>
                    <a:lnTo>
                      <a:pt x="5291" y="6643"/>
                    </a:lnTo>
                    <a:lnTo>
                      <a:pt x="5484" y="6604"/>
                    </a:lnTo>
                    <a:lnTo>
                      <a:pt x="5678" y="6527"/>
                    </a:lnTo>
                    <a:lnTo>
                      <a:pt x="5832" y="6430"/>
                    </a:lnTo>
                    <a:lnTo>
                      <a:pt x="5967" y="6314"/>
                    </a:lnTo>
                    <a:lnTo>
                      <a:pt x="6025" y="6237"/>
                    </a:lnTo>
                    <a:lnTo>
                      <a:pt x="6083" y="6160"/>
                    </a:lnTo>
                    <a:lnTo>
                      <a:pt x="6102" y="6063"/>
                    </a:lnTo>
                    <a:lnTo>
                      <a:pt x="6141" y="5967"/>
                    </a:lnTo>
                    <a:lnTo>
                      <a:pt x="6141" y="5870"/>
                    </a:lnTo>
                    <a:lnTo>
                      <a:pt x="6141" y="5774"/>
                    </a:lnTo>
                    <a:lnTo>
                      <a:pt x="6102" y="5600"/>
                    </a:lnTo>
                    <a:lnTo>
                      <a:pt x="6025" y="5407"/>
                    </a:lnTo>
                    <a:lnTo>
                      <a:pt x="5929" y="5233"/>
                    </a:lnTo>
                    <a:lnTo>
                      <a:pt x="5793" y="5040"/>
                    </a:lnTo>
                    <a:lnTo>
                      <a:pt x="5658" y="4866"/>
                    </a:lnTo>
                    <a:lnTo>
                      <a:pt x="5504" y="4673"/>
                    </a:lnTo>
                    <a:lnTo>
                      <a:pt x="5349" y="4519"/>
                    </a:lnTo>
                    <a:lnTo>
                      <a:pt x="5195" y="4345"/>
                    </a:lnTo>
                    <a:lnTo>
                      <a:pt x="5021" y="4210"/>
                    </a:lnTo>
                    <a:lnTo>
                      <a:pt x="4828" y="4055"/>
                    </a:lnTo>
                    <a:lnTo>
                      <a:pt x="4635" y="3939"/>
                    </a:lnTo>
                    <a:lnTo>
                      <a:pt x="4751" y="3901"/>
                    </a:lnTo>
                    <a:lnTo>
                      <a:pt x="4847" y="3862"/>
                    </a:lnTo>
                    <a:lnTo>
                      <a:pt x="4944" y="3804"/>
                    </a:lnTo>
                    <a:lnTo>
                      <a:pt x="5021" y="3727"/>
                    </a:lnTo>
                    <a:lnTo>
                      <a:pt x="5098" y="3631"/>
                    </a:lnTo>
                    <a:lnTo>
                      <a:pt x="5156" y="3553"/>
                    </a:lnTo>
                    <a:lnTo>
                      <a:pt x="5214" y="3457"/>
                    </a:lnTo>
                    <a:lnTo>
                      <a:pt x="5253" y="3341"/>
                    </a:lnTo>
                    <a:lnTo>
                      <a:pt x="5272" y="3225"/>
                    </a:lnTo>
                    <a:lnTo>
                      <a:pt x="5291" y="3129"/>
                    </a:lnTo>
                    <a:lnTo>
                      <a:pt x="5311" y="3013"/>
                    </a:lnTo>
                    <a:lnTo>
                      <a:pt x="5291" y="2897"/>
                    </a:lnTo>
                    <a:lnTo>
                      <a:pt x="5272" y="2781"/>
                    </a:lnTo>
                    <a:lnTo>
                      <a:pt x="5253" y="2665"/>
                    </a:lnTo>
                    <a:lnTo>
                      <a:pt x="5214" y="2569"/>
                    </a:lnTo>
                    <a:lnTo>
                      <a:pt x="5156" y="2472"/>
                    </a:lnTo>
                    <a:lnTo>
                      <a:pt x="5079" y="2376"/>
                    </a:lnTo>
                    <a:lnTo>
                      <a:pt x="5002" y="2298"/>
                    </a:lnTo>
                    <a:lnTo>
                      <a:pt x="4905" y="2221"/>
                    </a:lnTo>
                    <a:lnTo>
                      <a:pt x="4809" y="2163"/>
                    </a:lnTo>
                    <a:lnTo>
                      <a:pt x="4616" y="2067"/>
                    </a:lnTo>
                    <a:lnTo>
                      <a:pt x="4384" y="2028"/>
                    </a:lnTo>
                    <a:lnTo>
                      <a:pt x="4152" y="2009"/>
                    </a:lnTo>
                    <a:lnTo>
                      <a:pt x="3940" y="2028"/>
                    </a:lnTo>
                    <a:lnTo>
                      <a:pt x="3708" y="2086"/>
                    </a:lnTo>
                    <a:lnTo>
                      <a:pt x="3496" y="2182"/>
                    </a:lnTo>
                    <a:lnTo>
                      <a:pt x="3612" y="1970"/>
                    </a:lnTo>
                    <a:lnTo>
                      <a:pt x="3708" y="1758"/>
                    </a:lnTo>
                    <a:lnTo>
                      <a:pt x="3805" y="1526"/>
                    </a:lnTo>
                    <a:lnTo>
                      <a:pt x="3863" y="1294"/>
                    </a:lnTo>
                    <a:lnTo>
                      <a:pt x="3882" y="1063"/>
                    </a:lnTo>
                    <a:lnTo>
                      <a:pt x="3863" y="831"/>
                    </a:lnTo>
                    <a:lnTo>
                      <a:pt x="3843" y="715"/>
                    </a:lnTo>
                    <a:lnTo>
                      <a:pt x="3805" y="618"/>
                    </a:lnTo>
                    <a:lnTo>
                      <a:pt x="3766" y="522"/>
                    </a:lnTo>
                    <a:lnTo>
                      <a:pt x="3708" y="425"/>
                    </a:lnTo>
                    <a:lnTo>
                      <a:pt x="3631" y="329"/>
                    </a:lnTo>
                    <a:lnTo>
                      <a:pt x="3554" y="252"/>
                    </a:lnTo>
                    <a:lnTo>
                      <a:pt x="3457" y="194"/>
                    </a:lnTo>
                    <a:lnTo>
                      <a:pt x="3361" y="136"/>
                    </a:lnTo>
                    <a:lnTo>
                      <a:pt x="3148" y="59"/>
                    </a:lnTo>
                    <a:lnTo>
                      <a:pt x="2916" y="20"/>
                    </a:lnTo>
                    <a:lnTo>
                      <a:pt x="26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372;p72"/>
              <p:cNvSpPr/>
              <p:nvPr/>
            </p:nvSpPr>
            <p:spPr>
              <a:xfrm>
                <a:off x="4717675" y="2932175"/>
                <a:ext cx="19357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3862" extrusionOk="0">
                    <a:moveTo>
                      <a:pt x="3244" y="0"/>
                    </a:moveTo>
                    <a:lnTo>
                      <a:pt x="2858" y="19"/>
                    </a:lnTo>
                    <a:lnTo>
                      <a:pt x="2510" y="58"/>
                    </a:lnTo>
                    <a:lnTo>
                      <a:pt x="2163" y="97"/>
                    </a:lnTo>
                    <a:lnTo>
                      <a:pt x="1834" y="174"/>
                    </a:lnTo>
                    <a:lnTo>
                      <a:pt x="1526" y="251"/>
                    </a:lnTo>
                    <a:lnTo>
                      <a:pt x="1236" y="367"/>
                    </a:lnTo>
                    <a:lnTo>
                      <a:pt x="985" y="483"/>
                    </a:lnTo>
                    <a:lnTo>
                      <a:pt x="753" y="618"/>
                    </a:lnTo>
                    <a:lnTo>
                      <a:pt x="541" y="753"/>
                    </a:lnTo>
                    <a:lnTo>
                      <a:pt x="367" y="908"/>
                    </a:lnTo>
                    <a:lnTo>
                      <a:pt x="232" y="1062"/>
                    </a:lnTo>
                    <a:lnTo>
                      <a:pt x="116" y="1255"/>
                    </a:lnTo>
                    <a:lnTo>
                      <a:pt x="39" y="1429"/>
                    </a:lnTo>
                    <a:lnTo>
                      <a:pt x="0" y="1622"/>
                    </a:lnTo>
                    <a:lnTo>
                      <a:pt x="20" y="1815"/>
                    </a:lnTo>
                    <a:lnTo>
                      <a:pt x="58" y="2008"/>
                    </a:lnTo>
                    <a:lnTo>
                      <a:pt x="135" y="2201"/>
                    </a:lnTo>
                    <a:lnTo>
                      <a:pt x="251" y="2394"/>
                    </a:lnTo>
                    <a:lnTo>
                      <a:pt x="406" y="2568"/>
                    </a:lnTo>
                    <a:lnTo>
                      <a:pt x="579" y="2742"/>
                    </a:lnTo>
                    <a:lnTo>
                      <a:pt x="792" y="2916"/>
                    </a:lnTo>
                    <a:lnTo>
                      <a:pt x="1043" y="3070"/>
                    </a:lnTo>
                    <a:lnTo>
                      <a:pt x="1294" y="3205"/>
                    </a:lnTo>
                    <a:lnTo>
                      <a:pt x="1583" y="3340"/>
                    </a:lnTo>
                    <a:lnTo>
                      <a:pt x="1892" y="3456"/>
                    </a:lnTo>
                    <a:lnTo>
                      <a:pt x="2240" y="3572"/>
                    </a:lnTo>
                    <a:lnTo>
                      <a:pt x="2587" y="3669"/>
                    </a:lnTo>
                    <a:lnTo>
                      <a:pt x="2954" y="3727"/>
                    </a:lnTo>
                    <a:lnTo>
                      <a:pt x="3340" y="3804"/>
                    </a:lnTo>
                    <a:lnTo>
                      <a:pt x="3727" y="3842"/>
                    </a:lnTo>
                    <a:lnTo>
                      <a:pt x="4113" y="3862"/>
                    </a:lnTo>
                    <a:lnTo>
                      <a:pt x="4499" y="3862"/>
                    </a:lnTo>
                    <a:lnTo>
                      <a:pt x="4885" y="3842"/>
                    </a:lnTo>
                    <a:lnTo>
                      <a:pt x="5252" y="3804"/>
                    </a:lnTo>
                    <a:lnTo>
                      <a:pt x="5580" y="3746"/>
                    </a:lnTo>
                    <a:lnTo>
                      <a:pt x="5908" y="3669"/>
                    </a:lnTo>
                    <a:lnTo>
                      <a:pt x="6217" y="3591"/>
                    </a:lnTo>
                    <a:lnTo>
                      <a:pt x="6507" y="3495"/>
                    </a:lnTo>
                    <a:lnTo>
                      <a:pt x="6758" y="3379"/>
                    </a:lnTo>
                    <a:lnTo>
                      <a:pt x="6990" y="3244"/>
                    </a:lnTo>
                    <a:lnTo>
                      <a:pt x="7202" y="3089"/>
                    </a:lnTo>
                    <a:lnTo>
                      <a:pt x="7376" y="2935"/>
                    </a:lnTo>
                    <a:lnTo>
                      <a:pt x="7530" y="2780"/>
                    </a:lnTo>
                    <a:lnTo>
                      <a:pt x="7627" y="2607"/>
                    </a:lnTo>
                    <a:lnTo>
                      <a:pt x="7704" y="2414"/>
                    </a:lnTo>
                    <a:lnTo>
                      <a:pt x="7743" y="2221"/>
                    </a:lnTo>
                    <a:lnTo>
                      <a:pt x="7743" y="2027"/>
                    </a:lnTo>
                    <a:lnTo>
                      <a:pt x="7685" y="1834"/>
                    </a:lnTo>
                    <a:lnTo>
                      <a:pt x="7608" y="1641"/>
                    </a:lnTo>
                    <a:lnTo>
                      <a:pt x="7492" y="1448"/>
                    </a:lnTo>
                    <a:lnTo>
                      <a:pt x="7337" y="1274"/>
                    </a:lnTo>
                    <a:lnTo>
                      <a:pt x="7163" y="1101"/>
                    </a:lnTo>
                    <a:lnTo>
                      <a:pt x="6951" y="946"/>
                    </a:lnTo>
                    <a:lnTo>
                      <a:pt x="6719" y="792"/>
                    </a:lnTo>
                    <a:lnTo>
                      <a:pt x="6449" y="637"/>
                    </a:lnTo>
                    <a:lnTo>
                      <a:pt x="6159" y="502"/>
                    </a:lnTo>
                    <a:lnTo>
                      <a:pt x="5851" y="386"/>
                    </a:lnTo>
                    <a:lnTo>
                      <a:pt x="5522" y="290"/>
                    </a:lnTo>
                    <a:lnTo>
                      <a:pt x="5155" y="193"/>
                    </a:lnTo>
                    <a:lnTo>
                      <a:pt x="4789" y="116"/>
                    </a:lnTo>
                    <a:lnTo>
                      <a:pt x="4422" y="58"/>
                    </a:lnTo>
                    <a:lnTo>
                      <a:pt x="4016" y="19"/>
                    </a:lnTo>
                    <a:lnTo>
                      <a:pt x="36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9373;p72"/>
              <p:cNvSpPr/>
              <p:nvPr/>
            </p:nvSpPr>
            <p:spPr>
              <a:xfrm>
                <a:off x="5342775" y="2992975"/>
                <a:ext cx="193575" cy="9657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3863" extrusionOk="0">
                    <a:moveTo>
                      <a:pt x="3224" y="1"/>
                    </a:moveTo>
                    <a:lnTo>
                      <a:pt x="2858" y="20"/>
                    </a:lnTo>
                    <a:lnTo>
                      <a:pt x="2491" y="59"/>
                    </a:lnTo>
                    <a:lnTo>
                      <a:pt x="2143" y="97"/>
                    </a:lnTo>
                    <a:lnTo>
                      <a:pt x="1834" y="175"/>
                    </a:lnTo>
                    <a:lnTo>
                      <a:pt x="1525" y="271"/>
                    </a:lnTo>
                    <a:lnTo>
                      <a:pt x="1236" y="368"/>
                    </a:lnTo>
                    <a:lnTo>
                      <a:pt x="965" y="484"/>
                    </a:lnTo>
                    <a:lnTo>
                      <a:pt x="734" y="619"/>
                    </a:lnTo>
                    <a:lnTo>
                      <a:pt x="541" y="754"/>
                    </a:lnTo>
                    <a:lnTo>
                      <a:pt x="367" y="908"/>
                    </a:lnTo>
                    <a:lnTo>
                      <a:pt x="212" y="1082"/>
                    </a:lnTo>
                    <a:lnTo>
                      <a:pt x="97" y="1256"/>
                    </a:lnTo>
                    <a:lnTo>
                      <a:pt x="39" y="1430"/>
                    </a:lnTo>
                    <a:lnTo>
                      <a:pt x="0" y="1623"/>
                    </a:lnTo>
                    <a:lnTo>
                      <a:pt x="0" y="1835"/>
                    </a:lnTo>
                    <a:lnTo>
                      <a:pt x="39" y="2028"/>
                    </a:lnTo>
                    <a:lnTo>
                      <a:pt x="135" y="2202"/>
                    </a:lnTo>
                    <a:lnTo>
                      <a:pt x="251" y="2395"/>
                    </a:lnTo>
                    <a:lnTo>
                      <a:pt x="386" y="2569"/>
                    </a:lnTo>
                    <a:lnTo>
                      <a:pt x="579" y="2743"/>
                    </a:lnTo>
                    <a:lnTo>
                      <a:pt x="792" y="2916"/>
                    </a:lnTo>
                    <a:lnTo>
                      <a:pt x="1023" y="3071"/>
                    </a:lnTo>
                    <a:lnTo>
                      <a:pt x="1294" y="3206"/>
                    </a:lnTo>
                    <a:lnTo>
                      <a:pt x="1583" y="3341"/>
                    </a:lnTo>
                    <a:lnTo>
                      <a:pt x="1892" y="3457"/>
                    </a:lnTo>
                    <a:lnTo>
                      <a:pt x="2220" y="3573"/>
                    </a:lnTo>
                    <a:lnTo>
                      <a:pt x="2568" y="3669"/>
                    </a:lnTo>
                    <a:lnTo>
                      <a:pt x="2935" y="3747"/>
                    </a:lnTo>
                    <a:lnTo>
                      <a:pt x="3321" y="3805"/>
                    </a:lnTo>
                    <a:lnTo>
                      <a:pt x="3726" y="3843"/>
                    </a:lnTo>
                    <a:lnTo>
                      <a:pt x="4113" y="3863"/>
                    </a:lnTo>
                    <a:lnTo>
                      <a:pt x="4499" y="3863"/>
                    </a:lnTo>
                    <a:lnTo>
                      <a:pt x="4866" y="3843"/>
                    </a:lnTo>
                    <a:lnTo>
                      <a:pt x="5232" y="3805"/>
                    </a:lnTo>
                    <a:lnTo>
                      <a:pt x="5580" y="3747"/>
                    </a:lnTo>
                    <a:lnTo>
                      <a:pt x="5908" y="3689"/>
                    </a:lnTo>
                    <a:lnTo>
                      <a:pt x="6217" y="3592"/>
                    </a:lnTo>
                    <a:lnTo>
                      <a:pt x="6487" y="3496"/>
                    </a:lnTo>
                    <a:lnTo>
                      <a:pt x="6758" y="3380"/>
                    </a:lnTo>
                    <a:lnTo>
                      <a:pt x="6990" y="3245"/>
                    </a:lnTo>
                    <a:lnTo>
                      <a:pt x="7202" y="3110"/>
                    </a:lnTo>
                    <a:lnTo>
                      <a:pt x="7376" y="2955"/>
                    </a:lnTo>
                    <a:lnTo>
                      <a:pt x="7511" y="2781"/>
                    </a:lnTo>
                    <a:lnTo>
                      <a:pt x="7627" y="2608"/>
                    </a:lnTo>
                    <a:lnTo>
                      <a:pt x="7704" y="2414"/>
                    </a:lnTo>
                    <a:lnTo>
                      <a:pt x="7743" y="2221"/>
                    </a:lnTo>
                    <a:lnTo>
                      <a:pt x="7723" y="2028"/>
                    </a:lnTo>
                    <a:lnTo>
                      <a:pt x="7685" y="1835"/>
                    </a:lnTo>
                    <a:lnTo>
                      <a:pt x="7607" y="1642"/>
                    </a:lnTo>
                    <a:lnTo>
                      <a:pt x="7492" y="1468"/>
                    </a:lnTo>
                    <a:lnTo>
                      <a:pt x="7337" y="1275"/>
                    </a:lnTo>
                    <a:lnTo>
                      <a:pt x="7163" y="1102"/>
                    </a:lnTo>
                    <a:lnTo>
                      <a:pt x="6951" y="947"/>
                    </a:lnTo>
                    <a:lnTo>
                      <a:pt x="6700" y="793"/>
                    </a:lnTo>
                    <a:lnTo>
                      <a:pt x="6449" y="638"/>
                    </a:lnTo>
                    <a:lnTo>
                      <a:pt x="6159" y="503"/>
                    </a:lnTo>
                    <a:lnTo>
                      <a:pt x="5831" y="387"/>
                    </a:lnTo>
                    <a:lnTo>
                      <a:pt x="5503" y="291"/>
                    </a:lnTo>
                    <a:lnTo>
                      <a:pt x="5155" y="194"/>
                    </a:lnTo>
                    <a:lnTo>
                      <a:pt x="4788" y="117"/>
                    </a:lnTo>
                    <a:lnTo>
                      <a:pt x="4402" y="59"/>
                    </a:lnTo>
                    <a:lnTo>
                      <a:pt x="4016" y="20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374;p72"/>
              <p:cNvSpPr/>
              <p:nvPr/>
            </p:nvSpPr>
            <p:spPr>
              <a:xfrm>
                <a:off x="4895300" y="2822100"/>
                <a:ext cx="4248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16992" h="15390" extrusionOk="0">
                    <a:moveTo>
                      <a:pt x="9114" y="1"/>
                    </a:moveTo>
                    <a:lnTo>
                      <a:pt x="8747" y="40"/>
                    </a:lnTo>
                    <a:lnTo>
                      <a:pt x="8380" y="97"/>
                    </a:lnTo>
                    <a:lnTo>
                      <a:pt x="8110" y="155"/>
                    </a:lnTo>
                    <a:lnTo>
                      <a:pt x="7840" y="213"/>
                    </a:lnTo>
                    <a:lnTo>
                      <a:pt x="7569" y="291"/>
                    </a:lnTo>
                    <a:lnTo>
                      <a:pt x="7318" y="387"/>
                    </a:lnTo>
                    <a:lnTo>
                      <a:pt x="6816" y="580"/>
                    </a:lnTo>
                    <a:lnTo>
                      <a:pt x="6334" y="831"/>
                    </a:lnTo>
                    <a:lnTo>
                      <a:pt x="5986" y="1044"/>
                    </a:lnTo>
                    <a:lnTo>
                      <a:pt x="5658" y="1256"/>
                    </a:lnTo>
                    <a:lnTo>
                      <a:pt x="5349" y="1507"/>
                    </a:lnTo>
                    <a:lnTo>
                      <a:pt x="5040" y="1758"/>
                    </a:lnTo>
                    <a:lnTo>
                      <a:pt x="4750" y="2028"/>
                    </a:lnTo>
                    <a:lnTo>
                      <a:pt x="4480" y="2318"/>
                    </a:lnTo>
                    <a:lnTo>
                      <a:pt x="4210" y="2607"/>
                    </a:lnTo>
                    <a:lnTo>
                      <a:pt x="3939" y="2916"/>
                    </a:lnTo>
                    <a:lnTo>
                      <a:pt x="3688" y="3245"/>
                    </a:lnTo>
                    <a:lnTo>
                      <a:pt x="3457" y="3573"/>
                    </a:lnTo>
                    <a:lnTo>
                      <a:pt x="3225" y="3901"/>
                    </a:lnTo>
                    <a:lnTo>
                      <a:pt x="3013" y="4249"/>
                    </a:lnTo>
                    <a:lnTo>
                      <a:pt x="2607" y="4944"/>
                    </a:lnTo>
                    <a:lnTo>
                      <a:pt x="2260" y="5658"/>
                    </a:lnTo>
                    <a:lnTo>
                      <a:pt x="1931" y="6295"/>
                    </a:lnTo>
                    <a:lnTo>
                      <a:pt x="1603" y="6932"/>
                    </a:lnTo>
                    <a:lnTo>
                      <a:pt x="1275" y="7550"/>
                    </a:lnTo>
                    <a:lnTo>
                      <a:pt x="966" y="8188"/>
                    </a:lnTo>
                    <a:lnTo>
                      <a:pt x="676" y="8844"/>
                    </a:lnTo>
                    <a:lnTo>
                      <a:pt x="541" y="9153"/>
                    </a:lnTo>
                    <a:lnTo>
                      <a:pt x="406" y="9500"/>
                    </a:lnTo>
                    <a:lnTo>
                      <a:pt x="290" y="9829"/>
                    </a:lnTo>
                    <a:lnTo>
                      <a:pt x="213" y="10176"/>
                    </a:lnTo>
                    <a:lnTo>
                      <a:pt x="116" y="10504"/>
                    </a:lnTo>
                    <a:lnTo>
                      <a:pt x="58" y="10871"/>
                    </a:lnTo>
                    <a:lnTo>
                      <a:pt x="20" y="11315"/>
                    </a:lnTo>
                    <a:lnTo>
                      <a:pt x="1" y="11528"/>
                    </a:lnTo>
                    <a:lnTo>
                      <a:pt x="20" y="11759"/>
                    </a:lnTo>
                    <a:lnTo>
                      <a:pt x="39" y="11972"/>
                    </a:lnTo>
                    <a:lnTo>
                      <a:pt x="78" y="12184"/>
                    </a:lnTo>
                    <a:lnTo>
                      <a:pt x="136" y="12397"/>
                    </a:lnTo>
                    <a:lnTo>
                      <a:pt x="213" y="12609"/>
                    </a:lnTo>
                    <a:lnTo>
                      <a:pt x="329" y="12860"/>
                    </a:lnTo>
                    <a:lnTo>
                      <a:pt x="483" y="13072"/>
                    </a:lnTo>
                    <a:lnTo>
                      <a:pt x="676" y="13285"/>
                    </a:lnTo>
                    <a:lnTo>
                      <a:pt x="869" y="13459"/>
                    </a:lnTo>
                    <a:lnTo>
                      <a:pt x="1082" y="13632"/>
                    </a:lnTo>
                    <a:lnTo>
                      <a:pt x="1313" y="13787"/>
                    </a:lnTo>
                    <a:lnTo>
                      <a:pt x="1564" y="13922"/>
                    </a:lnTo>
                    <a:lnTo>
                      <a:pt x="1815" y="14019"/>
                    </a:lnTo>
                    <a:lnTo>
                      <a:pt x="2105" y="14134"/>
                    </a:lnTo>
                    <a:lnTo>
                      <a:pt x="2395" y="14231"/>
                    </a:lnTo>
                    <a:lnTo>
                      <a:pt x="2684" y="14308"/>
                    </a:lnTo>
                    <a:lnTo>
                      <a:pt x="2993" y="14366"/>
                    </a:lnTo>
                    <a:lnTo>
                      <a:pt x="3611" y="14463"/>
                    </a:lnTo>
                    <a:lnTo>
                      <a:pt x="4248" y="14540"/>
                    </a:lnTo>
                    <a:lnTo>
                      <a:pt x="4885" y="14578"/>
                    </a:lnTo>
                    <a:lnTo>
                      <a:pt x="5523" y="14617"/>
                    </a:lnTo>
                    <a:lnTo>
                      <a:pt x="6739" y="14656"/>
                    </a:lnTo>
                    <a:lnTo>
                      <a:pt x="8052" y="14733"/>
                    </a:lnTo>
                    <a:lnTo>
                      <a:pt x="9365" y="14810"/>
                    </a:lnTo>
                    <a:lnTo>
                      <a:pt x="10021" y="14868"/>
                    </a:lnTo>
                    <a:lnTo>
                      <a:pt x="10678" y="14945"/>
                    </a:lnTo>
                    <a:lnTo>
                      <a:pt x="11334" y="15023"/>
                    </a:lnTo>
                    <a:lnTo>
                      <a:pt x="11991" y="15138"/>
                    </a:lnTo>
                    <a:lnTo>
                      <a:pt x="12667" y="15274"/>
                    </a:lnTo>
                    <a:lnTo>
                      <a:pt x="13033" y="15331"/>
                    </a:lnTo>
                    <a:lnTo>
                      <a:pt x="13381" y="15370"/>
                    </a:lnTo>
                    <a:lnTo>
                      <a:pt x="13729" y="15389"/>
                    </a:lnTo>
                    <a:lnTo>
                      <a:pt x="14076" y="15389"/>
                    </a:lnTo>
                    <a:lnTo>
                      <a:pt x="14404" y="15351"/>
                    </a:lnTo>
                    <a:lnTo>
                      <a:pt x="14752" y="15274"/>
                    </a:lnTo>
                    <a:lnTo>
                      <a:pt x="14945" y="15196"/>
                    </a:lnTo>
                    <a:lnTo>
                      <a:pt x="15157" y="15119"/>
                    </a:lnTo>
                    <a:lnTo>
                      <a:pt x="15350" y="15003"/>
                    </a:lnTo>
                    <a:lnTo>
                      <a:pt x="15524" y="14887"/>
                    </a:lnTo>
                    <a:lnTo>
                      <a:pt x="15698" y="14752"/>
                    </a:lnTo>
                    <a:lnTo>
                      <a:pt x="15872" y="14617"/>
                    </a:lnTo>
                    <a:lnTo>
                      <a:pt x="16026" y="14463"/>
                    </a:lnTo>
                    <a:lnTo>
                      <a:pt x="16161" y="14289"/>
                    </a:lnTo>
                    <a:lnTo>
                      <a:pt x="16296" y="14115"/>
                    </a:lnTo>
                    <a:lnTo>
                      <a:pt x="16412" y="13941"/>
                    </a:lnTo>
                    <a:lnTo>
                      <a:pt x="16528" y="13748"/>
                    </a:lnTo>
                    <a:lnTo>
                      <a:pt x="16625" y="13555"/>
                    </a:lnTo>
                    <a:lnTo>
                      <a:pt x="16721" y="13343"/>
                    </a:lnTo>
                    <a:lnTo>
                      <a:pt x="16798" y="13150"/>
                    </a:lnTo>
                    <a:lnTo>
                      <a:pt x="16856" y="12937"/>
                    </a:lnTo>
                    <a:lnTo>
                      <a:pt x="16895" y="12725"/>
                    </a:lnTo>
                    <a:lnTo>
                      <a:pt x="16953" y="12435"/>
                    </a:lnTo>
                    <a:lnTo>
                      <a:pt x="16972" y="12146"/>
                    </a:lnTo>
                    <a:lnTo>
                      <a:pt x="16992" y="11856"/>
                    </a:lnTo>
                    <a:lnTo>
                      <a:pt x="16992" y="11566"/>
                    </a:lnTo>
                    <a:lnTo>
                      <a:pt x="16972" y="10968"/>
                    </a:lnTo>
                    <a:lnTo>
                      <a:pt x="16934" y="10389"/>
                    </a:lnTo>
                    <a:lnTo>
                      <a:pt x="16818" y="9249"/>
                    </a:lnTo>
                    <a:lnTo>
                      <a:pt x="16741" y="8690"/>
                    </a:lnTo>
                    <a:lnTo>
                      <a:pt x="16663" y="8130"/>
                    </a:lnTo>
                    <a:lnTo>
                      <a:pt x="16567" y="7570"/>
                    </a:lnTo>
                    <a:lnTo>
                      <a:pt x="16470" y="7010"/>
                    </a:lnTo>
                    <a:lnTo>
                      <a:pt x="16335" y="6469"/>
                    </a:lnTo>
                    <a:lnTo>
                      <a:pt x="16200" y="5909"/>
                    </a:lnTo>
                    <a:lnTo>
                      <a:pt x="15988" y="5272"/>
                    </a:lnTo>
                    <a:lnTo>
                      <a:pt x="15717" y="4635"/>
                    </a:lnTo>
                    <a:lnTo>
                      <a:pt x="15582" y="4326"/>
                    </a:lnTo>
                    <a:lnTo>
                      <a:pt x="15428" y="4017"/>
                    </a:lnTo>
                    <a:lnTo>
                      <a:pt x="15273" y="3708"/>
                    </a:lnTo>
                    <a:lnTo>
                      <a:pt x="15099" y="3418"/>
                    </a:lnTo>
                    <a:lnTo>
                      <a:pt x="14906" y="3148"/>
                    </a:lnTo>
                    <a:lnTo>
                      <a:pt x="14713" y="2878"/>
                    </a:lnTo>
                    <a:lnTo>
                      <a:pt x="14520" y="2607"/>
                    </a:lnTo>
                    <a:lnTo>
                      <a:pt x="14308" y="2356"/>
                    </a:lnTo>
                    <a:lnTo>
                      <a:pt x="14095" y="2105"/>
                    </a:lnTo>
                    <a:lnTo>
                      <a:pt x="13864" y="1874"/>
                    </a:lnTo>
                    <a:lnTo>
                      <a:pt x="13632" y="1642"/>
                    </a:lnTo>
                    <a:lnTo>
                      <a:pt x="13381" y="1430"/>
                    </a:lnTo>
                    <a:lnTo>
                      <a:pt x="13130" y="1237"/>
                    </a:lnTo>
                    <a:lnTo>
                      <a:pt x="12860" y="1044"/>
                    </a:lnTo>
                    <a:lnTo>
                      <a:pt x="12589" y="870"/>
                    </a:lnTo>
                    <a:lnTo>
                      <a:pt x="12319" y="715"/>
                    </a:lnTo>
                    <a:lnTo>
                      <a:pt x="12029" y="561"/>
                    </a:lnTo>
                    <a:lnTo>
                      <a:pt x="11740" y="426"/>
                    </a:lnTo>
                    <a:lnTo>
                      <a:pt x="11431" y="310"/>
                    </a:lnTo>
                    <a:lnTo>
                      <a:pt x="11122" y="213"/>
                    </a:lnTo>
                    <a:lnTo>
                      <a:pt x="10794" y="136"/>
                    </a:lnTo>
                    <a:lnTo>
                      <a:pt x="10485" y="78"/>
                    </a:lnTo>
                    <a:lnTo>
                      <a:pt x="10137" y="40"/>
                    </a:lnTo>
                    <a:lnTo>
                      <a:pt x="98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375;p72"/>
              <p:cNvSpPr/>
              <p:nvPr/>
            </p:nvSpPr>
            <p:spPr>
              <a:xfrm>
                <a:off x="5033825" y="2881000"/>
                <a:ext cx="206150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8246" h="4982" extrusionOk="0">
                    <a:moveTo>
                      <a:pt x="3167" y="0"/>
                    </a:moveTo>
                    <a:lnTo>
                      <a:pt x="2685" y="39"/>
                    </a:lnTo>
                    <a:lnTo>
                      <a:pt x="2241" y="78"/>
                    </a:lnTo>
                    <a:lnTo>
                      <a:pt x="1797" y="136"/>
                    </a:lnTo>
                    <a:lnTo>
                      <a:pt x="1410" y="194"/>
                    </a:lnTo>
                    <a:lnTo>
                      <a:pt x="1044" y="271"/>
                    </a:lnTo>
                    <a:lnTo>
                      <a:pt x="406" y="425"/>
                    </a:lnTo>
                    <a:lnTo>
                      <a:pt x="271" y="464"/>
                    </a:lnTo>
                    <a:lnTo>
                      <a:pt x="155" y="541"/>
                    </a:lnTo>
                    <a:lnTo>
                      <a:pt x="78" y="638"/>
                    </a:lnTo>
                    <a:lnTo>
                      <a:pt x="20" y="754"/>
                    </a:lnTo>
                    <a:lnTo>
                      <a:pt x="1" y="869"/>
                    </a:lnTo>
                    <a:lnTo>
                      <a:pt x="1" y="985"/>
                    </a:lnTo>
                    <a:lnTo>
                      <a:pt x="40" y="1101"/>
                    </a:lnTo>
                    <a:lnTo>
                      <a:pt x="117" y="1217"/>
                    </a:lnTo>
                    <a:lnTo>
                      <a:pt x="3283" y="4770"/>
                    </a:lnTo>
                    <a:lnTo>
                      <a:pt x="3380" y="4847"/>
                    </a:lnTo>
                    <a:lnTo>
                      <a:pt x="3496" y="4905"/>
                    </a:lnTo>
                    <a:lnTo>
                      <a:pt x="3612" y="4963"/>
                    </a:lnTo>
                    <a:lnTo>
                      <a:pt x="3747" y="4982"/>
                    </a:lnTo>
                    <a:lnTo>
                      <a:pt x="3863" y="4982"/>
                    </a:lnTo>
                    <a:lnTo>
                      <a:pt x="3998" y="4963"/>
                    </a:lnTo>
                    <a:lnTo>
                      <a:pt x="4133" y="4924"/>
                    </a:lnTo>
                    <a:lnTo>
                      <a:pt x="4229" y="4847"/>
                    </a:lnTo>
                    <a:lnTo>
                      <a:pt x="8052" y="1989"/>
                    </a:lnTo>
                    <a:lnTo>
                      <a:pt x="8149" y="1912"/>
                    </a:lnTo>
                    <a:lnTo>
                      <a:pt x="8207" y="1796"/>
                    </a:lnTo>
                    <a:lnTo>
                      <a:pt x="8245" y="1700"/>
                    </a:lnTo>
                    <a:lnTo>
                      <a:pt x="8245" y="1584"/>
                    </a:lnTo>
                    <a:lnTo>
                      <a:pt x="8226" y="1468"/>
                    </a:lnTo>
                    <a:lnTo>
                      <a:pt x="8188" y="1371"/>
                    </a:lnTo>
                    <a:lnTo>
                      <a:pt x="8091" y="1275"/>
                    </a:lnTo>
                    <a:lnTo>
                      <a:pt x="7994" y="1178"/>
                    </a:lnTo>
                    <a:lnTo>
                      <a:pt x="7724" y="1024"/>
                    </a:lnTo>
                    <a:lnTo>
                      <a:pt x="7454" y="889"/>
                    </a:lnTo>
                    <a:lnTo>
                      <a:pt x="6894" y="638"/>
                    </a:lnTo>
                    <a:lnTo>
                      <a:pt x="6334" y="445"/>
                    </a:lnTo>
                    <a:lnTo>
                      <a:pt x="5793" y="271"/>
                    </a:lnTo>
                    <a:lnTo>
                      <a:pt x="5253" y="155"/>
                    </a:lnTo>
                    <a:lnTo>
                      <a:pt x="4712" y="78"/>
                    </a:lnTo>
                    <a:lnTo>
                      <a:pt x="4171" y="20"/>
                    </a:lnTo>
                    <a:lnTo>
                      <a:pt x="36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376;p72"/>
              <p:cNvSpPr/>
              <p:nvPr/>
            </p:nvSpPr>
            <p:spPr>
              <a:xfrm>
                <a:off x="5051700" y="2994925"/>
                <a:ext cx="143875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2105" extrusionOk="0">
                    <a:moveTo>
                      <a:pt x="2974" y="0"/>
                    </a:moveTo>
                    <a:lnTo>
                      <a:pt x="2954" y="19"/>
                    </a:lnTo>
                    <a:lnTo>
                      <a:pt x="2530" y="1197"/>
                    </a:lnTo>
                    <a:lnTo>
                      <a:pt x="2452" y="1352"/>
                    </a:lnTo>
                    <a:lnTo>
                      <a:pt x="2375" y="1487"/>
                    </a:lnTo>
                    <a:lnTo>
                      <a:pt x="2259" y="1622"/>
                    </a:lnTo>
                    <a:lnTo>
                      <a:pt x="2124" y="1719"/>
                    </a:lnTo>
                    <a:lnTo>
                      <a:pt x="1989" y="1796"/>
                    </a:lnTo>
                    <a:lnTo>
                      <a:pt x="1835" y="1854"/>
                    </a:lnTo>
                    <a:lnTo>
                      <a:pt x="1680" y="1892"/>
                    </a:lnTo>
                    <a:lnTo>
                      <a:pt x="1506" y="1912"/>
                    </a:lnTo>
                    <a:lnTo>
                      <a:pt x="1390" y="1892"/>
                    </a:lnTo>
                    <a:lnTo>
                      <a:pt x="1255" y="1873"/>
                    </a:lnTo>
                    <a:lnTo>
                      <a:pt x="1139" y="1834"/>
                    </a:lnTo>
                    <a:lnTo>
                      <a:pt x="1004" y="1777"/>
                    </a:lnTo>
                    <a:lnTo>
                      <a:pt x="1002" y="1781"/>
                    </a:lnTo>
                    <a:lnTo>
                      <a:pt x="1002" y="1781"/>
                    </a:lnTo>
                    <a:lnTo>
                      <a:pt x="58" y="1120"/>
                    </a:lnTo>
                    <a:lnTo>
                      <a:pt x="39" y="1120"/>
                    </a:lnTo>
                    <a:lnTo>
                      <a:pt x="0" y="1139"/>
                    </a:lnTo>
                    <a:lnTo>
                      <a:pt x="0" y="1178"/>
                    </a:lnTo>
                    <a:lnTo>
                      <a:pt x="20" y="1197"/>
                    </a:lnTo>
                    <a:lnTo>
                      <a:pt x="966" y="1854"/>
                    </a:lnTo>
                    <a:lnTo>
                      <a:pt x="1101" y="1912"/>
                    </a:lnTo>
                    <a:lnTo>
                      <a:pt x="1236" y="1950"/>
                    </a:lnTo>
                    <a:lnTo>
                      <a:pt x="1371" y="1989"/>
                    </a:lnTo>
                    <a:lnTo>
                      <a:pt x="1506" y="1989"/>
                    </a:lnTo>
                    <a:lnTo>
                      <a:pt x="1680" y="1970"/>
                    </a:lnTo>
                    <a:lnTo>
                      <a:pt x="1854" y="1931"/>
                    </a:lnTo>
                    <a:lnTo>
                      <a:pt x="2028" y="1873"/>
                    </a:lnTo>
                    <a:lnTo>
                      <a:pt x="2182" y="1777"/>
                    </a:lnTo>
                    <a:lnTo>
                      <a:pt x="2317" y="1680"/>
                    </a:lnTo>
                    <a:lnTo>
                      <a:pt x="2433" y="1545"/>
                    </a:lnTo>
                    <a:lnTo>
                      <a:pt x="2530" y="1390"/>
                    </a:lnTo>
                    <a:lnTo>
                      <a:pt x="2607" y="1217"/>
                    </a:lnTo>
                    <a:lnTo>
                      <a:pt x="2993" y="155"/>
                    </a:lnTo>
                    <a:lnTo>
                      <a:pt x="3302" y="1255"/>
                    </a:lnTo>
                    <a:lnTo>
                      <a:pt x="3379" y="1448"/>
                    </a:lnTo>
                    <a:lnTo>
                      <a:pt x="3476" y="1603"/>
                    </a:lnTo>
                    <a:lnTo>
                      <a:pt x="3592" y="1757"/>
                    </a:lnTo>
                    <a:lnTo>
                      <a:pt x="3746" y="1873"/>
                    </a:lnTo>
                    <a:lnTo>
                      <a:pt x="3901" y="1970"/>
                    </a:lnTo>
                    <a:lnTo>
                      <a:pt x="4074" y="2047"/>
                    </a:lnTo>
                    <a:lnTo>
                      <a:pt x="4248" y="2085"/>
                    </a:lnTo>
                    <a:lnTo>
                      <a:pt x="4422" y="2105"/>
                    </a:lnTo>
                    <a:lnTo>
                      <a:pt x="4557" y="2085"/>
                    </a:lnTo>
                    <a:lnTo>
                      <a:pt x="4673" y="2066"/>
                    </a:lnTo>
                    <a:lnTo>
                      <a:pt x="4789" y="2047"/>
                    </a:lnTo>
                    <a:lnTo>
                      <a:pt x="4924" y="1989"/>
                    </a:lnTo>
                    <a:lnTo>
                      <a:pt x="5735" y="1487"/>
                    </a:lnTo>
                    <a:lnTo>
                      <a:pt x="5754" y="1468"/>
                    </a:lnTo>
                    <a:lnTo>
                      <a:pt x="5754" y="1429"/>
                    </a:lnTo>
                    <a:lnTo>
                      <a:pt x="5715" y="1410"/>
                    </a:lnTo>
                    <a:lnTo>
                      <a:pt x="5696" y="1429"/>
                    </a:lnTo>
                    <a:lnTo>
                      <a:pt x="4885" y="1912"/>
                    </a:lnTo>
                    <a:lnTo>
                      <a:pt x="4769" y="1970"/>
                    </a:lnTo>
                    <a:lnTo>
                      <a:pt x="4654" y="1989"/>
                    </a:lnTo>
                    <a:lnTo>
                      <a:pt x="4538" y="2008"/>
                    </a:lnTo>
                    <a:lnTo>
                      <a:pt x="4248" y="2008"/>
                    </a:lnTo>
                    <a:lnTo>
                      <a:pt x="4094" y="1970"/>
                    </a:lnTo>
                    <a:lnTo>
                      <a:pt x="3939" y="1892"/>
                    </a:lnTo>
                    <a:lnTo>
                      <a:pt x="3785" y="1796"/>
                    </a:lnTo>
                    <a:lnTo>
                      <a:pt x="3650" y="1699"/>
                    </a:lnTo>
                    <a:lnTo>
                      <a:pt x="3534" y="1564"/>
                    </a:lnTo>
                    <a:lnTo>
                      <a:pt x="3456" y="1410"/>
                    </a:lnTo>
                    <a:lnTo>
                      <a:pt x="3379" y="1236"/>
                    </a:lnTo>
                    <a:lnTo>
                      <a:pt x="3032" y="19"/>
                    </a:lnTo>
                    <a:lnTo>
                      <a:pt x="30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377;p72"/>
              <p:cNvSpPr/>
              <p:nvPr/>
            </p:nvSpPr>
            <p:spPr>
              <a:xfrm>
                <a:off x="5097550" y="2983825"/>
                <a:ext cx="56975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4596" extrusionOk="0">
                    <a:moveTo>
                      <a:pt x="1140" y="0"/>
                    </a:moveTo>
                    <a:lnTo>
                      <a:pt x="1082" y="367"/>
                    </a:lnTo>
                    <a:lnTo>
                      <a:pt x="1024" y="753"/>
                    </a:lnTo>
                    <a:lnTo>
                      <a:pt x="927" y="1178"/>
                    </a:lnTo>
                    <a:lnTo>
                      <a:pt x="850" y="1410"/>
                    </a:lnTo>
                    <a:lnTo>
                      <a:pt x="773" y="1622"/>
                    </a:lnTo>
                    <a:lnTo>
                      <a:pt x="676" y="1834"/>
                    </a:lnTo>
                    <a:lnTo>
                      <a:pt x="580" y="2027"/>
                    </a:lnTo>
                    <a:lnTo>
                      <a:pt x="464" y="2182"/>
                    </a:lnTo>
                    <a:lnTo>
                      <a:pt x="329" y="2298"/>
                    </a:lnTo>
                    <a:lnTo>
                      <a:pt x="252" y="2356"/>
                    </a:lnTo>
                    <a:lnTo>
                      <a:pt x="174" y="2394"/>
                    </a:lnTo>
                    <a:lnTo>
                      <a:pt x="97" y="2414"/>
                    </a:lnTo>
                    <a:lnTo>
                      <a:pt x="1" y="2433"/>
                    </a:lnTo>
                    <a:lnTo>
                      <a:pt x="39" y="2761"/>
                    </a:lnTo>
                    <a:lnTo>
                      <a:pt x="78" y="3089"/>
                    </a:lnTo>
                    <a:lnTo>
                      <a:pt x="174" y="3495"/>
                    </a:lnTo>
                    <a:lnTo>
                      <a:pt x="232" y="3688"/>
                    </a:lnTo>
                    <a:lnTo>
                      <a:pt x="310" y="3881"/>
                    </a:lnTo>
                    <a:lnTo>
                      <a:pt x="387" y="4055"/>
                    </a:lnTo>
                    <a:lnTo>
                      <a:pt x="483" y="4229"/>
                    </a:lnTo>
                    <a:lnTo>
                      <a:pt x="599" y="4364"/>
                    </a:lnTo>
                    <a:lnTo>
                      <a:pt x="734" y="4480"/>
                    </a:lnTo>
                    <a:lnTo>
                      <a:pt x="889" y="4557"/>
                    </a:lnTo>
                    <a:lnTo>
                      <a:pt x="966" y="4595"/>
                    </a:lnTo>
                    <a:lnTo>
                      <a:pt x="1236" y="4595"/>
                    </a:lnTo>
                    <a:lnTo>
                      <a:pt x="1314" y="4557"/>
                    </a:lnTo>
                    <a:lnTo>
                      <a:pt x="1391" y="4537"/>
                    </a:lnTo>
                    <a:lnTo>
                      <a:pt x="1526" y="4441"/>
                    </a:lnTo>
                    <a:lnTo>
                      <a:pt x="1661" y="4306"/>
                    </a:lnTo>
                    <a:lnTo>
                      <a:pt x="1777" y="4151"/>
                    </a:lnTo>
                    <a:lnTo>
                      <a:pt x="1873" y="3958"/>
                    </a:lnTo>
                    <a:lnTo>
                      <a:pt x="1951" y="3784"/>
                    </a:lnTo>
                    <a:lnTo>
                      <a:pt x="2028" y="3572"/>
                    </a:lnTo>
                    <a:lnTo>
                      <a:pt x="2144" y="3186"/>
                    </a:lnTo>
                    <a:lnTo>
                      <a:pt x="2221" y="2838"/>
                    </a:lnTo>
                    <a:lnTo>
                      <a:pt x="2279" y="2491"/>
                    </a:lnTo>
                    <a:lnTo>
                      <a:pt x="2221" y="2452"/>
                    </a:lnTo>
                    <a:lnTo>
                      <a:pt x="2105" y="2356"/>
                    </a:lnTo>
                    <a:lnTo>
                      <a:pt x="1931" y="2163"/>
                    </a:lnTo>
                    <a:lnTo>
                      <a:pt x="1738" y="1912"/>
                    </a:lnTo>
                    <a:lnTo>
                      <a:pt x="1622" y="1738"/>
                    </a:lnTo>
                    <a:lnTo>
                      <a:pt x="1526" y="1564"/>
                    </a:lnTo>
                    <a:lnTo>
                      <a:pt x="1429" y="1352"/>
                    </a:lnTo>
                    <a:lnTo>
                      <a:pt x="1333" y="1139"/>
                    </a:lnTo>
                    <a:lnTo>
                      <a:pt x="1256" y="888"/>
                    </a:lnTo>
                    <a:lnTo>
                      <a:pt x="1198" y="618"/>
                    </a:lnTo>
                    <a:lnTo>
                      <a:pt x="1159" y="309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378;p72"/>
              <p:cNvSpPr/>
              <p:nvPr/>
            </p:nvSpPr>
            <p:spPr>
              <a:xfrm>
                <a:off x="4778500" y="2875200"/>
                <a:ext cx="140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739" extrusionOk="0">
                    <a:moveTo>
                      <a:pt x="2626" y="1"/>
                    </a:moveTo>
                    <a:lnTo>
                      <a:pt x="2240" y="20"/>
                    </a:lnTo>
                    <a:lnTo>
                      <a:pt x="1873" y="97"/>
                    </a:lnTo>
                    <a:lnTo>
                      <a:pt x="1487" y="194"/>
                    </a:lnTo>
                    <a:lnTo>
                      <a:pt x="1139" y="348"/>
                    </a:lnTo>
                    <a:lnTo>
                      <a:pt x="985" y="445"/>
                    </a:lnTo>
                    <a:lnTo>
                      <a:pt x="811" y="541"/>
                    </a:lnTo>
                    <a:lnTo>
                      <a:pt x="656" y="657"/>
                    </a:lnTo>
                    <a:lnTo>
                      <a:pt x="521" y="792"/>
                    </a:lnTo>
                    <a:lnTo>
                      <a:pt x="367" y="908"/>
                    </a:lnTo>
                    <a:lnTo>
                      <a:pt x="251" y="1063"/>
                    </a:lnTo>
                    <a:lnTo>
                      <a:pt x="116" y="1198"/>
                    </a:lnTo>
                    <a:lnTo>
                      <a:pt x="19" y="1372"/>
                    </a:lnTo>
                    <a:lnTo>
                      <a:pt x="0" y="1410"/>
                    </a:lnTo>
                    <a:lnTo>
                      <a:pt x="0" y="1468"/>
                    </a:lnTo>
                    <a:lnTo>
                      <a:pt x="19" y="1526"/>
                    </a:lnTo>
                    <a:lnTo>
                      <a:pt x="58" y="1565"/>
                    </a:lnTo>
                    <a:lnTo>
                      <a:pt x="116" y="1584"/>
                    </a:lnTo>
                    <a:lnTo>
                      <a:pt x="154" y="1565"/>
                    </a:lnTo>
                    <a:lnTo>
                      <a:pt x="212" y="1545"/>
                    </a:lnTo>
                    <a:lnTo>
                      <a:pt x="251" y="1507"/>
                    </a:lnTo>
                    <a:lnTo>
                      <a:pt x="348" y="1372"/>
                    </a:lnTo>
                    <a:lnTo>
                      <a:pt x="444" y="1237"/>
                    </a:lnTo>
                    <a:lnTo>
                      <a:pt x="579" y="1101"/>
                    </a:lnTo>
                    <a:lnTo>
                      <a:pt x="695" y="986"/>
                    </a:lnTo>
                    <a:lnTo>
                      <a:pt x="965" y="773"/>
                    </a:lnTo>
                    <a:lnTo>
                      <a:pt x="1274" y="599"/>
                    </a:lnTo>
                    <a:lnTo>
                      <a:pt x="1583" y="464"/>
                    </a:lnTo>
                    <a:lnTo>
                      <a:pt x="1931" y="348"/>
                    </a:lnTo>
                    <a:lnTo>
                      <a:pt x="2278" y="290"/>
                    </a:lnTo>
                    <a:lnTo>
                      <a:pt x="2626" y="271"/>
                    </a:lnTo>
                    <a:lnTo>
                      <a:pt x="2800" y="271"/>
                    </a:lnTo>
                    <a:lnTo>
                      <a:pt x="3167" y="329"/>
                    </a:lnTo>
                    <a:lnTo>
                      <a:pt x="3533" y="406"/>
                    </a:lnTo>
                    <a:lnTo>
                      <a:pt x="3881" y="541"/>
                    </a:lnTo>
                    <a:lnTo>
                      <a:pt x="4228" y="715"/>
                    </a:lnTo>
                    <a:lnTo>
                      <a:pt x="4537" y="908"/>
                    </a:lnTo>
                    <a:lnTo>
                      <a:pt x="4846" y="1140"/>
                    </a:lnTo>
                    <a:lnTo>
                      <a:pt x="5117" y="1410"/>
                    </a:lnTo>
                    <a:lnTo>
                      <a:pt x="5368" y="1700"/>
                    </a:lnTo>
                    <a:lnTo>
                      <a:pt x="5406" y="1719"/>
                    </a:lnTo>
                    <a:lnTo>
                      <a:pt x="5445" y="1739"/>
                    </a:lnTo>
                    <a:lnTo>
                      <a:pt x="5503" y="1739"/>
                    </a:lnTo>
                    <a:lnTo>
                      <a:pt x="5561" y="1719"/>
                    </a:lnTo>
                    <a:lnTo>
                      <a:pt x="5599" y="1681"/>
                    </a:lnTo>
                    <a:lnTo>
                      <a:pt x="5599" y="1623"/>
                    </a:lnTo>
                    <a:lnTo>
                      <a:pt x="5599" y="1565"/>
                    </a:lnTo>
                    <a:lnTo>
                      <a:pt x="5580" y="1526"/>
                    </a:lnTo>
                    <a:lnTo>
                      <a:pt x="5310" y="1217"/>
                    </a:lnTo>
                    <a:lnTo>
                      <a:pt x="5020" y="947"/>
                    </a:lnTo>
                    <a:lnTo>
                      <a:pt x="4692" y="696"/>
                    </a:lnTo>
                    <a:lnTo>
                      <a:pt x="4364" y="464"/>
                    </a:lnTo>
                    <a:lnTo>
                      <a:pt x="3997" y="290"/>
                    </a:lnTo>
                    <a:lnTo>
                      <a:pt x="3611" y="155"/>
                    </a:lnTo>
                    <a:lnTo>
                      <a:pt x="3418" y="97"/>
                    </a:lnTo>
                    <a:lnTo>
                      <a:pt x="3224" y="59"/>
                    </a:lnTo>
                    <a:lnTo>
                      <a:pt x="3031" y="20"/>
                    </a:lnTo>
                    <a:lnTo>
                      <a:pt x="28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379;p72"/>
              <p:cNvSpPr/>
              <p:nvPr/>
            </p:nvSpPr>
            <p:spPr>
              <a:xfrm>
                <a:off x="5327325" y="2911900"/>
                <a:ext cx="14000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912" extrusionOk="0">
                    <a:moveTo>
                      <a:pt x="2761" y="0"/>
                    </a:moveTo>
                    <a:lnTo>
                      <a:pt x="2375" y="39"/>
                    </a:lnTo>
                    <a:lnTo>
                      <a:pt x="2008" y="97"/>
                    </a:lnTo>
                    <a:lnTo>
                      <a:pt x="1641" y="193"/>
                    </a:lnTo>
                    <a:lnTo>
                      <a:pt x="1294" y="328"/>
                    </a:lnTo>
                    <a:lnTo>
                      <a:pt x="946" y="502"/>
                    </a:lnTo>
                    <a:lnTo>
                      <a:pt x="618" y="695"/>
                    </a:lnTo>
                    <a:lnTo>
                      <a:pt x="328" y="927"/>
                    </a:lnTo>
                    <a:lnTo>
                      <a:pt x="39" y="1178"/>
                    </a:lnTo>
                    <a:lnTo>
                      <a:pt x="19" y="1217"/>
                    </a:lnTo>
                    <a:lnTo>
                      <a:pt x="0" y="1275"/>
                    </a:lnTo>
                    <a:lnTo>
                      <a:pt x="19" y="1332"/>
                    </a:lnTo>
                    <a:lnTo>
                      <a:pt x="39" y="1371"/>
                    </a:lnTo>
                    <a:lnTo>
                      <a:pt x="97" y="1410"/>
                    </a:lnTo>
                    <a:lnTo>
                      <a:pt x="193" y="1410"/>
                    </a:lnTo>
                    <a:lnTo>
                      <a:pt x="232" y="1371"/>
                    </a:lnTo>
                    <a:lnTo>
                      <a:pt x="502" y="1139"/>
                    </a:lnTo>
                    <a:lnTo>
                      <a:pt x="792" y="927"/>
                    </a:lnTo>
                    <a:lnTo>
                      <a:pt x="1081" y="734"/>
                    </a:lnTo>
                    <a:lnTo>
                      <a:pt x="1410" y="579"/>
                    </a:lnTo>
                    <a:lnTo>
                      <a:pt x="1738" y="444"/>
                    </a:lnTo>
                    <a:lnTo>
                      <a:pt x="2066" y="367"/>
                    </a:lnTo>
                    <a:lnTo>
                      <a:pt x="2414" y="309"/>
                    </a:lnTo>
                    <a:lnTo>
                      <a:pt x="2761" y="290"/>
                    </a:lnTo>
                    <a:lnTo>
                      <a:pt x="2954" y="290"/>
                    </a:lnTo>
                    <a:lnTo>
                      <a:pt x="3128" y="309"/>
                    </a:lnTo>
                    <a:lnTo>
                      <a:pt x="3321" y="328"/>
                    </a:lnTo>
                    <a:lnTo>
                      <a:pt x="3495" y="386"/>
                    </a:lnTo>
                    <a:lnTo>
                      <a:pt x="3688" y="425"/>
                    </a:lnTo>
                    <a:lnTo>
                      <a:pt x="3862" y="502"/>
                    </a:lnTo>
                    <a:lnTo>
                      <a:pt x="4036" y="579"/>
                    </a:lnTo>
                    <a:lnTo>
                      <a:pt x="4190" y="657"/>
                    </a:lnTo>
                    <a:lnTo>
                      <a:pt x="4364" y="753"/>
                    </a:lnTo>
                    <a:lnTo>
                      <a:pt x="4518" y="850"/>
                    </a:lnTo>
                    <a:lnTo>
                      <a:pt x="4653" y="966"/>
                    </a:lnTo>
                    <a:lnTo>
                      <a:pt x="4789" y="1101"/>
                    </a:lnTo>
                    <a:lnTo>
                      <a:pt x="4924" y="1236"/>
                    </a:lnTo>
                    <a:lnTo>
                      <a:pt x="5040" y="1371"/>
                    </a:lnTo>
                    <a:lnTo>
                      <a:pt x="5155" y="1526"/>
                    </a:lnTo>
                    <a:lnTo>
                      <a:pt x="5252" y="1680"/>
                    </a:lnTo>
                    <a:lnTo>
                      <a:pt x="5329" y="1834"/>
                    </a:lnTo>
                    <a:lnTo>
                      <a:pt x="5368" y="1873"/>
                    </a:lnTo>
                    <a:lnTo>
                      <a:pt x="5406" y="1912"/>
                    </a:lnTo>
                    <a:lnTo>
                      <a:pt x="5522" y="1912"/>
                    </a:lnTo>
                    <a:lnTo>
                      <a:pt x="5561" y="1873"/>
                    </a:lnTo>
                    <a:lnTo>
                      <a:pt x="5580" y="1815"/>
                    </a:lnTo>
                    <a:lnTo>
                      <a:pt x="5599" y="1777"/>
                    </a:lnTo>
                    <a:lnTo>
                      <a:pt x="5580" y="1719"/>
                    </a:lnTo>
                    <a:lnTo>
                      <a:pt x="5484" y="1545"/>
                    </a:lnTo>
                    <a:lnTo>
                      <a:pt x="5387" y="1371"/>
                    </a:lnTo>
                    <a:lnTo>
                      <a:pt x="5252" y="1197"/>
                    </a:lnTo>
                    <a:lnTo>
                      <a:pt x="5136" y="1043"/>
                    </a:lnTo>
                    <a:lnTo>
                      <a:pt x="4982" y="888"/>
                    </a:lnTo>
                    <a:lnTo>
                      <a:pt x="4827" y="753"/>
                    </a:lnTo>
                    <a:lnTo>
                      <a:pt x="4673" y="637"/>
                    </a:lnTo>
                    <a:lnTo>
                      <a:pt x="4499" y="522"/>
                    </a:lnTo>
                    <a:lnTo>
                      <a:pt x="4325" y="425"/>
                    </a:lnTo>
                    <a:lnTo>
                      <a:pt x="4151" y="328"/>
                    </a:lnTo>
                    <a:lnTo>
                      <a:pt x="3958" y="232"/>
                    </a:lnTo>
                    <a:lnTo>
                      <a:pt x="3765" y="174"/>
                    </a:lnTo>
                    <a:lnTo>
                      <a:pt x="3572" y="116"/>
                    </a:lnTo>
                    <a:lnTo>
                      <a:pt x="3379" y="58"/>
                    </a:lnTo>
                    <a:lnTo>
                      <a:pt x="3167" y="39"/>
                    </a:lnTo>
                    <a:lnTo>
                      <a:pt x="2974" y="20"/>
                    </a:lnTo>
                    <a:lnTo>
                      <a:pt x="27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380;p72"/>
              <p:cNvSpPr/>
              <p:nvPr/>
            </p:nvSpPr>
            <p:spPr>
              <a:xfrm>
                <a:off x="5311875" y="2412300"/>
                <a:ext cx="130350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126" extrusionOk="0">
                    <a:moveTo>
                      <a:pt x="2993" y="0"/>
                    </a:moveTo>
                    <a:lnTo>
                      <a:pt x="20" y="1989"/>
                    </a:lnTo>
                    <a:lnTo>
                      <a:pt x="0" y="2008"/>
                    </a:lnTo>
                    <a:lnTo>
                      <a:pt x="0" y="2028"/>
                    </a:lnTo>
                    <a:lnTo>
                      <a:pt x="2375" y="7106"/>
                    </a:lnTo>
                    <a:lnTo>
                      <a:pt x="2395" y="7125"/>
                    </a:lnTo>
                    <a:lnTo>
                      <a:pt x="2433" y="7125"/>
                    </a:lnTo>
                    <a:lnTo>
                      <a:pt x="2452" y="7106"/>
                    </a:lnTo>
                    <a:lnTo>
                      <a:pt x="2452" y="7067"/>
                    </a:lnTo>
                    <a:lnTo>
                      <a:pt x="97" y="2028"/>
                    </a:lnTo>
                    <a:lnTo>
                      <a:pt x="2993" y="97"/>
                    </a:lnTo>
                    <a:lnTo>
                      <a:pt x="5136" y="4461"/>
                    </a:lnTo>
                    <a:lnTo>
                      <a:pt x="5175" y="4499"/>
                    </a:lnTo>
                    <a:lnTo>
                      <a:pt x="5194" y="4480"/>
                    </a:lnTo>
                    <a:lnTo>
                      <a:pt x="5213" y="4461"/>
                    </a:lnTo>
                    <a:lnTo>
                      <a:pt x="5213" y="4441"/>
                    </a:lnTo>
                    <a:lnTo>
                      <a:pt x="3051" y="20"/>
                    </a:lnTo>
                    <a:lnTo>
                      <a:pt x="30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381;p72"/>
              <p:cNvSpPr/>
              <p:nvPr/>
            </p:nvSpPr>
            <p:spPr>
              <a:xfrm>
                <a:off x="5312825" y="2573025"/>
                <a:ext cx="6375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1739" extrusionOk="0">
                    <a:moveTo>
                      <a:pt x="2202" y="1"/>
                    </a:moveTo>
                    <a:lnTo>
                      <a:pt x="1758" y="117"/>
                    </a:lnTo>
                    <a:lnTo>
                      <a:pt x="1314" y="252"/>
                    </a:lnTo>
                    <a:lnTo>
                      <a:pt x="850" y="426"/>
                    </a:lnTo>
                    <a:lnTo>
                      <a:pt x="619" y="542"/>
                    </a:lnTo>
                    <a:lnTo>
                      <a:pt x="426" y="657"/>
                    </a:lnTo>
                    <a:lnTo>
                      <a:pt x="252" y="773"/>
                    </a:lnTo>
                    <a:lnTo>
                      <a:pt x="117" y="908"/>
                    </a:lnTo>
                    <a:lnTo>
                      <a:pt x="59" y="966"/>
                    </a:lnTo>
                    <a:lnTo>
                      <a:pt x="20" y="1044"/>
                    </a:lnTo>
                    <a:lnTo>
                      <a:pt x="1" y="1121"/>
                    </a:lnTo>
                    <a:lnTo>
                      <a:pt x="1" y="1198"/>
                    </a:lnTo>
                    <a:lnTo>
                      <a:pt x="20" y="1256"/>
                    </a:lnTo>
                    <a:lnTo>
                      <a:pt x="59" y="1333"/>
                    </a:lnTo>
                    <a:lnTo>
                      <a:pt x="97" y="1430"/>
                    </a:lnTo>
                    <a:lnTo>
                      <a:pt x="175" y="1507"/>
                    </a:lnTo>
                    <a:lnTo>
                      <a:pt x="271" y="1565"/>
                    </a:lnTo>
                    <a:lnTo>
                      <a:pt x="348" y="1623"/>
                    </a:lnTo>
                    <a:lnTo>
                      <a:pt x="445" y="1681"/>
                    </a:lnTo>
                    <a:lnTo>
                      <a:pt x="542" y="1719"/>
                    </a:lnTo>
                    <a:lnTo>
                      <a:pt x="735" y="1739"/>
                    </a:lnTo>
                    <a:lnTo>
                      <a:pt x="928" y="1739"/>
                    </a:lnTo>
                    <a:lnTo>
                      <a:pt x="1121" y="1700"/>
                    </a:lnTo>
                    <a:lnTo>
                      <a:pt x="1314" y="1623"/>
                    </a:lnTo>
                    <a:lnTo>
                      <a:pt x="1507" y="1526"/>
                    </a:lnTo>
                    <a:lnTo>
                      <a:pt x="1700" y="1410"/>
                    </a:lnTo>
                    <a:lnTo>
                      <a:pt x="1874" y="1295"/>
                    </a:lnTo>
                    <a:lnTo>
                      <a:pt x="2028" y="1179"/>
                    </a:lnTo>
                    <a:lnTo>
                      <a:pt x="2299" y="928"/>
                    </a:lnTo>
                    <a:lnTo>
                      <a:pt x="2472" y="754"/>
                    </a:lnTo>
                    <a:lnTo>
                      <a:pt x="2550" y="677"/>
                    </a:lnTo>
                    <a:lnTo>
                      <a:pt x="22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382;p72"/>
              <p:cNvSpPr/>
              <p:nvPr/>
            </p:nvSpPr>
            <p:spPr>
              <a:xfrm>
                <a:off x="5382350" y="2512225"/>
                <a:ext cx="6277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1487" extrusionOk="0">
                    <a:moveTo>
                      <a:pt x="2259" y="0"/>
                    </a:moveTo>
                    <a:lnTo>
                      <a:pt x="1796" y="58"/>
                    </a:lnTo>
                    <a:lnTo>
                      <a:pt x="1352" y="155"/>
                    </a:lnTo>
                    <a:lnTo>
                      <a:pt x="869" y="290"/>
                    </a:lnTo>
                    <a:lnTo>
                      <a:pt x="637" y="367"/>
                    </a:lnTo>
                    <a:lnTo>
                      <a:pt x="425" y="464"/>
                    </a:lnTo>
                    <a:lnTo>
                      <a:pt x="251" y="560"/>
                    </a:lnTo>
                    <a:lnTo>
                      <a:pt x="116" y="676"/>
                    </a:lnTo>
                    <a:lnTo>
                      <a:pt x="58" y="734"/>
                    </a:lnTo>
                    <a:lnTo>
                      <a:pt x="20" y="792"/>
                    </a:lnTo>
                    <a:lnTo>
                      <a:pt x="0" y="869"/>
                    </a:lnTo>
                    <a:lnTo>
                      <a:pt x="0" y="927"/>
                    </a:lnTo>
                    <a:lnTo>
                      <a:pt x="0" y="1004"/>
                    </a:lnTo>
                    <a:lnTo>
                      <a:pt x="39" y="1081"/>
                    </a:lnTo>
                    <a:lnTo>
                      <a:pt x="97" y="1159"/>
                    </a:lnTo>
                    <a:lnTo>
                      <a:pt x="155" y="1236"/>
                    </a:lnTo>
                    <a:lnTo>
                      <a:pt x="251" y="1313"/>
                    </a:lnTo>
                    <a:lnTo>
                      <a:pt x="329" y="1371"/>
                    </a:lnTo>
                    <a:lnTo>
                      <a:pt x="425" y="1410"/>
                    </a:lnTo>
                    <a:lnTo>
                      <a:pt x="522" y="1448"/>
                    </a:lnTo>
                    <a:lnTo>
                      <a:pt x="715" y="1487"/>
                    </a:lnTo>
                    <a:lnTo>
                      <a:pt x="908" y="1468"/>
                    </a:lnTo>
                    <a:lnTo>
                      <a:pt x="1101" y="1429"/>
                    </a:lnTo>
                    <a:lnTo>
                      <a:pt x="1313" y="1371"/>
                    </a:lnTo>
                    <a:lnTo>
                      <a:pt x="1487" y="1274"/>
                    </a:lnTo>
                    <a:lnTo>
                      <a:pt x="1680" y="1178"/>
                    </a:lnTo>
                    <a:lnTo>
                      <a:pt x="1854" y="1062"/>
                    </a:lnTo>
                    <a:lnTo>
                      <a:pt x="2008" y="946"/>
                    </a:lnTo>
                    <a:lnTo>
                      <a:pt x="2279" y="715"/>
                    </a:lnTo>
                    <a:lnTo>
                      <a:pt x="2452" y="541"/>
                    </a:lnTo>
                    <a:lnTo>
                      <a:pt x="2510" y="483"/>
                    </a:lnTo>
                    <a:lnTo>
                      <a:pt x="22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383;p72"/>
              <p:cNvSpPr/>
              <p:nvPr/>
            </p:nvSpPr>
            <p:spPr>
              <a:xfrm>
                <a:off x="5324425" y="2438375"/>
                <a:ext cx="75325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105" extrusionOk="0">
                    <a:moveTo>
                      <a:pt x="2974" y="0"/>
                    </a:moveTo>
                    <a:lnTo>
                      <a:pt x="2935" y="19"/>
                    </a:lnTo>
                    <a:lnTo>
                      <a:pt x="20" y="2027"/>
                    </a:lnTo>
                    <a:lnTo>
                      <a:pt x="0" y="2047"/>
                    </a:lnTo>
                    <a:lnTo>
                      <a:pt x="0" y="2085"/>
                    </a:lnTo>
                    <a:lnTo>
                      <a:pt x="20" y="2105"/>
                    </a:lnTo>
                    <a:lnTo>
                      <a:pt x="58" y="2085"/>
                    </a:lnTo>
                    <a:lnTo>
                      <a:pt x="2993" y="77"/>
                    </a:lnTo>
                    <a:lnTo>
                      <a:pt x="3012" y="58"/>
                    </a:lnTo>
                    <a:lnTo>
                      <a:pt x="2993" y="19"/>
                    </a:ln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384;p72"/>
              <p:cNvSpPr/>
              <p:nvPr/>
            </p:nvSpPr>
            <p:spPr>
              <a:xfrm>
                <a:off x="5601500" y="3039800"/>
                <a:ext cx="161225" cy="143400"/>
              </a:xfrm>
              <a:custGeom>
                <a:avLst/>
                <a:gdLst/>
                <a:ahLst/>
                <a:cxnLst/>
                <a:rect l="l" t="t" r="r" b="b"/>
                <a:pathLst>
                  <a:path w="6449" h="5736" extrusionOk="0">
                    <a:moveTo>
                      <a:pt x="3186" y="1"/>
                    </a:moveTo>
                    <a:lnTo>
                      <a:pt x="3167" y="20"/>
                    </a:lnTo>
                    <a:lnTo>
                      <a:pt x="0" y="4635"/>
                    </a:lnTo>
                    <a:lnTo>
                      <a:pt x="0" y="4654"/>
                    </a:lnTo>
                    <a:lnTo>
                      <a:pt x="0" y="4693"/>
                    </a:lnTo>
                    <a:lnTo>
                      <a:pt x="39" y="4693"/>
                    </a:lnTo>
                    <a:lnTo>
                      <a:pt x="58" y="4673"/>
                    </a:lnTo>
                    <a:lnTo>
                      <a:pt x="3225" y="97"/>
                    </a:lnTo>
                    <a:lnTo>
                      <a:pt x="6352" y="1603"/>
                    </a:lnTo>
                    <a:lnTo>
                      <a:pt x="3669" y="5677"/>
                    </a:lnTo>
                    <a:lnTo>
                      <a:pt x="3669" y="5716"/>
                    </a:lnTo>
                    <a:lnTo>
                      <a:pt x="3688" y="5735"/>
                    </a:lnTo>
                    <a:lnTo>
                      <a:pt x="3707" y="5735"/>
                    </a:lnTo>
                    <a:lnTo>
                      <a:pt x="3746" y="5716"/>
                    </a:lnTo>
                    <a:lnTo>
                      <a:pt x="6449" y="1623"/>
                    </a:lnTo>
                    <a:lnTo>
                      <a:pt x="6449" y="1584"/>
                    </a:lnTo>
                    <a:lnTo>
                      <a:pt x="6430" y="1565"/>
                    </a:lnTo>
                    <a:lnTo>
                      <a:pt x="32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385;p72"/>
              <p:cNvSpPr/>
              <p:nvPr/>
            </p:nvSpPr>
            <p:spPr>
              <a:xfrm>
                <a:off x="5555625" y="3110275"/>
                <a:ext cx="584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990" extrusionOk="0">
                    <a:moveTo>
                      <a:pt x="348" y="1"/>
                    </a:moveTo>
                    <a:lnTo>
                      <a:pt x="271" y="20"/>
                    </a:lnTo>
                    <a:lnTo>
                      <a:pt x="213" y="59"/>
                    </a:lnTo>
                    <a:lnTo>
                      <a:pt x="155" y="117"/>
                    </a:lnTo>
                    <a:lnTo>
                      <a:pt x="97" y="175"/>
                    </a:lnTo>
                    <a:lnTo>
                      <a:pt x="59" y="252"/>
                    </a:lnTo>
                    <a:lnTo>
                      <a:pt x="20" y="368"/>
                    </a:lnTo>
                    <a:lnTo>
                      <a:pt x="1" y="484"/>
                    </a:lnTo>
                    <a:lnTo>
                      <a:pt x="1" y="580"/>
                    </a:lnTo>
                    <a:lnTo>
                      <a:pt x="1" y="677"/>
                    </a:lnTo>
                    <a:lnTo>
                      <a:pt x="20" y="773"/>
                    </a:lnTo>
                    <a:lnTo>
                      <a:pt x="97" y="966"/>
                    </a:lnTo>
                    <a:lnTo>
                      <a:pt x="213" y="1121"/>
                    </a:lnTo>
                    <a:lnTo>
                      <a:pt x="348" y="1275"/>
                    </a:lnTo>
                    <a:lnTo>
                      <a:pt x="503" y="1410"/>
                    </a:lnTo>
                    <a:lnTo>
                      <a:pt x="677" y="1526"/>
                    </a:lnTo>
                    <a:lnTo>
                      <a:pt x="870" y="1623"/>
                    </a:lnTo>
                    <a:lnTo>
                      <a:pt x="1063" y="1719"/>
                    </a:lnTo>
                    <a:lnTo>
                      <a:pt x="1256" y="1796"/>
                    </a:lnTo>
                    <a:lnTo>
                      <a:pt x="1584" y="1912"/>
                    </a:lnTo>
                    <a:lnTo>
                      <a:pt x="1835" y="1970"/>
                    </a:lnTo>
                    <a:lnTo>
                      <a:pt x="1932" y="1990"/>
                    </a:lnTo>
                    <a:lnTo>
                      <a:pt x="2337" y="1352"/>
                    </a:lnTo>
                    <a:lnTo>
                      <a:pt x="2028" y="1024"/>
                    </a:lnTo>
                    <a:lnTo>
                      <a:pt x="1681" y="715"/>
                    </a:lnTo>
                    <a:lnTo>
                      <a:pt x="1294" y="406"/>
                    </a:lnTo>
                    <a:lnTo>
                      <a:pt x="1082" y="252"/>
                    </a:lnTo>
                    <a:lnTo>
                      <a:pt x="889" y="136"/>
                    </a:lnTo>
                    <a:lnTo>
                      <a:pt x="696" y="59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386;p72"/>
              <p:cNvSpPr/>
              <p:nvPr/>
            </p:nvSpPr>
            <p:spPr>
              <a:xfrm>
                <a:off x="5648800" y="3136350"/>
                <a:ext cx="5407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990" extrusionOk="0">
                    <a:moveTo>
                      <a:pt x="329" y="0"/>
                    </a:moveTo>
                    <a:lnTo>
                      <a:pt x="271" y="20"/>
                    </a:lnTo>
                    <a:lnTo>
                      <a:pt x="193" y="39"/>
                    </a:lnTo>
                    <a:lnTo>
                      <a:pt x="155" y="78"/>
                    </a:lnTo>
                    <a:lnTo>
                      <a:pt x="97" y="155"/>
                    </a:lnTo>
                    <a:lnTo>
                      <a:pt x="58" y="232"/>
                    </a:lnTo>
                    <a:lnTo>
                      <a:pt x="39" y="329"/>
                    </a:lnTo>
                    <a:lnTo>
                      <a:pt x="0" y="445"/>
                    </a:lnTo>
                    <a:lnTo>
                      <a:pt x="0" y="560"/>
                    </a:lnTo>
                    <a:lnTo>
                      <a:pt x="0" y="657"/>
                    </a:lnTo>
                    <a:lnTo>
                      <a:pt x="20" y="753"/>
                    </a:lnTo>
                    <a:lnTo>
                      <a:pt x="97" y="947"/>
                    </a:lnTo>
                    <a:lnTo>
                      <a:pt x="193" y="1101"/>
                    </a:lnTo>
                    <a:lnTo>
                      <a:pt x="329" y="1255"/>
                    </a:lnTo>
                    <a:lnTo>
                      <a:pt x="483" y="1391"/>
                    </a:lnTo>
                    <a:lnTo>
                      <a:pt x="657" y="1506"/>
                    </a:lnTo>
                    <a:lnTo>
                      <a:pt x="850" y="1622"/>
                    </a:lnTo>
                    <a:lnTo>
                      <a:pt x="1024" y="1700"/>
                    </a:lnTo>
                    <a:lnTo>
                      <a:pt x="1217" y="1777"/>
                    </a:lnTo>
                    <a:lnTo>
                      <a:pt x="1545" y="1893"/>
                    </a:lnTo>
                    <a:lnTo>
                      <a:pt x="1777" y="1970"/>
                    </a:lnTo>
                    <a:lnTo>
                      <a:pt x="1873" y="1989"/>
                    </a:lnTo>
                    <a:lnTo>
                      <a:pt x="2163" y="1506"/>
                    </a:lnTo>
                    <a:lnTo>
                      <a:pt x="1854" y="1159"/>
                    </a:lnTo>
                    <a:lnTo>
                      <a:pt x="1564" y="831"/>
                    </a:lnTo>
                    <a:lnTo>
                      <a:pt x="1197" y="464"/>
                    </a:lnTo>
                    <a:lnTo>
                      <a:pt x="1004" y="309"/>
                    </a:lnTo>
                    <a:lnTo>
                      <a:pt x="831" y="174"/>
                    </a:lnTo>
                    <a:lnTo>
                      <a:pt x="657" y="78"/>
                    </a:lnTo>
                    <a:lnTo>
                      <a:pt x="483" y="20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387;p72"/>
              <p:cNvSpPr/>
              <p:nvPr/>
            </p:nvSpPr>
            <p:spPr>
              <a:xfrm>
                <a:off x="5663275" y="3064425"/>
                <a:ext cx="82575" cy="39600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84" extrusionOk="0">
                    <a:moveTo>
                      <a:pt x="39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20" y="58"/>
                    </a:lnTo>
                    <a:lnTo>
                      <a:pt x="3244" y="1584"/>
                    </a:lnTo>
                    <a:lnTo>
                      <a:pt x="3283" y="1584"/>
                    </a:lnTo>
                    <a:lnTo>
                      <a:pt x="3302" y="1564"/>
                    </a:lnTo>
                    <a:lnTo>
                      <a:pt x="3302" y="1526"/>
                    </a:lnTo>
                    <a:lnTo>
                      <a:pt x="3283" y="1507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388;p72"/>
              <p:cNvSpPr/>
              <p:nvPr/>
            </p:nvSpPr>
            <p:spPr>
              <a:xfrm>
                <a:off x="4514925" y="2815350"/>
                <a:ext cx="1158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6855" extrusionOk="0">
                    <a:moveTo>
                      <a:pt x="3322" y="1"/>
                    </a:moveTo>
                    <a:lnTo>
                      <a:pt x="20" y="1352"/>
                    </a:lnTo>
                    <a:lnTo>
                      <a:pt x="1" y="1371"/>
                    </a:lnTo>
                    <a:lnTo>
                      <a:pt x="1" y="1391"/>
                    </a:lnTo>
                    <a:lnTo>
                      <a:pt x="1314" y="6836"/>
                    </a:lnTo>
                    <a:lnTo>
                      <a:pt x="1333" y="6855"/>
                    </a:lnTo>
                    <a:lnTo>
                      <a:pt x="1391" y="6855"/>
                    </a:lnTo>
                    <a:lnTo>
                      <a:pt x="1391" y="6816"/>
                    </a:lnTo>
                    <a:lnTo>
                      <a:pt x="78" y="1410"/>
                    </a:lnTo>
                    <a:lnTo>
                      <a:pt x="3303" y="97"/>
                    </a:lnTo>
                    <a:lnTo>
                      <a:pt x="4538" y="4808"/>
                    </a:lnTo>
                    <a:lnTo>
                      <a:pt x="4558" y="4828"/>
                    </a:lnTo>
                    <a:lnTo>
                      <a:pt x="4596" y="4828"/>
                    </a:lnTo>
                    <a:lnTo>
                      <a:pt x="4615" y="4808"/>
                    </a:lnTo>
                    <a:lnTo>
                      <a:pt x="4635" y="4789"/>
                    </a:lnTo>
                    <a:lnTo>
                      <a:pt x="3380" y="20"/>
                    </a:lnTo>
                    <a:lnTo>
                      <a:pt x="33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389;p72"/>
              <p:cNvSpPr/>
              <p:nvPr/>
            </p:nvSpPr>
            <p:spPr>
              <a:xfrm>
                <a:off x="4487900" y="2968850"/>
                <a:ext cx="6470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1449" extrusionOk="0">
                    <a:moveTo>
                      <a:pt x="2395" y="1"/>
                    </a:moveTo>
                    <a:lnTo>
                      <a:pt x="1931" y="20"/>
                    </a:lnTo>
                    <a:lnTo>
                      <a:pt x="1487" y="78"/>
                    </a:lnTo>
                    <a:lnTo>
                      <a:pt x="985" y="155"/>
                    </a:lnTo>
                    <a:lnTo>
                      <a:pt x="734" y="213"/>
                    </a:lnTo>
                    <a:lnTo>
                      <a:pt x="522" y="290"/>
                    </a:lnTo>
                    <a:lnTo>
                      <a:pt x="329" y="367"/>
                    </a:lnTo>
                    <a:lnTo>
                      <a:pt x="155" y="483"/>
                    </a:lnTo>
                    <a:lnTo>
                      <a:pt x="97" y="541"/>
                    </a:lnTo>
                    <a:lnTo>
                      <a:pt x="59" y="599"/>
                    </a:lnTo>
                    <a:lnTo>
                      <a:pt x="20" y="657"/>
                    </a:lnTo>
                    <a:lnTo>
                      <a:pt x="1" y="734"/>
                    </a:lnTo>
                    <a:lnTo>
                      <a:pt x="1" y="811"/>
                    </a:lnTo>
                    <a:lnTo>
                      <a:pt x="20" y="889"/>
                    </a:lnTo>
                    <a:lnTo>
                      <a:pt x="59" y="985"/>
                    </a:lnTo>
                    <a:lnTo>
                      <a:pt x="116" y="1062"/>
                    </a:lnTo>
                    <a:lnTo>
                      <a:pt x="174" y="1159"/>
                    </a:lnTo>
                    <a:lnTo>
                      <a:pt x="252" y="1236"/>
                    </a:lnTo>
                    <a:lnTo>
                      <a:pt x="329" y="1294"/>
                    </a:lnTo>
                    <a:lnTo>
                      <a:pt x="425" y="1352"/>
                    </a:lnTo>
                    <a:lnTo>
                      <a:pt x="599" y="1429"/>
                    </a:lnTo>
                    <a:lnTo>
                      <a:pt x="792" y="1449"/>
                    </a:lnTo>
                    <a:lnTo>
                      <a:pt x="1005" y="1449"/>
                    </a:lnTo>
                    <a:lnTo>
                      <a:pt x="1198" y="1410"/>
                    </a:lnTo>
                    <a:lnTo>
                      <a:pt x="1410" y="1371"/>
                    </a:lnTo>
                    <a:lnTo>
                      <a:pt x="1622" y="1294"/>
                    </a:lnTo>
                    <a:lnTo>
                      <a:pt x="1816" y="1198"/>
                    </a:lnTo>
                    <a:lnTo>
                      <a:pt x="1989" y="1120"/>
                    </a:lnTo>
                    <a:lnTo>
                      <a:pt x="2298" y="947"/>
                    </a:lnTo>
                    <a:lnTo>
                      <a:pt x="2511" y="792"/>
                    </a:lnTo>
                    <a:lnTo>
                      <a:pt x="2588" y="754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390;p72"/>
              <p:cNvSpPr/>
              <p:nvPr/>
            </p:nvSpPr>
            <p:spPr>
              <a:xfrm>
                <a:off x="4569000" y="2923000"/>
                <a:ext cx="642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198" extrusionOk="0">
                    <a:moveTo>
                      <a:pt x="1487" y="0"/>
                    </a:moveTo>
                    <a:lnTo>
                      <a:pt x="985" y="20"/>
                    </a:lnTo>
                    <a:lnTo>
                      <a:pt x="753" y="58"/>
                    </a:lnTo>
                    <a:lnTo>
                      <a:pt x="522" y="116"/>
                    </a:lnTo>
                    <a:lnTo>
                      <a:pt x="329" y="174"/>
                    </a:lnTo>
                    <a:lnTo>
                      <a:pt x="174" y="251"/>
                    </a:lnTo>
                    <a:lnTo>
                      <a:pt x="116" y="309"/>
                    </a:lnTo>
                    <a:lnTo>
                      <a:pt x="58" y="367"/>
                    </a:lnTo>
                    <a:lnTo>
                      <a:pt x="20" y="425"/>
                    </a:lnTo>
                    <a:lnTo>
                      <a:pt x="0" y="483"/>
                    </a:lnTo>
                    <a:lnTo>
                      <a:pt x="0" y="560"/>
                    </a:lnTo>
                    <a:lnTo>
                      <a:pt x="20" y="637"/>
                    </a:lnTo>
                    <a:lnTo>
                      <a:pt x="58" y="715"/>
                    </a:lnTo>
                    <a:lnTo>
                      <a:pt x="116" y="811"/>
                    </a:lnTo>
                    <a:lnTo>
                      <a:pt x="193" y="908"/>
                    </a:lnTo>
                    <a:lnTo>
                      <a:pt x="251" y="966"/>
                    </a:lnTo>
                    <a:lnTo>
                      <a:pt x="348" y="1043"/>
                    </a:lnTo>
                    <a:lnTo>
                      <a:pt x="425" y="1101"/>
                    </a:lnTo>
                    <a:lnTo>
                      <a:pt x="599" y="1159"/>
                    </a:lnTo>
                    <a:lnTo>
                      <a:pt x="792" y="1197"/>
                    </a:lnTo>
                    <a:lnTo>
                      <a:pt x="1004" y="1197"/>
                    </a:lnTo>
                    <a:lnTo>
                      <a:pt x="1197" y="1178"/>
                    </a:lnTo>
                    <a:lnTo>
                      <a:pt x="1410" y="1120"/>
                    </a:lnTo>
                    <a:lnTo>
                      <a:pt x="1603" y="1062"/>
                    </a:lnTo>
                    <a:lnTo>
                      <a:pt x="1796" y="985"/>
                    </a:lnTo>
                    <a:lnTo>
                      <a:pt x="1989" y="888"/>
                    </a:lnTo>
                    <a:lnTo>
                      <a:pt x="2279" y="734"/>
                    </a:lnTo>
                    <a:lnTo>
                      <a:pt x="2491" y="599"/>
                    </a:lnTo>
                    <a:lnTo>
                      <a:pt x="2568" y="541"/>
                    </a:lnTo>
                    <a:lnTo>
                      <a:pt x="2414" y="2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391;p72"/>
              <p:cNvSpPr/>
              <p:nvPr/>
            </p:nvSpPr>
            <p:spPr>
              <a:xfrm>
                <a:off x="4521700" y="2843350"/>
                <a:ext cx="83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1468" extrusionOk="0">
                    <a:moveTo>
                      <a:pt x="3283" y="0"/>
                    </a:moveTo>
                    <a:lnTo>
                      <a:pt x="19" y="1391"/>
                    </a:lnTo>
                    <a:lnTo>
                      <a:pt x="0" y="1410"/>
                    </a:lnTo>
                    <a:lnTo>
                      <a:pt x="0" y="1449"/>
                    </a:lnTo>
                    <a:lnTo>
                      <a:pt x="19" y="1468"/>
                    </a:lnTo>
                    <a:lnTo>
                      <a:pt x="58" y="1468"/>
                    </a:lnTo>
                    <a:lnTo>
                      <a:pt x="3321" y="78"/>
                    </a:lnTo>
                    <a:lnTo>
                      <a:pt x="3340" y="58"/>
                    </a:lnTo>
                    <a:lnTo>
                      <a:pt x="3340" y="20"/>
                    </a:lnTo>
                    <a:lnTo>
                      <a:pt x="332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9694" y="20743"/>
            <a:ext cx="1383052" cy="777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2141326" y="506844"/>
            <a:ext cx="3557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sym typeface="Arial"/>
              </a:rPr>
              <a:t>Ví dụ: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sym typeface="Arial"/>
              </a:rPr>
              <a:t>Rút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sym typeface="Arial"/>
              </a:rPr>
              <a:t> gọn rồi </a:t>
            </a: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sym typeface="Arial"/>
              </a:rPr>
              <a:t>ính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6049" y="1201433"/>
            <a:ext cx="5898610" cy="3329201"/>
            <a:chOff x="276049" y="1201433"/>
            <a:chExt cx="5898610" cy="3329201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58" b="100000" l="313" r="98906">
                          <a14:foregroundMark x1="3750" y1="3861" x2="97188" y2="96525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11" r="8954" b="6744"/>
            <a:stretch/>
          </p:blipFill>
          <p:spPr>
            <a:xfrm>
              <a:off x="276049" y="1201434"/>
              <a:ext cx="5898610" cy="33292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A22173C-0193-5DBB-E01A-D97D4EE8CD07}"/>
                    </a:ext>
                  </a:extLst>
                </p:cNvPr>
                <p:cNvSpPr txBox="1"/>
                <p:nvPr/>
              </p:nvSpPr>
              <p:spPr>
                <a:xfrm>
                  <a:off x="381144" y="1201433"/>
                  <a:ext cx="2423939" cy="1632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vi-VN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B97370">
                          <a:lumMod val="10000"/>
                        </a:srgbClr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Arial"/>
                      <a:sym typeface="Arial"/>
                    </a:rPr>
                    <a:t> </a:t>
                  </a:r>
                  <a:endPara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B97370">
                        <a:lumMod val="10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97370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97370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97370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B9737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kumimoji="0" lang="vi-V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97370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97370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97370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B9737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B97370">
                          <a:lumMod val="10000"/>
                        </a:srgbClr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B97370">
                          <a:lumMod val="10000"/>
                        </a:srgbClr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Arial"/>
                      <a:sym typeface="Arial"/>
                    </a:rPr>
                    <a:t> </a:t>
                  </a:r>
                  <a:endParaRPr kumimoji="0" lang="vi-VN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B97370">
                        <a:lumMod val="10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A22173C-0193-5DBB-E01A-D97D4EE8C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144" y="1201433"/>
                  <a:ext cx="2423939" cy="163288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oogle Shape;19347;p72"/>
          <p:cNvGrpSpPr/>
          <p:nvPr/>
        </p:nvGrpSpPr>
        <p:grpSpPr>
          <a:xfrm>
            <a:off x="7547846" y="3487020"/>
            <a:ext cx="1365100" cy="1562525"/>
            <a:chOff x="6078400" y="2285350"/>
            <a:chExt cx="1365100" cy="1562525"/>
          </a:xfrm>
        </p:grpSpPr>
        <p:sp>
          <p:nvSpPr>
            <p:cNvPr id="7" name="Google Shape;19348;p72"/>
            <p:cNvSpPr/>
            <p:nvPr/>
          </p:nvSpPr>
          <p:spPr>
            <a:xfrm>
              <a:off x="6078400" y="2285350"/>
              <a:ext cx="1365100" cy="1562525"/>
            </a:xfrm>
            <a:custGeom>
              <a:avLst/>
              <a:gdLst/>
              <a:ahLst/>
              <a:cxnLst/>
              <a:rect l="l" t="t" r="r" b="b"/>
              <a:pathLst>
                <a:path w="54604" h="62501" extrusionOk="0">
                  <a:moveTo>
                    <a:pt x="47942" y="33423"/>
                  </a:moveTo>
                  <a:lnTo>
                    <a:pt x="48116" y="33538"/>
                  </a:lnTo>
                  <a:lnTo>
                    <a:pt x="48328" y="33674"/>
                  </a:lnTo>
                  <a:lnTo>
                    <a:pt x="48541" y="33789"/>
                  </a:lnTo>
                  <a:lnTo>
                    <a:pt x="48772" y="33886"/>
                  </a:lnTo>
                  <a:lnTo>
                    <a:pt x="48541" y="33886"/>
                  </a:lnTo>
                  <a:lnTo>
                    <a:pt x="48058" y="33905"/>
                  </a:lnTo>
                  <a:lnTo>
                    <a:pt x="47537" y="33925"/>
                  </a:lnTo>
                  <a:lnTo>
                    <a:pt x="47749" y="33674"/>
                  </a:lnTo>
                  <a:lnTo>
                    <a:pt x="47942" y="33423"/>
                  </a:lnTo>
                  <a:close/>
                  <a:moveTo>
                    <a:pt x="37863" y="0"/>
                  </a:moveTo>
                  <a:lnTo>
                    <a:pt x="37612" y="20"/>
                  </a:lnTo>
                  <a:lnTo>
                    <a:pt x="37361" y="78"/>
                  </a:lnTo>
                  <a:lnTo>
                    <a:pt x="37110" y="174"/>
                  </a:lnTo>
                  <a:lnTo>
                    <a:pt x="36898" y="290"/>
                  </a:lnTo>
                  <a:lnTo>
                    <a:pt x="33924" y="2259"/>
                  </a:lnTo>
                  <a:lnTo>
                    <a:pt x="33789" y="2356"/>
                  </a:lnTo>
                  <a:lnTo>
                    <a:pt x="33673" y="2472"/>
                  </a:lnTo>
                  <a:lnTo>
                    <a:pt x="33577" y="2588"/>
                  </a:lnTo>
                  <a:lnTo>
                    <a:pt x="33480" y="2704"/>
                  </a:lnTo>
                  <a:lnTo>
                    <a:pt x="33384" y="2839"/>
                  </a:lnTo>
                  <a:lnTo>
                    <a:pt x="33326" y="2974"/>
                  </a:lnTo>
                  <a:lnTo>
                    <a:pt x="33268" y="3109"/>
                  </a:lnTo>
                  <a:lnTo>
                    <a:pt x="33210" y="3263"/>
                  </a:lnTo>
                  <a:lnTo>
                    <a:pt x="33171" y="3399"/>
                  </a:lnTo>
                  <a:lnTo>
                    <a:pt x="33152" y="3553"/>
                  </a:lnTo>
                  <a:lnTo>
                    <a:pt x="33152" y="3708"/>
                  </a:lnTo>
                  <a:lnTo>
                    <a:pt x="33152" y="3862"/>
                  </a:lnTo>
                  <a:lnTo>
                    <a:pt x="33171" y="4016"/>
                  </a:lnTo>
                  <a:lnTo>
                    <a:pt x="33210" y="4171"/>
                  </a:lnTo>
                  <a:lnTo>
                    <a:pt x="33249" y="4325"/>
                  </a:lnTo>
                  <a:lnTo>
                    <a:pt x="33307" y="4480"/>
                  </a:lnTo>
                  <a:lnTo>
                    <a:pt x="33731" y="5368"/>
                  </a:lnTo>
                  <a:lnTo>
                    <a:pt x="33809" y="5561"/>
                  </a:lnTo>
                  <a:lnTo>
                    <a:pt x="33905" y="5754"/>
                  </a:lnTo>
                  <a:lnTo>
                    <a:pt x="34639" y="7318"/>
                  </a:lnTo>
                  <a:lnTo>
                    <a:pt x="34291" y="7531"/>
                  </a:lnTo>
                  <a:lnTo>
                    <a:pt x="34002" y="7762"/>
                  </a:lnTo>
                  <a:lnTo>
                    <a:pt x="33828" y="7395"/>
                  </a:lnTo>
                  <a:lnTo>
                    <a:pt x="33635" y="7086"/>
                  </a:lnTo>
                  <a:lnTo>
                    <a:pt x="33422" y="6797"/>
                  </a:lnTo>
                  <a:lnTo>
                    <a:pt x="33210" y="6546"/>
                  </a:lnTo>
                  <a:lnTo>
                    <a:pt x="32978" y="6314"/>
                  </a:lnTo>
                  <a:lnTo>
                    <a:pt x="32727" y="6140"/>
                  </a:lnTo>
                  <a:lnTo>
                    <a:pt x="32476" y="5986"/>
                  </a:lnTo>
                  <a:lnTo>
                    <a:pt x="32187" y="5870"/>
                  </a:lnTo>
                  <a:lnTo>
                    <a:pt x="32013" y="5812"/>
                  </a:lnTo>
                  <a:lnTo>
                    <a:pt x="31820" y="5773"/>
                  </a:lnTo>
                  <a:lnTo>
                    <a:pt x="31627" y="5754"/>
                  </a:lnTo>
                  <a:lnTo>
                    <a:pt x="31221" y="5754"/>
                  </a:lnTo>
                  <a:lnTo>
                    <a:pt x="31009" y="5793"/>
                  </a:lnTo>
                  <a:lnTo>
                    <a:pt x="30797" y="5851"/>
                  </a:lnTo>
                  <a:lnTo>
                    <a:pt x="30603" y="5909"/>
                  </a:lnTo>
                  <a:lnTo>
                    <a:pt x="30372" y="5677"/>
                  </a:lnTo>
                  <a:lnTo>
                    <a:pt x="30140" y="5465"/>
                  </a:lnTo>
                  <a:lnTo>
                    <a:pt x="29889" y="5252"/>
                  </a:lnTo>
                  <a:lnTo>
                    <a:pt x="29619" y="5098"/>
                  </a:lnTo>
                  <a:lnTo>
                    <a:pt x="29329" y="4943"/>
                  </a:lnTo>
                  <a:lnTo>
                    <a:pt x="29040" y="4847"/>
                  </a:lnTo>
                  <a:lnTo>
                    <a:pt x="28711" y="4789"/>
                  </a:lnTo>
                  <a:lnTo>
                    <a:pt x="28364" y="4769"/>
                  </a:lnTo>
                  <a:lnTo>
                    <a:pt x="28036" y="4789"/>
                  </a:lnTo>
                  <a:lnTo>
                    <a:pt x="27727" y="4847"/>
                  </a:lnTo>
                  <a:lnTo>
                    <a:pt x="27476" y="4924"/>
                  </a:lnTo>
                  <a:lnTo>
                    <a:pt x="27244" y="5020"/>
                  </a:lnTo>
                  <a:lnTo>
                    <a:pt x="27012" y="5136"/>
                  </a:lnTo>
                  <a:lnTo>
                    <a:pt x="26819" y="5271"/>
                  </a:lnTo>
                  <a:lnTo>
                    <a:pt x="26626" y="5445"/>
                  </a:lnTo>
                  <a:lnTo>
                    <a:pt x="26452" y="5619"/>
                  </a:lnTo>
                  <a:lnTo>
                    <a:pt x="26298" y="5812"/>
                  </a:lnTo>
                  <a:lnTo>
                    <a:pt x="26163" y="6024"/>
                  </a:lnTo>
                  <a:lnTo>
                    <a:pt x="25892" y="5928"/>
                  </a:lnTo>
                  <a:lnTo>
                    <a:pt x="25622" y="5870"/>
                  </a:lnTo>
                  <a:lnTo>
                    <a:pt x="25352" y="5831"/>
                  </a:lnTo>
                  <a:lnTo>
                    <a:pt x="25081" y="5812"/>
                  </a:lnTo>
                  <a:lnTo>
                    <a:pt x="24792" y="5831"/>
                  </a:lnTo>
                  <a:lnTo>
                    <a:pt x="24541" y="5870"/>
                  </a:lnTo>
                  <a:lnTo>
                    <a:pt x="24270" y="5928"/>
                  </a:lnTo>
                  <a:lnTo>
                    <a:pt x="24019" y="6024"/>
                  </a:lnTo>
                  <a:lnTo>
                    <a:pt x="23788" y="6140"/>
                  </a:lnTo>
                  <a:lnTo>
                    <a:pt x="23575" y="6275"/>
                  </a:lnTo>
                  <a:lnTo>
                    <a:pt x="23382" y="6430"/>
                  </a:lnTo>
                  <a:lnTo>
                    <a:pt x="23209" y="6584"/>
                  </a:lnTo>
                  <a:lnTo>
                    <a:pt x="23054" y="6778"/>
                  </a:lnTo>
                  <a:lnTo>
                    <a:pt x="22900" y="6971"/>
                  </a:lnTo>
                  <a:lnTo>
                    <a:pt x="22784" y="7183"/>
                  </a:lnTo>
                  <a:lnTo>
                    <a:pt x="22687" y="7415"/>
                  </a:lnTo>
                  <a:lnTo>
                    <a:pt x="22629" y="7608"/>
                  </a:lnTo>
                  <a:lnTo>
                    <a:pt x="22591" y="7820"/>
                  </a:lnTo>
                  <a:lnTo>
                    <a:pt x="22552" y="8013"/>
                  </a:lnTo>
                  <a:lnTo>
                    <a:pt x="22533" y="8226"/>
                  </a:lnTo>
                  <a:lnTo>
                    <a:pt x="22089" y="8341"/>
                  </a:lnTo>
                  <a:lnTo>
                    <a:pt x="21625" y="8457"/>
                  </a:lnTo>
                  <a:lnTo>
                    <a:pt x="21181" y="8612"/>
                  </a:lnTo>
                  <a:lnTo>
                    <a:pt x="20718" y="8766"/>
                  </a:lnTo>
                  <a:lnTo>
                    <a:pt x="20447" y="8110"/>
                  </a:lnTo>
                  <a:lnTo>
                    <a:pt x="20158" y="7473"/>
                  </a:lnTo>
                  <a:lnTo>
                    <a:pt x="19810" y="6797"/>
                  </a:lnTo>
                  <a:lnTo>
                    <a:pt x="19443" y="6160"/>
                  </a:lnTo>
                  <a:lnTo>
                    <a:pt x="19038" y="5542"/>
                  </a:lnTo>
                  <a:lnTo>
                    <a:pt x="18826" y="5233"/>
                  </a:lnTo>
                  <a:lnTo>
                    <a:pt x="18594" y="4963"/>
                  </a:lnTo>
                  <a:lnTo>
                    <a:pt x="18362" y="4673"/>
                  </a:lnTo>
                  <a:lnTo>
                    <a:pt x="18131" y="4422"/>
                  </a:lnTo>
                  <a:lnTo>
                    <a:pt x="17880" y="4171"/>
                  </a:lnTo>
                  <a:lnTo>
                    <a:pt x="17629" y="3959"/>
                  </a:lnTo>
                  <a:lnTo>
                    <a:pt x="17435" y="3804"/>
                  </a:lnTo>
                  <a:lnTo>
                    <a:pt x="17223" y="3650"/>
                  </a:lnTo>
                  <a:lnTo>
                    <a:pt x="16991" y="3514"/>
                  </a:lnTo>
                  <a:lnTo>
                    <a:pt x="16760" y="3399"/>
                  </a:lnTo>
                  <a:lnTo>
                    <a:pt x="16509" y="3283"/>
                  </a:lnTo>
                  <a:lnTo>
                    <a:pt x="16238" y="3167"/>
                  </a:lnTo>
                  <a:lnTo>
                    <a:pt x="15968" y="3070"/>
                  </a:lnTo>
                  <a:lnTo>
                    <a:pt x="15678" y="2974"/>
                  </a:lnTo>
                  <a:lnTo>
                    <a:pt x="15389" y="2897"/>
                  </a:lnTo>
                  <a:lnTo>
                    <a:pt x="15099" y="2839"/>
                  </a:lnTo>
                  <a:lnTo>
                    <a:pt x="14462" y="2723"/>
                  </a:lnTo>
                  <a:lnTo>
                    <a:pt x="13806" y="2665"/>
                  </a:lnTo>
                  <a:lnTo>
                    <a:pt x="13130" y="2626"/>
                  </a:lnTo>
                  <a:lnTo>
                    <a:pt x="12454" y="2665"/>
                  </a:lnTo>
                  <a:lnTo>
                    <a:pt x="12106" y="2684"/>
                  </a:lnTo>
                  <a:lnTo>
                    <a:pt x="11778" y="2723"/>
                  </a:lnTo>
                  <a:lnTo>
                    <a:pt x="11411" y="2781"/>
                  </a:lnTo>
                  <a:lnTo>
                    <a:pt x="11064" y="2839"/>
                  </a:lnTo>
                  <a:lnTo>
                    <a:pt x="10716" y="2916"/>
                  </a:lnTo>
                  <a:lnTo>
                    <a:pt x="10369" y="3012"/>
                  </a:lnTo>
                  <a:lnTo>
                    <a:pt x="10021" y="3128"/>
                  </a:lnTo>
                  <a:lnTo>
                    <a:pt x="9674" y="3244"/>
                  </a:lnTo>
                  <a:lnTo>
                    <a:pt x="9326" y="3360"/>
                  </a:lnTo>
                  <a:lnTo>
                    <a:pt x="8979" y="3514"/>
                  </a:lnTo>
                  <a:lnTo>
                    <a:pt x="8650" y="3669"/>
                  </a:lnTo>
                  <a:lnTo>
                    <a:pt x="8303" y="3843"/>
                  </a:lnTo>
                  <a:lnTo>
                    <a:pt x="7975" y="4036"/>
                  </a:lnTo>
                  <a:lnTo>
                    <a:pt x="7666" y="4248"/>
                  </a:lnTo>
                  <a:lnTo>
                    <a:pt x="7337" y="4461"/>
                  </a:lnTo>
                  <a:lnTo>
                    <a:pt x="7048" y="4712"/>
                  </a:lnTo>
                  <a:lnTo>
                    <a:pt x="6739" y="4963"/>
                  </a:lnTo>
                  <a:lnTo>
                    <a:pt x="6449" y="5233"/>
                  </a:lnTo>
                  <a:lnTo>
                    <a:pt x="6179" y="5522"/>
                  </a:lnTo>
                  <a:lnTo>
                    <a:pt x="5909" y="5812"/>
                  </a:lnTo>
                  <a:lnTo>
                    <a:pt x="5658" y="6140"/>
                  </a:lnTo>
                  <a:lnTo>
                    <a:pt x="5426" y="6488"/>
                  </a:lnTo>
                  <a:lnTo>
                    <a:pt x="5194" y="6835"/>
                  </a:lnTo>
                  <a:lnTo>
                    <a:pt x="4982" y="7222"/>
                  </a:lnTo>
                  <a:lnTo>
                    <a:pt x="4789" y="7608"/>
                  </a:lnTo>
                  <a:lnTo>
                    <a:pt x="4615" y="8013"/>
                  </a:lnTo>
                  <a:lnTo>
                    <a:pt x="4441" y="8457"/>
                  </a:lnTo>
                  <a:lnTo>
                    <a:pt x="4306" y="8901"/>
                  </a:lnTo>
                  <a:lnTo>
                    <a:pt x="4171" y="9365"/>
                  </a:lnTo>
                  <a:lnTo>
                    <a:pt x="4074" y="9867"/>
                  </a:lnTo>
                  <a:lnTo>
                    <a:pt x="3997" y="10253"/>
                  </a:lnTo>
                  <a:lnTo>
                    <a:pt x="3958" y="10620"/>
                  </a:lnTo>
                  <a:lnTo>
                    <a:pt x="3920" y="11006"/>
                  </a:lnTo>
                  <a:lnTo>
                    <a:pt x="3901" y="11373"/>
                  </a:lnTo>
                  <a:lnTo>
                    <a:pt x="3901" y="11720"/>
                  </a:lnTo>
                  <a:lnTo>
                    <a:pt x="3920" y="12087"/>
                  </a:lnTo>
                  <a:lnTo>
                    <a:pt x="3958" y="12435"/>
                  </a:lnTo>
                  <a:lnTo>
                    <a:pt x="4016" y="12763"/>
                  </a:lnTo>
                  <a:lnTo>
                    <a:pt x="4074" y="13111"/>
                  </a:lnTo>
                  <a:lnTo>
                    <a:pt x="4171" y="13439"/>
                  </a:lnTo>
                  <a:lnTo>
                    <a:pt x="4267" y="13748"/>
                  </a:lnTo>
                  <a:lnTo>
                    <a:pt x="4383" y="14057"/>
                  </a:lnTo>
                  <a:lnTo>
                    <a:pt x="4538" y="14366"/>
                  </a:lnTo>
                  <a:lnTo>
                    <a:pt x="4692" y="14674"/>
                  </a:lnTo>
                  <a:lnTo>
                    <a:pt x="4866" y="14964"/>
                  </a:lnTo>
                  <a:lnTo>
                    <a:pt x="5040" y="15254"/>
                  </a:lnTo>
                  <a:lnTo>
                    <a:pt x="5233" y="15505"/>
                  </a:lnTo>
                  <a:lnTo>
                    <a:pt x="5426" y="15736"/>
                  </a:lnTo>
                  <a:lnTo>
                    <a:pt x="5638" y="15968"/>
                  </a:lnTo>
                  <a:lnTo>
                    <a:pt x="5851" y="16181"/>
                  </a:lnTo>
                  <a:lnTo>
                    <a:pt x="5658" y="16238"/>
                  </a:lnTo>
                  <a:lnTo>
                    <a:pt x="2356" y="17590"/>
                  </a:lnTo>
                  <a:lnTo>
                    <a:pt x="2201" y="17667"/>
                  </a:lnTo>
                  <a:lnTo>
                    <a:pt x="2066" y="17744"/>
                  </a:lnTo>
                  <a:lnTo>
                    <a:pt x="1950" y="17822"/>
                  </a:lnTo>
                  <a:lnTo>
                    <a:pt x="1815" y="17938"/>
                  </a:lnTo>
                  <a:lnTo>
                    <a:pt x="1719" y="18034"/>
                  </a:lnTo>
                  <a:lnTo>
                    <a:pt x="1622" y="18150"/>
                  </a:lnTo>
                  <a:lnTo>
                    <a:pt x="1526" y="18285"/>
                  </a:lnTo>
                  <a:lnTo>
                    <a:pt x="1448" y="18420"/>
                  </a:lnTo>
                  <a:lnTo>
                    <a:pt x="1391" y="18555"/>
                  </a:lnTo>
                  <a:lnTo>
                    <a:pt x="1333" y="18710"/>
                  </a:lnTo>
                  <a:lnTo>
                    <a:pt x="1294" y="18845"/>
                  </a:lnTo>
                  <a:lnTo>
                    <a:pt x="1275" y="18999"/>
                  </a:lnTo>
                  <a:lnTo>
                    <a:pt x="1255" y="19154"/>
                  </a:lnTo>
                  <a:lnTo>
                    <a:pt x="1255" y="19308"/>
                  </a:lnTo>
                  <a:lnTo>
                    <a:pt x="1275" y="19463"/>
                  </a:lnTo>
                  <a:lnTo>
                    <a:pt x="1313" y="19637"/>
                  </a:lnTo>
                  <a:lnTo>
                    <a:pt x="1545" y="20602"/>
                  </a:lnTo>
                  <a:lnTo>
                    <a:pt x="1584" y="20795"/>
                  </a:lnTo>
                  <a:lnTo>
                    <a:pt x="1642" y="20988"/>
                  </a:lnTo>
                  <a:lnTo>
                    <a:pt x="2047" y="22687"/>
                  </a:lnTo>
                  <a:lnTo>
                    <a:pt x="1757" y="22784"/>
                  </a:lnTo>
                  <a:lnTo>
                    <a:pt x="1506" y="22900"/>
                  </a:lnTo>
                  <a:lnTo>
                    <a:pt x="1275" y="23035"/>
                  </a:lnTo>
                  <a:lnTo>
                    <a:pt x="1082" y="23170"/>
                  </a:lnTo>
                  <a:lnTo>
                    <a:pt x="889" y="23324"/>
                  </a:lnTo>
                  <a:lnTo>
                    <a:pt x="734" y="23498"/>
                  </a:lnTo>
                  <a:lnTo>
                    <a:pt x="599" y="23691"/>
                  </a:lnTo>
                  <a:lnTo>
                    <a:pt x="483" y="23904"/>
                  </a:lnTo>
                  <a:lnTo>
                    <a:pt x="387" y="24155"/>
                  </a:lnTo>
                  <a:lnTo>
                    <a:pt x="309" y="24406"/>
                  </a:lnTo>
                  <a:lnTo>
                    <a:pt x="290" y="24676"/>
                  </a:lnTo>
                  <a:lnTo>
                    <a:pt x="290" y="24946"/>
                  </a:lnTo>
                  <a:lnTo>
                    <a:pt x="348" y="25217"/>
                  </a:lnTo>
                  <a:lnTo>
                    <a:pt x="425" y="25468"/>
                  </a:lnTo>
                  <a:lnTo>
                    <a:pt x="541" y="25719"/>
                  </a:lnTo>
                  <a:lnTo>
                    <a:pt x="676" y="25970"/>
                  </a:lnTo>
                  <a:lnTo>
                    <a:pt x="869" y="26221"/>
                  </a:lnTo>
                  <a:lnTo>
                    <a:pt x="1101" y="26433"/>
                  </a:lnTo>
                  <a:lnTo>
                    <a:pt x="1333" y="26607"/>
                  </a:lnTo>
                  <a:lnTo>
                    <a:pt x="1584" y="26761"/>
                  </a:lnTo>
                  <a:lnTo>
                    <a:pt x="1854" y="26877"/>
                  </a:lnTo>
                  <a:lnTo>
                    <a:pt x="2144" y="26974"/>
                  </a:lnTo>
                  <a:lnTo>
                    <a:pt x="2452" y="27032"/>
                  </a:lnTo>
                  <a:lnTo>
                    <a:pt x="2781" y="27051"/>
                  </a:lnTo>
                  <a:lnTo>
                    <a:pt x="2974" y="27032"/>
                  </a:lnTo>
                  <a:lnTo>
                    <a:pt x="3167" y="27012"/>
                  </a:lnTo>
                  <a:lnTo>
                    <a:pt x="3553" y="26954"/>
                  </a:lnTo>
                  <a:lnTo>
                    <a:pt x="3901" y="26839"/>
                  </a:lnTo>
                  <a:lnTo>
                    <a:pt x="4248" y="26703"/>
                  </a:lnTo>
                  <a:lnTo>
                    <a:pt x="4576" y="26549"/>
                  </a:lnTo>
                  <a:lnTo>
                    <a:pt x="4866" y="26394"/>
                  </a:lnTo>
                  <a:lnTo>
                    <a:pt x="5117" y="26240"/>
                  </a:lnTo>
                  <a:lnTo>
                    <a:pt x="5329" y="26105"/>
                  </a:lnTo>
                  <a:lnTo>
                    <a:pt x="5349" y="26086"/>
                  </a:lnTo>
                  <a:lnTo>
                    <a:pt x="5445" y="26008"/>
                  </a:lnTo>
                  <a:lnTo>
                    <a:pt x="5580" y="25912"/>
                  </a:lnTo>
                  <a:lnTo>
                    <a:pt x="5696" y="25796"/>
                  </a:lnTo>
                  <a:lnTo>
                    <a:pt x="5793" y="25661"/>
                  </a:lnTo>
                  <a:lnTo>
                    <a:pt x="5870" y="25545"/>
                  </a:lnTo>
                  <a:lnTo>
                    <a:pt x="5947" y="25410"/>
                  </a:lnTo>
                  <a:lnTo>
                    <a:pt x="6005" y="25255"/>
                  </a:lnTo>
                  <a:lnTo>
                    <a:pt x="6044" y="25101"/>
                  </a:lnTo>
                  <a:lnTo>
                    <a:pt x="6082" y="24966"/>
                  </a:lnTo>
                  <a:lnTo>
                    <a:pt x="6121" y="24946"/>
                  </a:lnTo>
                  <a:lnTo>
                    <a:pt x="6121" y="24946"/>
                  </a:lnTo>
                  <a:lnTo>
                    <a:pt x="6063" y="25352"/>
                  </a:lnTo>
                  <a:lnTo>
                    <a:pt x="6044" y="25757"/>
                  </a:lnTo>
                  <a:lnTo>
                    <a:pt x="6005" y="26143"/>
                  </a:lnTo>
                  <a:lnTo>
                    <a:pt x="6005" y="26530"/>
                  </a:lnTo>
                  <a:lnTo>
                    <a:pt x="6024" y="26916"/>
                  </a:lnTo>
                  <a:lnTo>
                    <a:pt x="6044" y="27302"/>
                  </a:lnTo>
                  <a:lnTo>
                    <a:pt x="6102" y="27669"/>
                  </a:lnTo>
                  <a:lnTo>
                    <a:pt x="6160" y="28036"/>
                  </a:lnTo>
                  <a:lnTo>
                    <a:pt x="6237" y="28402"/>
                  </a:lnTo>
                  <a:lnTo>
                    <a:pt x="6333" y="28769"/>
                  </a:lnTo>
                  <a:lnTo>
                    <a:pt x="6430" y="29117"/>
                  </a:lnTo>
                  <a:lnTo>
                    <a:pt x="6565" y="29464"/>
                  </a:lnTo>
                  <a:lnTo>
                    <a:pt x="6700" y="29812"/>
                  </a:lnTo>
                  <a:lnTo>
                    <a:pt x="6874" y="30160"/>
                  </a:lnTo>
                  <a:lnTo>
                    <a:pt x="7048" y="30488"/>
                  </a:lnTo>
                  <a:lnTo>
                    <a:pt x="7241" y="30835"/>
                  </a:lnTo>
                  <a:lnTo>
                    <a:pt x="7530" y="31279"/>
                  </a:lnTo>
                  <a:lnTo>
                    <a:pt x="7839" y="31685"/>
                  </a:lnTo>
                  <a:lnTo>
                    <a:pt x="7125" y="31569"/>
                  </a:lnTo>
                  <a:lnTo>
                    <a:pt x="6449" y="31472"/>
                  </a:lnTo>
                  <a:lnTo>
                    <a:pt x="5812" y="31415"/>
                  </a:lnTo>
                  <a:lnTo>
                    <a:pt x="5233" y="31395"/>
                  </a:lnTo>
                  <a:lnTo>
                    <a:pt x="4808" y="31395"/>
                  </a:lnTo>
                  <a:lnTo>
                    <a:pt x="4403" y="31434"/>
                  </a:lnTo>
                  <a:lnTo>
                    <a:pt x="4016" y="31492"/>
                  </a:lnTo>
                  <a:lnTo>
                    <a:pt x="3650" y="31588"/>
                  </a:lnTo>
                  <a:lnTo>
                    <a:pt x="3302" y="31685"/>
                  </a:lnTo>
                  <a:lnTo>
                    <a:pt x="2954" y="31820"/>
                  </a:lnTo>
                  <a:lnTo>
                    <a:pt x="2646" y="31994"/>
                  </a:lnTo>
                  <a:lnTo>
                    <a:pt x="2337" y="32168"/>
                  </a:lnTo>
                  <a:lnTo>
                    <a:pt x="2047" y="32380"/>
                  </a:lnTo>
                  <a:lnTo>
                    <a:pt x="1777" y="32631"/>
                  </a:lnTo>
                  <a:lnTo>
                    <a:pt x="1526" y="32882"/>
                  </a:lnTo>
                  <a:lnTo>
                    <a:pt x="1275" y="33172"/>
                  </a:lnTo>
                  <a:lnTo>
                    <a:pt x="1043" y="33500"/>
                  </a:lnTo>
                  <a:lnTo>
                    <a:pt x="831" y="33847"/>
                  </a:lnTo>
                  <a:lnTo>
                    <a:pt x="638" y="34214"/>
                  </a:lnTo>
                  <a:lnTo>
                    <a:pt x="444" y="34620"/>
                  </a:lnTo>
                  <a:lnTo>
                    <a:pt x="329" y="34890"/>
                  </a:lnTo>
                  <a:lnTo>
                    <a:pt x="232" y="35180"/>
                  </a:lnTo>
                  <a:lnTo>
                    <a:pt x="155" y="35450"/>
                  </a:lnTo>
                  <a:lnTo>
                    <a:pt x="78" y="35740"/>
                  </a:lnTo>
                  <a:lnTo>
                    <a:pt x="39" y="36010"/>
                  </a:lnTo>
                  <a:lnTo>
                    <a:pt x="0" y="36299"/>
                  </a:lnTo>
                  <a:lnTo>
                    <a:pt x="0" y="36570"/>
                  </a:lnTo>
                  <a:lnTo>
                    <a:pt x="0" y="36859"/>
                  </a:lnTo>
                  <a:lnTo>
                    <a:pt x="20" y="37130"/>
                  </a:lnTo>
                  <a:lnTo>
                    <a:pt x="58" y="37400"/>
                  </a:lnTo>
                  <a:lnTo>
                    <a:pt x="116" y="37670"/>
                  </a:lnTo>
                  <a:lnTo>
                    <a:pt x="193" y="37960"/>
                  </a:lnTo>
                  <a:lnTo>
                    <a:pt x="271" y="38211"/>
                  </a:lnTo>
                  <a:lnTo>
                    <a:pt x="387" y="38481"/>
                  </a:lnTo>
                  <a:lnTo>
                    <a:pt x="502" y="38752"/>
                  </a:lnTo>
                  <a:lnTo>
                    <a:pt x="638" y="39003"/>
                  </a:lnTo>
                  <a:lnTo>
                    <a:pt x="792" y="39254"/>
                  </a:lnTo>
                  <a:lnTo>
                    <a:pt x="946" y="39466"/>
                  </a:lnTo>
                  <a:lnTo>
                    <a:pt x="1101" y="39698"/>
                  </a:lnTo>
                  <a:lnTo>
                    <a:pt x="1294" y="39910"/>
                  </a:lnTo>
                  <a:lnTo>
                    <a:pt x="1468" y="40122"/>
                  </a:lnTo>
                  <a:lnTo>
                    <a:pt x="1680" y="40316"/>
                  </a:lnTo>
                  <a:lnTo>
                    <a:pt x="2105" y="40702"/>
                  </a:lnTo>
                  <a:lnTo>
                    <a:pt x="2549" y="41069"/>
                  </a:lnTo>
                  <a:lnTo>
                    <a:pt x="3032" y="41397"/>
                  </a:lnTo>
                  <a:lnTo>
                    <a:pt x="3553" y="41706"/>
                  </a:lnTo>
                  <a:lnTo>
                    <a:pt x="4074" y="41995"/>
                  </a:lnTo>
                  <a:lnTo>
                    <a:pt x="4615" y="42246"/>
                  </a:lnTo>
                  <a:lnTo>
                    <a:pt x="5175" y="42478"/>
                  </a:lnTo>
                  <a:lnTo>
                    <a:pt x="5735" y="42690"/>
                  </a:lnTo>
                  <a:lnTo>
                    <a:pt x="6295" y="42864"/>
                  </a:lnTo>
                  <a:lnTo>
                    <a:pt x="6855" y="43019"/>
                  </a:lnTo>
                  <a:lnTo>
                    <a:pt x="7415" y="43135"/>
                  </a:lnTo>
                  <a:lnTo>
                    <a:pt x="7955" y="43250"/>
                  </a:lnTo>
                  <a:lnTo>
                    <a:pt x="8477" y="43308"/>
                  </a:lnTo>
                  <a:lnTo>
                    <a:pt x="8921" y="43347"/>
                  </a:lnTo>
                  <a:lnTo>
                    <a:pt x="9365" y="43386"/>
                  </a:lnTo>
                  <a:lnTo>
                    <a:pt x="9828" y="43405"/>
                  </a:lnTo>
                  <a:lnTo>
                    <a:pt x="10948" y="43405"/>
                  </a:lnTo>
                  <a:lnTo>
                    <a:pt x="11585" y="43366"/>
                  </a:lnTo>
                  <a:lnTo>
                    <a:pt x="12242" y="43308"/>
                  </a:lnTo>
                  <a:lnTo>
                    <a:pt x="12879" y="43250"/>
                  </a:lnTo>
                  <a:lnTo>
                    <a:pt x="14134" y="43096"/>
                  </a:lnTo>
                  <a:lnTo>
                    <a:pt x="15369" y="42922"/>
                  </a:lnTo>
                  <a:lnTo>
                    <a:pt x="15369" y="42922"/>
                  </a:lnTo>
                  <a:lnTo>
                    <a:pt x="15215" y="43386"/>
                  </a:lnTo>
                  <a:lnTo>
                    <a:pt x="15080" y="43849"/>
                  </a:lnTo>
                  <a:lnTo>
                    <a:pt x="14964" y="44293"/>
                  </a:lnTo>
                  <a:lnTo>
                    <a:pt x="14867" y="44737"/>
                  </a:lnTo>
                  <a:lnTo>
                    <a:pt x="14790" y="45181"/>
                  </a:lnTo>
                  <a:lnTo>
                    <a:pt x="14732" y="45606"/>
                  </a:lnTo>
                  <a:lnTo>
                    <a:pt x="14674" y="46031"/>
                  </a:lnTo>
                  <a:lnTo>
                    <a:pt x="14655" y="46436"/>
                  </a:lnTo>
                  <a:lnTo>
                    <a:pt x="14636" y="46822"/>
                  </a:lnTo>
                  <a:lnTo>
                    <a:pt x="14655" y="47228"/>
                  </a:lnTo>
                  <a:lnTo>
                    <a:pt x="14674" y="47595"/>
                  </a:lnTo>
                  <a:lnTo>
                    <a:pt x="14713" y="47962"/>
                  </a:lnTo>
                  <a:lnTo>
                    <a:pt x="14790" y="48328"/>
                  </a:lnTo>
                  <a:lnTo>
                    <a:pt x="14867" y="48676"/>
                  </a:lnTo>
                  <a:lnTo>
                    <a:pt x="14964" y="49023"/>
                  </a:lnTo>
                  <a:lnTo>
                    <a:pt x="15080" y="49371"/>
                  </a:lnTo>
                  <a:lnTo>
                    <a:pt x="15176" y="49564"/>
                  </a:lnTo>
                  <a:lnTo>
                    <a:pt x="15292" y="49757"/>
                  </a:lnTo>
                  <a:lnTo>
                    <a:pt x="16200" y="58697"/>
                  </a:lnTo>
                  <a:lnTo>
                    <a:pt x="14771" y="59469"/>
                  </a:lnTo>
                  <a:lnTo>
                    <a:pt x="14559" y="59624"/>
                  </a:lnTo>
                  <a:lnTo>
                    <a:pt x="14365" y="59817"/>
                  </a:lnTo>
                  <a:lnTo>
                    <a:pt x="14192" y="60010"/>
                  </a:lnTo>
                  <a:lnTo>
                    <a:pt x="14076" y="60241"/>
                  </a:lnTo>
                  <a:lnTo>
                    <a:pt x="13999" y="60492"/>
                  </a:lnTo>
                  <a:lnTo>
                    <a:pt x="13941" y="60763"/>
                  </a:lnTo>
                  <a:lnTo>
                    <a:pt x="13941" y="61014"/>
                  </a:lnTo>
                  <a:lnTo>
                    <a:pt x="13999" y="61284"/>
                  </a:lnTo>
                  <a:lnTo>
                    <a:pt x="14076" y="61554"/>
                  </a:lnTo>
                  <a:lnTo>
                    <a:pt x="14211" y="61786"/>
                  </a:lnTo>
                  <a:lnTo>
                    <a:pt x="14385" y="61979"/>
                  </a:lnTo>
                  <a:lnTo>
                    <a:pt x="14578" y="62172"/>
                  </a:lnTo>
                  <a:lnTo>
                    <a:pt x="14790" y="62307"/>
                  </a:lnTo>
                  <a:lnTo>
                    <a:pt x="15022" y="62404"/>
                  </a:lnTo>
                  <a:lnTo>
                    <a:pt x="15292" y="62481"/>
                  </a:lnTo>
                  <a:lnTo>
                    <a:pt x="15563" y="62500"/>
                  </a:lnTo>
                  <a:lnTo>
                    <a:pt x="23672" y="62500"/>
                  </a:lnTo>
                  <a:lnTo>
                    <a:pt x="23826" y="62481"/>
                  </a:lnTo>
                  <a:lnTo>
                    <a:pt x="23942" y="62443"/>
                  </a:lnTo>
                  <a:lnTo>
                    <a:pt x="24077" y="62404"/>
                  </a:lnTo>
                  <a:lnTo>
                    <a:pt x="24328" y="62307"/>
                  </a:lnTo>
                  <a:lnTo>
                    <a:pt x="24541" y="62153"/>
                  </a:lnTo>
                  <a:lnTo>
                    <a:pt x="24734" y="61960"/>
                  </a:lnTo>
                  <a:lnTo>
                    <a:pt x="24908" y="61747"/>
                  </a:lnTo>
                  <a:lnTo>
                    <a:pt x="24966" y="61632"/>
                  </a:lnTo>
                  <a:lnTo>
                    <a:pt x="25023" y="61516"/>
                  </a:lnTo>
                  <a:lnTo>
                    <a:pt x="25081" y="61381"/>
                  </a:lnTo>
                  <a:lnTo>
                    <a:pt x="25120" y="61245"/>
                  </a:lnTo>
                  <a:lnTo>
                    <a:pt x="26587" y="54758"/>
                  </a:lnTo>
                  <a:lnTo>
                    <a:pt x="26684" y="54758"/>
                  </a:lnTo>
                  <a:lnTo>
                    <a:pt x="27649" y="54739"/>
                  </a:lnTo>
                  <a:lnTo>
                    <a:pt x="28460" y="54700"/>
                  </a:lnTo>
                  <a:lnTo>
                    <a:pt x="29233" y="54642"/>
                  </a:lnTo>
                  <a:lnTo>
                    <a:pt x="29986" y="54565"/>
                  </a:lnTo>
                  <a:lnTo>
                    <a:pt x="30681" y="54468"/>
                  </a:lnTo>
                  <a:lnTo>
                    <a:pt x="30951" y="54449"/>
                  </a:lnTo>
                  <a:lnTo>
                    <a:pt x="37728" y="60415"/>
                  </a:lnTo>
                  <a:lnTo>
                    <a:pt x="37844" y="60492"/>
                  </a:lnTo>
                  <a:lnTo>
                    <a:pt x="37960" y="60589"/>
                  </a:lnTo>
                  <a:lnTo>
                    <a:pt x="38095" y="60647"/>
                  </a:lnTo>
                  <a:lnTo>
                    <a:pt x="38230" y="60705"/>
                  </a:lnTo>
                  <a:lnTo>
                    <a:pt x="38365" y="60743"/>
                  </a:lnTo>
                  <a:lnTo>
                    <a:pt x="38500" y="60782"/>
                  </a:lnTo>
                  <a:lnTo>
                    <a:pt x="38655" y="60801"/>
                  </a:lnTo>
                  <a:lnTo>
                    <a:pt x="38906" y="60801"/>
                  </a:lnTo>
                  <a:lnTo>
                    <a:pt x="39080" y="60782"/>
                  </a:lnTo>
                  <a:lnTo>
                    <a:pt x="39234" y="60743"/>
                  </a:lnTo>
                  <a:lnTo>
                    <a:pt x="39369" y="60705"/>
                  </a:lnTo>
                  <a:lnTo>
                    <a:pt x="39524" y="60628"/>
                  </a:lnTo>
                  <a:lnTo>
                    <a:pt x="39659" y="60550"/>
                  </a:lnTo>
                  <a:lnTo>
                    <a:pt x="39794" y="60473"/>
                  </a:lnTo>
                  <a:lnTo>
                    <a:pt x="39910" y="60357"/>
                  </a:lnTo>
                  <a:lnTo>
                    <a:pt x="40026" y="60241"/>
                  </a:lnTo>
                  <a:lnTo>
                    <a:pt x="44660" y="54777"/>
                  </a:lnTo>
                  <a:lnTo>
                    <a:pt x="44814" y="54584"/>
                  </a:lnTo>
                  <a:lnTo>
                    <a:pt x="44911" y="54391"/>
                  </a:lnTo>
                  <a:lnTo>
                    <a:pt x="44988" y="54159"/>
                  </a:lnTo>
                  <a:lnTo>
                    <a:pt x="45046" y="53947"/>
                  </a:lnTo>
                  <a:lnTo>
                    <a:pt x="45046" y="53715"/>
                  </a:lnTo>
                  <a:lnTo>
                    <a:pt x="45027" y="53484"/>
                  </a:lnTo>
                  <a:lnTo>
                    <a:pt x="44969" y="53252"/>
                  </a:lnTo>
                  <a:lnTo>
                    <a:pt x="44891" y="53020"/>
                  </a:lnTo>
                  <a:lnTo>
                    <a:pt x="44776" y="52827"/>
                  </a:lnTo>
                  <a:lnTo>
                    <a:pt x="44621" y="52653"/>
                  </a:lnTo>
                  <a:lnTo>
                    <a:pt x="44467" y="52499"/>
                  </a:lnTo>
                  <a:lnTo>
                    <a:pt x="44293" y="52364"/>
                  </a:lnTo>
                  <a:lnTo>
                    <a:pt x="44100" y="52267"/>
                  </a:lnTo>
                  <a:lnTo>
                    <a:pt x="43887" y="52190"/>
                  </a:lnTo>
                  <a:lnTo>
                    <a:pt x="43656" y="52151"/>
                  </a:lnTo>
                  <a:lnTo>
                    <a:pt x="43443" y="52132"/>
                  </a:lnTo>
                  <a:lnTo>
                    <a:pt x="43366" y="52132"/>
                  </a:lnTo>
                  <a:lnTo>
                    <a:pt x="42516" y="52171"/>
                  </a:lnTo>
                  <a:lnTo>
                    <a:pt x="38694" y="46880"/>
                  </a:lnTo>
                  <a:lnTo>
                    <a:pt x="38616" y="46340"/>
                  </a:lnTo>
                  <a:lnTo>
                    <a:pt x="38520" y="45741"/>
                  </a:lnTo>
                  <a:lnTo>
                    <a:pt x="38365" y="45085"/>
                  </a:lnTo>
                  <a:lnTo>
                    <a:pt x="38192" y="44351"/>
                  </a:lnTo>
                  <a:lnTo>
                    <a:pt x="39813" y="44756"/>
                  </a:lnTo>
                  <a:lnTo>
                    <a:pt x="40644" y="44949"/>
                  </a:lnTo>
                  <a:lnTo>
                    <a:pt x="41493" y="45104"/>
                  </a:lnTo>
                  <a:lnTo>
                    <a:pt x="42343" y="45258"/>
                  </a:lnTo>
                  <a:lnTo>
                    <a:pt x="43212" y="45374"/>
                  </a:lnTo>
                  <a:lnTo>
                    <a:pt x="44080" y="45432"/>
                  </a:lnTo>
                  <a:lnTo>
                    <a:pt x="44525" y="45451"/>
                  </a:lnTo>
                  <a:lnTo>
                    <a:pt x="44988" y="45471"/>
                  </a:lnTo>
                  <a:lnTo>
                    <a:pt x="45084" y="45471"/>
                  </a:lnTo>
                  <a:lnTo>
                    <a:pt x="45625" y="45451"/>
                  </a:lnTo>
                  <a:lnTo>
                    <a:pt x="46166" y="45413"/>
                  </a:lnTo>
                  <a:lnTo>
                    <a:pt x="46726" y="45336"/>
                  </a:lnTo>
                  <a:lnTo>
                    <a:pt x="47305" y="45239"/>
                  </a:lnTo>
                  <a:lnTo>
                    <a:pt x="47884" y="45123"/>
                  </a:lnTo>
                  <a:lnTo>
                    <a:pt x="48463" y="44988"/>
                  </a:lnTo>
                  <a:lnTo>
                    <a:pt x="49023" y="44814"/>
                  </a:lnTo>
                  <a:lnTo>
                    <a:pt x="49603" y="44602"/>
                  </a:lnTo>
                  <a:lnTo>
                    <a:pt x="50162" y="44370"/>
                  </a:lnTo>
                  <a:lnTo>
                    <a:pt x="50684" y="44119"/>
                  </a:lnTo>
                  <a:lnTo>
                    <a:pt x="51205" y="43830"/>
                  </a:lnTo>
                  <a:lnTo>
                    <a:pt x="51707" y="43521"/>
                  </a:lnTo>
                  <a:lnTo>
                    <a:pt x="52151" y="43192"/>
                  </a:lnTo>
                  <a:lnTo>
                    <a:pt x="52383" y="42999"/>
                  </a:lnTo>
                  <a:lnTo>
                    <a:pt x="52576" y="42806"/>
                  </a:lnTo>
                  <a:lnTo>
                    <a:pt x="52788" y="42613"/>
                  </a:lnTo>
                  <a:lnTo>
                    <a:pt x="52962" y="42420"/>
                  </a:lnTo>
                  <a:lnTo>
                    <a:pt x="53155" y="42208"/>
                  </a:lnTo>
                  <a:lnTo>
                    <a:pt x="53310" y="41995"/>
                  </a:lnTo>
                  <a:lnTo>
                    <a:pt x="53483" y="41744"/>
                  </a:lnTo>
                  <a:lnTo>
                    <a:pt x="53638" y="41493"/>
                  </a:lnTo>
                  <a:lnTo>
                    <a:pt x="53773" y="41242"/>
                  </a:lnTo>
                  <a:lnTo>
                    <a:pt x="53889" y="40972"/>
                  </a:lnTo>
                  <a:lnTo>
                    <a:pt x="53985" y="40721"/>
                  </a:lnTo>
                  <a:lnTo>
                    <a:pt x="54063" y="40451"/>
                  </a:lnTo>
                  <a:lnTo>
                    <a:pt x="54140" y="40180"/>
                  </a:lnTo>
                  <a:lnTo>
                    <a:pt x="54179" y="39910"/>
                  </a:lnTo>
                  <a:lnTo>
                    <a:pt x="54217" y="39640"/>
                  </a:lnTo>
                  <a:lnTo>
                    <a:pt x="54236" y="39350"/>
                  </a:lnTo>
                  <a:lnTo>
                    <a:pt x="54236" y="39080"/>
                  </a:lnTo>
                  <a:lnTo>
                    <a:pt x="54217" y="38790"/>
                  </a:lnTo>
                  <a:lnTo>
                    <a:pt x="54179" y="38501"/>
                  </a:lnTo>
                  <a:lnTo>
                    <a:pt x="54121" y="38211"/>
                  </a:lnTo>
                  <a:lnTo>
                    <a:pt x="54063" y="37921"/>
                  </a:lnTo>
                  <a:lnTo>
                    <a:pt x="53966" y="37632"/>
                  </a:lnTo>
                  <a:lnTo>
                    <a:pt x="53831" y="37246"/>
                  </a:lnTo>
                  <a:lnTo>
                    <a:pt x="53696" y="36898"/>
                  </a:lnTo>
                  <a:lnTo>
                    <a:pt x="53522" y="36570"/>
                  </a:lnTo>
                  <a:lnTo>
                    <a:pt x="53368" y="36261"/>
                  </a:lnTo>
                  <a:lnTo>
                    <a:pt x="53174" y="35971"/>
                  </a:lnTo>
                  <a:lnTo>
                    <a:pt x="53001" y="35720"/>
                  </a:lnTo>
                  <a:lnTo>
                    <a:pt x="52808" y="35469"/>
                  </a:lnTo>
                  <a:lnTo>
                    <a:pt x="52595" y="35257"/>
                  </a:lnTo>
                  <a:lnTo>
                    <a:pt x="52383" y="35064"/>
                  </a:lnTo>
                  <a:lnTo>
                    <a:pt x="52170" y="34890"/>
                  </a:lnTo>
                  <a:lnTo>
                    <a:pt x="51939" y="34736"/>
                  </a:lnTo>
                  <a:lnTo>
                    <a:pt x="51707" y="34581"/>
                  </a:lnTo>
                  <a:lnTo>
                    <a:pt x="51475" y="34465"/>
                  </a:lnTo>
                  <a:lnTo>
                    <a:pt x="51244" y="34349"/>
                  </a:lnTo>
                  <a:lnTo>
                    <a:pt x="51012" y="34253"/>
                  </a:lnTo>
                  <a:lnTo>
                    <a:pt x="50761" y="34176"/>
                  </a:lnTo>
                  <a:lnTo>
                    <a:pt x="50935" y="34098"/>
                  </a:lnTo>
                  <a:lnTo>
                    <a:pt x="51089" y="34002"/>
                  </a:lnTo>
                  <a:lnTo>
                    <a:pt x="51244" y="33886"/>
                  </a:lnTo>
                  <a:lnTo>
                    <a:pt x="51379" y="33751"/>
                  </a:lnTo>
                  <a:lnTo>
                    <a:pt x="51514" y="33616"/>
                  </a:lnTo>
                  <a:lnTo>
                    <a:pt x="51611" y="33481"/>
                  </a:lnTo>
                  <a:lnTo>
                    <a:pt x="54314" y="29368"/>
                  </a:lnTo>
                  <a:lnTo>
                    <a:pt x="54410" y="29213"/>
                  </a:lnTo>
                  <a:lnTo>
                    <a:pt x="54487" y="29040"/>
                  </a:lnTo>
                  <a:lnTo>
                    <a:pt x="54545" y="28866"/>
                  </a:lnTo>
                  <a:lnTo>
                    <a:pt x="54584" y="28692"/>
                  </a:lnTo>
                  <a:lnTo>
                    <a:pt x="54603" y="28499"/>
                  </a:lnTo>
                  <a:lnTo>
                    <a:pt x="54603" y="28306"/>
                  </a:lnTo>
                  <a:lnTo>
                    <a:pt x="54584" y="28132"/>
                  </a:lnTo>
                  <a:lnTo>
                    <a:pt x="54545" y="27939"/>
                  </a:lnTo>
                  <a:lnTo>
                    <a:pt x="54487" y="27765"/>
                  </a:lnTo>
                  <a:lnTo>
                    <a:pt x="54410" y="27592"/>
                  </a:lnTo>
                  <a:lnTo>
                    <a:pt x="54314" y="27437"/>
                  </a:lnTo>
                  <a:lnTo>
                    <a:pt x="54198" y="27283"/>
                  </a:lnTo>
                  <a:lnTo>
                    <a:pt x="54082" y="27147"/>
                  </a:lnTo>
                  <a:lnTo>
                    <a:pt x="53927" y="27032"/>
                  </a:lnTo>
                  <a:lnTo>
                    <a:pt x="53773" y="26916"/>
                  </a:lnTo>
                  <a:lnTo>
                    <a:pt x="53619" y="26819"/>
                  </a:lnTo>
                  <a:lnTo>
                    <a:pt x="50413" y="25275"/>
                  </a:lnTo>
                  <a:lnTo>
                    <a:pt x="50240" y="25197"/>
                  </a:lnTo>
                  <a:lnTo>
                    <a:pt x="50047" y="25139"/>
                  </a:lnTo>
                  <a:lnTo>
                    <a:pt x="49834" y="25101"/>
                  </a:lnTo>
                  <a:lnTo>
                    <a:pt x="49641" y="25101"/>
                  </a:lnTo>
                  <a:lnTo>
                    <a:pt x="49390" y="25120"/>
                  </a:lnTo>
                  <a:lnTo>
                    <a:pt x="49139" y="25178"/>
                  </a:lnTo>
                  <a:lnTo>
                    <a:pt x="49004" y="24618"/>
                  </a:lnTo>
                  <a:lnTo>
                    <a:pt x="48850" y="24077"/>
                  </a:lnTo>
                  <a:lnTo>
                    <a:pt x="48676" y="23537"/>
                  </a:lnTo>
                  <a:lnTo>
                    <a:pt x="48502" y="22977"/>
                  </a:lnTo>
                  <a:lnTo>
                    <a:pt x="48290" y="22436"/>
                  </a:lnTo>
                  <a:lnTo>
                    <a:pt x="48058" y="21896"/>
                  </a:lnTo>
                  <a:lnTo>
                    <a:pt x="47826" y="21355"/>
                  </a:lnTo>
                  <a:lnTo>
                    <a:pt x="47556" y="20814"/>
                  </a:lnTo>
                  <a:lnTo>
                    <a:pt x="48135" y="20699"/>
                  </a:lnTo>
                  <a:lnTo>
                    <a:pt x="48734" y="20525"/>
                  </a:lnTo>
                  <a:lnTo>
                    <a:pt x="49313" y="20332"/>
                  </a:lnTo>
                  <a:lnTo>
                    <a:pt x="49603" y="20216"/>
                  </a:lnTo>
                  <a:lnTo>
                    <a:pt x="49892" y="20081"/>
                  </a:lnTo>
                  <a:lnTo>
                    <a:pt x="50182" y="19946"/>
                  </a:lnTo>
                  <a:lnTo>
                    <a:pt x="50471" y="19791"/>
                  </a:lnTo>
                  <a:lnTo>
                    <a:pt x="50761" y="19637"/>
                  </a:lnTo>
                  <a:lnTo>
                    <a:pt x="51031" y="19444"/>
                  </a:lnTo>
                  <a:lnTo>
                    <a:pt x="51302" y="19250"/>
                  </a:lnTo>
                  <a:lnTo>
                    <a:pt x="51553" y="19057"/>
                  </a:lnTo>
                  <a:lnTo>
                    <a:pt x="51804" y="18826"/>
                  </a:lnTo>
                  <a:lnTo>
                    <a:pt x="52055" y="18594"/>
                  </a:lnTo>
                  <a:lnTo>
                    <a:pt x="52286" y="18343"/>
                  </a:lnTo>
                  <a:lnTo>
                    <a:pt x="52499" y="18073"/>
                  </a:lnTo>
                  <a:lnTo>
                    <a:pt x="52692" y="17802"/>
                  </a:lnTo>
                  <a:lnTo>
                    <a:pt x="52885" y="17513"/>
                  </a:lnTo>
                  <a:lnTo>
                    <a:pt x="53039" y="17223"/>
                  </a:lnTo>
                  <a:lnTo>
                    <a:pt x="53194" y="16934"/>
                  </a:lnTo>
                  <a:lnTo>
                    <a:pt x="53329" y="16625"/>
                  </a:lnTo>
                  <a:lnTo>
                    <a:pt x="53445" y="16296"/>
                  </a:lnTo>
                  <a:lnTo>
                    <a:pt x="53561" y="15968"/>
                  </a:lnTo>
                  <a:lnTo>
                    <a:pt x="53638" y="15640"/>
                  </a:lnTo>
                  <a:lnTo>
                    <a:pt x="53715" y="15292"/>
                  </a:lnTo>
                  <a:lnTo>
                    <a:pt x="53773" y="14925"/>
                  </a:lnTo>
                  <a:lnTo>
                    <a:pt x="53812" y="14578"/>
                  </a:lnTo>
                  <a:lnTo>
                    <a:pt x="53831" y="14192"/>
                  </a:lnTo>
                  <a:lnTo>
                    <a:pt x="53850" y="13806"/>
                  </a:lnTo>
                  <a:lnTo>
                    <a:pt x="53850" y="13419"/>
                  </a:lnTo>
                  <a:lnTo>
                    <a:pt x="53812" y="12898"/>
                  </a:lnTo>
                  <a:lnTo>
                    <a:pt x="53754" y="12396"/>
                  </a:lnTo>
                  <a:lnTo>
                    <a:pt x="53676" y="11894"/>
                  </a:lnTo>
                  <a:lnTo>
                    <a:pt x="53561" y="11411"/>
                  </a:lnTo>
                  <a:lnTo>
                    <a:pt x="53425" y="10967"/>
                  </a:lnTo>
                  <a:lnTo>
                    <a:pt x="53290" y="10523"/>
                  </a:lnTo>
                  <a:lnTo>
                    <a:pt x="53117" y="10079"/>
                  </a:lnTo>
                  <a:lnTo>
                    <a:pt x="52923" y="9674"/>
                  </a:lnTo>
                  <a:lnTo>
                    <a:pt x="52711" y="9268"/>
                  </a:lnTo>
                  <a:lnTo>
                    <a:pt x="52479" y="8901"/>
                  </a:lnTo>
                  <a:lnTo>
                    <a:pt x="52228" y="8535"/>
                  </a:lnTo>
                  <a:lnTo>
                    <a:pt x="51977" y="8187"/>
                  </a:lnTo>
                  <a:lnTo>
                    <a:pt x="51688" y="7859"/>
                  </a:lnTo>
                  <a:lnTo>
                    <a:pt x="51398" y="7550"/>
                  </a:lnTo>
                  <a:lnTo>
                    <a:pt x="51089" y="7241"/>
                  </a:lnTo>
                  <a:lnTo>
                    <a:pt x="50761" y="6971"/>
                  </a:lnTo>
                  <a:lnTo>
                    <a:pt x="50433" y="6700"/>
                  </a:lnTo>
                  <a:lnTo>
                    <a:pt x="50085" y="6449"/>
                  </a:lnTo>
                  <a:lnTo>
                    <a:pt x="49738" y="6218"/>
                  </a:lnTo>
                  <a:lnTo>
                    <a:pt x="49371" y="6005"/>
                  </a:lnTo>
                  <a:lnTo>
                    <a:pt x="48985" y="5812"/>
                  </a:lnTo>
                  <a:lnTo>
                    <a:pt x="48599" y="5638"/>
                  </a:lnTo>
                  <a:lnTo>
                    <a:pt x="48212" y="5465"/>
                  </a:lnTo>
                  <a:lnTo>
                    <a:pt x="47807" y="5329"/>
                  </a:lnTo>
                  <a:lnTo>
                    <a:pt x="47421" y="5194"/>
                  </a:lnTo>
                  <a:lnTo>
                    <a:pt x="46996" y="5078"/>
                  </a:lnTo>
                  <a:lnTo>
                    <a:pt x="46590" y="4982"/>
                  </a:lnTo>
                  <a:lnTo>
                    <a:pt x="46166" y="4905"/>
                  </a:lnTo>
                  <a:lnTo>
                    <a:pt x="45760" y="4847"/>
                  </a:lnTo>
                  <a:lnTo>
                    <a:pt x="45335" y="4808"/>
                  </a:lnTo>
                  <a:lnTo>
                    <a:pt x="44911" y="4789"/>
                  </a:lnTo>
                  <a:lnTo>
                    <a:pt x="44486" y="4769"/>
                  </a:lnTo>
                  <a:lnTo>
                    <a:pt x="44080" y="4789"/>
                  </a:lnTo>
                  <a:lnTo>
                    <a:pt x="43675" y="4808"/>
                  </a:lnTo>
                  <a:lnTo>
                    <a:pt x="43289" y="4866"/>
                  </a:lnTo>
                  <a:lnTo>
                    <a:pt x="42922" y="4924"/>
                  </a:lnTo>
                  <a:lnTo>
                    <a:pt x="42555" y="5001"/>
                  </a:lnTo>
                  <a:lnTo>
                    <a:pt x="42227" y="5117"/>
                  </a:lnTo>
                  <a:lnTo>
                    <a:pt x="41899" y="5233"/>
                  </a:lnTo>
                  <a:lnTo>
                    <a:pt x="41609" y="5368"/>
                  </a:lnTo>
                  <a:lnTo>
                    <a:pt x="39427" y="985"/>
                  </a:lnTo>
                  <a:lnTo>
                    <a:pt x="39350" y="811"/>
                  </a:lnTo>
                  <a:lnTo>
                    <a:pt x="39234" y="657"/>
                  </a:lnTo>
                  <a:lnTo>
                    <a:pt x="39118" y="522"/>
                  </a:lnTo>
                  <a:lnTo>
                    <a:pt x="38983" y="406"/>
                  </a:lnTo>
                  <a:lnTo>
                    <a:pt x="38829" y="290"/>
                  </a:lnTo>
                  <a:lnTo>
                    <a:pt x="38674" y="193"/>
                  </a:lnTo>
                  <a:lnTo>
                    <a:pt x="38500" y="116"/>
                  </a:lnTo>
                  <a:lnTo>
                    <a:pt x="38327" y="58"/>
                  </a:lnTo>
                  <a:lnTo>
                    <a:pt x="38095" y="20"/>
                  </a:lnTo>
                  <a:lnTo>
                    <a:pt x="37863" y="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42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9349;p72"/>
            <p:cNvGrpSpPr/>
            <p:nvPr/>
          </p:nvGrpSpPr>
          <p:grpSpPr>
            <a:xfrm>
              <a:off x="6119925" y="2326863"/>
              <a:ext cx="1282050" cy="1479500"/>
              <a:chOff x="4480675" y="2412300"/>
              <a:chExt cx="1282050" cy="1479500"/>
            </a:xfrm>
          </p:grpSpPr>
          <p:sp>
            <p:nvSpPr>
              <p:cNvPr id="9" name="Google Shape;19350;p72"/>
              <p:cNvSpPr/>
              <p:nvPr/>
            </p:nvSpPr>
            <p:spPr>
              <a:xfrm>
                <a:off x="4829175" y="3561600"/>
                <a:ext cx="254875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13208" extrusionOk="0">
                    <a:moveTo>
                      <a:pt x="1140" y="1"/>
                    </a:moveTo>
                    <a:lnTo>
                      <a:pt x="2375" y="11895"/>
                    </a:lnTo>
                    <a:lnTo>
                      <a:pt x="0" y="13208"/>
                    </a:lnTo>
                    <a:lnTo>
                      <a:pt x="7994" y="13208"/>
                    </a:lnTo>
                    <a:lnTo>
                      <a:pt x="10195" y="3515"/>
                    </a:lnTo>
                    <a:lnTo>
                      <a:pt x="11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9351;p72"/>
              <p:cNvSpPr/>
              <p:nvPr/>
            </p:nvSpPr>
            <p:spPr>
              <a:xfrm>
                <a:off x="5192650" y="3460725"/>
                <a:ext cx="333575" cy="38860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15544" extrusionOk="0">
                    <a:moveTo>
                      <a:pt x="4287" y="0"/>
                    </a:moveTo>
                    <a:lnTo>
                      <a:pt x="0" y="7897"/>
                    </a:lnTo>
                    <a:lnTo>
                      <a:pt x="8708" y="15543"/>
                    </a:lnTo>
                    <a:lnTo>
                      <a:pt x="13342" y="10099"/>
                    </a:lnTo>
                    <a:lnTo>
                      <a:pt x="11643" y="10176"/>
                    </a:ln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9352;p72"/>
              <p:cNvSpPr/>
              <p:nvPr/>
            </p:nvSpPr>
            <p:spPr>
              <a:xfrm>
                <a:off x="4480675" y="3194275"/>
                <a:ext cx="515525" cy="220125"/>
              </a:xfrm>
              <a:custGeom>
                <a:avLst/>
                <a:gdLst/>
                <a:ahLst/>
                <a:cxnLst/>
                <a:rect l="l" t="t" r="r" b="b"/>
                <a:pathLst>
                  <a:path w="20621" h="8805" extrusionOk="0">
                    <a:moveTo>
                      <a:pt x="3456" y="0"/>
                    </a:moveTo>
                    <a:lnTo>
                      <a:pt x="3167" y="20"/>
                    </a:lnTo>
                    <a:lnTo>
                      <a:pt x="2877" y="58"/>
                    </a:lnTo>
                    <a:lnTo>
                      <a:pt x="2607" y="116"/>
                    </a:lnTo>
                    <a:lnTo>
                      <a:pt x="2356" y="174"/>
                    </a:lnTo>
                    <a:lnTo>
                      <a:pt x="2124" y="251"/>
                    </a:lnTo>
                    <a:lnTo>
                      <a:pt x="1892" y="367"/>
                    </a:lnTo>
                    <a:lnTo>
                      <a:pt x="1680" y="483"/>
                    </a:lnTo>
                    <a:lnTo>
                      <a:pt x="1487" y="638"/>
                    </a:lnTo>
                    <a:lnTo>
                      <a:pt x="1294" y="792"/>
                    </a:lnTo>
                    <a:lnTo>
                      <a:pt x="1101" y="985"/>
                    </a:lnTo>
                    <a:lnTo>
                      <a:pt x="927" y="1197"/>
                    </a:lnTo>
                    <a:lnTo>
                      <a:pt x="753" y="1429"/>
                    </a:lnTo>
                    <a:lnTo>
                      <a:pt x="599" y="1680"/>
                    </a:lnTo>
                    <a:lnTo>
                      <a:pt x="444" y="1970"/>
                    </a:lnTo>
                    <a:lnTo>
                      <a:pt x="309" y="2279"/>
                    </a:lnTo>
                    <a:lnTo>
                      <a:pt x="174" y="2607"/>
                    </a:lnTo>
                    <a:lnTo>
                      <a:pt x="77" y="2935"/>
                    </a:lnTo>
                    <a:lnTo>
                      <a:pt x="19" y="3263"/>
                    </a:lnTo>
                    <a:lnTo>
                      <a:pt x="0" y="3572"/>
                    </a:lnTo>
                    <a:lnTo>
                      <a:pt x="0" y="3881"/>
                    </a:lnTo>
                    <a:lnTo>
                      <a:pt x="39" y="4171"/>
                    </a:lnTo>
                    <a:lnTo>
                      <a:pt x="116" y="4461"/>
                    </a:lnTo>
                    <a:lnTo>
                      <a:pt x="212" y="4750"/>
                    </a:lnTo>
                    <a:lnTo>
                      <a:pt x="328" y="5020"/>
                    </a:lnTo>
                    <a:lnTo>
                      <a:pt x="483" y="5291"/>
                    </a:lnTo>
                    <a:lnTo>
                      <a:pt x="656" y="5542"/>
                    </a:lnTo>
                    <a:lnTo>
                      <a:pt x="850" y="5793"/>
                    </a:lnTo>
                    <a:lnTo>
                      <a:pt x="1062" y="6044"/>
                    </a:lnTo>
                    <a:lnTo>
                      <a:pt x="1294" y="6276"/>
                    </a:lnTo>
                    <a:lnTo>
                      <a:pt x="1545" y="6488"/>
                    </a:lnTo>
                    <a:lnTo>
                      <a:pt x="1815" y="6700"/>
                    </a:lnTo>
                    <a:lnTo>
                      <a:pt x="2085" y="6913"/>
                    </a:lnTo>
                    <a:lnTo>
                      <a:pt x="2394" y="7106"/>
                    </a:lnTo>
                    <a:lnTo>
                      <a:pt x="2684" y="7299"/>
                    </a:lnTo>
                    <a:lnTo>
                      <a:pt x="3012" y="7473"/>
                    </a:lnTo>
                    <a:lnTo>
                      <a:pt x="3340" y="7627"/>
                    </a:lnTo>
                    <a:lnTo>
                      <a:pt x="3669" y="7782"/>
                    </a:lnTo>
                    <a:lnTo>
                      <a:pt x="3997" y="7936"/>
                    </a:lnTo>
                    <a:lnTo>
                      <a:pt x="4344" y="8052"/>
                    </a:lnTo>
                    <a:lnTo>
                      <a:pt x="5039" y="8284"/>
                    </a:lnTo>
                    <a:lnTo>
                      <a:pt x="5715" y="8477"/>
                    </a:lnTo>
                    <a:lnTo>
                      <a:pt x="6391" y="8631"/>
                    </a:lnTo>
                    <a:lnTo>
                      <a:pt x="7047" y="8708"/>
                    </a:lnTo>
                    <a:lnTo>
                      <a:pt x="7491" y="8766"/>
                    </a:lnTo>
                    <a:lnTo>
                      <a:pt x="7955" y="8786"/>
                    </a:lnTo>
                    <a:lnTo>
                      <a:pt x="8399" y="8805"/>
                    </a:lnTo>
                    <a:lnTo>
                      <a:pt x="8843" y="8805"/>
                    </a:lnTo>
                    <a:lnTo>
                      <a:pt x="9731" y="8766"/>
                    </a:lnTo>
                    <a:lnTo>
                      <a:pt x="10619" y="8708"/>
                    </a:lnTo>
                    <a:lnTo>
                      <a:pt x="11508" y="8612"/>
                    </a:lnTo>
                    <a:lnTo>
                      <a:pt x="12376" y="8496"/>
                    </a:lnTo>
                    <a:lnTo>
                      <a:pt x="14114" y="8245"/>
                    </a:lnTo>
                    <a:lnTo>
                      <a:pt x="15060" y="8148"/>
                    </a:lnTo>
                    <a:lnTo>
                      <a:pt x="15813" y="8071"/>
                    </a:lnTo>
                    <a:lnTo>
                      <a:pt x="16624" y="7975"/>
                    </a:lnTo>
                    <a:lnTo>
                      <a:pt x="17416" y="7859"/>
                    </a:lnTo>
                    <a:lnTo>
                      <a:pt x="17783" y="7801"/>
                    </a:lnTo>
                    <a:lnTo>
                      <a:pt x="18111" y="7724"/>
                    </a:lnTo>
                    <a:lnTo>
                      <a:pt x="18381" y="7666"/>
                    </a:lnTo>
                    <a:lnTo>
                      <a:pt x="18613" y="7569"/>
                    </a:lnTo>
                    <a:lnTo>
                      <a:pt x="18767" y="7492"/>
                    </a:lnTo>
                    <a:lnTo>
                      <a:pt x="18825" y="7453"/>
                    </a:lnTo>
                    <a:lnTo>
                      <a:pt x="18845" y="7415"/>
                    </a:lnTo>
                    <a:lnTo>
                      <a:pt x="20621" y="2530"/>
                    </a:lnTo>
                    <a:lnTo>
                      <a:pt x="20486" y="2549"/>
                    </a:lnTo>
                    <a:lnTo>
                      <a:pt x="20100" y="2607"/>
                    </a:lnTo>
                    <a:lnTo>
                      <a:pt x="19810" y="2626"/>
                    </a:lnTo>
                    <a:lnTo>
                      <a:pt x="19443" y="2646"/>
                    </a:lnTo>
                    <a:lnTo>
                      <a:pt x="18980" y="2665"/>
                    </a:lnTo>
                    <a:lnTo>
                      <a:pt x="18458" y="2646"/>
                    </a:lnTo>
                    <a:lnTo>
                      <a:pt x="17860" y="2626"/>
                    </a:lnTo>
                    <a:lnTo>
                      <a:pt x="17184" y="2568"/>
                    </a:lnTo>
                    <a:lnTo>
                      <a:pt x="16412" y="2491"/>
                    </a:lnTo>
                    <a:lnTo>
                      <a:pt x="15543" y="2375"/>
                    </a:lnTo>
                    <a:lnTo>
                      <a:pt x="14597" y="2240"/>
                    </a:lnTo>
                    <a:lnTo>
                      <a:pt x="13554" y="2047"/>
                    </a:lnTo>
                    <a:lnTo>
                      <a:pt x="12434" y="1815"/>
                    </a:lnTo>
                    <a:lnTo>
                      <a:pt x="11199" y="1526"/>
                    </a:lnTo>
                    <a:lnTo>
                      <a:pt x="8824" y="946"/>
                    </a:lnTo>
                    <a:lnTo>
                      <a:pt x="7781" y="695"/>
                    </a:lnTo>
                    <a:lnTo>
                      <a:pt x="6835" y="483"/>
                    </a:lnTo>
                    <a:lnTo>
                      <a:pt x="5947" y="290"/>
                    </a:lnTo>
                    <a:lnTo>
                      <a:pt x="5155" y="155"/>
                    </a:lnTo>
                    <a:lnTo>
                      <a:pt x="4422" y="58"/>
                    </a:lnTo>
                    <a:lnTo>
                      <a:pt x="4074" y="20"/>
                    </a:lnTo>
                    <a:lnTo>
                      <a:pt x="37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9353;p72"/>
              <p:cNvSpPr/>
              <p:nvPr/>
            </p:nvSpPr>
            <p:spPr>
              <a:xfrm>
                <a:off x="5245750" y="3257025"/>
                <a:ext cx="510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20409" h="8342" extrusionOk="0">
                    <a:moveTo>
                      <a:pt x="16354" y="0"/>
                    </a:moveTo>
                    <a:lnTo>
                      <a:pt x="15620" y="20"/>
                    </a:lnTo>
                    <a:lnTo>
                      <a:pt x="14809" y="78"/>
                    </a:lnTo>
                    <a:lnTo>
                      <a:pt x="13921" y="174"/>
                    </a:lnTo>
                    <a:lnTo>
                      <a:pt x="12956" y="290"/>
                    </a:lnTo>
                    <a:lnTo>
                      <a:pt x="11875" y="445"/>
                    </a:lnTo>
                    <a:lnTo>
                      <a:pt x="9461" y="773"/>
                    </a:lnTo>
                    <a:lnTo>
                      <a:pt x="8206" y="927"/>
                    </a:lnTo>
                    <a:lnTo>
                      <a:pt x="7067" y="1043"/>
                    </a:lnTo>
                    <a:lnTo>
                      <a:pt x="6005" y="1140"/>
                    </a:lnTo>
                    <a:lnTo>
                      <a:pt x="5059" y="1178"/>
                    </a:lnTo>
                    <a:lnTo>
                      <a:pt x="4190" y="1198"/>
                    </a:lnTo>
                    <a:lnTo>
                      <a:pt x="3418" y="1198"/>
                    </a:lnTo>
                    <a:lnTo>
                      <a:pt x="2723" y="1178"/>
                    </a:lnTo>
                    <a:lnTo>
                      <a:pt x="2124" y="1140"/>
                    </a:lnTo>
                    <a:lnTo>
                      <a:pt x="1603" y="1101"/>
                    </a:lnTo>
                    <a:lnTo>
                      <a:pt x="1159" y="1043"/>
                    </a:lnTo>
                    <a:lnTo>
                      <a:pt x="792" y="985"/>
                    </a:lnTo>
                    <a:lnTo>
                      <a:pt x="502" y="947"/>
                    </a:lnTo>
                    <a:lnTo>
                      <a:pt x="116" y="850"/>
                    </a:lnTo>
                    <a:lnTo>
                      <a:pt x="0" y="811"/>
                    </a:lnTo>
                    <a:lnTo>
                      <a:pt x="1255" y="5831"/>
                    </a:lnTo>
                    <a:lnTo>
                      <a:pt x="1274" y="5889"/>
                    </a:lnTo>
                    <a:lnTo>
                      <a:pt x="1332" y="5928"/>
                    </a:lnTo>
                    <a:lnTo>
                      <a:pt x="1468" y="6044"/>
                    </a:lnTo>
                    <a:lnTo>
                      <a:pt x="1680" y="6140"/>
                    </a:lnTo>
                    <a:lnTo>
                      <a:pt x="1950" y="6237"/>
                    </a:lnTo>
                    <a:lnTo>
                      <a:pt x="2278" y="6333"/>
                    </a:lnTo>
                    <a:lnTo>
                      <a:pt x="2645" y="6449"/>
                    </a:lnTo>
                    <a:lnTo>
                      <a:pt x="3418" y="6642"/>
                    </a:lnTo>
                    <a:lnTo>
                      <a:pt x="4209" y="6816"/>
                    </a:lnTo>
                    <a:lnTo>
                      <a:pt x="4943" y="6951"/>
                    </a:lnTo>
                    <a:lnTo>
                      <a:pt x="5870" y="7144"/>
                    </a:lnTo>
                    <a:lnTo>
                      <a:pt x="7569" y="7589"/>
                    </a:lnTo>
                    <a:lnTo>
                      <a:pt x="8438" y="7782"/>
                    </a:lnTo>
                    <a:lnTo>
                      <a:pt x="9307" y="7975"/>
                    </a:lnTo>
                    <a:lnTo>
                      <a:pt x="10175" y="8129"/>
                    </a:lnTo>
                    <a:lnTo>
                      <a:pt x="11064" y="8245"/>
                    </a:lnTo>
                    <a:lnTo>
                      <a:pt x="11508" y="8303"/>
                    </a:lnTo>
                    <a:lnTo>
                      <a:pt x="11952" y="8322"/>
                    </a:lnTo>
                    <a:lnTo>
                      <a:pt x="12415" y="8342"/>
                    </a:lnTo>
                    <a:lnTo>
                      <a:pt x="12859" y="8342"/>
                    </a:lnTo>
                    <a:lnTo>
                      <a:pt x="13516" y="8322"/>
                    </a:lnTo>
                    <a:lnTo>
                      <a:pt x="14211" y="8245"/>
                    </a:lnTo>
                    <a:lnTo>
                      <a:pt x="14906" y="8129"/>
                    </a:lnTo>
                    <a:lnTo>
                      <a:pt x="15620" y="7975"/>
                    </a:lnTo>
                    <a:lnTo>
                      <a:pt x="15968" y="7878"/>
                    </a:lnTo>
                    <a:lnTo>
                      <a:pt x="16315" y="7762"/>
                    </a:lnTo>
                    <a:lnTo>
                      <a:pt x="16663" y="7646"/>
                    </a:lnTo>
                    <a:lnTo>
                      <a:pt x="17010" y="7511"/>
                    </a:lnTo>
                    <a:lnTo>
                      <a:pt x="17339" y="7376"/>
                    </a:lnTo>
                    <a:lnTo>
                      <a:pt x="17667" y="7222"/>
                    </a:lnTo>
                    <a:lnTo>
                      <a:pt x="17976" y="7067"/>
                    </a:lnTo>
                    <a:lnTo>
                      <a:pt x="18285" y="6893"/>
                    </a:lnTo>
                    <a:lnTo>
                      <a:pt x="18555" y="6700"/>
                    </a:lnTo>
                    <a:lnTo>
                      <a:pt x="18825" y="6507"/>
                    </a:lnTo>
                    <a:lnTo>
                      <a:pt x="19096" y="6295"/>
                    </a:lnTo>
                    <a:lnTo>
                      <a:pt x="19327" y="6082"/>
                    </a:lnTo>
                    <a:lnTo>
                      <a:pt x="19540" y="5851"/>
                    </a:lnTo>
                    <a:lnTo>
                      <a:pt x="19733" y="5619"/>
                    </a:lnTo>
                    <a:lnTo>
                      <a:pt x="19926" y="5368"/>
                    </a:lnTo>
                    <a:lnTo>
                      <a:pt x="20061" y="5098"/>
                    </a:lnTo>
                    <a:lnTo>
                      <a:pt x="20196" y="4827"/>
                    </a:lnTo>
                    <a:lnTo>
                      <a:pt x="20293" y="4557"/>
                    </a:lnTo>
                    <a:lnTo>
                      <a:pt x="20351" y="4248"/>
                    </a:lnTo>
                    <a:lnTo>
                      <a:pt x="20389" y="3959"/>
                    </a:lnTo>
                    <a:lnTo>
                      <a:pt x="20409" y="3630"/>
                    </a:lnTo>
                    <a:lnTo>
                      <a:pt x="20389" y="3302"/>
                    </a:lnTo>
                    <a:lnTo>
                      <a:pt x="20312" y="2974"/>
                    </a:lnTo>
                    <a:lnTo>
                      <a:pt x="20216" y="2626"/>
                    </a:lnTo>
                    <a:lnTo>
                      <a:pt x="20119" y="2298"/>
                    </a:lnTo>
                    <a:lnTo>
                      <a:pt x="19984" y="2008"/>
                    </a:lnTo>
                    <a:lnTo>
                      <a:pt x="19868" y="1738"/>
                    </a:lnTo>
                    <a:lnTo>
                      <a:pt x="19714" y="1487"/>
                    </a:lnTo>
                    <a:lnTo>
                      <a:pt x="19559" y="1275"/>
                    </a:lnTo>
                    <a:lnTo>
                      <a:pt x="19405" y="1062"/>
                    </a:lnTo>
                    <a:lnTo>
                      <a:pt x="19231" y="869"/>
                    </a:lnTo>
                    <a:lnTo>
                      <a:pt x="19038" y="715"/>
                    </a:lnTo>
                    <a:lnTo>
                      <a:pt x="18845" y="560"/>
                    </a:lnTo>
                    <a:lnTo>
                      <a:pt x="18613" y="445"/>
                    </a:lnTo>
                    <a:lnTo>
                      <a:pt x="18401" y="329"/>
                    </a:lnTo>
                    <a:lnTo>
                      <a:pt x="18150" y="232"/>
                    </a:lnTo>
                    <a:lnTo>
                      <a:pt x="17899" y="155"/>
                    </a:lnTo>
                    <a:lnTo>
                      <a:pt x="17628" y="97"/>
                    </a:lnTo>
                    <a:lnTo>
                      <a:pt x="17339" y="58"/>
                    </a:lnTo>
                    <a:lnTo>
                      <a:pt x="17030" y="20"/>
                    </a:lnTo>
                    <a:lnTo>
                      <a:pt x="167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9354;p72"/>
              <p:cNvSpPr/>
              <p:nvPr/>
            </p:nvSpPr>
            <p:spPr>
              <a:xfrm>
                <a:off x="4849925" y="3240125"/>
                <a:ext cx="517000" cy="453775"/>
              </a:xfrm>
              <a:custGeom>
                <a:avLst/>
                <a:gdLst/>
                <a:ahLst/>
                <a:cxnLst/>
                <a:rect l="l" t="t" r="r" b="b"/>
                <a:pathLst>
                  <a:path w="20680" h="18151" extrusionOk="0">
                    <a:moveTo>
                      <a:pt x="17745" y="1"/>
                    </a:moveTo>
                    <a:lnTo>
                      <a:pt x="4886" y="387"/>
                    </a:lnTo>
                    <a:lnTo>
                      <a:pt x="4499" y="889"/>
                    </a:lnTo>
                    <a:lnTo>
                      <a:pt x="4055" y="1487"/>
                    </a:lnTo>
                    <a:lnTo>
                      <a:pt x="3534" y="2279"/>
                    </a:lnTo>
                    <a:lnTo>
                      <a:pt x="2955" y="3206"/>
                    </a:lnTo>
                    <a:lnTo>
                      <a:pt x="2665" y="3708"/>
                    </a:lnTo>
                    <a:lnTo>
                      <a:pt x="2356" y="4268"/>
                    </a:lnTo>
                    <a:lnTo>
                      <a:pt x="2047" y="4828"/>
                    </a:lnTo>
                    <a:lnTo>
                      <a:pt x="1758" y="5446"/>
                    </a:lnTo>
                    <a:lnTo>
                      <a:pt x="1468" y="6063"/>
                    </a:lnTo>
                    <a:lnTo>
                      <a:pt x="1198" y="6720"/>
                    </a:lnTo>
                    <a:lnTo>
                      <a:pt x="947" y="7376"/>
                    </a:lnTo>
                    <a:lnTo>
                      <a:pt x="696" y="8052"/>
                    </a:lnTo>
                    <a:lnTo>
                      <a:pt x="503" y="8747"/>
                    </a:lnTo>
                    <a:lnTo>
                      <a:pt x="310" y="9462"/>
                    </a:lnTo>
                    <a:lnTo>
                      <a:pt x="174" y="10176"/>
                    </a:lnTo>
                    <a:lnTo>
                      <a:pt x="78" y="10890"/>
                    </a:lnTo>
                    <a:lnTo>
                      <a:pt x="1" y="11624"/>
                    </a:lnTo>
                    <a:lnTo>
                      <a:pt x="1" y="11972"/>
                    </a:lnTo>
                    <a:lnTo>
                      <a:pt x="1" y="12338"/>
                    </a:lnTo>
                    <a:lnTo>
                      <a:pt x="1" y="12609"/>
                    </a:lnTo>
                    <a:lnTo>
                      <a:pt x="20" y="12879"/>
                    </a:lnTo>
                    <a:lnTo>
                      <a:pt x="59" y="13130"/>
                    </a:lnTo>
                    <a:lnTo>
                      <a:pt x="116" y="13381"/>
                    </a:lnTo>
                    <a:lnTo>
                      <a:pt x="174" y="13613"/>
                    </a:lnTo>
                    <a:lnTo>
                      <a:pt x="232" y="13845"/>
                    </a:lnTo>
                    <a:lnTo>
                      <a:pt x="329" y="14057"/>
                    </a:lnTo>
                    <a:lnTo>
                      <a:pt x="406" y="14269"/>
                    </a:lnTo>
                    <a:lnTo>
                      <a:pt x="522" y="14482"/>
                    </a:lnTo>
                    <a:lnTo>
                      <a:pt x="618" y="14675"/>
                    </a:lnTo>
                    <a:lnTo>
                      <a:pt x="869" y="15061"/>
                    </a:lnTo>
                    <a:lnTo>
                      <a:pt x="1159" y="15408"/>
                    </a:lnTo>
                    <a:lnTo>
                      <a:pt x="1468" y="15717"/>
                    </a:lnTo>
                    <a:lnTo>
                      <a:pt x="1796" y="16007"/>
                    </a:lnTo>
                    <a:lnTo>
                      <a:pt x="2163" y="16277"/>
                    </a:lnTo>
                    <a:lnTo>
                      <a:pt x="2549" y="16528"/>
                    </a:lnTo>
                    <a:lnTo>
                      <a:pt x="2935" y="16741"/>
                    </a:lnTo>
                    <a:lnTo>
                      <a:pt x="3360" y="16953"/>
                    </a:lnTo>
                    <a:lnTo>
                      <a:pt x="3766" y="17127"/>
                    </a:lnTo>
                    <a:lnTo>
                      <a:pt x="4190" y="17281"/>
                    </a:lnTo>
                    <a:lnTo>
                      <a:pt x="4635" y="17436"/>
                    </a:lnTo>
                    <a:lnTo>
                      <a:pt x="5059" y="17552"/>
                    </a:lnTo>
                    <a:lnTo>
                      <a:pt x="5484" y="17668"/>
                    </a:lnTo>
                    <a:lnTo>
                      <a:pt x="5909" y="17764"/>
                    </a:lnTo>
                    <a:lnTo>
                      <a:pt x="6314" y="17841"/>
                    </a:lnTo>
                    <a:lnTo>
                      <a:pt x="7087" y="17976"/>
                    </a:lnTo>
                    <a:lnTo>
                      <a:pt x="7782" y="18054"/>
                    </a:lnTo>
                    <a:lnTo>
                      <a:pt x="8361" y="18092"/>
                    </a:lnTo>
                    <a:lnTo>
                      <a:pt x="8805" y="18112"/>
                    </a:lnTo>
                    <a:lnTo>
                      <a:pt x="9191" y="18131"/>
                    </a:lnTo>
                    <a:lnTo>
                      <a:pt x="9616" y="18150"/>
                    </a:lnTo>
                    <a:lnTo>
                      <a:pt x="11489" y="18150"/>
                    </a:lnTo>
                    <a:lnTo>
                      <a:pt x="12338" y="18131"/>
                    </a:lnTo>
                    <a:lnTo>
                      <a:pt x="13265" y="18092"/>
                    </a:lnTo>
                    <a:lnTo>
                      <a:pt x="14231" y="18034"/>
                    </a:lnTo>
                    <a:lnTo>
                      <a:pt x="15215" y="17938"/>
                    </a:lnTo>
                    <a:lnTo>
                      <a:pt x="16181" y="17803"/>
                    </a:lnTo>
                    <a:lnTo>
                      <a:pt x="16663" y="17725"/>
                    </a:lnTo>
                    <a:lnTo>
                      <a:pt x="17127" y="17629"/>
                    </a:lnTo>
                    <a:lnTo>
                      <a:pt x="17571" y="17532"/>
                    </a:lnTo>
                    <a:lnTo>
                      <a:pt x="17996" y="17417"/>
                    </a:lnTo>
                    <a:lnTo>
                      <a:pt x="18401" y="17281"/>
                    </a:lnTo>
                    <a:lnTo>
                      <a:pt x="18787" y="17146"/>
                    </a:lnTo>
                    <a:lnTo>
                      <a:pt x="19135" y="16992"/>
                    </a:lnTo>
                    <a:lnTo>
                      <a:pt x="19463" y="16818"/>
                    </a:lnTo>
                    <a:lnTo>
                      <a:pt x="19753" y="16625"/>
                    </a:lnTo>
                    <a:lnTo>
                      <a:pt x="19984" y="16432"/>
                    </a:lnTo>
                    <a:lnTo>
                      <a:pt x="20197" y="16200"/>
                    </a:lnTo>
                    <a:lnTo>
                      <a:pt x="20293" y="16084"/>
                    </a:lnTo>
                    <a:lnTo>
                      <a:pt x="20351" y="15968"/>
                    </a:lnTo>
                    <a:lnTo>
                      <a:pt x="20467" y="15756"/>
                    </a:lnTo>
                    <a:lnTo>
                      <a:pt x="20544" y="15505"/>
                    </a:lnTo>
                    <a:lnTo>
                      <a:pt x="20602" y="15215"/>
                    </a:lnTo>
                    <a:lnTo>
                      <a:pt x="20641" y="14887"/>
                    </a:lnTo>
                    <a:lnTo>
                      <a:pt x="20660" y="14540"/>
                    </a:lnTo>
                    <a:lnTo>
                      <a:pt x="20679" y="14153"/>
                    </a:lnTo>
                    <a:lnTo>
                      <a:pt x="20679" y="13748"/>
                    </a:lnTo>
                    <a:lnTo>
                      <a:pt x="20660" y="13304"/>
                    </a:lnTo>
                    <a:lnTo>
                      <a:pt x="20564" y="12377"/>
                    </a:lnTo>
                    <a:lnTo>
                      <a:pt x="20448" y="11373"/>
                    </a:lnTo>
                    <a:lnTo>
                      <a:pt x="20274" y="10330"/>
                    </a:lnTo>
                    <a:lnTo>
                      <a:pt x="20081" y="9230"/>
                    </a:lnTo>
                    <a:lnTo>
                      <a:pt x="19849" y="8129"/>
                    </a:lnTo>
                    <a:lnTo>
                      <a:pt x="19617" y="7029"/>
                    </a:lnTo>
                    <a:lnTo>
                      <a:pt x="19366" y="5928"/>
                    </a:lnTo>
                    <a:lnTo>
                      <a:pt x="19096" y="4886"/>
                    </a:lnTo>
                    <a:lnTo>
                      <a:pt x="18594" y="2974"/>
                    </a:lnTo>
                    <a:lnTo>
                      <a:pt x="18169" y="1429"/>
                    </a:lnTo>
                    <a:lnTo>
                      <a:pt x="177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9355;p72"/>
              <p:cNvSpPr/>
              <p:nvPr/>
            </p:nvSpPr>
            <p:spPr>
              <a:xfrm>
                <a:off x="4944050" y="3240125"/>
                <a:ext cx="360125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4925" extrusionOk="0">
                    <a:moveTo>
                      <a:pt x="13980" y="1"/>
                    </a:moveTo>
                    <a:lnTo>
                      <a:pt x="1121" y="387"/>
                    </a:lnTo>
                    <a:lnTo>
                      <a:pt x="1043" y="541"/>
                    </a:lnTo>
                    <a:lnTo>
                      <a:pt x="850" y="966"/>
                    </a:lnTo>
                    <a:lnTo>
                      <a:pt x="503" y="1642"/>
                    </a:lnTo>
                    <a:lnTo>
                      <a:pt x="271" y="2028"/>
                    </a:lnTo>
                    <a:lnTo>
                      <a:pt x="1" y="2453"/>
                    </a:lnTo>
                    <a:lnTo>
                      <a:pt x="155" y="2665"/>
                    </a:lnTo>
                    <a:lnTo>
                      <a:pt x="310" y="2878"/>
                    </a:lnTo>
                    <a:lnTo>
                      <a:pt x="483" y="3071"/>
                    </a:lnTo>
                    <a:lnTo>
                      <a:pt x="676" y="3264"/>
                    </a:lnTo>
                    <a:lnTo>
                      <a:pt x="870" y="3437"/>
                    </a:lnTo>
                    <a:lnTo>
                      <a:pt x="1082" y="3592"/>
                    </a:lnTo>
                    <a:lnTo>
                      <a:pt x="1294" y="3746"/>
                    </a:lnTo>
                    <a:lnTo>
                      <a:pt x="1507" y="3901"/>
                    </a:lnTo>
                    <a:lnTo>
                      <a:pt x="1951" y="4152"/>
                    </a:lnTo>
                    <a:lnTo>
                      <a:pt x="2414" y="4364"/>
                    </a:lnTo>
                    <a:lnTo>
                      <a:pt x="2878" y="4538"/>
                    </a:lnTo>
                    <a:lnTo>
                      <a:pt x="3341" y="4673"/>
                    </a:lnTo>
                    <a:lnTo>
                      <a:pt x="3766" y="4770"/>
                    </a:lnTo>
                    <a:lnTo>
                      <a:pt x="4171" y="4847"/>
                    </a:lnTo>
                    <a:lnTo>
                      <a:pt x="4596" y="4886"/>
                    </a:lnTo>
                    <a:lnTo>
                      <a:pt x="5021" y="4924"/>
                    </a:lnTo>
                    <a:lnTo>
                      <a:pt x="5445" y="4924"/>
                    </a:lnTo>
                    <a:lnTo>
                      <a:pt x="5851" y="4905"/>
                    </a:lnTo>
                    <a:lnTo>
                      <a:pt x="6276" y="4886"/>
                    </a:lnTo>
                    <a:lnTo>
                      <a:pt x="6701" y="4847"/>
                    </a:lnTo>
                    <a:lnTo>
                      <a:pt x="7125" y="4770"/>
                    </a:lnTo>
                    <a:lnTo>
                      <a:pt x="7550" y="4693"/>
                    </a:lnTo>
                    <a:lnTo>
                      <a:pt x="7975" y="4615"/>
                    </a:lnTo>
                    <a:lnTo>
                      <a:pt x="8380" y="4519"/>
                    </a:lnTo>
                    <a:lnTo>
                      <a:pt x="9211" y="4287"/>
                    </a:lnTo>
                    <a:lnTo>
                      <a:pt x="10021" y="4017"/>
                    </a:lnTo>
                    <a:lnTo>
                      <a:pt x="10562" y="3804"/>
                    </a:lnTo>
                    <a:lnTo>
                      <a:pt x="11103" y="3592"/>
                    </a:lnTo>
                    <a:lnTo>
                      <a:pt x="11624" y="3360"/>
                    </a:lnTo>
                    <a:lnTo>
                      <a:pt x="12145" y="3109"/>
                    </a:lnTo>
                    <a:lnTo>
                      <a:pt x="12647" y="2820"/>
                    </a:lnTo>
                    <a:lnTo>
                      <a:pt x="13130" y="2511"/>
                    </a:lnTo>
                    <a:lnTo>
                      <a:pt x="13593" y="2182"/>
                    </a:lnTo>
                    <a:lnTo>
                      <a:pt x="14018" y="1816"/>
                    </a:lnTo>
                    <a:lnTo>
                      <a:pt x="14404" y="1429"/>
                    </a:lnTo>
                    <a:lnTo>
                      <a:pt x="13980" y="1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9356;p72"/>
              <p:cNvSpPr/>
              <p:nvPr/>
            </p:nvSpPr>
            <p:spPr>
              <a:xfrm>
                <a:off x="4848950" y="3302400"/>
                <a:ext cx="97550" cy="28675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11470" extrusionOk="0">
                    <a:moveTo>
                      <a:pt x="3824" y="0"/>
                    </a:moveTo>
                    <a:lnTo>
                      <a:pt x="3669" y="251"/>
                    </a:lnTo>
                    <a:lnTo>
                      <a:pt x="3225" y="908"/>
                    </a:lnTo>
                    <a:lnTo>
                      <a:pt x="2936" y="1371"/>
                    </a:lnTo>
                    <a:lnTo>
                      <a:pt x="2627" y="1912"/>
                    </a:lnTo>
                    <a:lnTo>
                      <a:pt x="2279" y="2510"/>
                    </a:lnTo>
                    <a:lnTo>
                      <a:pt x="1912" y="3186"/>
                    </a:lnTo>
                    <a:lnTo>
                      <a:pt x="1565" y="3901"/>
                    </a:lnTo>
                    <a:lnTo>
                      <a:pt x="1217" y="4654"/>
                    </a:lnTo>
                    <a:lnTo>
                      <a:pt x="889" y="5445"/>
                    </a:lnTo>
                    <a:lnTo>
                      <a:pt x="600" y="6256"/>
                    </a:lnTo>
                    <a:lnTo>
                      <a:pt x="484" y="6662"/>
                    </a:lnTo>
                    <a:lnTo>
                      <a:pt x="349" y="7067"/>
                    </a:lnTo>
                    <a:lnTo>
                      <a:pt x="252" y="7492"/>
                    </a:lnTo>
                    <a:lnTo>
                      <a:pt x="175" y="7897"/>
                    </a:lnTo>
                    <a:lnTo>
                      <a:pt x="98" y="8322"/>
                    </a:lnTo>
                    <a:lnTo>
                      <a:pt x="40" y="8728"/>
                    </a:lnTo>
                    <a:lnTo>
                      <a:pt x="20" y="9133"/>
                    </a:lnTo>
                    <a:lnTo>
                      <a:pt x="1" y="9519"/>
                    </a:lnTo>
                    <a:lnTo>
                      <a:pt x="20" y="10021"/>
                    </a:lnTo>
                    <a:lnTo>
                      <a:pt x="78" y="10523"/>
                    </a:lnTo>
                    <a:lnTo>
                      <a:pt x="117" y="10755"/>
                    </a:lnTo>
                    <a:lnTo>
                      <a:pt x="175" y="10987"/>
                    </a:lnTo>
                    <a:lnTo>
                      <a:pt x="252" y="11218"/>
                    </a:lnTo>
                    <a:lnTo>
                      <a:pt x="329" y="11450"/>
                    </a:lnTo>
                    <a:lnTo>
                      <a:pt x="349" y="11469"/>
                    </a:lnTo>
                    <a:lnTo>
                      <a:pt x="368" y="11469"/>
                    </a:lnTo>
                    <a:lnTo>
                      <a:pt x="387" y="11450"/>
                    </a:lnTo>
                    <a:lnTo>
                      <a:pt x="387" y="11411"/>
                    </a:lnTo>
                    <a:lnTo>
                      <a:pt x="310" y="11199"/>
                    </a:lnTo>
                    <a:lnTo>
                      <a:pt x="252" y="10967"/>
                    </a:lnTo>
                    <a:lnTo>
                      <a:pt x="155" y="10504"/>
                    </a:lnTo>
                    <a:lnTo>
                      <a:pt x="98" y="10021"/>
                    </a:lnTo>
                    <a:lnTo>
                      <a:pt x="78" y="9519"/>
                    </a:lnTo>
                    <a:lnTo>
                      <a:pt x="78" y="9133"/>
                    </a:lnTo>
                    <a:lnTo>
                      <a:pt x="117" y="8728"/>
                    </a:lnTo>
                    <a:lnTo>
                      <a:pt x="175" y="8322"/>
                    </a:lnTo>
                    <a:lnTo>
                      <a:pt x="233" y="7917"/>
                    </a:lnTo>
                    <a:lnTo>
                      <a:pt x="329" y="7511"/>
                    </a:lnTo>
                    <a:lnTo>
                      <a:pt x="426" y="7086"/>
                    </a:lnTo>
                    <a:lnTo>
                      <a:pt x="542" y="6681"/>
                    </a:lnTo>
                    <a:lnTo>
                      <a:pt x="677" y="6276"/>
                    </a:lnTo>
                    <a:lnTo>
                      <a:pt x="966" y="5465"/>
                    </a:lnTo>
                    <a:lnTo>
                      <a:pt x="1275" y="4673"/>
                    </a:lnTo>
                    <a:lnTo>
                      <a:pt x="1623" y="3920"/>
                    </a:lnTo>
                    <a:lnTo>
                      <a:pt x="1990" y="3206"/>
                    </a:lnTo>
                    <a:lnTo>
                      <a:pt x="2337" y="2549"/>
                    </a:lnTo>
                    <a:lnTo>
                      <a:pt x="2685" y="1931"/>
                    </a:lnTo>
                    <a:lnTo>
                      <a:pt x="3013" y="1391"/>
                    </a:lnTo>
                    <a:lnTo>
                      <a:pt x="3283" y="946"/>
                    </a:lnTo>
                    <a:lnTo>
                      <a:pt x="3727" y="290"/>
                    </a:lnTo>
                    <a:lnTo>
                      <a:pt x="3843" y="116"/>
                    </a:lnTo>
                    <a:lnTo>
                      <a:pt x="3882" y="39"/>
                    </a:lnTo>
                    <a:lnTo>
                      <a:pt x="3901" y="20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9357;p72"/>
              <p:cNvSpPr/>
              <p:nvPr/>
            </p:nvSpPr>
            <p:spPr>
              <a:xfrm>
                <a:off x="4949375" y="3661525"/>
                <a:ext cx="3374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3497" h="1372" extrusionOk="0">
                    <a:moveTo>
                      <a:pt x="13477" y="1"/>
                    </a:moveTo>
                    <a:lnTo>
                      <a:pt x="13438" y="20"/>
                    </a:lnTo>
                    <a:lnTo>
                      <a:pt x="13342" y="78"/>
                    </a:lnTo>
                    <a:lnTo>
                      <a:pt x="13091" y="213"/>
                    </a:lnTo>
                    <a:lnTo>
                      <a:pt x="12685" y="406"/>
                    </a:lnTo>
                    <a:lnTo>
                      <a:pt x="12396" y="503"/>
                    </a:lnTo>
                    <a:lnTo>
                      <a:pt x="12068" y="618"/>
                    </a:lnTo>
                    <a:lnTo>
                      <a:pt x="11681" y="715"/>
                    </a:lnTo>
                    <a:lnTo>
                      <a:pt x="11237" y="831"/>
                    </a:lnTo>
                    <a:lnTo>
                      <a:pt x="10735" y="927"/>
                    </a:lnTo>
                    <a:lnTo>
                      <a:pt x="10156" y="1024"/>
                    </a:lnTo>
                    <a:lnTo>
                      <a:pt x="9538" y="1120"/>
                    </a:lnTo>
                    <a:lnTo>
                      <a:pt x="8843" y="1178"/>
                    </a:lnTo>
                    <a:lnTo>
                      <a:pt x="8071" y="1256"/>
                    </a:lnTo>
                    <a:lnTo>
                      <a:pt x="7241" y="1294"/>
                    </a:lnTo>
                    <a:lnTo>
                      <a:pt x="6333" y="1314"/>
                    </a:lnTo>
                    <a:lnTo>
                      <a:pt x="5580" y="1294"/>
                    </a:lnTo>
                    <a:lnTo>
                      <a:pt x="4866" y="1256"/>
                    </a:lnTo>
                    <a:lnTo>
                      <a:pt x="4190" y="1198"/>
                    </a:lnTo>
                    <a:lnTo>
                      <a:pt x="3572" y="1120"/>
                    </a:lnTo>
                    <a:lnTo>
                      <a:pt x="3012" y="1043"/>
                    </a:lnTo>
                    <a:lnTo>
                      <a:pt x="2491" y="927"/>
                    </a:lnTo>
                    <a:lnTo>
                      <a:pt x="2027" y="831"/>
                    </a:lnTo>
                    <a:lnTo>
                      <a:pt x="1603" y="715"/>
                    </a:lnTo>
                    <a:lnTo>
                      <a:pt x="1236" y="618"/>
                    </a:lnTo>
                    <a:lnTo>
                      <a:pt x="927" y="503"/>
                    </a:lnTo>
                    <a:lnTo>
                      <a:pt x="425" y="310"/>
                    </a:lnTo>
                    <a:lnTo>
                      <a:pt x="135" y="174"/>
                    </a:lnTo>
                    <a:lnTo>
                      <a:pt x="77" y="155"/>
                    </a:lnTo>
                    <a:lnTo>
                      <a:pt x="39" y="136"/>
                    </a:lnTo>
                    <a:lnTo>
                      <a:pt x="19" y="136"/>
                    </a:lnTo>
                    <a:lnTo>
                      <a:pt x="0" y="155"/>
                    </a:lnTo>
                    <a:lnTo>
                      <a:pt x="0" y="174"/>
                    </a:lnTo>
                    <a:lnTo>
                      <a:pt x="19" y="194"/>
                    </a:lnTo>
                    <a:lnTo>
                      <a:pt x="116" y="252"/>
                    </a:lnTo>
                    <a:lnTo>
                      <a:pt x="406" y="387"/>
                    </a:lnTo>
                    <a:lnTo>
                      <a:pt x="908" y="561"/>
                    </a:lnTo>
                    <a:lnTo>
                      <a:pt x="1216" y="676"/>
                    </a:lnTo>
                    <a:lnTo>
                      <a:pt x="1583" y="792"/>
                    </a:lnTo>
                    <a:lnTo>
                      <a:pt x="2008" y="889"/>
                    </a:lnTo>
                    <a:lnTo>
                      <a:pt x="2471" y="1005"/>
                    </a:lnTo>
                    <a:lnTo>
                      <a:pt x="2993" y="1101"/>
                    </a:lnTo>
                    <a:lnTo>
                      <a:pt x="3572" y="1198"/>
                    </a:lnTo>
                    <a:lnTo>
                      <a:pt x="4190" y="1275"/>
                    </a:lnTo>
                    <a:lnTo>
                      <a:pt x="4846" y="1333"/>
                    </a:lnTo>
                    <a:lnTo>
                      <a:pt x="5580" y="1371"/>
                    </a:lnTo>
                    <a:lnTo>
                      <a:pt x="6333" y="1371"/>
                    </a:lnTo>
                    <a:lnTo>
                      <a:pt x="7241" y="1352"/>
                    </a:lnTo>
                    <a:lnTo>
                      <a:pt x="8109" y="1314"/>
                    </a:lnTo>
                    <a:lnTo>
                      <a:pt x="8901" y="1256"/>
                    </a:lnTo>
                    <a:lnTo>
                      <a:pt x="9615" y="1178"/>
                    </a:lnTo>
                    <a:lnTo>
                      <a:pt x="10253" y="1082"/>
                    </a:lnTo>
                    <a:lnTo>
                      <a:pt x="10832" y="985"/>
                    </a:lnTo>
                    <a:lnTo>
                      <a:pt x="11334" y="869"/>
                    </a:lnTo>
                    <a:lnTo>
                      <a:pt x="11778" y="754"/>
                    </a:lnTo>
                    <a:lnTo>
                      <a:pt x="12164" y="638"/>
                    </a:lnTo>
                    <a:lnTo>
                      <a:pt x="12512" y="541"/>
                    </a:lnTo>
                    <a:lnTo>
                      <a:pt x="12782" y="425"/>
                    </a:lnTo>
                    <a:lnTo>
                      <a:pt x="13187" y="252"/>
                    </a:lnTo>
                    <a:lnTo>
                      <a:pt x="13419" y="116"/>
                    </a:lnTo>
                    <a:lnTo>
                      <a:pt x="13496" y="78"/>
                    </a:lnTo>
                    <a:lnTo>
                      <a:pt x="13496" y="39"/>
                    </a:lnTo>
                    <a:lnTo>
                      <a:pt x="13496" y="20"/>
                    </a:lnTo>
                    <a:lnTo>
                      <a:pt x="134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9358;p72"/>
              <p:cNvSpPr/>
              <p:nvPr/>
            </p:nvSpPr>
            <p:spPr>
              <a:xfrm>
                <a:off x="5302225" y="3327025"/>
                <a:ext cx="64225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9056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58"/>
                    </a:lnTo>
                    <a:lnTo>
                      <a:pt x="97" y="328"/>
                    </a:lnTo>
                    <a:lnTo>
                      <a:pt x="618" y="1854"/>
                    </a:lnTo>
                    <a:lnTo>
                      <a:pt x="985" y="2974"/>
                    </a:lnTo>
                    <a:lnTo>
                      <a:pt x="1371" y="4209"/>
                    </a:lnTo>
                    <a:lnTo>
                      <a:pt x="1757" y="5522"/>
                    </a:lnTo>
                    <a:lnTo>
                      <a:pt x="1931" y="6159"/>
                    </a:lnTo>
                    <a:lnTo>
                      <a:pt x="2085" y="6797"/>
                    </a:lnTo>
                    <a:lnTo>
                      <a:pt x="2240" y="7414"/>
                    </a:lnTo>
                    <a:lnTo>
                      <a:pt x="2356" y="7994"/>
                    </a:lnTo>
                    <a:lnTo>
                      <a:pt x="2433" y="8534"/>
                    </a:lnTo>
                    <a:lnTo>
                      <a:pt x="2491" y="9017"/>
                    </a:lnTo>
                    <a:lnTo>
                      <a:pt x="2510" y="9056"/>
                    </a:lnTo>
                    <a:lnTo>
                      <a:pt x="2529" y="9056"/>
                    </a:lnTo>
                    <a:lnTo>
                      <a:pt x="2549" y="9036"/>
                    </a:lnTo>
                    <a:lnTo>
                      <a:pt x="2568" y="9017"/>
                    </a:lnTo>
                    <a:lnTo>
                      <a:pt x="2491" y="8457"/>
                    </a:lnTo>
                    <a:lnTo>
                      <a:pt x="2394" y="7820"/>
                    </a:lnTo>
                    <a:lnTo>
                      <a:pt x="2240" y="7144"/>
                    </a:lnTo>
                    <a:lnTo>
                      <a:pt x="2066" y="6430"/>
                    </a:lnTo>
                    <a:lnTo>
                      <a:pt x="1873" y="5677"/>
                    </a:lnTo>
                    <a:lnTo>
                      <a:pt x="1661" y="4943"/>
                    </a:lnTo>
                    <a:lnTo>
                      <a:pt x="1217" y="3476"/>
                    </a:lnTo>
                    <a:lnTo>
                      <a:pt x="792" y="2124"/>
                    </a:lnTo>
                    <a:lnTo>
                      <a:pt x="425" y="1043"/>
                    </a:lnTo>
                    <a:lnTo>
                      <a:pt x="58" y="19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9359;p72"/>
              <p:cNvSpPr/>
              <p:nvPr/>
            </p:nvSpPr>
            <p:spPr>
              <a:xfrm>
                <a:off x="4631275" y="2604900"/>
                <a:ext cx="1006925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27437" extrusionOk="0">
                    <a:moveTo>
                      <a:pt x="19424" y="0"/>
                    </a:moveTo>
                    <a:lnTo>
                      <a:pt x="18555" y="20"/>
                    </a:lnTo>
                    <a:lnTo>
                      <a:pt x="17648" y="58"/>
                    </a:lnTo>
                    <a:lnTo>
                      <a:pt x="17184" y="97"/>
                    </a:lnTo>
                    <a:lnTo>
                      <a:pt x="16721" y="135"/>
                    </a:lnTo>
                    <a:lnTo>
                      <a:pt x="16238" y="213"/>
                    </a:lnTo>
                    <a:lnTo>
                      <a:pt x="15755" y="290"/>
                    </a:lnTo>
                    <a:lnTo>
                      <a:pt x="15253" y="386"/>
                    </a:lnTo>
                    <a:lnTo>
                      <a:pt x="14751" y="522"/>
                    </a:lnTo>
                    <a:lnTo>
                      <a:pt x="14230" y="657"/>
                    </a:lnTo>
                    <a:lnTo>
                      <a:pt x="13709" y="831"/>
                    </a:lnTo>
                    <a:lnTo>
                      <a:pt x="13187" y="1024"/>
                    </a:lnTo>
                    <a:lnTo>
                      <a:pt x="12647" y="1255"/>
                    </a:lnTo>
                    <a:lnTo>
                      <a:pt x="12241" y="1468"/>
                    </a:lnTo>
                    <a:lnTo>
                      <a:pt x="11739" y="1719"/>
                    </a:lnTo>
                    <a:lnTo>
                      <a:pt x="11102" y="2086"/>
                    </a:lnTo>
                    <a:lnTo>
                      <a:pt x="10330" y="2549"/>
                    </a:lnTo>
                    <a:lnTo>
                      <a:pt x="9461" y="3128"/>
                    </a:lnTo>
                    <a:lnTo>
                      <a:pt x="8998" y="3437"/>
                    </a:lnTo>
                    <a:lnTo>
                      <a:pt x="8515" y="3785"/>
                    </a:lnTo>
                    <a:lnTo>
                      <a:pt x="8013" y="4171"/>
                    </a:lnTo>
                    <a:lnTo>
                      <a:pt x="7492" y="4576"/>
                    </a:lnTo>
                    <a:lnTo>
                      <a:pt x="6990" y="5001"/>
                    </a:lnTo>
                    <a:lnTo>
                      <a:pt x="6468" y="5445"/>
                    </a:lnTo>
                    <a:lnTo>
                      <a:pt x="5928" y="5928"/>
                    </a:lnTo>
                    <a:lnTo>
                      <a:pt x="5406" y="6430"/>
                    </a:lnTo>
                    <a:lnTo>
                      <a:pt x="4904" y="6951"/>
                    </a:lnTo>
                    <a:lnTo>
                      <a:pt x="4383" y="7511"/>
                    </a:lnTo>
                    <a:lnTo>
                      <a:pt x="3881" y="8090"/>
                    </a:lnTo>
                    <a:lnTo>
                      <a:pt x="3398" y="8689"/>
                    </a:lnTo>
                    <a:lnTo>
                      <a:pt x="2935" y="9326"/>
                    </a:lnTo>
                    <a:lnTo>
                      <a:pt x="2491" y="9963"/>
                    </a:lnTo>
                    <a:lnTo>
                      <a:pt x="2066" y="10658"/>
                    </a:lnTo>
                    <a:lnTo>
                      <a:pt x="1661" y="11353"/>
                    </a:lnTo>
                    <a:lnTo>
                      <a:pt x="1294" y="12087"/>
                    </a:lnTo>
                    <a:lnTo>
                      <a:pt x="965" y="12840"/>
                    </a:lnTo>
                    <a:lnTo>
                      <a:pt x="657" y="13632"/>
                    </a:lnTo>
                    <a:lnTo>
                      <a:pt x="386" y="14423"/>
                    </a:lnTo>
                    <a:lnTo>
                      <a:pt x="290" y="14829"/>
                    </a:lnTo>
                    <a:lnTo>
                      <a:pt x="193" y="15234"/>
                    </a:lnTo>
                    <a:lnTo>
                      <a:pt x="116" y="15620"/>
                    </a:lnTo>
                    <a:lnTo>
                      <a:pt x="58" y="16007"/>
                    </a:lnTo>
                    <a:lnTo>
                      <a:pt x="19" y="16374"/>
                    </a:lnTo>
                    <a:lnTo>
                      <a:pt x="0" y="16740"/>
                    </a:lnTo>
                    <a:lnTo>
                      <a:pt x="0" y="17088"/>
                    </a:lnTo>
                    <a:lnTo>
                      <a:pt x="0" y="17435"/>
                    </a:lnTo>
                    <a:lnTo>
                      <a:pt x="39" y="17783"/>
                    </a:lnTo>
                    <a:lnTo>
                      <a:pt x="77" y="18111"/>
                    </a:lnTo>
                    <a:lnTo>
                      <a:pt x="135" y="18439"/>
                    </a:lnTo>
                    <a:lnTo>
                      <a:pt x="212" y="18748"/>
                    </a:lnTo>
                    <a:lnTo>
                      <a:pt x="290" y="19057"/>
                    </a:lnTo>
                    <a:lnTo>
                      <a:pt x="406" y="19366"/>
                    </a:lnTo>
                    <a:lnTo>
                      <a:pt x="521" y="19656"/>
                    </a:lnTo>
                    <a:lnTo>
                      <a:pt x="637" y="19945"/>
                    </a:lnTo>
                    <a:lnTo>
                      <a:pt x="792" y="20235"/>
                    </a:lnTo>
                    <a:lnTo>
                      <a:pt x="927" y="20505"/>
                    </a:lnTo>
                    <a:lnTo>
                      <a:pt x="1101" y="20756"/>
                    </a:lnTo>
                    <a:lnTo>
                      <a:pt x="1274" y="21027"/>
                    </a:lnTo>
                    <a:lnTo>
                      <a:pt x="1467" y="21278"/>
                    </a:lnTo>
                    <a:lnTo>
                      <a:pt x="1661" y="21509"/>
                    </a:lnTo>
                    <a:lnTo>
                      <a:pt x="1873" y="21760"/>
                    </a:lnTo>
                    <a:lnTo>
                      <a:pt x="2085" y="21992"/>
                    </a:lnTo>
                    <a:lnTo>
                      <a:pt x="2549" y="22436"/>
                    </a:lnTo>
                    <a:lnTo>
                      <a:pt x="3051" y="22842"/>
                    </a:lnTo>
                    <a:lnTo>
                      <a:pt x="3591" y="23228"/>
                    </a:lnTo>
                    <a:lnTo>
                      <a:pt x="4132" y="23595"/>
                    </a:lnTo>
                    <a:lnTo>
                      <a:pt x="4731" y="23942"/>
                    </a:lnTo>
                    <a:lnTo>
                      <a:pt x="5329" y="24251"/>
                    </a:lnTo>
                    <a:lnTo>
                      <a:pt x="5947" y="24541"/>
                    </a:lnTo>
                    <a:lnTo>
                      <a:pt x="6584" y="24811"/>
                    </a:lnTo>
                    <a:lnTo>
                      <a:pt x="7221" y="25062"/>
                    </a:lnTo>
                    <a:lnTo>
                      <a:pt x="7878" y="25294"/>
                    </a:lnTo>
                    <a:lnTo>
                      <a:pt x="8534" y="25506"/>
                    </a:lnTo>
                    <a:lnTo>
                      <a:pt x="9191" y="25699"/>
                    </a:lnTo>
                    <a:lnTo>
                      <a:pt x="9828" y="25854"/>
                    </a:lnTo>
                    <a:lnTo>
                      <a:pt x="10484" y="26008"/>
                    </a:lnTo>
                    <a:lnTo>
                      <a:pt x="11121" y="26143"/>
                    </a:lnTo>
                    <a:lnTo>
                      <a:pt x="11759" y="26259"/>
                    </a:lnTo>
                    <a:lnTo>
                      <a:pt x="12357" y="26356"/>
                    </a:lnTo>
                    <a:lnTo>
                      <a:pt x="12956" y="26433"/>
                    </a:lnTo>
                    <a:lnTo>
                      <a:pt x="13516" y="26491"/>
                    </a:lnTo>
                    <a:lnTo>
                      <a:pt x="14056" y="26530"/>
                    </a:lnTo>
                    <a:lnTo>
                      <a:pt x="17937" y="26838"/>
                    </a:lnTo>
                    <a:lnTo>
                      <a:pt x="20930" y="27070"/>
                    </a:lnTo>
                    <a:lnTo>
                      <a:pt x="24830" y="27379"/>
                    </a:lnTo>
                    <a:lnTo>
                      <a:pt x="25371" y="27398"/>
                    </a:lnTo>
                    <a:lnTo>
                      <a:pt x="25931" y="27437"/>
                    </a:lnTo>
                    <a:lnTo>
                      <a:pt x="27784" y="27437"/>
                    </a:lnTo>
                    <a:lnTo>
                      <a:pt x="28441" y="27398"/>
                    </a:lnTo>
                    <a:lnTo>
                      <a:pt x="29097" y="27340"/>
                    </a:lnTo>
                    <a:lnTo>
                      <a:pt x="29773" y="27283"/>
                    </a:lnTo>
                    <a:lnTo>
                      <a:pt x="30449" y="27205"/>
                    </a:lnTo>
                    <a:lnTo>
                      <a:pt x="31125" y="27089"/>
                    </a:lnTo>
                    <a:lnTo>
                      <a:pt x="31800" y="26974"/>
                    </a:lnTo>
                    <a:lnTo>
                      <a:pt x="32476" y="26819"/>
                    </a:lnTo>
                    <a:lnTo>
                      <a:pt x="33152" y="26645"/>
                    </a:lnTo>
                    <a:lnTo>
                      <a:pt x="33808" y="26452"/>
                    </a:lnTo>
                    <a:lnTo>
                      <a:pt x="34445" y="26240"/>
                    </a:lnTo>
                    <a:lnTo>
                      <a:pt x="35083" y="25989"/>
                    </a:lnTo>
                    <a:lnTo>
                      <a:pt x="35681" y="25719"/>
                    </a:lnTo>
                    <a:lnTo>
                      <a:pt x="36260" y="25410"/>
                    </a:lnTo>
                    <a:lnTo>
                      <a:pt x="36820" y="25081"/>
                    </a:lnTo>
                    <a:lnTo>
                      <a:pt x="37342" y="24715"/>
                    </a:lnTo>
                    <a:lnTo>
                      <a:pt x="37593" y="24521"/>
                    </a:lnTo>
                    <a:lnTo>
                      <a:pt x="37844" y="24309"/>
                    </a:lnTo>
                    <a:lnTo>
                      <a:pt x="38075" y="24097"/>
                    </a:lnTo>
                    <a:lnTo>
                      <a:pt x="38307" y="23884"/>
                    </a:lnTo>
                    <a:lnTo>
                      <a:pt x="38519" y="23653"/>
                    </a:lnTo>
                    <a:lnTo>
                      <a:pt x="38713" y="23421"/>
                    </a:lnTo>
                    <a:lnTo>
                      <a:pt x="38906" y="23170"/>
                    </a:lnTo>
                    <a:lnTo>
                      <a:pt x="39099" y="22919"/>
                    </a:lnTo>
                    <a:lnTo>
                      <a:pt x="39272" y="22649"/>
                    </a:lnTo>
                    <a:lnTo>
                      <a:pt x="39427" y="22378"/>
                    </a:lnTo>
                    <a:lnTo>
                      <a:pt x="39581" y="22108"/>
                    </a:lnTo>
                    <a:lnTo>
                      <a:pt x="39717" y="21818"/>
                    </a:lnTo>
                    <a:lnTo>
                      <a:pt x="39832" y="21509"/>
                    </a:lnTo>
                    <a:lnTo>
                      <a:pt x="39929" y="21201"/>
                    </a:lnTo>
                    <a:lnTo>
                      <a:pt x="40025" y="20872"/>
                    </a:lnTo>
                    <a:lnTo>
                      <a:pt x="40103" y="20544"/>
                    </a:lnTo>
                    <a:lnTo>
                      <a:pt x="40180" y="20196"/>
                    </a:lnTo>
                    <a:lnTo>
                      <a:pt x="40219" y="19849"/>
                    </a:lnTo>
                    <a:lnTo>
                      <a:pt x="40257" y="19482"/>
                    </a:lnTo>
                    <a:lnTo>
                      <a:pt x="40276" y="19115"/>
                    </a:lnTo>
                    <a:lnTo>
                      <a:pt x="40276" y="18729"/>
                    </a:lnTo>
                    <a:lnTo>
                      <a:pt x="40276" y="18343"/>
                    </a:lnTo>
                    <a:lnTo>
                      <a:pt x="40238" y="17937"/>
                    </a:lnTo>
                    <a:lnTo>
                      <a:pt x="40180" y="17513"/>
                    </a:lnTo>
                    <a:lnTo>
                      <a:pt x="40045" y="16682"/>
                    </a:lnTo>
                    <a:lnTo>
                      <a:pt x="39871" y="15852"/>
                    </a:lnTo>
                    <a:lnTo>
                      <a:pt x="39659" y="15061"/>
                    </a:lnTo>
                    <a:lnTo>
                      <a:pt x="39408" y="14269"/>
                    </a:lnTo>
                    <a:lnTo>
                      <a:pt x="39118" y="13516"/>
                    </a:lnTo>
                    <a:lnTo>
                      <a:pt x="38809" y="12782"/>
                    </a:lnTo>
                    <a:lnTo>
                      <a:pt x="38462" y="12068"/>
                    </a:lnTo>
                    <a:lnTo>
                      <a:pt x="38095" y="11373"/>
                    </a:lnTo>
                    <a:lnTo>
                      <a:pt x="37709" y="10697"/>
                    </a:lnTo>
                    <a:lnTo>
                      <a:pt x="37303" y="10060"/>
                    </a:lnTo>
                    <a:lnTo>
                      <a:pt x="36898" y="9423"/>
                    </a:lnTo>
                    <a:lnTo>
                      <a:pt x="36454" y="8824"/>
                    </a:lnTo>
                    <a:lnTo>
                      <a:pt x="36029" y="8245"/>
                    </a:lnTo>
                    <a:lnTo>
                      <a:pt x="35585" y="7704"/>
                    </a:lnTo>
                    <a:lnTo>
                      <a:pt x="35141" y="7164"/>
                    </a:lnTo>
                    <a:lnTo>
                      <a:pt x="34677" y="6681"/>
                    </a:lnTo>
                    <a:lnTo>
                      <a:pt x="34252" y="6198"/>
                    </a:lnTo>
                    <a:lnTo>
                      <a:pt x="33808" y="5754"/>
                    </a:lnTo>
                    <a:lnTo>
                      <a:pt x="33384" y="5329"/>
                    </a:lnTo>
                    <a:lnTo>
                      <a:pt x="32978" y="4943"/>
                    </a:lnTo>
                    <a:lnTo>
                      <a:pt x="32186" y="4248"/>
                    </a:lnTo>
                    <a:lnTo>
                      <a:pt x="31511" y="3669"/>
                    </a:lnTo>
                    <a:lnTo>
                      <a:pt x="30931" y="3205"/>
                    </a:lnTo>
                    <a:lnTo>
                      <a:pt x="30487" y="2877"/>
                    </a:lnTo>
                    <a:lnTo>
                      <a:pt x="30101" y="2607"/>
                    </a:lnTo>
                    <a:lnTo>
                      <a:pt x="29522" y="2240"/>
                    </a:lnTo>
                    <a:lnTo>
                      <a:pt x="28943" y="1912"/>
                    </a:lnTo>
                    <a:lnTo>
                      <a:pt x="28383" y="1622"/>
                    </a:lnTo>
                    <a:lnTo>
                      <a:pt x="27842" y="1371"/>
                    </a:lnTo>
                    <a:lnTo>
                      <a:pt x="27302" y="1159"/>
                    </a:lnTo>
                    <a:lnTo>
                      <a:pt x="26761" y="966"/>
                    </a:lnTo>
                    <a:lnTo>
                      <a:pt x="26240" y="792"/>
                    </a:lnTo>
                    <a:lnTo>
                      <a:pt x="25718" y="657"/>
                    </a:lnTo>
                    <a:lnTo>
                      <a:pt x="25197" y="522"/>
                    </a:lnTo>
                    <a:lnTo>
                      <a:pt x="24676" y="425"/>
                    </a:lnTo>
                    <a:lnTo>
                      <a:pt x="24154" y="329"/>
                    </a:lnTo>
                    <a:lnTo>
                      <a:pt x="23633" y="251"/>
                    </a:lnTo>
                    <a:lnTo>
                      <a:pt x="22571" y="135"/>
                    </a:lnTo>
                    <a:lnTo>
                      <a:pt x="21490" y="20"/>
                    </a:lnTo>
                    <a:lnTo>
                      <a:pt x="20254" y="20"/>
                    </a:lnTo>
                    <a:lnTo>
                      <a:pt x="194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360;p72"/>
              <p:cNvSpPr/>
              <p:nvPr/>
            </p:nvSpPr>
            <p:spPr>
              <a:xfrm>
                <a:off x="4631275" y="2604900"/>
                <a:ext cx="1006925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27437" fill="none" extrusionOk="0">
                    <a:moveTo>
                      <a:pt x="40180" y="17513"/>
                    </a:moveTo>
                    <a:lnTo>
                      <a:pt x="40180" y="17513"/>
                    </a:lnTo>
                    <a:lnTo>
                      <a:pt x="40045" y="16682"/>
                    </a:lnTo>
                    <a:lnTo>
                      <a:pt x="39871" y="15852"/>
                    </a:lnTo>
                    <a:lnTo>
                      <a:pt x="39659" y="15061"/>
                    </a:lnTo>
                    <a:lnTo>
                      <a:pt x="39408" y="14269"/>
                    </a:lnTo>
                    <a:lnTo>
                      <a:pt x="39118" y="13516"/>
                    </a:lnTo>
                    <a:lnTo>
                      <a:pt x="38809" y="12782"/>
                    </a:lnTo>
                    <a:lnTo>
                      <a:pt x="38462" y="12068"/>
                    </a:lnTo>
                    <a:lnTo>
                      <a:pt x="38095" y="11373"/>
                    </a:lnTo>
                    <a:lnTo>
                      <a:pt x="37709" y="10697"/>
                    </a:lnTo>
                    <a:lnTo>
                      <a:pt x="37303" y="10060"/>
                    </a:lnTo>
                    <a:lnTo>
                      <a:pt x="36898" y="9423"/>
                    </a:lnTo>
                    <a:lnTo>
                      <a:pt x="36454" y="8824"/>
                    </a:lnTo>
                    <a:lnTo>
                      <a:pt x="36029" y="8245"/>
                    </a:lnTo>
                    <a:lnTo>
                      <a:pt x="35585" y="7704"/>
                    </a:lnTo>
                    <a:lnTo>
                      <a:pt x="35141" y="7164"/>
                    </a:lnTo>
                    <a:lnTo>
                      <a:pt x="34677" y="6681"/>
                    </a:lnTo>
                    <a:lnTo>
                      <a:pt x="34252" y="6198"/>
                    </a:lnTo>
                    <a:lnTo>
                      <a:pt x="33808" y="5754"/>
                    </a:lnTo>
                    <a:lnTo>
                      <a:pt x="33384" y="5329"/>
                    </a:lnTo>
                    <a:lnTo>
                      <a:pt x="32978" y="4943"/>
                    </a:lnTo>
                    <a:lnTo>
                      <a:pt x="32186" y="4248"/>
                    </a:lnTo>
                    <a:lnTo>
                      <a:pt x="31511" y="3669"/>
                    </a:lnTo>
                    <a:lnTo>
                      <a:pt x="30931" y="3205"/>
                    </a:lnTo>
                    <a:lnTo>
                      <a:pt x="30487" y="2877"/>
                    </a:lnTo>
                    <a:lnTo>
                      <a:pt x="30101" y="2607"/>
                    </a:lnTo>
                    <a:lnTo>
                      <a:pt x="30101" y="2607"/>
                    </a:lnTo>
                    <a:lnTo>
                      <a:pt x="29522" y="2240"/>
                    </a:lnTo>
                    <a:lnTo>
                      <a:pt x="28943" y="1912"/>
                    </a:lnTo>
                    <a:lnTo>
                      <a:pt x="28383" y="1622"/>
                    </a:lnTo>
                    <a:lnTo>
                      <a:pt x="27842" y="1371"/>
                    </a:lnTo>
                    <a:lnTo>
                      <a:pt x="27302" y="1159"/>
                    </a:lnTo>
                    <a:lnTo>
                      <a:pt x="26761" y="966"/>
                    </a:lnTo>
                    <a:lnTo>
                      <a:pt x="26240" y="792"/>
                    </a:lnTo>
                    <a:lnTo>
                      <a:pt x="25718" y="657"/>
                    </a:lnTo>
                    <a:lnTo>
                      <a:pt x="25197" y="522"/>
                    </a:lnTo>
                    <a:lnTo>
                      <a:pt x="24676" y="425"/>
                    </a:lnTo>
                    <a:lnTo>
                      <a:pt x="24154" y="329"/>
                    </a:lnTo>
                    <a:lnTo>
                      <a:pt x="23633" y="251"/>
                    </a:lnTo>
                    <a:lnTo>
                      <a:pt x="22571" y="135"/>
                    </a:lnTo>
                    <a:lnTo>
                      <a:pt x="21490" y="20"/>
                    </a:lnTo>
                    <a:lnTo>
                      <a:pt x="21490" y="20"/>
                    </a:lnTo>
                    <a:lnTo>
                      <a:pt x="20254" y="20"/>
                    </a:lnTo>
                    <a:lnTo>
                      <a:pt x="20254" y="20"/>
                    </a:lnTo>
                    <a:lnTo>
                      <a:pt x="19424" y="0"/>
                    </a:lnTo>
                    <a:lnTo>
                      <a:pt x="18555" y="20"/>
                    </a:lnTo>
                    <a:lnTo>
                      <a:pt x="17648" y="58"/>
                    </a:lnTo>
                    <a:lnTo>
                      <a:pt x="17184" y="97"/>
                    </a:lnTo>
                    <a:lnTo>
                      <a:pt x="16721" y="135"/>
                    </a:lnTo>
                    <a:lnTo>
                      <a:pt x="16238" y="213"/>
                    </a:lnTo>
                    <a:lnTo>
                      <a:pt x="15755" y="290"/>
                    </a:lnTo>
                    <a:lnTo>
                      <a:pt x="15253" y="386"/>
                    </a:lnTo>
                    <a:lnTo>
                      <a:pt x="14751" y="522"/>
                    </a:lnTo>
                    <a:lnTo>
                      <a:pt x="14230" y="657"/>
                    </a:lnTo>
                    <a:lnTo>
                      <a:pt x="13709" y="831"/>
                    </a:lnTo>
                    <a:lnTo>
                      <a:pt x="13187" y="1024"/>
                    </a:lnTo>
                    <a:lnTo>
                      <a:pt x="12647" y="1255"/>
                    </a:lnTo>
                    <a:lnTo>
                      <a:pt x="12647" y="1255"/>
                    </a:lnTo>
                    <a:lnTo>
                      <a:pt x="12241" y="1468"/>
                    </a:lnTo>
                    <a:lnTo>
                      <a:pt x="11739" y="1719"/>
                    </a:lnTo>
                    <a:lnTo>
                      <a:pt x="11102" y="2086"/>
                    </a:lnTo>
                    <a:lnTo>
                      <a:pt x="10330" y="2549"/>
                    </a:lnTo>
                    <a:lnTo>
                      <a:pt x="9461" y="3128"/>
                    </a:lnTo>
                    <a:lnTo>
                      <a:pt x="8998" y="3437"/>
                    </a:lnTo>
                    <a:lnTo>
                      <a:pt x="8515" y="3785"/>
                    </a:lnTo>
                    <a:lnTo>
                      <a:pt x="8013" y="4171"/>
                    </a:lnTo>
                    <a:lnTo>
                      <a:pt x="7492" y="4576"/>
                    </a:lnTo>
                    <a:lnTo>
                      <a:pt x="6990" y="5001"/>
                    </a:lnTo>
                    <a:lnTo>
                      <a:pt x="6468" y="5445"/>
                    </a:lnTo>
                    <a:lnTo>
                      <a:pt x="5928" y="5928"/>
                    </a:lnTo>
                    <a:lnTo>
                      <a:pt x="5406" y="6430"/>
                    </a:lnTo>
                    <a:lnTo>
                      <a:pt x="4904" y="6951"/>
                    </a:lnTo>
                    <a:lnTo>
                      <a:pt x="4383" y="7511"/>
                    </a:lnTo>
                    <a:lnTo>
                      <a:pt x="3881" y="8090"/>
                    </a:lnTo>
                    <a:lnTo>
                      <a:pt x="3398" y="8689"/>
                    </a:lnTo>
                    <a:lnTo>
                      <a:pt x="2935" y="9326"/>
                    </a:lnTo>
                    <a:lnTo>
                      <a:pt x="2491" y="9963"/>
                    </a:lnTo>
                    <a:lnTo>
                      <a:pt x="2066" y="10658"/>
                    </a:lnTo>
                    <a:lnTo>
                      <a:pt x="1661" y="11353"/>
                    </a:lnTo>
                    <a:lnTo>
                      <a:pt x="1294" y="12087"/>
                    </a:lnTo>
                    <a:lnTo>
                      <a:pt x="965" y="12840"/>
                    </a:lnTo>
                    <a:lnTo>
                      <a:pt x="657" y="13632"/>
                    </a:lnTo>
                    <a:lnTo>
                      <a:pt x="386" y="14423"/>
                    </a:lnTo>
                    <a:lnTo>
                      <a:pt x="386" y="14423"/>
                    </a:lnTo>
                    <a:lnTo>
                      <a:pt x="290" y="14829"/>
                    </a:lnTo>
                    <a:lnTo>
                      <a:pt x="193" y="15234"/>
                    </a:lnTo>
                    <a:lnTo>
                      <a:pt x="116" y="15620"/>
                    </a:lnTo>
                    <a:lnTo>
                      <a:pt x="58" y="16007"/>
                    </a:lnTo>
                    <a:lnTo>
                      <a:pt x="19" y="16374"/>
                    </a:lnTo>
                    <a:lnTo>
                      <a:pt x="0" y="16740"/>
                    </a:lnTo>
                    <a:lnTo>
                      <a:pt x="0" y="17088"/>
                    </a:lnTo>
                    <a:lnTo>
                      <a:pt x="0" y="17435"/>
                    </a:lnTo>
                    <a:lnTo>
                      <a:pt x="39" y="17783"/>
                    </a:lnTo>
                    <a:lnTo>
                      <a:pt x="77" y="18111"/>
                    </a:lnTo>
                    <a:lnTo>
                      <a:pt x="135" y="18439"/>
                    </a:lnTo>
                    <a:lnTo>
                      <a:pt x="212" y="18748"/>
                    </a:lnTo>
                    <a:lnTo>
                      <a:pt x="290" y="19057"/>
                    </a:lnTo>
                    <a:lnTo>
                      <a:pt x="406" y="19366"/>
                    </a:lnTo>
                    <a:lnTo>
                      <a:pt x="521" y="19656"/>
                    </a:lnTo>
                    <a:lnTo>
                      <a:pt x="637" y="19945"/>
                    </a:lnTo>
                    <a:lnTo>
                      <a:pt x="792" y="20235"/>
                    </a:lnTo>
                    <a:lnTo>
                      <a:pt x="927" y="20505"/>
                    </a:lnTo>
                    <a:lnTo>
                      <a:pt x="1101" y="20756"/>
                    </a:lnTo>
                    <a:lnTo>
                      <a:pt x="1274" y="21027"/>
                    </a:lnTo>
                    <a:lnTo>
                      <a:pt x="1467" y="21278"/>
                    </a:lnTo>
                    <a:lnTo>
                      <a:pt x="1661" y="21509"/>
                    </a:lnTo>
                    <a:lnTo>
                      <a:pt x="1873" y="21760"/>
                    </a:lnTo>
                    <a:lnTo>
                      <a:pt x="2085" y="21992"/>
                    </a:lnTo>
                    <a:lnTo>
                      <a:pt x="2549" y="22436"/>
                    </a:lnTo>
                    <a:lnTo>
                      <a:pt x="3051" y="22842"/>
                    </a:lnTo>
                    <a:lnTo>
                      <a:pt x="3591" y="23228"/>
                    </a:lnTo>
                    <a:lnTo>
                      <a:pt x="4132" y="23595"/>
                    </a:lnTo>
                    <a:lnTo>
                      <a:pt x="4731" y="23942"/>
                    </a:lnTo>
                    <a:lnTo>
                      <a:pt x="5329" y="24251"/>
                    </a:lnTo>
                    <a:lnTo>
                      <a:pt x="5947" y="24541"/>
                    </a:lnTo>
                    <a:lnTo>
                      <a:pt x="6584" y="24811"/>
                    </a:lnTo>
                    <a:lnTo>
                      <a:pt x="7221" y="25062"/>
                    </a:lnTo>
                    <a:lnTo>
                      <a:pt x="7878" y="25294"/>
                    </a:lnTo>
                    <a:lnTo>
                      <a:pt x="8534" y="25506"/>
                    </a:lnTo>
                    <a:lnTo>
                      <a:pt x="9191" y="25699"/>
                    </a:lnTo>
                    <a:lnTo>
                      <a:pt x="9828" y="25854"/>
                    </a:lnTo>
                    <a:lnTo>
                      <a:pt x="10484" y="26008"/>
                    </a:lnTo>
                    <a:lnTo>
                      <a:pt x="11121" y="26143"/>
                    </a:lnTo>
                    <a:lnTo>
                      <a:pt x="11759" y="26259"/>
                    </a:lnTo>
                    <a:lnTo>
                      <a:pt x="12357" y="26356"/>
                    </a:lnTo>
                    <a:lnTo>
                      <a:pt x="12956" y="26433"/>
                    </a:lnTo>
                    <a:lnTo>
                      <a:pt x="13516" y="26491"/>
                    </a:lnTo>
                    <a:lnTo>
                      <a:pt x="14056" y="26530"/>
                    </a:lnTo>
                    <a:lnTo>
                      <a:pt x="14056" y="26530"/>
                    </a:lnTo>
                    <a:lnTo>
                      <a:pt x="17937" y="26838"/>
                    </a:lnTo>
                    <a:lnTo>
                      <a:pt x="17937" y="26838"/>
                    </a:lnTo>
                    <a:lnTo>
                      <a:pt x="20930" y="27070"/>
                    </a:lnTo>
                    <a:lnTo>
                      <a:pt x="20930" y="27070"/>
                    </a:lnTo>
                    <a:lnTo>
                      <a:pt x="24830" y="27379"/>
                    </a:lnTo>
                    <a:lnTo>
                      <a:pt x="24830" y="27379"/>
                    </a:lnTo>
                    <a:lnTo>
                      <a:pt x="25371" y="27398"/>
                    </a:lnTo>
                    <a:lnTo>
                      <a:pt x="25931" y="27437"/>
                    </a:lnTo>
                    <a:lnTo>
                      <a:pt x="26529" y="27437"/>
                    </a:lnTo>
                    <a:lnTo>
                      <a:pt x="27147" y="27437"/>
                    </a:lnTo>
                    <a:lnTo>
                      <a:pt x="27784" y="27437"/>
                    </a:lnTo>
                    <a:lnTo>
                      <a:pt x="28441" y="27398"/>
                    </a:lnTo>
                    <a:lnTo>
                      <a:pt x="29097" y="27340"/>
                    </a:lnTo>
                    <a:lnTo>
                      <a:pt x="29773" y="27283"/>
                    </a:lnTo>
                    <a:lnTo>
                      <a:pt x="30449" y="27205"/>
                    </a:lnTo>
                    <a:lnTo>
                      <a:pt x="31125" y="27089"/>
                    </a:lnTo>
                    <a:lnTo>
                      <a:pt x="31800" y="26974"/>
                    </a:lnTo>
                    <a:lnTo>
                      <a:pt x="32476" y="26819"/>
                    </a:lnTo>
                    <a:lnTo>
                      <a:pt x="33152" y="26645"/>
                    </a:lnTo>
                    <a:lnTo>
                      <a:pt x="33808" y="26452"/>
                    </a:lnTo>
                    <a:lnTo>
                      <a:pt x="34445" y="26240"/>
                    </a:lnTo>
                    <a:lnTo>
                      <a:pt x="35083" y="25989"/>
                    </a:lnTo>
                    <a:lnTo>
                      <a:pt x="35681" y="25719"/>
                    </a:lnTo>
                    <a:lnTo>
                      <a:pt x="36260" y="25410"/>
                    </a:lnTo>
                    <a:lnTo>
                      <a:pt x="36820" y="25081"/>
                    </a:lnTo>
                    <a:lnTo>
                      <a:pt x="37342" y="24715"/>
                    </a:lnTo>
                    <a:lnTo>
                      <a:pt x="37593" y="24521"/>
                    </a:lnTo>
                    <a:lnTo>
                      <a:pt x="37844" y="24309"/>
                    </a:lnTo>
                    <a:lnTo>
                      <a:pt x="38075" y="24097"/>
                    </a:lnTo>
                    <a:lnTo>
                      <a:pt x="38307" y="23884"/>
                    </a:lnTo>
                    <a:lnTo>
                      <a:pt x="38519" y="23653"/>
                    </a:lnTo>
                    <a:lnTo>
                      <a:pt x="38713" y="23421"/>
                    </a:lnTo>
                    <a:lnTo>
                      <a:pt x="38906" y="23170"/>
                    </a:lnTo>
                    <a:lnTo>
                      <a:pt x="39099" y="22919"/>
                    </a:lnTo>
                    <a:lnTo>
                      <a:pt x="39272" y="22649"/>
                    </a:lnTo>
                    <a:lnTo>
                      <a:pt x="39427" y="22378"/>
                    </a:lnTo>
                    <a:lnTo>
                      <a:pt x="39581" y="22108"/>
                    </a:lnTo>
                    <a:lnTo>
                      <a:pt x="39717" y="21818"/>
                    </a:lnTo>
                    <a:lnTo>
                      <a:pt x="39832" y="21509"/>
                    </a:lnTo>
                    <a:lnTo>
                      <a:pt x="39929" y="21201"/>
                    </a:lnTo>
                    <a:lnTo>
                      <a:pt x="40025" y="20872"/>
                    </a:lnTo>
                    <a:lnTo>
                      <a:pt x="40103" y="20544"/>
                    </a:lnTo>
                    <a:lnTo>
                      <a:pt x="40180" y="20196"/>
                    </a:lnTo>
                    <a:lnTo>
                      <a:pt x="40219" y="19849"/>
                    </a:lnTo>
                    <a:lnTo>
                      <a:pt x="40257" y="19482"/>
                    </a:lnTo>
                    <a:lnTo>
                      <a:pt x="40276" y="19115"/>
                    </a:lnTo>
                    <a:lnTo>
                      <a:pt x="40276" y="18729"/>
                    </a:lnTo>
                    <a:lnTo>
                      <a:pt x="40276" y="18343"/>
                    </a:lnTo>
                    <a:lnTo>
                      <a:pt x="40238" y="17937"/>
                    </a:lnTo>
                    <a:lnTo>
                      <a:pt x="40180" y="17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9361;p72"/>
              <p:cNvSpPr/>
              <p:nvPr/>
            </p:nvSpPr>
            <p:spPr>
              <a:xfrm>
                <a:off x="4724900" y="2760800"/>
                <a:ext cx="314275" cy="305575"/>
              </a:xfrm>
              <a:custGeom>
                <a:avLst/>
                <a:gdLst/>
                <a:ahLst/>
                <a:cxnLst/>
                <a:rect l="l" t="t" r="r" b="b"/>
                <a:pathLst>
                  <a:path w="12571" h="12223" extrusionOk="0">
                    <a:moveTo>
                      <a:pt x="6372" y="1"/>
                    </a:moveTo>
                    <a:lnTo>
                      <a:pt x="6295" y="20"/>
                    </a:lnTo>
                    <a:lnTo>
                      <a:pt x="6218" y="39"/>
                    </a:lnTo>
                    <a:lnTo>
                      <a:pt x="6160" y="97"/>
                    </a:lnTo>
                    <a:lnTo>
                      <a:pt x="6121" y="155"/>
                    </a:lnTo>
                    <a:lnTo>
                      <a:pt x="6083" y="232"/>
                    </a:lnTo>
                    <a:lnTo>
                      <a:pt x="6083" y="310"/>
                    </a:lnTo>
                    <a:lnTo>
                      <a:pt x="6102" y="387"/>
                    </a:lnTo>
                    <a:lnTo>
                      <a:pt x="6141" y="464"/>
                    </a:lnTo>
                    <a:lnTo>
                      <a:pt x="6334" y="677"/>
                    </a:lnTo>
                    <a:lnTo>
                      <a:pt x="6276" y="638"/>
                    </a:lnTo>
                    <a:lnTo>
                      <a:pt x="6218" y="599"/>
                    </a:lnTo>
                    <a:lnTo>
                      <a:pt x="6064" y="541"/>
                    </a:lnTo>
                    <a:lnTo>
                      <a:pt x="5870" y="483"/>
                    </a:lnTo>
                    <a:lnTo>
                      <a:pt x="5658" y="464"/>
                    </a:lnTo>
                    <a:lnTo>
                      <a:pt x="5214" y="426"/>
                    </a:lnTo>
                    <a:lnTo>
                      <a:pt x="4480" y="426"/>
                    </a:lnTo>
                    <a:lnTo>
                      <a:pt x="4133" y="483"/>
                    </a:lnTo>
                    <a:lnTo>
                      <a:pt x="3766" y="561"/>
                    </a:lnTo>
                    <a:lnTo>
                      <a:pt x="3418" y="657"/>
                    </a:lnTo>
                    <a:lnTo>
                      <a:pt x="3071" y="792"/>
                    </a:lnTo>
                    <a:lnTo>
                      <a:pt x="2743" y="966"/>
                    </a:lnTo>
                    <a:lnTo>
                      <a:pt x="2414" y="1159"/>
                    </a:lnTo>
                    <a:lnTo>
                      <a:pt x="2105" y="1372"/>
                    </a:lnTo>
                    <a:lnTo>
                      <a:pt x="1816" y="1603"/>
                    </a:lnTo>
                    <a:lnTo>
                      <a:pt x="1545" y="1854"/>
                    </a:lnTo>
                    <a:lnTo>
                      <a:pt x="1294" y="2125"/>
                    </a:lnTo>
                    <a:lnTo>
                      <a:pt x="1063" y="2434"/>
                    </a:lnTo>
                    <a:lnTo>
                      <a:pt x="812" y="2781"/>
                    </a:lnTo>
                    <a:lnTo>
                      <a:pt x="599" y="3129"/>
                    </a:lnTo>
                    <a:lnTo>
                      <a:pt x="426" y="3515"/>
                    </a:lnTo>
                    <a:lnTo>
                      <a:pt x="290" y="3901"/>
                    </a:lnTo>
                    <a:lnTo>
                      <a:pt x="175" y="4287"/>
                    </a:lnTo>
                    <a:lnTo>
                      <a:pt x="78" y="4693"/>
                    </a:lnTo>
                    <a:lnTo>
                      <a:pt x="39" y="5098"/>
                    </a:lnTo>
                    <a:lnTo>
                      <a:pt x="1" y="5523"/>
                    </a:lnTo>
                    <a:lnTo>
                      <a:pt x="1" y="5928"/>
                    </a:lnTo>
                    <a:lnTo>
                      <a:pt x="39" y="6334"/>
                    </a:lnTo>
                    <a:lnTo>
                      <a:pt x="97" y="6759"/>
                    </a:lnTo>
                    <a:lnTo>
                      <a:pt x="175" y="7164"/>
                    </a:lnTo>
                    <a:lnTo>
                      <a:pt x="290" y="7550"/>
                    </a:lnTo>
                    <a:lnTo>
                      <a:pt x="445" y="7956"/>
                    </a:lnTo>
                    <a:lnTo>
                      <a:pt x="599" y="8342"/>
                    </a:lnTo>
                    <a:lnTo>
                      <a:pt x="792" y="8709"/>
                    </a:lnTo>
                    <a:lnTo>
                      <a:pt x="1024" y="9114"/>
                    </a:lnTo>
                    <a:lnTo>
                      <a:pt x="1275" y="9462"/>
                    </a:lnTo>
                    <a:lnTo>
                      <a:pt x="1545" y="9790"/>
                    </a:lnTo>
                    <a:lnTo>
                      <a:pt x="1835" y="10099"/>
                    </a:lnTo>
                    <a:lnTo>
                      <a:pt x="2163" y="10389"/>
                    </a:lnTo>
                    <a:lnTo>
                      <a:pt x="2492" y="10678"/>
                    </a:lnTo>
                    <a:lnTo>
                      <a:pt x="2858" y="10929"/>
                    </a:lnTo>
                    <a:lnTo>
                      <a:pt x="3225" y="11161"/>
                    </a:lnTo>
                    <a:lnTo>
                      <a:pt x="3611" y="11373"/>
                    </a:lnTo>
                    <a:lnTo>
                      <a:pt x="4017" y="11566"/>
                    </a:lnTo>
                    <a:lnTo>
                      <a:pt x="4442" y="11740"/>
                    </a:lnTo>
                    <a:lnTo>
                      <a:pt x="4847" y="11895"/>
                    </a:lnTo>
                    <a:lnTo>
                      <a:pt x="5291" y="12010"/>
                    </a:lnTo>
                    <a:lnTo>
                      <a:pt x="5716" y="12107"/>
                    </a:lnTo>
                    <a:lnTo>
                      <a:pt x="6160" y="12184"/>
                    </a:lnTo>
                    <a:lnTo>
                      <a:pt x="6585" y="12223"/>
                    </a:lnTo>
                    <a:lnTo>
                      <a:pt x="7029" y="12223"/>
                    </a:lnTo>
                    <a:lnTo>
                      <a:pt x="7570" y="12203"/>
                    </a:lnTo>
                    <a:lnTo>
                      <a:pt x="8091" y="12146"/>
                    </a:lnTo>
                    <a:lnTo>
                      <a:pt x="8342" y="12088"/>
                    </a:lnTo>
                    <a:lnTo>
                      <a:pt x="8612" y="12030"/>
                    </a:lnTo>
                    <a:lnTo>
                      <a:pt x="8863" y="11952"/>
                    </a:lnTo>
                    <a:lnTo>
                      <a:pt x="9114" y="11875"/>
                    </a:lnTo>
                    <a:lnTo>
                      <a:pt x="9385" y="11759"/>
                    </a:lnTo>
                    <a:lnTo>
                      <a:pt x="9636" y="11644"/>
                    </a:lnTo>
                    <a:lnTo>
                      <a:pt x="9887" y="11489"/>
                    </a:lnTo>
                    <a:lnTo>
                      <a:pt x="10138" y="11335"/>
                    </a:lnTo>
                    <a:lnTo>
                      <a:pt x="10311" y="11180"/>
                    </a:lnTo>
                    <a:lnTo>
                      <a:pt x="10504" y="11026"/>
                    </a:lnTo>
                    <a:lnTo>
                      <a:pt x="10678" y="10871"/>
                    </a:lnTo>
                    <a:lnTo>
                      <a:pt x="10833" y="10697"/>
                    </a:lnTo>
                    <a:lnTo>
                      <a:pt x="11142" y="10311"/>
                    </a:lnTo>
                    <a:lnTo>
                      <a:pt x="11412" y="9925"/>
                    </a:lnTo>
                    <a:lnTo>
                      <a:pt x="11644" y="9500"/>
                    </a:lnTo>
                    <a:lnTo>
                      <a:pt x="11856" y="9076"/>
                    </a:lnTo>
                    <a:lnTo>
                      <a:pt x="12049" y="8631"/>
                    </a:lnTo>
                    <a:lnTo>
                      <a:pt x="12203" y="8207"/>
                    </a:lnTo>
                    <a:lnTo>
                      <a:pt x="12339" y="7743"/>
                    </a:lnTo>
                    <a:lnTo>
                      <a:pt x="12454" y="7280"/>
                    </a:lnTo>
                    <a:lnTo>
                      <a:pt x="12532" y="6797"/>
                    </a:lnTo>
                    <a:lnTo>
                      <a:pt x="12570" y="6334"/>
                    </a:lnTo>
                    <a:lnTo>
                      <a:pt x="12570" y="5851"/>
                    </a:lnTo>
                    <a:lnTo>
                      <a:pt x="12532" y="5368"/>
                    </a:lnTo>
                    <a:lnTo>
                      <a:pt x="12454" y="4905"/>
                    </a:lnTo>
                    <a:lnTo>
                      <a:pt x="12319" y="4442"/>
                    </a:lnTo>
                    <a:lnTo>
                      <a:pt x="12146" y="3940"/>
                    </a:lnTo>
                    <a:lnTo>
                      <a:pt x="11933" y="3476"/>
                    </a:lnTo>
                    <a:lnTo>
                      <a:pt x="11663" y="3013"/>
                    </a:lnTo>
                    <a:lnTo>
                      <a:pt x="11373" y="2588"/>
                    </a:lnTo>
                    <a:lnTo>
                      <a:pt x="11045" y="2163"/>
                    </a:lnTo>
                    <a:lnTo>
                      <a:pt x="10697" y="1796"/>
                    </a:lnTo>
                    <a:lnTo>
                      <a:pt x="10292" y="1449"/>
                    </a:lnTo>
                    <a:lnTo>
                      <a:pt x="9887" y="1121"/>
                    </a:lnTo>
                    <a:lnTo>
                      <a:pt x="9481" y="870"/>
                    </a:lnTo>
                    <a:lnTo>
                      <a:pt x="9076" y="657"/>
                    </a:lnTo>
                    <a:lnTo>
                      <a:pt x="8651" y="464"/>
                    </a:lnTo>
                    <a:lnTo>
                      <a:pt x="8207" y="310"/>
                    </a:lnTo>
                    <a:lnTo>
                      <a:pt x="7763" y="175"/>
                    </a:lnTo>
                    <a:lnTo>
                      <a:pt x="7299" y="78"/>
                    </a:lnTo>
                    <a:lnTo>
                      <a:pt x="6836" y="20"/>
                    </a:lnTo>
                    <a:lnTo>
                      <a:pt x="6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9362;p72"/>
              <p:cNvSpPr/>
              <p:nvPr/>
            </p:nvSpPr>
            <p:spPr>
              <a:xfrm>
                <a:off x="4724900" y="2760800"/>
                <a:ext cx="314275" cy="305575"/>
              </a:xfrm>
              <a:custGeom>
                <a:avLst/>
                <a:gdLst/>
                <a:ahLst/>
                <a:cxnLst/>
                <a:rect l="l" t="t" r="r" b="b"/>
                <a:pathLst>
                  <a:path w="12571" h="12223" fill="none" extrusionOk="0">
                    <a:moveTo>
                      <a:pt x="6372" y="1"/>
                    </a:moveTo>
                    <a:lnTo>
                      <a:pt x="6372" y="1"/>
                    </a:lnTo>
                    <a:lnTo>
                      <a:pt x="6295" y="20"/>
                    </a:lnTo>
                    <a:lnTo>
                      <a:pt x="6218" y="39"/>
                    </a:lnTo>
                    <a:lnTo>
                      <a:pt x="6160" y="97"/>
                    </a:lnTo>
                    <a:lnTo>
                      <a:pt x="6121" y="155"/>
                    </a:lnTo>
                    <a:lnTo>
                      <a:pt x="6083" y="232"/>
                    </a:lnTo>
                    <a:lnTo>
                      <a:pt x="6083" y="310"/>
                    </a:lnTo>
                    <a:lnTo>
                      <a:pt x="6102" y="387"/>
                    </a:lnTo>
                    <a:lnTo>
                      <a:pt x="6141" y="464"/>
                    </a:lnTo>
                    <a:lnTo>
                      <a:pt x="6141" y="464"/>
                    </a:lnTo>
                    <a:lnTo>
                      <a:pt x="6334" y="677"/>
                    </a:lnTo>
                    <a:lnTo>
                      <a:pt x="6334" y="677"/>
                    </a:lnTo>
                    <a:lnTo>
                      <a:pt x="6276" y="638"/>
                    </a:lnTo>
                    <a:lnTo>
                      <a:pt x="6218" y="599"/>
                    </a:lnTo>
                    <a:lnTo>
                      <a:pt x="6064" y="541"/>
                    </a:lnTo>
                    <a:lnTo>
                      <a:pt x="5870" y="483"/>
                    </a:lnTo>
                    <a:lnTo>
                      <a:pt x="5658" y="464"/>
                    </a:lnTo>
                    <a:lnTo>
                      <a:pt x="5214" y="426"/>
                    </a:lnTo>
                    <a:lnTo>
                      <a:pt x="4905" y="426"/>
                    </a:lnTo>
                    <a:lnTo>
                      <a:pt x="4905" y="426"/>
                    </a:lnTo>
                    <a:lnTo>
                      <a:pt x="4847" y="426"/>
                    </a:lnTo>
                    <a:lnTo>
                      <a:pt x="4847" y="426"/>
                    </a:lnTo>
                    <a:lnTo>
                      <a:pt x="4480" y="426"/>
                    </a:lnTo>
                    <a:lnTo>
                      <a:pt x="4133" y="483"/>
                    </a:lnTo>
                    <a:lnTo>
                      <a:pt x="3766" y="561"/>
                    </a:lnTo>
                    <a:lnTo>
                      <a:pt x="3418" y="657"/>
                    </a:lnTo>
                    <a:lnTo>
                      <a:pt x="3418" y="657"/>
                    </a:lnTo>
                    <a:lnTo>
                      <a:pt x="3071" y="792"/>
                    </a:lnTo>
                    <a:lnTo>
                      <a:pt x="2743" y="966"/>
                    </a:lnTo>
                    <a:lnTo>
                      <a:pt x="2414" y="1159"/>
                    </a:lnTo>
                    <a:lnTo>
                      <a:pt x="2105" y="1372"/>
                    </a:lnTo>
                    <a:lnTo>
                      <a:pt x="1816" y="1603"/>
                    </a:lnTo>
                    <a:lnTo>
                      <a:pt x="1545" y="1854"/>
                    </a:lnTo>
                    <a:lnTo>
                      <a:pt x="1294" y="2125"/>
                    </a:lnTo>
                    <a:lnTo>
                      <a:pt x="1063" y="2434"/>
                    </a:lnTo>
                    <a:lnTo>
                      <a:pt x="1063" y="2434"/>
                    </a:lnTo>
                    <a:lnTo>
                      <a:pt x="812" y="2781"/>
                    </a:lnTo>
                    <a:lnTo>
                      <a:pt x="599" y="3129"/>
                    </a:lnTo>
                    <a:lnTo>
                      <a:pt x="426" y="3515"/>
                    </a:lnTo>
                    <a:lnTo>
                      <a:pt x="290" y="3901"/>
                    </a:lnTo>
                    <a:lnTo>
                      <a:pt x="175" y="4287"/>
                    </a:lnTo>
                    <a:lnTo>
                      <a:pt x="78" y="4693"/>
                    </a:lnTo>
                    <a:lnTo>
                      <a:pt x="39" y="5098"/>
                    </a:lnTo>
                    <a:lnTo>
                      <a:pt x="1" y="5523"/>
                    </a:lnTo>
                    <a:lnTo>
                      <a:pt x="1" y="5928"/>
                    </a:lnTo>
                    <a:lnTo>
                      <a:pt x="39" y="6334"/>
                    </a:lnTo>
                    <a:lnTo>
                      <a:pt x="97" y="6759"/>
                    </a:lnTo>
                    <a:lnTo>
                      <a:pt x="175" y="7164"/>
                    </a:lnTo>
                    <a:lnTo>
                      <a:pt x="290" y="7550"/>
                    </a:lnTo>
                    <a:lnTo>
                      <a:pt x="445" y="7956"/>
                    </a:lnTo>
                    <a:lnTo>
                      <a:pt x="599" y="8342"/>
                    </a:lnTo>
                    <a:lnTo>
                      <a:pt x="792" y="8709"/>
                    </a:lnTo>
                    <a:lnTo>
                      <a:pt x="792" y="8709"/>
                    </a:lnTo>
                    <a:lnTo>
                      <a:pt x="1024" y="9114"/>
                    </a:lnTo>
                    <a:lnTo>
                      <a:pt x="1024" y="9114"/>
                    </a:lnTo>
                    <a:lnTo>
                      <a:pt x="1275" y="9462"/>
                    </a:lnTo>
                    <a:lnTo>
                      <a:pt x="1545" y="9790"/>
                    </a:lnTo>
                    <a:lnTo>
                      <a:pt x="1835" y="10099"/>
                    </a:lnTo>
                    <a:lnTo>
                      <a:pt x="2163" y="10389"/>
                    </a:lnTo>
                    <a:lnTo>
                      <a:pt x="2492" y="10678"/>
                    </a:lnTo>
                    <a:lnTo>
                      <a:pt x="2858" y="10929"/>
                    </a:lnTo>
                    <a:lnTo>
                      <a:pt x="3225" y="11161"/>
                    </a:lnTo>
                    <a:lnTo>
                      <a:pt x="3611" y="11373"/>
                    </a:lnTo>
                    <a:lnTo>
                      <a:pt x="4017" y="11566"/>
                    </a:lnTo>
                    <a:lnTo>
                      <a:pt x="4442" y="11740"/>
                    </a:lnTo>
                    <a:lnTo>
                      <a:pt x="4847" y="11895"/>
                    </a:lnTo>
                    <a:lnTo>
                      <a:pt x="5291" y="12010"/>
                    </a:lnTo>
                    <a:lnTo>
                      <a:pt x="5716" y="12107"/>
                    </a:lnTo>
                    <a:lnTo>
                      <a:pt x="6160" y="12184"/>
                    </a:lnTo>
                    <a:lnTo>
                      <a:pt x="6585" y="12223"/>
                    </a:lnTo>
                    <a:lnTo>
                      <a:pt x="7029" y="12223"/>
                    </a:lnTo>
                    <a:lnTo>
                      <a:pt x="7029" y="12223"/>
                    </a:lnTo>
                    <a:lnTo>
                      <a:pt x="7570" y="12203"/>
                    </a:lnTo>
                    <a:lnTo>
                      <a:pt x="8091" y="12146"/>
                    </a:lnTo>
                    <a:lnTo>
                      <a:pt x="8342" y="12088"/>
                    </a:lnTo>
                    <a:lnTo>
                      <a:pt x="8612" y="12030"/>
                    </a:lnTo>
                    <a:lnTo>
                      <a:pt x="8863" y="11952"/>
                    </a:lnTo>
                    <a:lnTo>
                      <a:pt x="9114" y="11875"/>
                    </a:lnTo>
                    <a:lnTo>
                      <a:pt x="9114" y="11875"/>
                    </a:lnTo>
                    <a:lnTo>
                      <a:pt x="9385" y="11759"/>
                    </a:lnTo>
                    <a:lnTo>
                      <a:pt x="9636" y="11644"/>
                    </a:lnTo>
                    <a:lnTo>
                      <a:pt x="9887" y="11489"/>
                    </a:lnTo>
                    <a:lnTo>
                      <a:pt x="10138" y="11335"/>
                    </a:lnTo>
                    <a:lnTo>
                      <a:pt x="10138" y="11335"/>
                    </a:lnTo>
                    <a:lnTo>
                      <a:pt x="10311" y="11180"/>
                    </a:lnTo>
                    <a:lnTo>
                      <a:pt x="10504" y="11026"/>
                    </a:lnTo>
                    <a:lnTo>
                      <a:pt x="10678" y="10871"/>
                    </a:lnTo>
                    <a:lnTo>
                      <a:pt x="10833" y="10697"/>
                    </a:lnTo>
                    <a:lnTo>
                      <a:pt x="11142" y="10311"/>
                    </a:lnTo>
                    <a:lnTo>
                      <a:pt x="11412" y="9925"/>
                    </a:lnTo>
                    <a:lnTo>
                      <a:pt x="11644" y="9500"/>
                    </a:lnTo>
                    <a:lnTo>
                      <a:pt x="11856" y="9076"/>
                    </a:lnTo>
                    <a:lnTo>
                      <a:pt x="12049" y="8631"/>
                    </a:lnTo>
                    <a:lnTo>
                      <a:pt x="12203" y="8207"/>
                    </a:lnTo>
                    <a:lnTo>
                      <a:pt x="12203" y="8207"/>
                    </a:lnTo>
                    <a:lnTo>
                      <a:pt x="12339" y="7743"/>
                    </a:lnTo>
                    <a:lnTo>
                      <a:pt x="12454" y="7280"/>
                    </a:lnTo>
                    <a:lnTo>
                      <a:pt x="12532" y="6797"/>
                    </a:lnTo>
                    <a:lnTo>
                      <a:pt x="12570" y="6334"/>
                    </a:lnTo>
                    <a:lnTo>
                      <a:pt x="12570" y="5851"/>
                    </a:lnTo>
                    <a:lnTo>
                      <a:pt x="12532" y="5368"/>
                    </a:lnTo>
                    <a:lnTo>
                      <a:pt x="12454" y="4905"/>
                    </a:lnTo>
                    <a:lnTo>
                      <a:pt x="12319" y="4442"/>
                    </a:lnTo>
                    <a:lnTo>
                      <a:pt x="12319" y="4442"/>
                    </a:lnTo>
                    <a:lnTo>
                      <a:pt x="12146" y="3940"/>
                    </a:lnTo>
                    <a:lnTo>
                      <a:pt x="11933" y="3476"/>
                    </a:lnTo>
                    <a:lnTo>
                      <a:pt x="11663" y="3013"/>
                    </a:lnTo>
                    <a:lnTo>
                      <a:pt x="11373" y="2588"/>
                    </a:lnTo>
                    <a:lnTo>
                      <a:pt x="11045" y="2163"/>
                    </a:lnTo>
                    <a:lnTo>
                      <a:pt x="10697" y="1796"/>
                    </a:lnTo>
                    <a:lnTo>
                      <a:pt x="10292" y="1449"/>
                    </a:lnTo>
                    <a:lnTo>
                      <a:pt x="9887" y="1121"/>
                    </a:lnTo>
                    <a:lnTo>
                      <a:pt x="9887" y="1121"/>
                    </a:lnTo>
                    <a:lnTo>
                      <a:pt x="9481" y="870"/>
                    </a:lnTo>
                    <a:lnTo>
                      <a:pt x="9076" y="657"/>
                    </a:lnTo>
                    <a:lnTo>
                      <a:pt x="8651" y="464"/>
                    </a:lnTo>
                    <a:lnTo>
                      <a:pt x="8207" y="310"/>
                    </a:lnTo>
                    <a:lnTo>
                      <a:pt x="7763" y="175"/>
                    </a:lnTo>
                    <a:lnTo>
                      <a:pt x="7299" y="78"/>
                    </a:lnTo>
                    <a:lnTo>
                      <a:pt x="6836" y="20"/>
                    </a:lnTo>
                    <a:lnTo>
                      <a:pt x="6372" y="1"/>
                    </a:lnTo>
                    <a:lnTo>
                      <a:pt x="6372" y="1"/>
                    </a:lnTo>
                    <a:lnTo>
                      <a:pt x="63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9363;p72"/>
              <p:cNvSpPr/>
              <p:nvPr/>
            </p:nvSpPr>
            <p:spPr>
              <a:xfrm>
                <a:off x="5222100" y="2799425"/>
                <a:ext cx="315700" cy="303150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126" extrusionOk="0">
                    <a:moveTo>
                      <a:pt x="5908" y="0"/>
                    </a:moveTo>
                    <a:lnTo>
                      <a:pt x="5561" y="39"/>
                    </a:lnTo>
                    <a:lnTo>
                      <a:pt x="5194" y="78"/>
                    </a:lnTo>
                    <a:lnTo>
                      <a:pt x="4846" y="155"/>
                    </a:lnTo>
                    <a:lnTo>
                      <a:pt x="4499" y="232"/>
                    </a:lnTo>
                    <a:lnTo>
                      <a:pt x="4151" y="348"/>
                    </a:lnTo>
                    <a:lnTo>
                      <a:pt x="3823" y="483"/>
                    </a:lnTo>
                    <a:lnTo>
                      <a:pt x="3495" y="618"/>
                    </a:lnTo>
                    <a:lnTo>
                      <a:pt x="3031" y="869"/>
                    </a:lnTo>
                    <a:lnTo>
                      <a:pt x="2587" y="1159"/>
                    </a:lnTo>
                    <a:lnTo>
                      <a:pt x="2182" y="1487"/>
                    </a:lnTo>
                    <a:lnTo>
                      <a:pt x="1796" y="1835"/>
                    </a:lnTo>
                    <a:lnTo>
                      <a:pt x="1429" y="2221"/>
                    </a:lnTo>
                    <a:lnTo>
                      <a:pt x="1120" y="2626"/>
                    </a:lnTo>
                    <a:lnTo>
                      <a:pt x="830" y="3070"/>
                    </a:lnTo>
                    <a:lnTo>
                      <a:pt x="579" y="3514"/>
                    </a:lnTo>
                    <a:lnTo>
                      <a:pt x="386" y="3959"/>
                    </a:lnTo>
                    <a:lnTo>
                      <a:pt x="232" y="4422"/>
                    </a:lnTo>
                    <a:lnTo>
                      <a:pt x="116" y="4885"/>
                    </a:lnTo>
                    <a:lnTo>
                      <a:pt x="39" y="5349"/>
                    </a:lnTo>
                    <a:lnTo>
                      <a:pt x="0" y="5831"/>
                    </a:lnTo>
                    <a:lnTo>
                      <a:pt x="0" y="6314"/>
                    </a:lnTo>
                    <a:lnTo>
                      <a:pt x="39" y="6778"/>
                    </a:lnTo>
                    <a:lnTo>
                      <a:pt x="116" y="7260"/>
                    </a:lnTo>
                    <a:lnTo>
                      <a:pt x="212" y="7724"/>
                    </a:lnTo>
                    <a:lnTo>
                      <a:pt x="328" y="8168"/>
                    </a:lnTo>
                    <a:lnTo>
                      <a:pt x="463" y="8631"/>
                    </a:lnTo>
                    <a:lnTo>
                      <a:pt x="637" y="9075"/>
                    </a:lnTo>
                    <a:lnTo>
                      <a:pt x="850" y="9519"/>
                    </a:lnTo>
                    <a:lnTo>
                      <a:pt x="1081" y="9925"/>
                    </a:lnTo>
                    <a:lnTo>
                      <a:pt x="1216" y="10118"/>
                    </a:lnTo>
                    <a:lnTo>
                      <a:pt x="1352" y="10311"/>
                    </a:lnTo>
                    <a:lnTo>
                      <a:pt x="1506" y="10504"/>
                    </a:lnTo>
                    <a:lnTo>
                      <a:pt x="1680" y="10678"/>
                    </a:lnTo>
                    <a:lnTo>
                      <a:pt x="1892" y="10871"/>
                    </a:lnTo>
                    <a:lnTo>
                      <a:pt x="2124" y="11045"/>
                    </a:lnTo>
                    <a:lnTo>
                      <a:pt x="2356" y="11218"/>
                    </a:lnTo>
                    <a:lnTo>
                      <a:pt x="2607" y="11373"/>
                    </a:lnTo>
                    <a:lnTo>
                      <a:pt x="2954" y="11547"/>
                    </a:lnTo>
                    <a:lnTo>
                      <a:pt x="3321" y="11701"/>
                    </a:lnTo>
                    <a:lnTo>
                      <a:pt x="3707" y="11836"/>
                    </a:lnTo>
                    <a:lnTo>
                      <a:pt x="4074" y="11933"/>
                    </a:lnTo>
                    <a:lnTo>
                      <a:pt x="4479" y="12010"/>
                    </a:lnTo>
                    <a:lnTo>
                      <a:pt x="4866" y="12068"/>
                    </a:lnTo>
                    <a:lnTo>
                      <a:pt x="5271" y="12107"/>
                    </a:lnTo>
                    <a:lnTo>
                      <a:pt x="5677" y="12126"/>
                    </a:lnTo>
                    <a:lnTo>
                      <a:pt x="6063" y="12107"/>
                    </a:lnTo>
                    <a:lnTo>
                      <a:pt x="6430" y="12087"/>
                    </a:lnTo>
                    <a:lnTo>
                      <a:pt x="6796" y="12029"/>
                    </a:lnTo>
                    <a:lnTo>
                      <a:pt x="7183" y="11971"/>
                    </a:lnTo>
                    <a:lnTo>
                      <a:pt x="7549" y="11894"/>
                    </a:lnTo>
                    <a:lnTo>
                      <a:pt x="7916" y="11778"/>
                    </a:lnTo>
                    <a:lnTo>
                      <a:pt x="8264" y="11662"/>
                    </a:lnTo>
                    <a:lnTo>
                      <a:pt x="8611" y="11527"/>
                    </a:lnTo>
                    <a:lnTo>
                      <a:pt x="8959" y="11373"/>
                    </a:lnTo>
                    <a:lnTo>
                      <a:pt x="9287" y="11218"/>
                    </a:lnTo>
                    <a:lnTo>
                      <a:pt x="9615" y="11025"/>
                    </a:lnTo>
                    <a:lnTo>
                      <a:pt x="9924" y="10832"/>
                    </a:lnTo>
                    <a:lnTo>
                      <a:pt x="10214" y="10620"/>
                    </a:lnTo>
                    <a:lnTo>
                      <a:pt x="10504" y="10388"/>
                    </a:lnTo>
                    <a:lnTo>
                      <a:pt x="10774" y="10137"/>
                    </a:lnTo>
                    <a:lnTo>
                      <a:pt x="11006" y="9867"/>
                    </a:lnTo>
                    <a:lnTo>
                      <a:pt x="11314" y="9519"/>
                    </a:lnTo>
                    <a:lnTo>
                      <a:pt x="11546" y="9172"/>
                    </a:lnTo>
                    <a:lnTo>
                      <a:pt x="11778" y="8824"/>
                    </a:lnTo>
                    <a:lnTo>
                      <a:pt x="11971" y="8457"/>
                    </a:lnTo>
                    <a:lnTo>
                      <a:pt x="12145" y="8071"/>
                    </a:lnTo>
                    <a:lnTo>
                      <a:pt x="12299" y="7685"/>
                    </a:lnTo>
                    <a:lnTo>
                      <a:pt x="12415" y="7299"/>
                    </a:lnTo>
                    <a:lnTo>
                      <a:pt x="12512" y="6893"/>
                    </a:lnTo>
                    <a:lnTo>
                      <a:pt x="12570" y="6488"/>
                    </a:lnTo>
                    <a:lnTo>
                      <a:pt x="12608" y="6063"/>
                    </a:lnTo>
                    <a:lnTo>
                      <a:pt x="12627" y="5658"/>
                    </a:lnTo>
                    <a:lnTo>
                      <a:pt x="12608" y="5252"/>
                    </a:lnTo>
                    <a:lnTo>
                      <a:pt x="12550" y="4847"/>
                    </a:lnTo>
                    <a:lnTo>
                      <a:pt x="12473" y="4441"/>
                    </a:lnTo>
                    <a:lnTo>
                      <a:pt x="12357" y="4036"/>
                    </a:lnTo>
                    <a:lnTo>
                      <a:pt x="12203" y="3650"/>
                    </a:lnTo>
                    <a:lnTo>
                      <a:pt x="12010" y="3263"/>
                    </a:lnTo>
                    <a:lnTo>
                      <a:pt x="11836" y="2935"/>
                    </a:lnTo>
                    <a:lnTo>
                      <a:pt x="11623" y="2626"/>
                    </a:lnTo>
                    <a:lnTo>
                      <a:pt x="11392" y="2337"/>
                    </a:lnTo>
                    <a:lnTo>
                      <a:pt x="11141" y="2066"/>
                    </a:lnTo>
                    <a:lnTo>
                      <a:pt x="10870" y="1796"/>
                    </a:lnTo>
                    <a:lnTo>
                      <a:pt x="10581" y="1564"/>
                    </a:lnTo>
                    <a:lnTo>
                      <a:pt x="10272" y="1352"/>
                    </a:lnTo>
                    <a:lnTo>
                      <a:pt x="9944" y="1159"/>
                    </a:lnTo>
                    <a:lnTo>
                      <a:pt x="9615" y="1004"/>
                    </a:lnTo>
                    <a:lnTo>
                      <a:pt x="9249" y="869"/>
                    </a:lnTo>
                    <a:lnTo>
                      <a:pt x="8901" y="753"/>
                    </a:lnTo>
                    <a:lnTo>
                      <a:pt x="8534" y="696"/>
                    </a:lnTo>
                    <a:lnTo>
                      <a:pt x="8148" y="638"/>
                    </a:lnTo>
                    <a:lnTo>
                      <a:pt x="7897" y="618"/>
                    </a:lnTo>
                    <a:lnTo>
                      <a:pt x="7453" y="618"/>
                    </a:lnTo>
                    <a:lnTo>
                      <a:pt x="7298" y="638"/>
                    </a:lnTo>
                    <a:lnTo>
                      <a:pt x="7163" y="676"/>
                    </a:lnTo>
                    <a:lnTo>
                      <a:pt x="7067" y="734"/>
                    </a:lnTo>
                    <a:lnTo>
                      <a:pt x="7279" y="541"/>
                    </a:lnTo>
                    <a:lnTo>
                      <a:pt x="7337" y="483"/>
                    </a:lnTo>
                    <a:lnTo>
                      <a:pt x="7376" y="406"/>
                    </a:lnTo>
                    <a:lnTo>
                      <a:pt x="7376" y="329"/>
                    </a:lnTo>
                    <a:lnTo>
                      <a:pt x="7356" y="251"/>
                    </a:lnTo>
                    <a:lnTo>
                      <a:pt x="7337" y="174"/>
                    </a:lnTo>
                    <a:lnTo>
                      <a:pt x="7279" y="116"/>
                    </a:lnTo>
                    <a:lnTo>
                      <a:pt x="7221" y="78"/>
                    </a:lnTo>
                    <a:lnTo>
                      <a:pt x="7125" y="58"/>
                    </a:lnTo>
                    <a:lnTo>
                      <a:pt x="67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364;p72"/>
              <p:cNvSpPr/>
              <p:nvPr/>
            </p:nvSpPr>
            <p:spPr>
              <a:xfrm>
                <a:off x="5222100" y="2799425"/>
                <a:ext cx="315700" cy="303150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126" fill="none" extrusionOk="0">
                    <a:moveTo>
                      <a:pt x="6275" y="0"/>
                    </a:moveTo>
                    <a:lnTo>
                      <a:pt x="6275" y="0"/>
                    </a:lnTo>
                    <a:lnTo>
                      <a:pt x="5908" y="0"/>
                    </a:lnTo>
                    <a:lnTo>
                      <a:pt x="5561" y="39"/>
                    </a:lnTo>
                    <a:lnTo>
                      <a:pt x="5194" y="78"/>
                    </a:lnTo>
                    <a:lnTo>
                      <a:pt x="4846" y="155"/>
                    </a:lnTo>
                    <a:lnTo>
                      <a:pt x="4499" y="232"/>
                    </a:lnTo>
                    <a:lnTo>
                      <a:pt x="4151" y="348"/>
                    </a:lnTo>
                    <a:lnTo>
                      <a:pt x="3823" y="483"/>
                    </a:lnTo>
                    <a:lnTo>
                      <a:pt x="3495" y="618"/>
                    </a:lnTo>
                    <a:lnTo>
                      <a:pt x="3495" y="618"/>
                    </a:lnTo>
                    <a:lnTo>
                      <a:pt x="3031" y="869"/>
                    </a:lnTo>
                    <a:lnTo>
                      <a:pt x="2587" y="1159"/>
                    </a:lnTo>
                    <a:lnTo>
                      <a:pt x="2182" y="1487"/>
                    </a:lnTo>
                    <a:lnTo>
                      <a:pt x="1796" y="1835"/>
                    </a:lnTo>
                    <a:lnTo>
                      <a:pt x="1429" y="2221"/>
                    </a:lnTo>
                    <a:lnTo>
                      <a:pt x="1120" y="2626"/>
                    </a:lnTo>
                    <a:lnTo>
                      <a:pt x="830" y="3070"/>
                    </a:lnTo>
                    <a:lnTo>
                      <a:pt x="579" y="3514"/>
                    </a:lnTo>
                    <a:lnTo>
                      <a:pt x="579" y="3514"/>
                    </a:lnTo>
                    <a:lnTo>
                      <a:pt x="386" y="3959"/>
                    </a:lnTo>
                    <a:lnTo>
                      <a:pt x="232" y="4422"/>
                    </a:lnTo>
                    <a:lnTo>
                      <a:pt x="116" y="4885"/>
                    </a:lnTo>
                    <a:lnTo>
                      <a:pt x="39" y="5349"/>
                    </a:lnTo>
                    <a:lnTo>
                      <a:pt x="0" y="5831"/>
                    </a:lnTo>
                    <a:lnTo>
                      <a:pt x="0" y="6314"/>
                    </a:lnTo>
                    <a:lnTo>
                      <a:pt x="39" y="6778"/>
                    </a:lnTo>
                    <a:lnTo>
                      <a:pt x="116" y="7260"/>
                    </a:lnTo>
                    <a:lnTo>
                      <a:pt x="116" y="7260"/>
                    </a:lnTo>
                    <a:lnTo>
                      <a:pt x="212" y="7724"/>
                    </a:lnTo>
                    <a:lnTo>
                      <a:pt x="328" y="8168"/>
                    </a:lnTo>
                    <a:lnTo>
                      <a:pt x="463" y="8631"/>
                    </a:lnTo>
                    <a:lnTo>
                      <a:pt x="637" y="9075"/>
                    </a:lnTo>
                    <a:lnTo>
                      <a:pt x="850" y="9519"/>
                    </a:lnTo>
                    <a:lnTo>
                      <a:pt x="1081" y="9925"/>
                    </a:lnTo>
                    <a:lnTo>
                      <a:pt x="1216" y="10118"/>
                    </a:lnTo>
                    <a:lnTo>
                      <a:pt x="1352" y="10311"/>
                    </a:lnTo>
                    <a:lnTo>
                      <a:pt x="1506" y="10504"/>
                    </a:lnTo>
                    <a:lnTo>
                      <a:pt x="1680" y="10678"/>
                    </a:lnTo>
                    <a:lnTo>
                      <a:pt x="1680" y="10678"/>
                    </a:lnTo>
                    <a:lnTo>
                      <a:pt x="1892" y="10871"/>
                    </a:lnTo>
                    <a:lnTo>
                      <a:pt x="2124" y="11045"/>
                    </a:lnTo>
                    <a:lnTo>
                      <a:pt x="2356" y="11218"/>
                    </a:lnTo>
                    <a:lnTo>
                      <a:pt x="2607" y="11373"/>
                    </a:lnTo>
                    <a:lnTo>
                      <a:pt x="2607" y="11373"/>
                    </a:lnTo>
                    <a:lnTo>
                      <a:pt x="2954" y="11547"/>
                    </a:lnTo>
                    <a:lnTo>
                      <a:pt x="3321" y="11701"/>
                    </a:lnTo>
                    <a:lnTo>
                      <a:pt x="3707" y="11836"/>
                    </a:lnTo>
                    <a:lnTo>
                      <a:pt x="4074" y="11933"/>
                    </a:lnTo>
                    <a:lnTo>
                      <a:pt x="4479" y="12010"/>
                    </a:lnTo>
                    <a:lnTo>
                      <a:pt x="4866" y="12068"/>
                    </a:lnTo>
                    <a:lnTo>
                      <a:pt x="5271" y="12107"/>
                    </a:lnTo>
                    <a:lnTo>
                      <a:pt x="5677" y="12126"/>
                    </a:lnTo>
                    <a:lnTo>
                      <a:pt x="5677" y="12126"/>
                    </a:lnTo>
                    <a:lnTo>
                      <a:pt x="6063" y="12107"/>
                    </a:lnTo>
                    <a:lnTo>
                      <a:pt x="6430" y="12087"/>
                    </a:lnTo>
                    <a:lnTo>
                      <a:pt x="6796" y="12029"/>
                    </a:lnTo>
                    <a:lnTo>
                      <a:pt x="7183" y="11971"/>
                    </a:lnTo>
                    <a:lnTo>
                      <a:pt x="7549" y="11894"/>
                    </a:lnTo>
                    <a:lnTo>
                      <a:pt x="7916" y="11778"/>
                    </a:lnTo>
                    <a:lnTo>
                      <a:pt x="8264" y="11662"/>
                    </a:lnTo>
                    <a:lnTo>
                      <a:pt x="8611" y="11527"/>
                    </a:lnTo>
                    <a:lnTo>
                      <a:pt x="8959" y="11373"/>
                    </a:lnTo>
                    <a:lnTo>
                      <a:pt x="9287" y="11218"/>
                    </a:lnTo>
                    <a:lnTo>
                      <a:pt x="9615" y="11025"/>
                    </a:lnTo>
                    <a:lnTo>
                      <a:pt x="9924" y="10832"/>
                    </a:lnTo>
                    <a:lnTo>
                      <a:pt x="10214" y="10620"/>
                    </a:lnTo>
                    <a:lnTo>
                      <a:pt x="10504" y="10388"/>
                    </a:lnTo>
                    <a:lnTo>
                      <a:pt x="10774" y="10137"/>
                    </a:lnTo>
                    <a:lnTo>
                      <a:pt x="11006" y="9867"/>
                    </a:lnTo>
                    <a:lnTo>
                      <a:pt x="11006" y="9867"/>
                    </a:lnTo>
                    <a:lnTo>
                      <a:pt x="11314" y="9519"/>
                    </a:lnTo>
                    <a:lnTo>
                      <a:pt x="11314" y="9519"/>
                    </a:lnTo>
                    <a:lnTo>
                      <a:pt x="11546" y="9172"/>
                    </a:lnTo>
                    <a:lnTo>
                      <a:pt x="11778" y="8824"/>
                    </a:lnTo>
                    <a:lnTo>
                      <a:pt x="11971" y="8457"/>
                    </a:lnTo>
                    <a:lnTo>
                      <a:pt x="12145" y="8071"/>
                    </a:lnTo>
                    <a:lnTo>
                      <a:pt x="12299" y="7685"/>
                    </a:lnTo>
                    <a:lnTo>
                      <a:pt x="12415" y="7299"/>
                    </a:lnTo>
                    <a:lnTo>
                      <a:pt x="12512" y="6893"/>
                    </a:lnTo>
                    <a:lnTo>
                      <a:pt x="12570" y="6488"/>
                    </a:lnTo>
                    <a:lnTo>
                      <a:pt x="12608" y="6063"/>
                    </a:lnTo>
                    <a:lnTo>
                      <a:pt x="12627" y="5658"/>
                    </a:lnTo>
                    <a:lnTo>
                      <a:pt x="12608" y="5252"/>
                    </a:lnTo>
                    <a:lnTo>
                      <a:pt x="12550" y="4847"/>
                    </a:lnTo>
                    <a:lnTo>
                      <a:pt x="12473" y="4441"/>
                    </a:lnTo>
                    <a:lnTo>
                      <a:pt x="12357" y="4036"/>
                    </a:lnTo>
                    <a:lnTo>
                      <a:pt x="12203" y="3650"/>
                    </a:lnTo>
                    <a:lnTo>
                      <a:pt x="12010" y="3263"/>
                    </a:lnTo>
                    <a:lnTo>
                      <a:pt x="12010" y="3263"/>
                    </a:lnTo>
                    <a:lnTo>
                      <a:pt x="11836" y="2935"/>
                    </a:lnTo>
                    <a:lnTo>
                      <a:pt x="11623" y="2626"/>
                    </a:lnTo>
                    <a:lnTo>
                      <a:pt x="11392" y="2337"/>
                    </a:lnTo>
                    <a:lnTo>
                      <a:pt x="11141" y="2066"/>
                    </a:lnTo>
                    <a:lnTo>
                      <a:pt x="10870" y="1796"/>
                    </a:lnTo>
                    <a:lnTo>
                      <a:pt x="10581" y="1564"/>
                    </a:lnTo>
                    <a:lnTo>
                      <a:pt x="10272" y="1352"/>
                    </a:lnTo>
                    <a:lnTo>
                      <a:pt x="9944" y="1159"/>
                    </a:lnTo>
                    <a:lnTo>
                      <a:pt x="9944" y="1159"/>
                    </a:lnTo>
                    <a:lnTo>
                      <a:pt x="9615" y="1004"/>
                    </a:lnTo>
                    <a:lnTo>
                      <a:pt x="9249" y="869"/>
                    </a:lnTo>
                    <a:lnTo>
                      <a:pt x="8901" y="753"/>
                    </a:lnTo>
                    <a:lnTo>
                      <a:pt x="8534" y="696"/>
                    </a:lnTo>
                    <a:lnTo>
                      <a:pt x="8534" y="696"/>
                    </a:lnTo>
                    <a:lnTo>
                      <a:pt x="8148" y="638"/>
                    </a:lnTo>
                    <a:lnTo>
                      <a:pt x="7897" y="618"/>
                    </a:lnTo>
                    <a:lnTo>
                      <a:pt x="7627" y="618"/>
                    </a:lnTo>
                    <a:lnTo>
                      <a:pt x="7627" y="618"/>
                    </a:lnTo>
                    <a:lnTo>
                      <a:pt x="7453" y="618"/>
                    </a:lnTo>
                    <a:lnTo>
                      <a:pt x="7298" y="638"/>
                    </a:lnTo>
                    <a:lnTo>
                      <a:pt x="7163" y="676"/>
                    </a:lnTo>
                    <a:lnTo>
                      <a:pt x="7067" y="734"/>
                    </a:lnTo>
                    <a:lnTo>
                      <a:pt x="7067" y="734"/>
                    </a:lnTo>
                    <a:lnTo>
                      <a:pt x="7279" y="541"/>
                    </a:lnTo>
                    <a:lnTo>
                      <a:pt x="7279" y="541"/>
                    </a:lnTo>
                    <a:lnTo>
                      <a:pt x="7337" y="483"/>
                    </a:lnTo>
                    <a:lnTo>
                      <a:pt x="7376" y="406"/>
                    </a:lnTo>
                    <a:lnTo>
                      <a:pt x="7376" y="329"/>
                    </a:lnTo>
                    <a:lnTo>
                      <a:pt x="7356" y="251"/>
                    </a:lnTo>
                    <a:lnTo>
                      <a:pt x="7337" y="174"/>
                    </a:lnTo>
                    <a:lnTo>
                      <a:pt x="7279" y="116"/>
                    </a:lnTo>
                    <a:lnTo>
                      <a:pt x="7221" y="78"/>
                    </a:lnTo>
                    <a:lnTo>
                      <a:pt x="7125" y="58"/>
                    </a:lnTo>
                    <a:lnTo>
                      <a:pt x="7125" y="58"/>
                    </a:lnTo>
                    <a:lnTo>
                      <a:pt x="6700" y="0"/>
                    </a:lnTo>
                    <a:lnTo>
                      <a:pt x="62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9365;p72"/>
              <p:cNvSpPr/>
              <p:nvPr/>
            </p:nvSpPr>
            <p:spPr>
              <a:xfrm>
                <a:off x="5044450" y="2528625"/>
                <a:ext cx="226425" cy="108150"/>
              </a:xfrm>
              <a:custGeom>
                <a:avLst/>
                <a:gdLst/>
                <a:ahLst/>
                <a:cxnLst/>
                <a:rect l="l" t="t" r="r" b="b"/>
                <a:pathLst>
                  <a:path w="9057" h="4326" extrusionOk="0">
                    <a:moveTo>
                      <a:pt x="4248" y="1"/>
                    </a:moveTo>
                    <a:lnTo>
                      <a:pt x="4113" y="20"/>
                    </a:lnTo>
                    <a:lnTo>
                      <a:pt x="3978" y="39"/>
                    </a:lnTo>
                    <a:lnTo>
                      <a:pt x="3843" y="78"/>
                    </a:lnTo>
                    <a:lnTo>
                      <a:pt x="3727" y="136"/>
                    </a:lnTo>
                    <a:lnTo>
                      <a:pt x="3631" y="194"/>
                    </a:lnTo>
                    <a:lnTo>
                      <a:pt x="3534" y="271"/>
                    </a:lnTo>
                    <a:lnTo>
                      <a:pt x="3457" y="367"/>
                    </a:lnTo>
                    <a:lnTo>
                      <a:pt x="3399" y="445"/>
                    </a:lnTo>
                    <a:lnTo>
                      <a:pt x="3341" y="561"/>
                    </a:lnTo>
                    <a:lnTo>
                      <a:pt x="3302" y="657"/>
                    </a:lnTo>
                    <a:lnTo>
                      <a:pt x="3244" y="889"/>
                    </a:lnTo>
                    <a:lnTo>
                      <a:pt x="3206" y="1140"/>
                    </a:lnTo>
                    <a:lnTo>
                      <a:pt x="3206" y="1391"/>
                    </a:lnTo>
                    <a:lnTo>
                      <a:pt x="3244" y="1642"/>
                    </a:lnTo>
                    <a:lnTo>
                      <a:pt x="3283" y="1893"/>
                    </a:lnTo>
                    <a:lnTo>
                      <a:pt x="3341" y="2144"/>
                    </a:lnTo>
                    <a:lnTo>
                      <a:pt x="3457" y="2569"/>
                    </a:lnTo>
                    <a:lnTo>
                      <a:pt x="3553" y="2858"/>
                    </a:lnTo>
                    <a:lnTo>
                      <a:pt x="3611" y="2955"/>
                    </a:lnTo>
                    <a:lnTo>
                      <a:pt x="3534" y="2858"/>
                    </a:lnTo>
                    <a:lnTo>
                      <a:pt x="3302" y="2607"/>
                    </a:lnTo>
                    <a:lnTo>
                      <a:pt x="2955" y="2240"/>
                    </a:lnTo>
                    <a:lnTo>
                      <a:pt x="2762" y="2047"/>
                    </a:lnTo>
                    <a:lnTo>
                      <a:pt x="2530" y="1854"/>
                    </a:lnTo>
                    <a:lnTo>
                      <a:pt x="2298" y="1661"/>
                    </a:lnTo>
                    <a:lnTo>
                      <a:pt x="2047" y="1468"/>
                    </a:lnTo>
                    <a:lnTo>
                      <a:pt x="1777" y="1314"/>
                    </a:lnTo>
                    <a:lnTo>
                      <a:pt x="1526" y="1198"/>
                    </a:lnTo>
                    <a:lnTo>
                      <a:pt x="1256" y="1101"/>
                    </a:lnTo>
                    <a:lnTo>
                      <a:pt x="1140" y="1082"/>
                    </a:lnTo>
                    <a:lnTo>
                      <a:pt x="1005" y="1063"/>
                    </a:lnTo>
                    <a:lnTo>
                      <a:pt x="754" y="1063"/>
                    </a:lnTo>
                    <a:lnTo>
                      <a:pt x="619" y="1101"/>
                    </a:lnTo>
                    <a:lnTo>
                      <a:pt x="503" y="1140"/>
                    </a:lnTo>
                    <a:lnTo>
                      <a:pt x="387" y="1198"/>
                    </a:lnTo>
                    <a:lnTo>
                      <a:pt x="290" y="1256"/>
                    </a:lnTo>
                    <a:lnTo>
                      <a:pt x="213" y="1333"/>
                    </a:lnTo>
                    <a:lnTo>
                      <a:pt x="155" y="1410"/>
                    </a:lnTo>
                    <a:lnTo>
                      <a:pt x="97" y="1507"/>
                    </a:lnTo>
                    <a:lnTo>
                      <a:pt x="59" y="1584"/>
                    </a:lnTo>
                    <a:lnTo>
                      <a:pt x="20" y="1680"/>
                    </a:lnTo>
                    <a:lnTo>
                      <a:pt x="1" y="1796"/>
                    </a:lnTo>
                    <a:lnTo>
                      <a:pt x="1" y="2009"/>
                    </a:lnTo>
                    <a:lnTo>
                      <a:pt x="20" y="2221"/>
                    </a:lnTo>
                    <a:lnTo>
                      <a:pt x="78" y="2453"/>
                    </a:lnTo>
                    <a:lnTo>
                      <a:pt x="136" y="2684"/>
                    </a:lnTo>
                    <a:lnTo>
                      <a:pt x="232" y="2916"/>
                    </a:lnTo>
                    <a:lnTo>
                      <a:pt x="329" y="3109"/>
                    </a:lnTo>
                    <a:lnTo>
                      <a:pt x="522" y="3476"/>
                    </a:lnTo>
                    <a:lnTo>
                      <a:pt x="676" y="3727"/>
                    </a:lnTo>
                    <a:lnTo>
                      <a:pt x="734" y="3824"/>
                    </a:lnTo>
                    <a:lnTo>
                      <a:pt x="9056" y="4326"/>
                    </a:lnTo>
                    <a:lnTo>
                      <a:pt x="8960" y="3862"/>
                    </a:lnTo>
                    <a:lnTo>
                      <a:pt x="8844" y="3380"/>
                    </a:lnTo>
                    <a:lnTo>
                      <a:pt x="8670" y="2820"/>
                    </a:lnTo>
                    <a:lnTo>
                      <a:pt x="8573" y="2530"/>
                    </a:lnTo>
                    <a:lnTo>
                      <a:pt x="8458" y="2240"/>
                    </a:lnTo>
                    <a:lnTo>
                      <a:pt x="8322" y="1951"/>
                    </a:lnTo>
                    <a:lnTo>
                      <a:pt x="8187" y="1700"/>
                    </a:lnTo>
                    <a:lnTo>
                      <a:pt x="8033" y="1468"/>
                    </a:lnTo>
                    <a:lnTo>
                      <a:pt x="7878" y="1275"/>
                    </a:lnTo>
                    <a:lnTo>
                      <a:pt x="7685" y="1120"/>
                    </a:lnTo>
                    <a:lnTo>
                      <a:pt x="7608" y="1082"/>
                    </a:lnTo>
                    <a:lnTo>
                      <a:pt x="7512" y="1024"/>
                    </a:lnTo>
                    <a:lnTo>
                      <a:pt x="7415" y="1005"/>
                    </a:lnTo>
                    <a:lnTo>
                      <a:pt x="7318" y="985"/>
                    </a:lnTo>
                    <a:lnTo>
                      <a:pt x="7241" y="1005"/>
                    </a:lnTo>
                    <a:lnTo>
                      <a:pt x="7145" y="1005"/>
                    </a:lnTo>
                    <a:lnTo>
                      <a:pt x="7087" y="1043"/>
                    </a:lnTo>
                    <a:lnTo>
                      <a:pt x="7009" y="1082"/>
                    </a:lnTo>
                    <a:lnTo>
                      <a:pt x="6894" y="1198"/>
                    </a:lnTo>
                    <a:lnTo>
                      <a:pt x="6778" y="1333"/>
                    </a:lnTo>
                    <a:lnTo>
                      <a:pt x="6701" y="1507"/>
                    </a:lnTo>
                    <a:lnTo>
                      <a:pt x="6623" y="1700"/>
                    </a:lnTo>
                    <a:lnTo>
                      <a:pt x="6565" y="1893"/>
                    </a:lnTo>
                    <a:lnTo>
                      <a:pt x="6488" y="2298"/>
                    </a:lnTo>
                    <a:lnTo>
                      <a:pt x="6430" y="2665"/>
                    </a:lnTo>
                    <a:lnTo>
                      <a:pt x="6411" y="3032"/>
                    </a:lnTo>
                    <a:lnTo>
                      <a:pt x="6372" y="2897"/>
                    </a:lnTo>
                    <a:lnTo>
                      <a:pt x="6237" y="2511"/>
                    </a:lnTo>
                    <a:lnTo>
                      <a:pt x="6025" y="1989"/>
                    </a:lnTo>
                    <a:lnTo>
                      <a:pt x="5890" y="1700"/>
                    </a:lnTo>
                    <a:lnTo>
                      <a:pt x="5754" y="1391"/>
                    </a:lnTo>
                    <a:lnTo>
                      <a:pt x="5581" y="1101"/>
                    </a:lnTo>
                    <a:lnTo>
                      <a:pt x="5388" y="812"/>
                    </a:lnTo>
                    <a:lnTo>
                      <a:pt x="5195" y="561"/>
                    </a:lnTo>
                    <a:lnTo>
                      <a:pt x="4982" y="348"/>
                    </a:lnTo>
                    <a:lnTo>
                      <a:pt x="4866" y="252"/>
                    </a:lnTo>
                    <a:lnTo>
                      <a:pt x="4750" y="174"/>
                    </a:lnTo>
                    <a:lnTo>
                      <a:pt x="4635" y="97"/>
                    </a:lnTo>
                    <a:lnTo>
                      <a:pt x="4499" y="59"/>
                    </a:lnTo>
                    <a:lnTo>
                      <a:pt x="4384" y="20"/>
                    </a:lnTo>
                    <a:lnTo>
                      <a:pt x="4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9366;p72"/>
              <p:cNvSpPr/>
              <p:nvPr/>
            </p:nvSpPr>
            <p:spPr>
              <a:xfrm>
                <a:off x="4578175" y="2475525"/>
                <a:ext cx="362525" cy="32490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12996" extrusionOk="0">
                    <a:moveTo>
                      <a:pt x="7453" y="1"/>
                    </a:moveTo>
                    <a:lnTo>
                      <a:pt x="7028" y="20"/>
                    </a:lnTo>
                    <a:lnTo>
                      <a:pt x="6604" y="59"/>
                    </a:lnTo>
                    <a:lnTo>
                      <a:pt x="6179" y="117"/>
                    </a:lnTo>
                    <a:lnTo>
                      <a:pt x="5735" y="213"/>
                    </a:lnTo>
                    <a:lnTo>
                      <a:pt x="5310" y="310"/>
                    </a:lnTo>
                    <a:lnTo>
                      <a:pt x="4866" y="445"/>
                    </a:lnTo>
                    <a:lnTo>
                      <a:pt x="4441" y="599"/>
                    </a:lnTo>
                    <a:lnTo>
                      <a:pt x="4016" y="792"/>
                    </a:lnTo>
                    <a:lnTo>
                      <a:pt x="3611" y="1005"/>
                    </a:lnTo>
                    <a:lnTo>
                      <a:pt x="3205" y="1236"/>
                    </a:lnTo>
                    <a:lnTo>
                      <a:pt x="2819" y="1507"/>
                    </a:lnTo>
                    <a:lnTo>
                      <a:pt x="2452" y="1796"/>
                    </a:lnTo>
                    <a:lnTo>
                      <a:pt x="2085" y="2125"/>
                    </a:lnTo>
                    <a:lnTo>
                      <a:pt x="1757" y="2491"/>
                    </a:lnTo>
                    <a:lnTo>
                      <a:pt x="1448" y="2878"/>
                    </a:lnTo>
                    <a:lnTo>
                      <a:pt x="1159" y="3302"/>
                    </a:lnTo>
                    <a:lnTo>
                      <a:pt x="888" y="3747"/>
                    </a:lnTo>
                    <a:lnTo>
                      <a:pt x="657" y="4249"/>
                    </a:lnTo>
                    <a:lnTo>
                      <a:pt x="444" y="4770"/>
                    </a:lnTo>
                    <a:lnTo>
                      <a:pt x="271" y="5330"/>
                    </a:lnTo>
                    <a:lnTo>
                      <a:pt x="135" y="5928"/>
                    </a:lnTo>
                    <a:lnTo>
                      <a:pt x="97" y="6218"/>
                    </a:lnTo>
                    <a:lnTo>
                      <a:pt x="58" y="6527"/>
                    </a:lnTo>
                    <a:lnTo>
                      <a:pt x="20" y="6816"/>
                    </a:lnTo>
                    <a:lnTo>
                      <a:pt x="0" y="7087"/>
                    </a:lnTo>
                    <a:lnTo>
                      <a:pt x="0" y="7357"/>
                    </a:lnTo>
                    <a:lnTo>
                      <a:pt x="20" y="7627"/>
                    </a:lnTo>
                    <a:lnTo>
                      <a:pt x="39" y="7878"/>
                    </a:lnTo>
                    <a:lnTo>
                      <a:pt x="77" y="8110"/>
                    </a:lnTo>
                    <a:lnTo>
                      <a:pt x="116" y="8361"/>
                    </a:lnTo>
                    <a:lnTo>
                      <a:pt x="174" y="8574"/>
                    </a:lnTo>
                    <a:lnTo>
                      <a:pt x="309" y="9018"/>
                    </a:lnTo>
                    <a:lnTo>
                      <a:pt x="483" y="9423"/>
                    </a:lnTo>
                    <a:lnTo>
                      <a:pt x="676" y="9809"/>
                    </a:lnTo>
                    <a:lnTo>
                      <a:pt x="908" y="10157"/>
                    </a:lnTo>
                    <a:lnTo>
                      <a:pt x="1178" y="10485"/>
                    </a:lnTo>
                    <a:lnTo>
                      <a:pt x="1468" y="10775"/>
                    </a:lnTo>
                    <a:lnTo>
                      <a:pt x="1757" y="11045"/>
                    </a:lnTo>
                    <a:lnTo>
                      <a:pt x="2085" y="11296"/>
                    </a:lnTo>
                    <a:lnTo>
                      <a:pt x="2414" y="11528"/>
                    </a:lnTo>
                    <a:lnTo>
                      <a:pt x="2761" y="11740"/>
                    </a:lnTo>
                    <a:lnTo>
                      <a:pt x="3109" y="11933"/>
                    </a:lnTo>
                    <a:lnTo>
                      <a:pt x="3476" y="12088"/>
                    </a:lnTo>
                    <a:lnTo>
                      <a:pt x="3823" y="12242"/>
                    </a:lnTo>
                    <a:lnTo>
                      <a:pt x="4171" y="12377"/>
                    </a:lnTo>
                    <a:lnTo>
                      <a:pt x="4518" y="12493"/>
                    </a:lnTo>
                    <a:lnTo>
                      <a:pt x="5175" y="12686"/>
                    </a:lnTo>
                    <a:lnTo>
                      <a:pt x="5793" y="12821"/>
                    </a:lnTo>
                    <a:lnTo>
                      <a:pt x="6295" y="12899"/>
                    </a:lnTo>
                    <a:lnTo>
                      <a:pt x="6700" y="12956"/>
                    </a:lnTo>
                    <a:lnTo>
                      <a:pt x="7048" y="12995"/>
                    </a:lnTo>
                    <a:lnTo>
                      <a:pt x="14500" y="7318"/>
                    </a:lnTo>
                    <a:lnTo>
                      <a:pt x="14443" y="7125"/>
                    </a:lnTo>
                    <a:lnTo>
                      <a:pt x="14269" y="6565"/>
                    </a:lnTo>
                    <a:lnTo>
                      <a:pt x="13979" y="5774"/>
                    </a:lnTo>
                    <a:lnTo>
                      <a:pt x="13805" y="5291"/>
                    </a:lnTo>
                    <a:lnTo>
                      <a:pt x="13593" y="4789"/>
                    </a:lnTo>
                    <a:lnTo>
                      <a:pt x="13361" y="4268"/>
                    </a:lnTo>
                    <a:lnTo>
                      <a:pt x="13110" y="3747"/>
                    </a:lnTo>
                    <a:lnTo>
                      <a:pt x="12821" y="3206"/>
                    </a:lnTo>
                    <a:lnTo>
                      <a:pt x="12512" y="2685"/>
                    </a:lnTo>
                    <a:lnTo>
                      <a:pt x="12203" y="2202"/>
                    </a:lnTo>
                    <a:lnTo>
                      <a:pt x="11855" y="1738"/>
                    </a:lnTo>
                    <a:lnTo>
                      <a:pt x="11662" y="1526"/>
                    </a:lnTo>
                    <a:lnTo>
                      <a:pt x="11488" y="1314"/>
                    </a:lnTo>
                    <a:lnTo>
                      <a:pt x="11295" y="1121"/>
                    </a:lnTo>
                    <a:lnTo>
                      <a:pt x="11102" y="966"/>
                    </a:lnTo>
                    <a:lnTo>
                      <a:pt x="10871" y="792"/>
                    </a:lnTo>
                    <a:lnTo>
                      <a:pt x="10639" y="657"/>
                    </a:lnTo>
                    <a:lnTo>
                      <a:pt x="10369" y="522"/>
                    </a:lnTo>
                    <a:lnTo>
                      <a:pt x="10060" y="406"/>
                    </a:lnTo>
                    <a:lnTo>
                      <a:pt x="9751" y="290"/>
                    </a:lnTo>
                    <a:lnTo>
                      <a:pt x="9403" y="194"/>
                    </a:lnTo>
                    <a:lnTo>
                      <a:pt x="9036" y="136"/>
                    </a:lnTo>
                    <a:lnTo>
                      <a:pt x="8669" y="78"/>
                    </a:lnTo>
                    <a:lnTo>
                      <a:pt x="8283" y="39"/>
                    </a:lnTo>
                    <a:lnTo>
                      <a:pt x="78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9367;p72"/>
              <p:cNvSpPr/>
              <p:nvPr/>
            </p:nvSpPr>
            <p:spPr>
              <a:xfrm>
                <a:off x="4640925" y="2566275"/>
                <a:ext cx="243300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9732" h="8497" extrusionOk="0">
                    <a:moveTo>
                      <a:pt x="4731" y="1"/>
                    </a:moveTo>
                    <a:lnTo>
                      <a:pt x="4441" y="20"/>
                    </a:lnTo>
                    <a:lnTo>
                      <a:pt x="4171" y="39"/>
                    </a:lnTo>
                    <a:lnTo>
                      <a:pt x="3881" y="78"/>
                    </a:lnTo>
                    <a:lnTo>
                      <a:pt x="3611" y="136"/>
                    </a:lnTo>
                    <a:lnTo>
                      <a:pt x="3341" y="194"/>
                    </a:lnTo>
                    <a:lnTo>
                      <a:pt x="3070" y="271"/>
                    </a:lnTo>
                    <a:lnTo>
                      <a:pt x="2800" y="368"/>
                    </a:lnTo>
                    <a:lnTo>
                      <a:pt x="2549" y="483"/>
                    </a:lnTo>
                    <a:lnTo>
                      <a:pt x="2298" y="599"/>
                    </a:lnTo>
                    <a:lnTo>
                      <a:pt x="2066" y="734"/>
                    </a:lnTo>
                    <a:lnTo>
                      <a:pt x="1815" y="889"/>
                    </a:lnTo>
                    <a:lnTo>
                      <a:pt x="1603" y="1063"/>
                    </a:lnTo>
                    <a:lnTo>
                      <a:pt x="1390" y="1236"/>
                    </a:lnTo>
                    <a:lnTo>
                      <a:pt x="1178" y="1429"/>
                    </a:lnTo>
                    <a:lnTo>
                      <a:pt x="985" y="1642"/>
                    </a:lnTo>
                    <a:lnTo>
                      <a:pt x="811" y="1874"/>
                    </a:lnTo>
                    <a:lnTo>
                      <a:pt x="657" y="2105"/>
                    </a:lnTo>
                    <a:lnTo>
                      <a:pt x="522" y="2337"/>
                    </a:lnTo>
                    <a:lnTo>
                      <a:pt x="386" y="2588"/>
                    </a:lnTo>
                    <a:lnTo>
                      <a:pt x="271" y="2839"/>
                    </a:lnTo>
                    <a:lnTo>
                      <a:pt x="174" y="3109"/>
                    </a:lnTo>
                    <a:lnTo>
                      <a:pt x="116" y="3380"/>
                    </a:lnTo>
                    <a:lnTo>
                      <a:pt x="58" y="3650"/>
                    </a:lnTo>
                    <a:lnTo>
                      <a:pt x="20" y="3920"/>
                    </a:lnTo>
                    <a:lnTo>
                      <a:pt x="0" y="4190"/>
                    </a:lnTo>
                    <a:lnTo>
                      <a:pt x="20" y="4480"/>
                    </a:lnTo>
                    <a:lnTo>
                      <a:pt x="39" y="4750"/>
                    </a:lnTo>
                    <a:lnTo>
                      <a:pt x="116" y="5117"/>
                    </a:lnTo>
                    <a:lnTo>
                      <a:pt x="251" y="5484"/>
                    </a:lnTo>
                    <a:lnTo>
                      <a:pt x="386" y="5832"/>
                    </a:lnTo>
                    <a:lnTo>
                      <a:pt x="579" y="6160"/>
                    </a:lnTo>
                    <a:lnTo>
                      <a:pt x="792" y="6469"/>
                    </a:lnTo>
                    <a:lnTo>
                      <a:pt x="1024" y="6758"/>
                    </a:lnTo>
                    <a:lnTo>
                      <a:pt x="1294" y="7029"/>
                    </a:lnTo>
                    <a:lnTo>
                      <a:pt x="1583" y="7280"/>
                    </a:lnTo>
                    <a:lnTo>
                      <a:pt x="1892" y="7511"/>
                    </a:lnTo>
                    <a:lnTo>
                      <a:pt x="2201" y="7705"/>
                    </a:lnTo>
                    <a:lnTo>
                      <a:pt x="2549" y="7878"/>
                    </a:lnTo>
                    <a:lnTo>
                      <a:pt x="2896" y="8033"/>
                    </a:lnTo>
                    <a:lnTo>
                      <a:pt x="3244" y="8168"/>
                    </a:lnTo>
                    <a:lnTo>
                      <a:pt x="3611" y="8264"/>
                    </a:lnTo>
                    <a:lnTo>
                      <a:pt x="3978" y="8361"/>
                    </a:lnTo>
                    <a:lnTo>
                      <a:pt x="4364" y="8419"/>
                    </a:lnTo>
                    <a:lnTo>
                      <a:pt x="4827" y="8477"/>
                    </a:lnTo>
                    <a:lnTo>
                      <a:pt x="5291" y="8496"/>
                    </a:lnTo>
                    <a:lnTo>
                      <a:pt x="5522" y="8477"/>
                    </a:lnTo>
                    <a:lnTo>
                      <a:pt x="5773" y="8458"/>
                    </a:lnTo>
                    <a:lnTo>
                      <a:pt x="6005" y="8419"/>
                    </a:lnTo>
                    <a:lnTo>
                      <a:pt x="6217" y="8361"/>
                    </a:lnTo>
                    <a:lnTo>
                      <a:pt x="6468" y="8303"/>
                    </a:lnTo>
                    <a:lnTo>
                      <a:pt x="6719" y="8226"/>
                    </a:lnTo>
                    <a:lnTo>
                      <a:pt x="6970" y="8110"/>
                    </a:lnTo>
                    <a:lnTo>
                      <a:pt x="7221" y="8013"/>
                    </a:lnTo>
                    <a:lnTo>
                      <a:pt x="7472" y="7878"/>
                    </a:lnTo>
                    <a:lnTo>
                      <a:pt x="7723" y="7743"/>
                    </a:lnTo>
                    <a:lnTo>
                      <a:pt x="7955" y="7589"/>
                    </a:lnTo>
                    <a:lnTo>
                      <a:pt x="8206" y="7415"/>
                    </a:lnTo>
                    <a:lnTo>
                      <a:pt x="8438" y="7241"/>
                    </a:lnTo>
                    <a:lnTo>
                      <a:pt x="8650" y="7048"/>
                    </a:lnTo>
                    <a:lnTo>
                      <a:pt x="8843" y="6855"/>
                    </a:lnTo>
                    <a:lnTo>
                      <a:pt x="9036" y="6643"/>
                    </a:lnTo>
                    <a:lnTo>
                      <a:pt x="9210" y="6430"/>
                    </a:lnTo>
                    <a:lnTo>
                      <a:pt x="9365" y="6218"/>
                    </a:lnTo>
                    <a:lnTo>
                      <a:pt x="9500" y="5986"/>
                    </a:lnTo>
                    <a:lnTo>
                      <a:pt x="9596" y="5754"/>
                    </a:lnTo>
                    <a:lnTo>
                      <a:pt x="9674" y="5523"/>
                    </a:lnTo>
                    <a:lnTo>
                      <a:pt x="9712" y="5291"/>
                    </a:lnTo>
                    <a:lnTo>
                      <a:pt x="9731" y="5040"/>
                    </a:lnTo>
                    <a:lnTo>
                      <a:pt x="9712" y="4770"/>
                    </a:lnTo>
                    <a:lnTo>
                      <a:pt x="9674" y="4519"/>
                    </a:lnTo>
                    <a:lnTo>
                      <a:pt x="9616" y="4248"/>
                    </a:lnTo>
                    <a:lnTo>
                      <a:pt x="9538" y="3978"/>
                    </a:lnTo>
                    <a:lnTo>
                      <a:pt x="9461" y="3708"/>
                    </a:lnTo>
                    <a:lnTo>
                      <a:pt x="9345" y="3437"/>
                    </a:lnTo>
                    <a:lnTo>
                      <a:pt x="9229" y="3186"/>
                    </a:lnTo>
                    <a:lnTo>
                      <a:pt x="8998" y="2684"/>
                    </a:lnTo>
                    <a:lnTo>
                      <a:pt x="8727" y="2221"/>
                    </a:lnTo>
                    <a:lnTo>
                      <a:pt x="8476" y="1835"/>
                    </a:lnTo>
                    <a:lnTo>
                      <a:pt x="8264" y="1507"/>
                    </a:lnTo>
                    <a:lnTo>
                      <a:pt x="8013" y="1178"/>
                    </a:lnTo>
                    <a:lnTo>
                      <a:pt x="7878" y="1043"/>
                    </a:lnTo>
                    <a:lnTo>
                      <a:pt x="7723" y="908"/>
                    </a:lnTo>
                    <a:lnTo>
                      <a:pt x="7588" y="773"/>
                    </a:lnTo>
                    <a:lnTo>
                      <a:pt x="7415" y="657"/>
                    </a:lnTo>
                    <a:lnTo>
                      <a:pt x="7125" y="483"/>
                    </a:lnTo>
                    <a:lnTo>
                      <a:pt x="6797" y="348"/>
                    </a:lnTo>
                    <a:lnTo>
                      <a:pt x="6468" y="232"/>
                    </a:lnTo>
                    <a:lnTo>
                      <a:pt x="6121" y="136"/>
                    </a:lnTo>
                    <a:lnTo>
                      <a:pt x="5851" y="97"/>
                    </a:lnTo>
                    <a:lnTo>
                      <a:pt x="5561" y="59"/>
                    </a:lnTo>
                    <a:lnTo>
                      <a:pt x="5291" y="20"/>
                    </a:lnTo>
                    <a:lnTo>
                      <a:pt x="50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9368;p72"/>
              <p:cNvSpPr/>
              <p:nvPr/>
            </p:nvSpPr>
            <p:spPr>
              <a:xfrm>
                <a:off x="4769800" y="2611175"/>
                <a:ext cx="166550" cy="157375"/>
              </a:xfrm>
              <a:custGeom>
                <a:avLst/>
                <a:gdLst/>
                <a:ahLst/>
                <a:cxnLst/>
                <a:rect l="l" t="t" r="r" b="b"/>
                <a:pathLst>
                  <a:path w="6662" h="6295" extrusionOk="0">
                    <a:moveTo>
                      <a:pt x="3862" y="0"/>
                    </a:moveTo>
                    <a:lnTo>
                      <a:pt x="3650" y="58"/>
                    </a:lnTo>
                    <a:lnTo>
                      <a:pt x="3534" y="97"/>
                    </a:lnTo>
                    <a:lnTo>
                      <a:pt x="3437" y="135"/>
                    </a:lnTo>
                    <a:lnTo>
                      <a:pt x="3341" y="213"/>
                    </a:lnTo>
                    <a:lnTo>
                      <a:pt x="3264" y="290"/>
                    </a:lnTo>
                    <a:lnTo>
                      <a:pt x="3186" y="367"/>
                    </a:lnTo>
                    <a:lnTo>
                      <a:pt x="3128" y="464"/>
                    </a:lnTo>
                    <a:lnTo>
                      <a:pt x="3070" y="560"/>
                    </a:lnTo>
                    <a:lnTo>
                      <a:pt x="3032" y="676"/>
                    </a:lnTo>
                    <a:lnTo>
                      <a:pt x="2974" y="888"/>
                    </a:lnTo>
                    <a:lnTo>
                      <a:pt x="2974" y="1120"/>
                    </a:lnTo>
                    <a:lnTo>
                      <a:pt x="2993" y="1352"/>
                    </a:lnTo>
                    <a:lnTo>
                      <a:pt x="3032" y="1603"/>
                    </a:lnTo>
                    <a:lnTo>
                      <a:pt x="3109" y="1835"/>
                    </a:lnTo>
                    <a:lnTo>
                      <a:pt x="3186" y="2066"/>
                    </a:lnTo>
                    <a:lnTo>
                      <a:pt x="2993" y="1931"/>
                    </a:lnTo>
                    <a:lnTo>
                      <a:pt x="2781" y="1835"/>
                    </a:lnTo>
                    <a:lnTo>
                      <a:pt x="2568" y="1777"/>
                    </a:lnTo>
                    <a:lnTo>
                      <a:pt x="2337" y="1757"/>
                    </a:lnTo>
                    <a:lnTo>
                      <a:pt x="2105" y="1777"/>
                    </a:lnTo>
                    <a:lnTo>
                      <a:pt x="1893" y="1835"/>
                    </a:lnTo>
                    <a:lnTo>
                      <a:pt x="1796" y="1892"/>
                    </a:lnTo>
                    <a:lnTo>
                      <a:pt x="1700" y="1950"/>
                    </a:lnTo>
                    <a:lnTo>
                      <a:pt x="1603" y="2008"/>
                    </a:lnTo>
                    <a:lnTo>
                      <a:pt x="1526" y="2086"/>
                    </a:lnTo>
                    <a:lnTo>
                      <a:pt x="1449" y="2182"/>
                    </a:lnTo>
                    <a:lnTo>
                      <a:pt x="1391" y="2279"/>
                    </a:lnTo>
                    <a:lnTo>
                      <a:pt x="1333" y="2375"/>
                    </a:lnTo>
                    <a:lnTo>
                      <a:pt x="1294" y="2491"/>
                    </a:lnTo>
                    <a:lnTo>
                      <a:pt x="1275" y="2588"/>
                    </a:lnTo>
                    <a:lnTo>
                      <a:pt x="1275" y="2703"/>
                    </a:lnTo>
                    <a:lnTo>
                      <a:pt x="1275" y="2819"/>
                    </a:lnTo>
                    <a:lnTo>
                      <a:pt x="1275" y="2935"/>
                    </a:lnTo>
                    <a:lnTo>
                      <a:pt x="1313" y="3051"/>
                    </a:lnTo>
                    <a:lnTo>
                      <a:pt x="1352" y="3148"/>
                    </a:lnTo>
                    <a:lnTo>
                      <a:pt x="1391" y="3263"/>
                    </a:lnTo>
                    <a:lnTo>
                      <a:pt x="1449" y="3341"/>
                    </a:lnTo>
                    <a:lnTo>
                      <a:pt x="1526" y="3437"/>
                    </a:lnTo>
                    <a:lnTo>
                      <a:pt x="1603" y="3495"/>
                    </a:lnTo>
                    <a:lnTo>
                      <a:pt x="1700" y="3572"/>
                    </a:lnTo>
                    <a:lnTo>
                      <a:pt x="1796" y="3611"/>
                    </a:lnTo>
                    <a:lnTo>
                      <a:pt x="1584" y="3707"/>
                    </a:lnTo>
                    <a:lnTo>
                      <a:pt x="1391" y="3823"/>
                    </a:lnTo>
                    <a:lnTo>
                      <a:pt x="1178" y="3939"/>
                    </a:lnTo>
                    <a:lnTo>
                      <a:pt x="1004" y="4074"/>
                    </a:lnTo>
                    <a:lnTo>
                      <a:pt x="811" y="4209"/>
                    </a:lnTo>
                    <a:lnTo>
                      <a:pt x="638" y="4364"/>
                    </a:lnTo>
                    <a:lnTo>
                      <a:pt x="483" y="4538"/>
                    </a:lnTo>
                    <a:lnTo>
                      <a:pt x="329" y="4711"/>
                    </a:lnTo>
                    <a:lnTo>
                      <a:pt x="213" y="4866"/>
                    </a:lnTo>
                    <a:lnTo>
                      <a:pt x="97" y="5040"/>
                    </a:lnTo>
                    <a:lnTo>
                      <a:pt x="39" y="5213"/>
                    </a:lnTo>
                    <a:lnTo>
                      <a:pt x="20" y="5310"/>
                    </a:lnTo>
                    <a:lnTo>
                      <a:pt x="0" y="5407"/>
                    </a:lnTo>
                    <a:lnTo>
                      <a:pt x="20" y="5503"/>
                    </a:lnTo>
                    <a:lnTo>
                      <a:pt x="39" y="5580"/>
                    </a:lnTo>
                    <a:lnTo>
                      <a:pt x="58" y="5677"/>
                    </a:lnTo>
                    <a:lnTo>
                      <a:pt x="116" y="5754"/>
                    </a:lnTo>
                    <a:lnTo>
                      <a:pt x="232" y="5889"/>
                    </a:lnTo>
                    <a:lnTo>
                      <a:pt x="367" y="6024"/>
                    </a:lnTo>
                    <a:lnTo>
                      <a:pt x="541" y="6121"/>
                    </a:lnTo>
                    <a:lnTo>
                      <a:pt x="734" y="6198"/>
                    </a:lnTo>
                    <a:lnTo>
                      <a:pt x="927" y="6256"/>
                    </a:lnTo>
                    <a:lnTo>
                      <a:pt x="1140" y="6275"/>
                    </a:lnTo>
                    <a:lnTo>
                      <a:pt x="1352" y="6295"/>
                    </a:lnTo>
                    <a:lnTo>
                      <a:pt x="1564" y="6295"/>
                    </a:lnTo>
                    <a:lnTo>
                      <a:pt x="1777" y="6275"/>
                    </a:lnTo>
                    <a:lnTo>
                      <a:pt x="1989" y="6256"/>
                    </a:lnTo>
                    <a:lnTo>
                      <a:pt x="2202" y="6198"/>
                    </a:lnTo>
                    <a:lnTo>
                      <a:pt x="2414" y="6160"/>
                    </a:lnTo>
                    <a:lnTo>
                      <a:pt x="2819" y="6024"/>
                    </a:lnTo>
                    <a:lnTo>
                      <a:pt x="3225" y="5851"/>
                    </a:lnTo>
                    <a:lnTo>
                      <a:pt x="3630" y="5638"/>
                    </a:lnTo>
                    <a:lnTo>
                      <a:pt x="3997" y="5426"/>
                    </a:lnTo>
                    <a:lnTo>
                      <a:pt x="4364" y="5175"/>
                    </a:lnTo>
                    <a:lnTo>
                      <a:pt x="4692" y="4943"/>
                    </a:lnTo>
                    <a:lnTo>
                      <a:pt x="5021" y="4673"/>
                    </a:lnTo>
                    <a:lnTo>
                      <a:pt x="5349" y="4383"/>
                    </a:lnTo>
                    <a:lnTo>
                      <a:pt x="5677" y="4074"/>
                    </a:lnTo>
                    <a:lnTo>
                      <a:pt x="5967" y="3765"/>
                    </a:lnTo>
                    <a:lnTo>
                      <a:pt x="6218" y="3418"/>
                    </a:lnTo>
                    <a:lnTo>
                      <a:pt x="6333" y="3244"/>
                    </a:lnTo>
                    <a:lnTo>
                      <a:pt x="6430" y="3051"/>
                    </a:lnTo>
                    <a:lnTo>
                      <a:pt x="6527" y="2858"/>
                    </a:lnTo>
                    <a:lnTo>
                      <a:pt x="6604" y="2684"/>
                    </a:lnTo>
                    <a:lnTo>
                      <a:pt x="6662" y="2491"/>
                    </a:lnTo>
                    <a:lnTo>
                      <a:pt x="6662" y="2317"/>
                    </a:lnTo>
                    <a:lnTo>
                      <a:pt x="6662" y="2124"/>
                    </a:lnTo>
                    <a:lnTo>
                      <a:pt x="6623" y="1950"/>
                    </a:lnTo>
                    <a:lnTo>
                      <a:pt x="6546" y="1777"/>
                    </a:lnTo>
                    <a:lnTo>
                      <a:pt x="6469" y="1603"/>
                    </a:lnTo>
                    <a:lnTo>
                      <a:pt x="6353" y="1448"/>
                    </a:lnTo>
                    <a:lnTo>
                      <a:pt x="6237" y="1275"/>
                    </a:lnTo>
                    <a:lnTo>
                      <a:pt x="6102" y="1120"/>
                    </a:lnTo>
                    <a:lnTo>
                      <a:pt x="5947" y="985"/>
                    </a:lnTo>
                    <a:lnTo>
                      <a:pt x="5638" y="695"/>
                    </a:lnTo>
                    <a:lnTo>
                      <a:pt x="5329" y="464"/>
                    </a:lnTo>
                    <a:lnTo>
                      <a:pt x="5021" y="290"/>
                    </a:lnTo>
                    <a:lnTo>
                      <a:pt x="4808" y="174"/>
                    </a:lnTo>
                    <a:lnTo>
                      <a:pt x="4576" y="97"/>
                    </a:lnTo>
                    <a:lnTo>
                      <a:pt x="4325" y="39"/>
                    </a:lnTo>
                    <a:lnTo>
                      <a:pt x="40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9369;p72"/>
              <p:cNvSpPr/>
              <p:nvPr/>
            </p:nvSpPr>
            <p:spPr>
              <a:xfrm>
                <a:off x="5386200" y="2529100"/>
                <a:ext cx="360125" cy="326350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3054" extrusionOk="0">
                    <a:moveTo>
                      <a:pt x="6488" y="1"/>
                    </a:moveTo>
                    <a:lnTo>
                      <a:pt x="6121" y="20"/>
                    </a:lnTo>
                    <a:lnTo>
                      <a:pt x="5774" y="59"/>
                    </a:lnTo>
                    <a:lnTo>
                      <a:pt x="5446" y="117"/>
                    </a:lnTo>
                    <a:lnTo>
                      <a:pt x="5137" y="175"/>
                    </a:lnTo>
                    <a:lnTo>
                      <a:pt x="4847" y="271"/>
                    </a:lnTo>
                    <a:lnTo>
                      <a:pt x="4577" y="387"/>
                    </a:lnTo>
                    <a:lnTo>
                      <a:pt x="4345" y="503"/>
                    </a:lnTo>
                    <a:lnTo>
                      <a:pt x="4113" y="638"/>
                    </a:lnTo>
                    <a:lnTo>
                      <a:pt x="3901" y="793"/>
                    </a:lnTo>
                    <a:lnTo>
                      <a:pt x="3689" y="966"/>
                    </a:lnTo>
                    <a:lnTo>
                      <a:pt x="3476" y="1159"/>
                    </a:lnTo>
                    <a:lnTo>
                      <a:pt x="3071" y="1565"/>
                    </a:lnTo>
                    <a:lnTo>
                      <a:pt x="2665" y="1990"/>
                    </a:lnTo>
                    <a:lnTo>
                      <a:pt x="2279" y="2472"/>
                    </a:lnTo>
                    <a:lnTo>
                      <a:pt x="1932" y="2936"/>
                    </a:lnTo>
                    <a:lnTo>
                      <a:pt x="1603" y="3438"/>
                    </a:lnTo>
                    <a:lnTo>
                      <a:pt x="1294" y="3920"/>
                    </a:lnTo>
                    <a:lnTo>
                      <a:pt x="1005" y="4384"/>
                    </a:lnTo>
                    <a:lnTo>
                      <a:pt x="754" y="4809"/>
                    </a:lnTo>
                    <a:lnTo>
                      <a:pt x="348" y="5562"/>
                    </a:lnTo>
                    <a:lnTo>
                      <a:pt x="97" y="6083"/>
                    </a:lnTo>
                    <a:lnTo>
                      <a:pt x="1" y="6276"/>
                    </a:lnTo>
                    <a:lnTo>
                      <a:pt x="6488" y="13015"/>
                    </a:lnTo>
                    <a:lnTo>
                      <a:pt x="6855" y="13034"/>
                    </a:lnTo>
                    <a:lnTo>
                      <a:pt x="7241" y="13053"/>
                    </a:lnTo>
                    <a:lnTo>
                      <a:pt x="7763" y="13034"/>
                    </a:lnTo>
                    <a:lnTo>
                      <a:pt x="8380" y="12995"/>
                    </a:lnTo>
                    <a:lnTo>
                      <a:pt x="9056" y="12918"/>
                    </a:lnTo>
                    <a:lnTo>
                      <a:pt x="9423" y="12841"/>
                    </a:lnTo>
                    <a:lnTo>
                      <a:pt x="9790" y="12764"/>
                    </a:lnTo>
                    <a:lnTo>
                      <a:pt x="10176" y="12686"/>
                    </a:lnTo>
                    <a:lnTo>
                      <a:pt x="10543" y="12570"/>
                    </a:lnTo>
                    <a:lnTo>
                      <a:pt x="10910" y="12435"/>
                    </a:lnTo>
                    <a:lnTo>
                      <a:pt x="11296" y="12281"/>
                    </a:lnTo>
                    <a:lnTo>
                      <a:pt x="11663" y="12107"/>
                    </a:lnTo>
                    <a:lnTo>
                      <a:pt x="12010" y="11914"/>
                    </a:lnTo>
                    <a:lnTo>
                      <a:pt x="12358" y="11682"/>
                    </a:lnTo>
                    <a:lnTo>
                      <a:pt x="12686" y="11431"/>
                    </a:lnTo>
                    <a:lnTo>
                      <a:pt x="12995" y="11161"/>
                    </a:lnTo>
                    <a:lnTo>
                      <a:pt x="13265" y="10852"/>
                    </a:lnTo>
                    <a:lnTo>
                      <a:pt x="13536" y="10505"/>
                    </a:lnTo>
                    <a:lnTo>
                      <a:pt x="13767" y="10138"/>
                    </a:lnTo>
                    <a:lnTo>
                      <a:pt x="13960" y="9713"/>
                    </a:lnTo>
                    <a:lnTo>
                      <a:pt x="14057" y="9500"/>
                    </a:lnTo>
                    <a:lnTo>
                      <a:pt x="14134" y="9269"/>
                    </a:lnTo>
                    <a:lnTo>
                      <a:pt x="14211" y="9037"/>
                    </a:lnTo>
                    <a:lnTo>
                      <a:pt x="14269" y="8786"/>
                    </a:lnTo>
                    <a:lnTo>
                      <a:pt x="14308" y="8535"/>
                    </a:lnTo>
                    <a:lnTo>
                      <a:pt x="14347" y="8265"/>
                    </a:lnTo>
                    <a:lnTo>
                      <a:pt x="14385" y="7994"/>
                    </a:lnTo>
                    <a:lnTo>
                      <a:pt x="14404" y="7705"/>
                    </a:lnTo>
                    <a:lnTo>
                      <a:pt x="14404" y="7396"/>
                    </a:lnTo>
                    <a:lnTo>
                      <a:pt x="14404" y="7087"/>
                    </a:lnTo>
                    <a:lnTo>
                      <a:pt x="14366" y="6488"/>
                    </a:lnTo>
                    <a:lnTo>
                      <a:pt x="14269" y="5909"/>
                    </a:lnTo>
                    <a:lnTo>
                      <a:pt x="14153" y="5349"/>
                    </a:lnTo>
                    <a:lnTo>
                      <a:pt x="13999" y="4828"/>
                    </a:lnTo>
                    <a:lnTo>
                      <a:pt x="13806" y="4345"/>
                    </a:lnTo>
                    <a:lnTo>
                      <a:pt x="13574" y="3882"/>
                    </a:lnTo>
                    <a:lnTo>
                      <a:pt x="13343" y="3438"/>
                    </a:lnTo>
                    <a:lnTo>
                      <a:pt x="13053" y="3052"/>
                    </a:lnTo>
                    <a:lnTo>
                      <a:pt x="12763" y="2665"/>
                    </a:lnTo>
                    <a:lnTo>
                      <a:pt x="12435" y="2318"/>
                    </a:lnTo>
                    <a:lnTo>
                      <a:pt x="12088" y="1990"/>
                    </a:lnTo>
                    <a:lnTo>
                      <a:pt x="11740" y="1700"/>
                    </a:lnTo>
                    <a:lnTo>
                      <a:pt x="11354" y="1430"/>
                    </a:lnTo>
                    <a:lnTo>
                      <a:pt x="10968" y="1179"/>
                    </a:lnTo>
                    <a:lnTo>
                      <a:pt x="10582" y="966"/>
                    </a:lnTo>
                    <a:lnTo>
                      <a:pt x="10157" y="754"/>
                    </a:lnTo>
                    <a:lnTo>
                      <a:pt x="9751" y="580"/>
                    </a:lnTo>
                    <a:lnTo>
                      <a:pt x="9326" y="445"/>
                    </a:lnTo>
                    <a:lnTo>
                      <a:pt x="8921" y="310"/>
                    </a:lnTo>
                    <a:lnTo>
                      <a:pt x="8496" y="213"/>
                    </a:lnTo>
                    <a:lnTo>
                      <a:pt x="8091" y="117"/>
                    </a:lnTo>
                    <a:lnTo>
                      <a:pt x="7666" y="59"/>
                    </a:lnTo>
                    <a:lnTo>
                      <a:pt x="7280" y="20"/>
                    </a:lnTo>
                    <a:lnTo>
                      <a:pt x="68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9370;p72"/>
              <p:cNvSpPr/>
              <p:nvPr/>
            </p:nvSpPr>
            <p:spPr>
              <a:xfrm>
                <a:off x="5435925" y="2620350"/>
                <a:ext cx="245225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9809" h="8477" extrusionOk="0">
                    <a:moveTo>
                      <a:pt x="4634" y="0"/>
                    </a:moveTo>
                    <a:lnTo>
                      <a:pt x="4345" y="19"/>
                    </a:lnTo>
                    <a:lnTo>
                      <a:pt x="3997" y="58"/>
                    </a:lnTo>
                    <a:lnTo>
                      <a:pt x="3650" y="97"/>
                    </a:lnTo>
                    <a:lnTo>
                      <a:pt x="3321" y="193"/>
                    </a:lnTo>
                    <a:lnTo>
                      <a:pt x="2993" y="328"/>
                    </a:lnTo>
                    <a:lnTo>
                      <a:pt x="2819" y="425"/>
                    </a:lnTo>
                    <a:lnTo>
                      <a:pt x="2646" y="521"/>
                    </a:lnTo>
                    <a:lnTo>
                      <a:pt x="2491" y="637"/>
                    </a:lnTo>
                    <a:lnTo>
                      <a:pt x="2337" y="753"/>
                    </a:lnTo>
                    <a:lnTo>
                      <a:pt x="2028" y="1023"/>
                    </a:lnTo>
                    <a:lnTo>
                      <a:pt x="1757" y="1313"/>
                    </a:lnTo>
                    <a:lnTo>
                      <a:pt x="1449" y="1680"/>
                    </a:lnTo>
                    <a:lnTo>
                      <a:pt x="1140" y="2085"/>
                    </a:lnTo>
                    <a:lnTo>
                      <a:pt x="811" y="2530"/>
                    </a:lnTo>
                    <a:lnTo>
                      <a:pt x="657" y="2781"/>
                    </a:lnTo>
                    <a:lnTo>
                      <a:pt x="502" y="3032"/>
                    </a:lnTo>
                    <a:lnTo>
                      <a:pt x="387" y="3283"/>
                    </a:lnTo>
                    <a:lnTo>
                      <a:pt x="271" y="3534"/>
                    </a:lnTo>
                    <a:lnTo>
                      <a:pt x="174" y="3785"/>
                    </a:lnTo>
                    <a:lnTo>
                      <a:pt x="97" y="4036"/>
                    </a:lnTo>
                    <a:lnTo>
                      <a:pt x="39" y="4287"/>
                    </a:lnTo>
                    <a:lnTo>
                      <a:pt x="0" y="4538"/>
                    </a:lnTo>
                    <a:lnTo>
                      <a:pt x="20" y="4789"/>
                    </a:lnTo>
                    <a:lnTo>
                      <a:pt x="58" y="5020"/>
                    </a:lnTo>
                    <a:lnTo>
                      <a:pt x="116" y="5271"/>
                    </a:lnTo>
                    <a:lnTo>
                      <a:pt x="213" y="5522"/>
                    </a:lnTo>
                    <a:lnTo>
                      <a:pt x="329" y="5754"/>
                    </a:lnTo>
                    <a:lnTo>
                      <a:pt x="464" y="6005"/>
                    </a:lnTo>
                    <a:lnTo>
                      <a:pt x="618" y="6237"/>
                    </a:lnTo>
                    <a:lnTo>
                      <a:pt x="792" y="6449"/>
                    </a:lnTo>
                    <a:lnTo>
                      <a:pt x="985" y="6681"/>
                    </a:lnTo>
                    <a:lnTo>
                      <a:pt x="1178" y="6874"/>
                    </a:lnTo>
                    <a:lnTo>
                      <a:pt x="1391" y="7086"/>
                    </a:lnTo>
                    <a:lnTo>
                      <a:pt x="1603" y="7279"/>
                    </a:lnTo>
                    <a:lnTo>
                      <a:pt x="1835" y="7453"/>
                    </a:lnTo>
                    <a:lnTo>
                      <a:pt x="2066" y="7608"/>
                    </a:lnTo>
                    <a:lnTo>
                      <a:pt x="2298" y="7762"/>
                    </a:lnTo>
                    <a:lnTo>
                      <a:pt x="2530" y="7897"/>
                    </a:lnTo>
                    <a:lnTo>
                      <a:pt x="2761" y="8032"/>
                    </a:lnTo>
                    <a:lnTo>
                      <a:pt x="2993" y="8129"/>
                    </a:lnTo>
                    <a:lnTo>
                      <a:pt x="3206" y="8206"/>
                    </a:lnTo>
                    <a:lnTo>
                      <a:pt x="3437" y="8283"/>
                    </a:lnTo>
                    <a:lnTo>
                      <a:pt x="3650" y="8341"/>
                    </a:lnTo>
                    <a:lnTo>
                      <a:pt x="3881" y="8380"/>
                    </a:lnTo>
                    <a:lnTo>
                      <a:pt x="4364" y="8438"/>
                    </a:lnTo>
                    <a:lnTo>
                      <a:pt x="4827" y="8476"/>
                    </a:lnTo>
                    <a:lnTo>
                      <a:pt x="5214" y="8457"/>
                    </a:lnTo>
                    <a:lnTo>
                      <a:pt x="5580" y="8438"/>
                    </a:lnTo>
                    <a:lnTo>
                      <a:pt x="5967" y="8380"/>
                    </a:lnTo>
                    <a:lnTo>
                      <a:pt x="6333" y="8303"/>
                    </a:lnTo>
                    <a:lnTo>
                      <a:pt x="6700" y="8206"/>
                    </a:lnTo>
                    <a:lnTo>
                      <a:pt x="7048" y="8090"/>
                    </a:lnTo>
                    <a:lnTo>
                      <a:pt x="7395" y="7936"/>
                    </a:lnTo>
                    <a:lnTo>
                      <a:pt x="7743" y="7762"/>
                    </a:lnTo>
                    <a:lnTo>
                      <a:pt x="8052" y="7569"/>
                    </a:lnTo>
                    <a:lnTo>
                      <a:pt x="8361" y="7337"/>
                    </a:lnTo>
                    <a:lnTo>
                      <a:pt x="8650" y="7086"/>
                    </a:lnTo>
                    <a:lnTo>
                      <a:pt x="8901" y="6816"/>
                    </a:lnTo>
                    <a:lnTo>
                      <a:pt x="9133" y="6507"/>
                    </a:lnTo>
                    <a:lnTo>
                      <a:pt x="9346" y="6198"/>
                    </a:lnTo>
                    <a:lnTo>
                      <a:pt x="9519" y="5850"/>
                    </a:lnTo>
                    <a:lnTo>
                      <a:pt x="9654" y="5503"/>
                    </a:lnTo>
                    <a:lnTo>
                      <a:pt x="9712" y="5233"/>
                    </a:lnTo>
                    <a:lnTo>
                      <a:pt x="9770" y="4962"/>
                    </a:lnTo>
                    <a:lnTo>
                      <a:pt x="9809" y="4692"/>
                    </a:lnTo>
                    <a:lnTo>
                      <a:pt x="9809" y="4402"/>
                    </a:lnTo>
                    <a:lnTo>
                      <a:pt x="9790" y="4132"/>
                    </a:lnTo>
                    <a:lnTo>
                      <a:pt x="9770" y="3862"/>
                    </a:lnTo>
                    <a:lnTo>
                      <a:pt x="9712" y="3591"/>
                    </a:lnTo>
                    <a:lnTo>
                      <a:pt x="9635" y="3321"/>
                    </a:lnTo>
                    <a:lnTo>
                      <a:pt x="9558" y="3051"/>
                    </a:lnTo>
                    <a:lnTo>
                      <a:pt x="9442" y="2781"/>
                    </a:lnTo>
                    <a:lnTo>
                      <a:pt x="9326" y="2530"/>
                    </a:lnTo>
                    <a:lnTo>
                      <a:pt x="9191" y="2279"/>
                    </a:lnTo>
                    <a:lnTo>
                      <a:pt x="9037" y="2047"/>
                    </a:lnTo>
                    <a:lnTo>
                      <a:pt x="8863" y="1834"/>
                    </a:lnTo>
                    <a:lnTo>
                      <a:pt x="8689" y="1603"/>
                    </a:lnTo>
                    <a:lnTo>
                      <a:pt x="8496" y="1410"/>
                    </a:lnTo>
                    <a:lnTo>
                      <a:pt x="8284" y="1217"/>
                    </a:lnTo>
                    <a:lnTo>
                      <a:pt x="8052" y="1043"/>
                    </a:lnTo>
                    <a:lnTo>
                      <a:pt x="7839" y="888"/>
                    </a:lnTo>
                    <a:lnTo>
                      <a:pt x="7588" y="753"/>
                    </a:lnTo>
                    <a:lnTo>
                      <a:pt x="7357" y="618"/>
                    </a:lnTo>
                    <a:lnTo>
                      <a:pt x="7106" y="502"/>
                    </a:lnTo>
                    <a:lnTo>
                      <a:pt x="6835" y="386"/>
                    </a:lnTo>
                    <a:lnTo>
                      <a:pt x="6565" y="290"/>
                    </a:lnTo>
                    <a:lnTo>
                      <a:pt x="6314" y="213"/>
                    </a:lnTo>
                    <a:lnTo>
                      <a:pt x="6025" y="155"/>
                    </a:lnTo>
                    <a:lnTo>
                      <a:pt x="5754" y="97"/>
                    </a:lnTo>
                    <a:lnTo>
                      <a:pt x="5484" y="58"/>
                    </a:lnTo>
                    <a:lnTo>
                      <a:pt x="5194" y="19"/>
                    </a:lnTo>
                    <a:lnTo>
                      <a:pt x="4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9371;p72"/>
              <p:cNvSpPr/>
              <p:nvPr/>
            </p:nvSpPr>
            <p:spPr>
              <a:xfrm>
                <a:off x="5388125" y="2649300"/>
                <a:ext cx="153525" cy="16655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6662" extrusionOk="0">
                    <a:moveTo>
                      <a:pt x="2685" y="1"/>
                    </a:moveTo>
                    <a:lnTo>
                      <a:pt x="2434" y="20"/>
                    </a:lnTo>
                    <a:lnTo>
                      <a:pt x="2202" y="78"/>
                    </a:lnTo>
                    <a:lnTo>
                      <a:pt x="1970" y="155"/>
                    </a:lnTo>
                    <a:lnTo>
                      <a:pt x="1642" y="290"/>
                    </a:lnTo>
                    <a:lnTo>
                      <a:pt x="1295" y="464"/>
                    </a:lnTo>
                    <a:lnTo>
                      <a:pt x="928" y="696"/>
                    </a:lnTo>
                    <a:lnTo>
                      <a:pt x="773" y="812"/>
                    </a:lnTo>
                    <a:lnTo>
                      <a:pt x="619" y="947"/>
                    </a:lnTo>
                    <a:lnTo>
                      <a:pt x="464" y="1082"/>
                    </a:lnTo>
                    <a:lnTo>
                      <a:pt x="329" y="1236"/>
                    </a:lnTo>
                    <a:lnTo>
                      <a:pt x="213" y="1391"/>
                    </a:lnTo>
                    <a:lnTo>
                      <a:pt x="136" y="1545"/>
                    </a:lnTo>
                    <a:lnTo>
                      <a:pt x="59" y="1719"/>
                    </a:lnTo>
                    <a:lnTo>
                      <a:pt x="20" y="1893"/>
                    </a:lnTo>
                    <a:lnTo>
                      <a:pt x="1" y="2086"/>
                    </a:lnTo>
                    <a:lnTo>
                      <a:pt x="20" y="2260"/>
                    </a:lnTo>
                    <a:lnTo>
                      <a:pt x="78" y="2472"/>
                    </a:lnTo>
                    <a:lnTo>
                      <a:pt x="136" y="2665"/>
                    </a:lnTo>
                    <a:lnTo>
                      <a:pt x="213" y="2858"/>
                    </a:lnTo>
                    <a:lnTo>
                      <a:pt x="291" y="3051"/>
                    </a:lnTo>
                    <a:lnTo>
                      <a:pt x="503" y="3437"/>
                    </a:lnTo>
                    <a:lnTo>
                      <a:pt x="735" y="3804"/>
                    </a:lnTo>
                    <a:lnTo>
                      <a:pt x="1005" y="4152"/>
                    </a:lnTo>
                    <a:lnTo>
                      <a:pt x="1275" y="4480"/>
                    </a:lnTo>
                    <a:lnTo>
                      <a:pt x="1565" y="4789"/>
                    </a:lnTo>
                    <a:lnTo>
                      <a:pt x="1855" y="5079"/>
                    </a:lnTo>
                    <a:lnTo>
                      <a:pt x="2183" y="5388"/>
                    </a:lnTo>
                    <a:lnTo>
                      <a:pt x="2511" y="5658"/>
                    </a:lnTo>
                    <a:lnTo>
                      <a:pt x="2878" y="5928"/>
                    </a:lnTo>
                    <a:lnTo>
                      <a:pt x="3245" y="6160"/>
                    </a:lnTo>
                    <a:lnTo>
                      <a:pt x="3631" y="6353"/>
                    </a:lnTo>
                    <a:lnTo>
                      <a:pt x="3843" y="6430"/>
                    </a:lnTo>
                    <a:lnTo>
                      <a:pt x="4036" y="6507"/>
                    </a:lnTo>
                    <a:lnTo>
                      <a:pt x="4249" y="6565"/>
                    </a:lnTo>
                    <a:lnTo>
                      <a:pt x="4461" y="6623"/>
                    </a:lnTo>
                    <a:lnTo>
                      <a:pt x="4673" y="6643"/>
                    </a:lnTo>
                    <a:lnTo>
                      <a:pt x="4886" y="6662"/>
                    </a:lnTo>
                    <a:lnTo>
                      <a:pt x="5079" y="6662"/>
                    </a:lnTo>
                    <a:lnTo>
                      <a:pt x="5291" y="6643"/>
                    </a:lnTo>
                    <a:lnTo>
                      <a:pt x="5484" y="6604"/>
                    </a:lnTo>
                    <a:lnTo>
                      <a:pt x="5678" y="6527"/>
                    </a:lnTo>
                    <a:lnTo>
                      <a:pt x="5832" y="6430"/>
                    </a:lnTo>
                    <a:lnTo>
                      <a:pt x="5967" y="6314"/>
                    </a:lnTo>
                    <a:lnTo>
                      <a:pt x="6025" y="6237"/>
                    </a:lnTo>
                    <a:lnTo>
                      <a:pt x="6083" y="6160"/>
                    </a:lnTo>
                    <a:lnTo>
                      <a:pt x="6102" y="6063"/>
                    </a:lnTo>
                    <a:lnTo>
                      <a:pt x="6141" y="5967"/>
                    </a:lnTo>
                    <a:lnTo>
                      <a:pt x="6141" y="5870"/>
                    </a:lnTo>
                    <a:lnTo>
                      <a:pt x="6141" y="5774"/>
                    </a:lnTo>
                    <a:lnTo>
                      <a:pt x="6102" y="5600"/>
                    </a:lnTo>
                    <a:lnTo>
                      <a:pt x="6025" y="5407"/>
                    </a:lnTo>
                    <a:lnTo>
                      <a:pt x="5929" y="5233"/>
                    </a:lnTo>
                    <a:lnTo>
                      <a:pt x="5793" y="5040"/>
                    </a:lnTo>
                    <a:lnTo>
                      <a:pt x="5658" y="4866"/>
                    </a:lnTo>
                    <a:lnTo>
                      <a:pt x="5504" y="4673"/>
                    </a:lnTo>
                    <a:lnTo>
                      <a:pt x="5349" y="4519"/>
                    </a:lnTo>
                    <a:lnTo>
                      <a:pt x="5195" y="4345"/>
                    </a:lnTo>
                    <a:lnTo>
                      <a:pt x="5021" y="4210"/>
                    </a:lnTo>
                    <a:lnTo>
                      <a:pt x="4828" y="4055"/>
                    </a:lnTo>
                    <a:lnTo>
                      <a:pt x="4635" y="3939"/>
                    </a:lnTo>
                    <a:lnTo>
                      <a:pt x="4751" y="3901"/>
                    </a:lnTo>
                    <a:lnTo>
                      <a:pt x="4847" y="3862"/>
                    </a:lnTo>
                    <a:lnTo>
                      <a:pt x="4944" y="3804"/>
                    </a:lnTo>
                    <a:lnTo>
                      <a:pt x="5021" y="3727"/>
                    </a:lnTo>
                    <a:lnTo>
                      <a:pt x="5098" y="3631"/>
                    </a:lnTo>
                    <a:lnTo>
                      <a:pt x="5156" y="3553"/>
                    </a:lnTo>
                    <a:lnTo>
                      <a:pt x="5214" y="3457"/>
                    </a:lnTo>
                    <a:lnTo>
                      <a:pt x="5253" y="3341"/>
                    </a:lnTo>
                    <a:lnTo>
                      <a:pt x="5272" y="3225"/>
                    </a:lnTo>
                    <a:lnTo>
                      <a:pt x="5291" y="3129"/>
                    </a:lnTo>
                    <a:lnTo>
                      <a:pt x="5311" y="3013"/>
                    </a:lnTo>
                    <a:lnTo>
                      <a:pt x="5291" y="2897"/>
                    </a:lnTo>
                    <a:lnTo>
                      <a:pt x="5272" y="2781"/>
                    </a:lnTo>
                    <a:lnTo>
                      <a:pt x="5253" y="2665"/>
                    </a:lnTo>
                    <a:lnTo>
                      <a:pt x="5214" y="2569"/>
                    </a:lnTo>
                    <a:lnTo>
                      <a:pt x="5156" y="2472"/>
                    </a:lnTo>
                    <a:lnTo>
                      <a:pt x="5079" y="2376"/>
                    </a:lnTo>
                    <a:lnTo>
                      <a:pt x="5002" y="2298"/>
                    </a:lnTo>
                    <a:lnTo>
                      <a:pt x="4905" y="2221"/>
                    </a:lnTo>
                    <a:lnTo>
                      <a:pt x="4809" y="2163"/>
                    </a:lnTo>
                    <a:lnTo>
                      <a:pt x="4616" y="2067"/>
                    </a:lnTo>
                    <a:lnTo>
                      <a:pt x="4384" y="2028"/>
                    </a:lnTo>
                    <a:lnTo>
                      <a:pt x="4152" y="2009"/>
                    </a:lnTo>
                    <a:lnTo>
                      <a:pt x="3940" y="2028"/>
                    </a:lnTo>
                    <a:lnTo>
                      <a:pt x="3708" y="2086"/>
                    </a:lnTo>
                    <a:lnTo>
                      <a:pt x="3496" y="2182"/>
                    </a:lnTo>
                    <a:lnTo>
                      <a:pt x="3612" y="1970"/>
                    </a:lnTo>
                    <a:lnTo>
                      <a:pt x="3708" y="1758"/>
                    </a:lnTo>
                    <a:lnTo>
                      <a:pt x="3805" y="1526"/>
                    </a:lnTo>
                    <a:lnTo>
                      <a:pt x="3863" y="1294"/>
                    </a:lnTo>
                    <a:lnTo>
                      <a:pt x="3882" y="1063"/>
                    </a:lnTo>
                    <a:lnTo>
                      <a:pt x="3863" y="831"/>
                    </a:lnTo>
                    <a:lnTo>
                      <a:pt x="3843" y="715"/>
                    </a:lnTo>
                    <a:lnTo>
                      <a:pt x="3805" y="618"/>
                    </a:lnTo>
                    <a:lnTo>
                      <a:pt x="3766" y="522"/>
                    </a:lnTo>
                    <a:lnTo>
                      <a:pt x="3708" y="425"/>
                    </a:lnTo>
                    <a:lnTo>
                      <a:pt x="3631" y="329"/>
                    </a:lnTo>
                    <a:lnTo>
                      <a:pt x="3554" y="252"/>
                    </a:lnTo>
                    <a:lnTo>
                      <a:pt x="3457" y="194"/>
                    </a:lnTo>
                    <a:lnTo>
                      <a:pt x="3361" y="136"/>
                    </a:lnTo>
                    <a:lnTo>
                      <a:pt x="3148" y="59"/>
                    </a:lnTo>
                    <a:lnTo>
                      <a:pt x="2916" y="20"/>
                    </a:lnTo>
                    <a:lnTo>
                      <a:pt x="26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9372;p72"/>
              <p:cNvSpPr/>
              <p:nvPr/>
            </p:nvSpPr>
            <p:spPr>
              <a:xfrm>
                <a:off x="4717675" y="2932175"/>
                <a:ext cx="19357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3862" extrusionOk="0">
                    <a:moveTo>
                      <a:pt x="3244" y="0"/>
                    </a:moveTo>
                    <a:lnTo>
                      <a:pt x="2858" y="19"/>
                    </a:lnTo>
                    <a:lnTo>
                      <a:pt x="2510" y="58"/>
                    </a:lnTo>
                    <a:lnTo>
                      <a:pt x="2163" y="97"/>
                    </a:lnTo>
                    <a:lnTo>
                      <a:pt x="1834" y="174"/>
                    </a:lnTo>
                    <a:lnTo>
                      <a:pt x="1526" y="251"/>
                    </a:lnTo>
                    <a:lnTo>
                      <a:pt x="1236" y="367"/>
                    </a:lnTo>
                    <a:lnTo>
                      <a:pt x="985" y="483"/>
                    </a:lnTo>
                    <a:lnTo>
                      <a:pt x="753" y="618"/>
                    </a:lnTo>
                    <a:lnTo>
                      <a:pt x="541" y="753"/>
                    </a:lnTo>
                    <a:lnTo>
                      <a:pt x="367" y="908"/>
                    </a:lnTo>
                    <a:lnTo>
                      <a:pt x="232" y="1062"/>
                    </a:lnTo>
                    <a:lnTo>
                      <a:pt x="116" y="1255"/>
                    </a:lnTo>
                    <a:lnTo>
                      <a:pt x="39" y="1429"/>
                    </a:lnTo>
                    <a:lnTo>
                      <a:pt x="0" y="1622"/>
                    </a:lnTo>
                    <a:lnTo>
                      <a:pt x="20" y="1815"/>
                    </a:lnTo>
                    <a:lnTo>
                      <a:pt x="58" y="2008"/>
                    </a:lnTo>
                    <a:lnTo>
                      <a:pt x="135" y="2201"/>
                    </a:lnTo>
                    <a:lnTo>
                      <a:pt x="251" y="2394"/>
                    </a:lnTo>
                    <a:lnTo>
                      <a:pt x="406" y="2568"/>
                    </a:lnTo>
                    <a:lnTo>
                      <a:pt x="579" y="2742"/>
                    </a:lnTo>
                    <a:lnTo>
                      <a:pt x="792" y="2916"/>
                    </a:lnTo>
                    <a:lnTo>
                      <a:pt x="1043" y="3070"/>
                    </a:lnTo>
                    <a:lnTo>
                      <a:pt x="1294" y="3205"/>
                    </a:lnTo>
                    <a:lnTo>
                      <a:pt x="1583" y="3340"/>
                    </a:lnTo>
                    <a:lnTo>
                      <a:pt x="1892" y="3456"/>
                    </a:lnTo>
                    <a:lnTo>
                      <a:pt x="2240" y="3572"/>
                    </a:lnTo>
                    <a:lnTo>
                      <a:pt x="2587" y="3669"/>
                    </a:lnTo>
                    <a:lnTo>
                      <a:pt x="2954" y="3727"/>
                    </a:lnTo>
                    <a:lnTo>
                      <a:pt x="3340" y="3804"/>
                    </a:lnTo>
                    <a:lnTo>
                      <a:pt x="3727" y="3842"/>
                    </a:lnTo>
                    <a:lnTo>
                      <a:pt x="4113" y="3862"/>
                    </a:lnTo>
                    <a:lnTo>
                      <a:pt x="4499" y="3862"/>
                    </a:lnTo>
                    <a:lnTo>
                      <a:pt x="4885" y="3842"/>
                    </a:lnTo>
                    <a:lnTo>
                      <a:pt x="5252" y="3804"/>
                    </a:lnTo>
                    <a:lnTo>
                      <a:pt x="5580" y="3746"/>
                    </a:lnTo>
                    <a:lnTo>
                      <a:pt x="5908" y="3669"/>
                    </a:lnTo>
                    <a:lnTo>
                      <a:pt x="6217" y="3591"/>
                    </a:lnTo>
                    <a:lnTo>
                      <a:pt x="6507" y="3495"/>
                    </a:lnTo>
                    <a:lnTo>
                      <a:pt x="6758" y="3379"/>
                    </a:lnTo>
                    <a:lnTo>
                      <a:pt x="6990" y="3244"/>
                    </a:lnTo>
                    <a:lnTo>
                      <a:pt x="7202" y="3089"/>
                    </a:lnTo>
                    <a:lnTo>
                      <a:pt x="7376" y="2935"/>
                    </a:lnTo>
                    <a:lnTo>
                      <a:pt x="7530" y="2780"/>
                    </a:lnTo>
                    <a:lnTo>
                      <a:pt x="7627" y="2607"/>
                    </a:lnTo>
                    <a:lnTo>
                      <a:pt x="7704" y="2414"/>
                    </a:lnTo>
                    <a:lnTo>
                      <a:pt x="7743" y="2221"/>
                    </a:lnTo>
                    <a:lnTo>
                      <a:pt x="7743" y="2027"/>
                    </a:lnTo>
                    <a:lnTo>
                      <a:pt x="7685" y="1834"/>
                    </a:lnTo>
                    <a:lnTo>
                      <a:pt x="7608" y="1641"/>
                    </a:lnTo>
                    <a:lnTo>
                      <a:pt x="7492" y="1448"/>
                    </a:lnTo>
                    <a:lnTo>
                      <a:pt x="7337" y="1274"/>
                    </a:lnTo>
                    <a:lnTo>
                      <a:pt x="7163" y="1101"/>
                    </a:lnTo>
                    <a:lnTo>
                      <a:pt x="6951" y="946"/>
                    </a:lnTo>
                    <a:lnTo>
                      <a:pt x="6719" y="792"/>
                    </a:lnTo>
                    <a:lnTo>
                      <a:pt x="6449" y="637"/>
                    </a:lnTo>
                    <a:lnTo>
                      <a:pt x="6159" y="502"/>
                    </a:lnTo>
                    <a:lnTo>
                      <a:pt x="5851" y="386"/>
                    </a:lnTo>
                    <a:lnTo>
                      <a:pt x="5522" y="290"/>
                    </a:lnTo>
                    <a:lnTo>
                      <a:pt x="5155" y="193"/>
                    </a:lnTo>
                    <a:lnTo>
                      <a:pt x="4789" y="116"/>
                    </a:lnTo>
                    <a:lnTo>
                      <a:pt x="4422" y="58"/>
                    </a:lnTo>
                    <a:lnTo>
                      <a:pt x="4016" y="19"/>
                    </a:lnTo>
                    <a:lnTo>
                      <a:pt x="36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9373;p72"/>
              <p:cNvSpPr/>
              <p:nvPr/>
            </p:nvSpPr>
            <p:spPr>
              <a:xfrm>
                <a:off x="5342775" y="2992975"/>
                <a:ext cx="193575" cy="9657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3863" extrusionOk="0">
                    <a:moveTo>
                      <a:pt x="3224" y="1"/>
                    </a:moveTo>
                    <a:lnTo>
                      <a:pt x="2858" y="20"/>
                    </a:lnTo>
                    <a:lnTo>
                      <a:pt x="2491" y="59"/>
                    </a:lnTo>
                    <a:lnTo>
                      <a:pt x="2143" y="97"/>
                    </a:lnTo>
                    <a:lnTo>
                      <a:pt x="1834" y="175"/>
                    </a:lnTo>
                    <a:lnTo>
                      <a:pt x="1525" y="271"/>
                    </a:lnTo>
                    <a:lnTo>
                      <a:pt x="1236" y="368"/>
                    </a:lnTo>
                    <a:lnTo>
                      <a:pt x="965" y="484"/>
                    </a:lnTo>
                    <a:lnTo>
                      <a:pt x="734" y="619"/>
                    </a:lnTo>
                    <a:lnTo>
                      <a:pt x="541" y="754"/>
                    </a:lnTo>
                    <a:lnTo>
                      <a:pt x="367" y="908"/>
                    </a:lnTo>
                    <a:lnTo>
                      <a:pt x="212" y="1082"/>
                    </a:lnTo>
                    <a:lnTo>
                      <a:pt x="97" y="1256"/>
                    </a:lnTo>
                    <a:lnTo>
                      <a:pt x="39" y="1430"/>
                    </a:lnTo>
                    <a:lnTo>
                      <a:pt x="0" y="1623"/>
                    </a:lnTo>
                    <a:lnTo>
                      <a:pt x="0" y="1835"/>
                    </a:lnTo>
                    <a:lnTo>
                      <a:pt x="39" y="2028"/>
                    </a:lnTo>
                    <a:lnTo>
                      <a:pt x="135" y="2202"/>
                    </a:lnTo>
                    <a:lnTo>
                      <a:pt x="251" y="2395"/>
                    </a:lnTo>
                    <a:lnTo>
                      <a:pt x="386" y="2569"/>
                    </a:lnTo>
                    <a:lnTo>
                      <a:pt x="579" y="2743"/>
                    </a:lnTo>
                    <a:lnTo>
                      <a:pt x="792" y="2916"/>
                    </a:lnTo>
                    <a:lnTo>
                      <a:pt x="1023" y="3071"/>
                    </a:lnTo>
                    <a:lnTo>
                      <a:pt x="1294" y="3206"/>
                    </a:lnTo>
                    <a:lnTo>
                      <a:pt x="1583" y="3341"/>
                    </a:lnTo>
                    <a:lnTo>
                      <a:pt x="1892" y="3457"/>
                    </a:lnTo>
                    <a:lnTo>
                      <a:pt x="2220" y="3573"/>
                    </a:lnTo>
                    <a:lnTo>
                      <a:pt x="2568" y="3669"/>
                    </a:lnTo>
                    <a:lnTo>
                      <a:pt x="2935" y="3747"/>
                    </a:lnTo>
                    <a:lnTo>
                      <a:pt x="3321" y="3805"/>
                    </a:lnTo>
                    <a:lnTo>
                      <a:pt x="3726" y="3843"/>
                    </a:lnTo>
                    <a:lnTo>
                      <a:pt x="4113" y="3863"/>
                    </a:lnTo>
                    <a:lnTo>
                      <a:pt x="4499" y="3863"/>
                    </a:lnTo>
                    <a:lnTo>
                      <a:pt x="4866" y="3843"/>
                    </a:lnTo>
                    <a:lnTo>
                      <a:pt x="5232" y="3805"/>
                    </a:lnTo>
                    <a:lnTo>
                      <a:pt x="5580" y="3747"/>
                    </a:lnTo>
                    <a:lnTo>
                      <a:pt x="5908" y="3689"/>
                    </a:lnTo>
                    <a:lnTo>
                      <a:pt x="6217" y="3592"/>
                    </a:lnTo>
                    <a:lnTo>
                      <a:pt x="6487" y="3496"/>
                    </a:lnTo>
                    <a:lnTo>
                      <a:pt x="6758" y="3380"/>
                    </a:lnTo>
                    <a:lnTo>
                      <a:pt x="6990" y="3245"/>
                    </a:lnTo>
                    <a:lnTo>
                      <a:pt x="7202" y="3110"/>
                    </a:lnTo>
                    <a:lnTo>
                      <a:pt x="7376" y="2955"/>
                    </a:lnTo>
                    <a:lnTo>
                      <a:pt x="7511" y="2781"/>
                    </a:lnTo>
                    <a:lnTo>
                      <a:pt x="7627" y="2608"/>
                    </a:lnTo>
                    <a:lnTo>
                      <a:pt x="7704" y="2414"/>
                    </a:lnTo>
                    <a:lnTo>
                      <a:pt x="7743" y="2221"/>
                    </a:lnTo>
                    <a:lnTo>
                      <a:pt x="7723" y="2028"/>
                    </a:lnTo>
                    <a:lnTo>
                      <a:pt x="7685" y="1835"/>
                    </a:lnTo>
                    <a:lnTo>
                      <a:pt x="7607" y="1642"/>
                    </a:lnTo>
                    <a:lnTo>
                      <a:pt x="7492" y="1468"/>
                    </a:lnTo>
                    <a:lnTo>
                      <a:pt x="7337" y="1275"/>
                    </a:lnTo>
                    <a:lnTo>
                      <a:pt x="7163" y="1102"/>
                    </a:lnTo>
                    <a:lnTo>
                      <a:pt x="6951" y="947"/>
                    </a:lnTo>
                    <a:lnTo>
                      <a:pt x="6700" y="793"/>
                    </a:lnTo>
                    <a:lnTo>
                      <a:pt x="6449" y="638"/>
                    </a:lnTo>
                    <a:lnTo>
                      <a:pt x="6159" y="503"/>
                    </a:lnTo>
                    <a:lnTo>
                      <a:pt x="5831" y="387"/>
                    </a:lnTo>
                    <a:lnTo>
                      <a:pt x="5503" y="291"/>
                    </a:lnTo>
                    <a:lnTo>
                      <a:pt x="5155" y="194"/>
                    </a:lnTo>
                    <a:lnTo>
                      <a:pt x="4788" y="117"/>
                    </a:lnTo>
                    <a:lnTo>
                      <a:pt x="4402" y="59"/>
                    </a:lnTo>
                    <a:lnTo>
                      <a:pt x="4016" y="20"/>
                    </a:lnTo>
                    <a:lnTo>
                      <a:pt x="36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9374;p72"/>
              <p:cNvSpPr/>
              <p:nvPr/>
            </p:nvSpPr>
            <p:spPr>
              <a:xfrm>
                <a:off x="4895300" y="2822100"/>
                <a:ext cx="4248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16992" h="15390" extrusionOk="0">
                    <a:moveTo>
                      <a:pt x="9114" y="1"/>
                    </a:moveTo>
                    <a:lnTo>
                      <a:pt x="8747" y="40"/>
                    </a:lnTo>
                    <a:lnTo>
                      <a:pt x="8380" y="97"/>
                    </a:lnTo>
                    <a:lnTo>
                      <a:pt x="8110" y="155"/>
                    </a:lnTo>
                    <a:lnTo>
                      <a:pt x="7840" y="213"/>
                    </a:lnTo>
                    <a:lnTo>
                      <a:pt x="7569" y="291"/>
                    </a:lnTo>
                    <a:lnTo>
                      <a:pt x="7318" y="387"/>
                    </a:lnTo>
                    <a:lnTo>
                      <a:pt x="6816" y="580"/>
                    </a:lnTo>
                    <a:lnTo>
                      <a:pt x="6334" y="831"/>
                    </a:lnTo>
                    <a:lnTo>
                      <a:pt x="5986" y="1044"/>
                    </a:lnTo>
                    <a:lnTo>
                      <a:pt x="5658" y="1256"/>
                    </a:lnTo>
                    <a:lnTo>
                      <a:pt x="5349" y="1507"/>
                    </a:lnTo>
                    <a:lnTo>
                      <a:pt x="5040" y="1758"/>
                    </a:lnTo>
                    <a:lnTo>
                      <a:pt x="4750" y="2028"/>
                    </a:lnTo>
                    <a:lnTo>
                      <a:pt x="4480" y="2318"/>
                    </a:lnTo>
                    <a:lnTo>
                      <a:pt x="4210" y="2607"/>
                    </a:lnTo>
                    <a:lnTo>
                      <a:pt x="3939" y="2916"/>
                    </a:lnTo>
                    <a:lnTo>
                      <a:pt x="3688" y="3245"/>
                    </a:lnTo>
                    <a:lnTo>
                      <a:pt x="3457" y="3573"/>
                    </a:lnTo>
                    <a:lnTo>
                      <a:pt x="3225" y="3901"/>
                    </a:lnTo>
                    <a:lnTo>
                      <a:pt x="3013" y="4249"/>
                    </a:lnTo>
                    <a:lnTo>
                      <a:pt x="2607" y="4944"/>
                    </a:lnTo>
                    <a:lnTo>
                      <a:pt x="2260" y="5658"/>
                    </a:lnTo>
                    <a:lnTo>
                      <a:pt x="1931" y="6295"/>
                    </a:lnTo>
                    <a:lnTo>
                      <a:pt x="1603" y="6932"/>
                    </a:lnTo>
                    <a:lnTo>
                      <a:pt x="1275" y="7550"/>
                    </a:lnTo>
                    <a:lnTo>
                      <a:pt x="966" y="8188"/>
                    </a:lnTo>
                    <a:lnTo>
                      <a:pt x="676" y="8844"/>
                    </a:lnTo>
                    <a:lnTo>
                      <a:pt x="541" y="9153"/>
                    </a:lnTo>
                    <a:lnTo>
                      <a:pt x="406" y="9500"/>
                    </a:lnTo>
                    <a:lnTo>
                      <a:pt x="290" y="9829"/>
                    </a:lnTo>
                    <a:lnTo>
                      <a:pt x="213" y="10176"/>
                    </a:lnTo>
                    <a:lnTo>
                      <a:pt x="116" y="10504"/>
                    </a:lnTo>
                    <a:lnTo>
                      <a:pt x="58" y="10871"/>
                    </a:lnTo>
                    <a:lnTo>
                      <a:pt x="20" y="11315"/>
                    </a:lnTo>
                    <a:lnTo>
                      <a:pt x="1" y="11528"/>
                    </a:lnTo>
                    <a:lnTo>
                      <a:pt x="20" y="11759"/>
                    </a:lnTo>
                    <a:lnTo>
                      <a:pt x="39" y="11972"/>
                    </a:lnTo>
                    <a:lnTo>
                      <a:pt x="78" y="12184"/>
                    </a:lnTo>
                    <a:lnTo>
                      <a:pt x="136" y="12397"/>
                    </a:lnTo>
                    <a:lnTo>
                      <a:pt x="213" y="12609"/>
                    </a:lnTo>
                    <a:lnTo>
                      <a:pt x="329" y="12860"/>
                    </a:lnTo>
                    <a:lnTo>
                      <a:pt x="483" y="13072"/>
                    </a:lnTo>
                    <a:lnTo>
                      <a:pt x="676" y="13285"/>
                    </a:lnTo>
                    <a:lnTo>
                      <a:pt x="869" y="13459"/>
                    </a:lnTo>
                    <a:lnTo>
                      <a:pt x="1082" y="13632"/>
                    </a:lnTo>
                    <a:lnTo>
                      <a:pt x="1313" y="13787"/>
                    </a:lnTo>
                    <a:lnTo>
                      <a:pt x="1564" y="13922"/>
                    </a:lnTo>
                    <a:lnTo>
                      <a:pt x="1815" y="14019"/>
                    </a:lnTo>
                    <a:lnTo>
                      <a:pt x="2105" y="14134"/>
                    </a:lnTo>
                    <a:lnTo>
                      <a:pt x="2395" y="14231"/>
                    </a:lnTo>
                    <a:lnTo>
                      <a:pt x="2684" y="14308"/>
                    </a:lnTo>
                    <a:lnTo>
                      <a:pt x="2993" y="14366"/>
                    </a:lnTo>
                    <a:lnTo>
                      <a:pt x="3611" y="14463"/>
                    </a:lnTo>
                    <a:lnTo>
                      <a:pt x="4248" y="14540"/>
                    </a:lnTo>
                    <a:lnTo>
                      <a:pt x="4885" y="14578"/>
                    </a:lnTo>
                    <a:lnTo>
                      <a:pt x="5523" y="14617"/>
                    </a:lnTo>
                    <a:lnTo>
                      <a:pt x="6739" y="14656"/>
                    </a:lnTo>
                    <a:lnTo>
                      <a:pt x="8052" y="14733"/>
                    </a:lnTo>
                    <a:lnTo>
                      <a:pt x="9365" y="14810"/>
                    </a:lnTo>
                    <a:lnTo>
                      <a:pt x="10021" y="14868"/>
                    </a:lnTo>
                    <a:lnTo>
                      <a:pt x="10678" y="14945"/>
                    </a:lnTo>
                    <a:lnTo>
                      <a:pt x="11334" y="15023"/>
                    </a:lnTo>
                    <a:lnTo>
                      <a:pt x="11991" y="15138"/>
                    </a:lnTo>
                    <a:lnTo>
                      <a:pt x="12667" y="15274"/>
                    </a:lnTo>
                    <a:lnTo>
                      <a:pt x="13033" y="15331"/>
                    </a:lnTo>
                    <a:lnTo>
                      <a:pt x="13381" y="15370"/>
                    </a:lnTo>
                    <a:lnTo>
                      <a:pt x="13729" y="15389"/>
                    </a:lnTo>
                    <a:lnTo>
                      <a:pt x="14076" y="15389"/>
                    </a:lnTo>
                    <a:lnTo>
                      <a:pt x="14404" y="15351"/>
                    </a:lnTo>
                    <a:lnTo>
                      <a:pt x="14752" y="15274"/>
                    </a:lnTo>
                    <a:lnTo>
                      <a:pt x="14945" y="15196"/>
                    </a:lnTo>
                    <a:lnTo>
                      <a:pt x="15157" y="15119"/>
                    </a:lnTo>
                    <a:lnTo>
                      <a:pt x="15350" y="15003"/>
                    </a:lnTo>
                    <a:lnTo>
                      <a:pt x="15524" y="14887"/>
                    </a:lnTo>
                    <a:lnTo>
                      <a:pt x="15698" y="14752"/>
                    </a:lnTo>
                    <a:lnTo>
                      <a:pt x="15872" y="14617"/>
                    </a:lnTo>
                    <a:lnTo>
                      <a:pt x="16026" y="14463"/>
                    </a:lnTo>
                    <a:lnTo>
                      <a:pt x="16161" y="14289"/>
                    </a:lnTo>
                    <a:lnTo>
                      <a:pt x="16296" y="14115"/>
                    </a:lnTo>
                    <a:lnTo>
                      <a:pt x="16412" y="13941"/>
                    </a:lnTo>
                    <a:lnTo>
                      <a:pt x="16528" y="13748"/>
                    </a:lnTo>
                    <a:lnTo>
                      <a:pt x="16625" y="13555"/>
                    </a:lnTo>
                    <a:lnTo>
                      <a:pt x="16721" y="13343"/>
                    </a:lnTo>
                    <a:lnTo>
                      <a:pt x="16798" y="13150"/>
                    </a:lnTo>
                    <a:lnTo>
                      <a:pt x="16856" y="12937"/>
                    </a:lnTo>
                    <a:lnTo>
                      <a:pt x="16895" y="12725"/>
                    </a:lnTo>
                    <a:lnTo>
                      <a:pt x="16953" y="12435"/>
                    </a:lnTo>
                    <a:lnTo>
                      <a:pt x="16972" y="12146"/>
                    </a:lnTo>
                    <a:lnTo>
                      <a:pt x="16992" y="11856"/>
                    </a:lnTo>
                    <a:lnTo>
                      <a:pt x="16992" y="11566"/>
                    </a:lnTo>
                    <a:lnTo>
                      <a:pt x="16972" y="10968"/>
                    </a:lnTo>
                    <a:lnTo>
                      <a:pt x="16934" y="10389"/>
                    </a:lnTo>
                    <a:lnTo>
                      <a:pt x="16818" y="9249"/>
                    </a:lnTo>
                    <a:lnTo>
                      <a:pt x="16741" y="8690"/>
                    </a:lnTo>
                    <a:lnTo>
                      <a:pt x="16663" y="8130"/>
                    </a:lnTo>
                    <a:lnTo>
                      <a:pt x="16567" y="7570"/>
                    </a:lnTo>
                    <a:lnTo>
                      <a:pt x="16470" y="7010"/>
                    </a:lnTo>
                    <a:lnTo>
                      <a:pt x="16335" y="6469"/>
                    </a:lnTo>
                    <a:lnTo>
                      <a:pt x="16200" y="5909"/>
                    </a:lnTo>
                    <a:lnTo>
                      <a:pt x="15988" y="5272"/>
                    </a:lnTo>
                    <a:lnTo>
                      <a:pt x="15717" y="4635"/>
                    </a:lnTo>
                    <a:lnTo>
                      <a:pt x="15582" y="4326"/>
                    </a:lnTo>
                    <a:lnTo>
                      <a:pt x="15428" y="4017"/>
                    </a:lnTo>
                    <a:lnTo>
                      <a:pt x="15273" y="3708"/>
                    </a:lnTo>
                    <a:lnTo>
                      <a:pt x="15099" y="3418"/>
                    </a:lnTo>
                    <a:lnTo>
                      <a:pt x="14906" y="3148"/>
                    </a:lnTo>
                    <a:lnTo>
                      <a:pt x="14713" y="2878"/>
                    </a:lnTo>
                    <a:lnTo>
                      <a:pt x="14520" y="2607"/>
                    </a:lnTo>
                    <a:lnTo>
                      <a:pt x="14308" y="2356"/>
                    </a:lnTo>
                    <a:lnTo>
                      <a:pt x="14095" y="2105"/>
                    </a:lnTo>
                    <a:lnTo>
                      <a:pt x="13864" y="1874"/>
                    </a:lnTo>
                    <a:lnTo>
                      <a:pt x="13632" y="1642"/>
                    </a:lnTo>
                    <a:lnTo>
                      <a:pt x="13381" y="1430"/>
                    </a:lnTo>
                    <a:lnTo>
                      <a:pt x="13130" y="1237"/>
                    </a:lnTo>
                    <a:lnTo>
                      <a:pt x="12860" y="1044"/>
                    </a:lnTo>
                    <a:lnTo>
                      <a:pt x="12589" y="870"/>
                    </a:lnTo>
                    <a:lnTo>
                      <a:pt x="12319" y="715"/>
                    </a:lnTo>
                    <a:lnTo>
                      <a:pt x="12029" y="561"/>
                    </a:lnTo>
                    <a:lnTo>
                      <a:pt x="11740" y="426"/>
                    </a:lnTo>
                    <a:lnTo>
                      <a:pt x="11431" y="310"/>
                    </a:lnTo>
                    <a:lnTo>
                      <a:pt x="11122" y="213"/>
                    </a:lnTo>
                    <a:lnTo>
                      <a:pt x="10794" y="136"/>
                    </a:lnTo>
                    <a:lnTo>
                      <a:pt x="10485" y="78"/>
                    </a:lnTo>
                    <a:lnTo>
                      <a:pt x="10137" y="40"/>
                    </a:lnTo>
                    <a:lnTo>
                      <a:pt x="98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9375;p72"/>
              <p:cNvSpPr/>
              <p:nvPr/>
            </p:nvSpPr>
            <p:spPr>
              <a:xfrm>
                <a:off x="5033825" y="2881000"/>
                <a:ext cx="206150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8246" h="4982" extrusionOk="0">
                    <a:moveTo>
                      <a:pt x="3167" y="0"/>
                    </a:moveTo>
                    <a:lnTo>
                      <a:pt x="2685" y="39"/>
                    </a:lnTo>
                    <a:lnTo>
                      <a:pt x="2241" y="78"/>
                    </a:lnTo>
                    <a:lnTo>
                      <a:pt x="1797" y="136"/>
                    </a:lnTo>
                    <a:lnTo>
                      <a:pt x="1410" y="194"/>
                    </a:lnTo>
                    <a:lnTo>
                      <a:pt x="1044" y="271"/>
                    </a:lnTo>
                    <a:lnTo>
                      <a:pt x="406" y="425"/>
                    </a:lnTo>
                    <a:lnTo>
                      <a:pt x="271" y="464"/>
                    </a:lnTo>
                    <a:lnTo>
                      <a:pt x="155" y="541"/>
                    </a:lnTo>
                    <a:lnTo>
                      <a:pt x="78" y="638"/>
                    </a:lnTo>
                    <a:lnTo>
                      <a:pt x="20" y="754"/>
                    </a:lnTo>
                    <a:lnTo>
                      <a:pt x="1" y="869"/>
                    </a:lnTo>
                    <a:lnTo>
                      <a:pt x="1" y="985"/>
                    </a:lnTo>
                    <a:lnTo>
                      <a:pt x="40" y="1101"/>
                    </a:lnTo>
                    <a:lnTo>
                      <a:pt x="117" y="1217"/>
                    </a:lnTo>
                    <a:lnTo>
                      <a:pt x="3283" y="4770"/>
                    </a:lnTo>
                    <a:lnTo>
                      <a:pt x="3380" y="4847"/>
                    </a:lnTo>
                    <a:lnTo>
                      <a:pt x="3496" y="4905"/>
                    </a:lnTo>
                    <a:lnTo>
                      <a:pt x="3612" y="4963"/>
                    </a:lnTo>
                    <a:lnTo>
                      <a:pt x="3747" y="4982"/>
                    </a:lnTo>
                    <a:lnTo>
                      <a:pt x="3863" y="4982"/>
                    </a:lnTo>
                    <a:lnTo>
                      <a:pt x="3998" y="4963"/>
                    </a:lnTo>
                    <a:lnTo>
                      <a:pt x="4133" y="4924"/>
                    </a:lnTo>
                    <a:lnTo>
                      <a:pt x="4229" y="4847"/>
                    </a:lnTo>
                    <a:lnTo>
                      <a:pt x="8052" y="1989"/>
                    </a:lnTo>
                    <a:lnTo>
                      <a:pt x="8149" y="1912"/>
                    </a:lnTo>
                    <a:lnTo>
                      <a:pt x="8207" y="1796"/>
                    </a:lnTo>
                    <a:lnTo>
                      <a:pt x="8245" y="1700"/>
                    </a:lnTo>
                    <a:lnTo>
                      <a:pt x="8245" y="1584"/>
                    </a:lnTo>
                    <a:lnTo>
                      <a:pt x="8226" y="1468"/>
                    </a:lnTo>
                    <a:lnTo>
                      <a:pt x="8188" y="1371"/>
                    </a:lnTo>
                    <a:lnTo>
                      <a:pt x="8091" y="1275"/>
                    </a:lnTo>
                    <a:lnTo>
                      <a:pt x="7994" y="1178"/>
                    </a:lnTo>
                    <a:lnTo>
                      <a:pt x="7724" y="1024"/>
                    </a:lnTo>
                    <a:lnTo>
                      <a:pt x="7454" y="889"/>
                    </a:lnTo>
                    <a:lnTo>
                      <a:pt x="6894" y="638"/>
                    </a:lnTo>
                    <a:lnTo>
                      <a:pt x="6334" y="445"/>
                    </a:lnTo>
                    <a:lnTo>
                      <a:pt x="5793" y="271"/>
                    </a:lnTo>
                    <a:lnTo>
                      <a:pt x="5253" y="155"/>
                    </a:lnTo>
                    <a:lnTo>
                      <a:pt x="4712" y="78"/>
                    </a:lnTo>
                    <a:lnTo>
                      <a:pt x="4171" y="20"/>
                    </a:lnTo>
                    <a:lnTo>
                      <a:pt x="36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9376;p72"/>
              <p:cNvSpPr/>
              <p:nvPr/>
            </p:nvSpPr>
            <p:spPr>
              <a:xfrm>
                <a:off x="5051700" y="2994925"/>
                <a:ext cx="143875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2105" extrusionOk="0">
                    <a:moveTo>
                      <a:pt x="2974" y="0"/>
                    </a:moveTo>
                    <a:lnTo>
                      <a:pt x="2954" y="19"/>
                    </a:lnTo>
                    <a:lnTo>
                      <a:pt x="2530" y="1197"/>
                    </a:lnTo>
                    <a:lnTo>
                      <a:pt x="2452" y="1352"/>
                    </a:lnTo>
                    <a:lnTo>
                      <a:pt x="2375" y="1487"/>
                    </a:lnTo>
                    <a:lnTo>
                      <a:pt x="2259" y="1622"/>
                    </a:lnTo>
                    <a:lnTo>
                      <a:pt x="2124" y="1719"/>
                    </a:lnTo>
                    <a:lnTo>
                      <a:pt x="1989" y="1796"/>
                    </a:lnTo>
                    <a:lnTo>
                      <a:pt x="1835" y="1854"/>
                    </a:lnTo>
                    <a:lnTo>
                      <a:pt x="1680" y="1892"/>
                    </a:lnTo>
                    <a:lnTo>
                      <a:pt x="1506" y="1912"/>
                    </a:lnTo>
                    <a:lnTo>
                      <a:pt x="1390" y="1892"/>
                    </a:lnTo>
                    <a:lnTo>
                      <a:pt x="1255" y="1873"/>
                    </a:lnTo>
                    <a:lnTo>
                      <a:pt x="1139" y="1834"/>
                    </a:lnTo>
                    <a:lnTo>
                      <a:pt x="1004" y="1777"/>
                    </a:lnTo>
                    <a:lnTo>
                      <a:pt x="1002" y="1781"/>
                    </a:lnTo>
                    <a:lnTo>
                      <a:pt x="1002" y="1781"/>
                    </a:lnTo>
                    <a:lnTo>
                      <a:pt x="58" y="1120"/>
                    </a:lnTo>
                    <a:lnTo>
                      <a:pt x="39" y="1120"/>
                    </a:lnTo>
                    <a:lnTo>
                      <a:pt x="0" y="1139"/>
                    </a:lnTo>
                    <a:lnTo>
                      <a:pt x="0" y="1178"/>
                    </a:lnTo>
                    <a:lnTo>
                      <a:pt x="20" y="1197"/>
                    </a:lnTo>
                    <a:lnTo>
                      <a:pt x="966" y="1854"/>
                    </a:lnTo>
                    <a:lnTo>
                      <a:pt x="1101" y="1912"/>
                    </a:lnTo>
                    <a:lnTo>
                      <a:pt x="1236" y="1950"/>
                    </a:lnTo>
                    <a:lnTo>
                      <a:pt x="1371" y="1989"/>
                    </a:lnTo>
                    <a:lnTo>
                      <a:pt x="1506" y="1989"/>
                    </a:lnTo>
                    <a:lnTo>
                      <a:pt x="1680" y="1970"/>
                    </a:lnTo>
                    <a:lnTo>
                      <a:pt x="1854" y="1931"/>
                    </a:lnTo>
                    <a:lnTo>
                      <a:pt x="2028" y="1873"/>
                    </a:lnTo>
                    <a:lnTo>
                      <a:pt x="2182" y="1777"/>
                    </a:lnTo>
                    <a:lnTo>
                      <a:pt x="2317" y="1680"/>
                    </a:lnTo>
                    <a:lnTo>
                      <a:pt x="2433" y="1545"/>
                    </a:lnTo>
                    <a:lnTo>
                      <a:pt x="2530" y="1390"/>
                    </a:lnTo>
                    <a:lnTo>
                      <a:pt x="2607" y="1217"/>
                    </a:lnTo>
                    <a:lnTo>
                      <a:pt x="2993" y="155"/>
                    </a:lnTo>
                    <a:lnTo>
                      <a:pt x="3302" y="1255"/>
                    </a:lnTo>
                    <a:lnTo>
                      <a:pt x="3379" y="1448"/>
                    </a:lnTo>
                    <a:lnTo>
                      <a:pt x="3476" y="1603"/>
                    </a:lnTo>
                    <a:lnTo>
                      <a:pt x="3592" y="1757"/>
                    </a:lnTo>
                    <a:lnTo>
                      <a:pt x="3746" y="1873"/>
                    </a:lnTo>
                    <a:lnTo>
                      <a:pt x="3901" y="1970"/>
                    </a:lnTo>
                    <a:lnTo>
                      <a:pt x="4074" y="2047"/>
                    </a:lnTo>
                    <a:lnTo>
                      <a:pt x="4248" y="2085"/>
                    </a:lnTo>
                    <a:lnTo>
                      <a:pt x="4422" y="2105"/>
                    </a:lnTo>
                    <a:lnTo>
                      <a:pt x="4557" y="2085"/>
                    </a:lnTo>
                    <a:lnTo>
                      <a:pt x="4673" y="2066"/>
                    </a:lnTo>
                    <a:lnTo>
                      <a:pt x="4789" y="2047"/>
                    </a:lnTo>
                    <a:lnTo>
                      <a:pt x="4924" y="1989"/>
                    </a:lnTo>
                    <a:lnTo>
                      <a:pt x="5735" y="1487"/>
                    </a:lnTo>
                    <a:lnTo>
                      <a:pt x="5754" y="1468"/>
                    </a:lnTo>
                    <a:lnTo>
                      <a:pt x="5754" y="1429"/>
                    </a:lnTo>
                    <a:lnTo>
                      <a:pt x="5715" y="1410"/>
                    </a:lnTo>
                    <a:lnTo>
                      <a:pt x="5696" y="1429"/>
                    </a:lnTo>
                    <a:lnTo>
                      <a:pt x="4885" y="1912"/>
                    </a:lnTo>
                    <a:lnTo>
                      <a:pt x="4769" y="1970"/>
                    </a:lnTo>
                    <a:lnTo>
                      <a:pt x="4654" y="1989"/>
                    </a:lnTo>
                    <a:lnTo>
                      <a:pt x="4538" y="2008"/>
                    </a:lnTo>
                    <a:lnTo>
                      <a:pt x="4248" y="2008"/>
                    </a:lnTo>
                    <a:lnTo>
                      <a:pt x="4094" y="1970"/>
                    </a:lnTo>
                    <a:lnTo>
                      <a:pt x="3939" y="1892"/>
                    </a:lnTo>
                    <a:lnTo>
                      <a:pt x="3785" y="1796"/>
                    </a:lnTo>
                    <a:lnTo>
                      <a:pt x="3650" y="1699"/>
                    </a:lnTo>
                    <a:lnTo>
                      <a:pt x="3534" y="1564"/>
                    </a:lnTo>
                    <a:lnTo>
                      <a:pt x="3456" y="1410"/>
                    </a:lnTo>
                    <a:lnTo>
                      <a:pt x="3379" y="1236"/>
                    </a:lnTo>
                    <a:lnTo>
                      <a:pt x="3032" y="19"/>
                    </a:lnTo>
                    <a:lnTo>
                      <a:pt x="30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9377;p72"/>
              <p:cNvSpPr/>
              <p:nvPr/>
            </p:nvSpPr>
            <p:spPr>
              <a:xfrm>
                <a:off x="5097550" y="2983825"/>
                <a:ext cx="56975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4596" extrusionOk="0">
                    <a:moveTo>
                      <a:pt x="1140" y="0"/>
                    </a:moveTo>
                    <a:lnTo>
                      <a:pt x="1082" y="367"/>
                    </a:lnTo>
                    <a:lnTo>
                      <a:pt x="1024" y="753"/>
                    </a:lnTo>
                    <a:lnTo>
                      <a:pt x="927" y="1178"/>
                    </a:lnTo>
                    <a:lnTo>
                      <a:pt x="850" y="1410"/>
                    </a:lnTo>
                    <a:lnTo>
                      <a:pt x="773" y="1622"/>
                    </a:lnTo>
                    <a:lnTo>
                      <a:pt x="676" y="1834"/>
                    </a:lnTo>
                    <a:lnTo>
                      <a:pt x="580" y="2027"/>
                    </a:lnTo>
                    <a:lnTo>
                      <a:pt x="464" y="2182"/>
                    </a:lnTo>
                    <a:lnTo>
                      <a:pt x="329" y="2298"/>
                    </a:lnTo>
                    <a:lnTo>
                      <a:pt x="252" y="2356"/>
                    </a:lnTo>
                    <a:lnTo>
                      <a:pt x="174" y="2394"/>
                    </a:lnTo>
                    <a:lnTo>
                      <a:pt x="97" y="2414"/>
                    </a:lnTo>
                    <a:lnTo>
                      <a:pt x="1" y="2433"/>
                    </a:lnTo>
                    <a:lnTo>
                      <a:pt x="39" y="2761"/>
                    </a:lnTo>
                    <a:lnTo>
                      <a:pt x="78" y="3089"/>
                    </a:lnTo>
                    <a:lnTo>
                      <a:pt x="174" y="3495"/>
                    </a:lnTo>
                    <a:lnTo>
                      <a:pt x="232" y="3688"/>
                    </a:lnTo>
                    <a:lnTo>
                      <a:pt x="310" y="3881"/>
                    </a:lnTo>
                    <a:lnTo>
                      <a:pt x="387" y="4055"/>
                    </a:lnTo>
                    <a:lnTo>
                      <a:pt x="483" y="4229"/>
                    </a:lnTo>
                    <a:lnTo>
                      <a:pt x="599" y="4364"/>
                    </a:lnTo>
                    <a:lnTo>
                      <a:pt x="734" y="4480"/>
                    </a:lnTo>
                    <a:lnTo>
                      <a:pt x="889" y="4557"/>
                    </a:lnTo>
                    <a:lnTo>
                      <a:pt x="966" y="4595"/>
                    </a:lnTo>
                    <a:lnTo>
                      <a:pt x="1236" y="4595"/>
                    </a:lnTo>
                    <a:lnTo>
                      <a:pt x="1314" y="4557"/>
                    </a:lnTo>
                    <a:lnTo>
                      <a:pt x="1391" y="4537"/>
                    </a:lnTo>
                    <a:lnTo>
                      <a:pt x="1526" y="4441"/>
                    </a:lnTo>
                    <a:lnTo>
                      <a:pt x="1661" y="4306"/>
                    </a:lnTo>
                    <a:lnTo>
                      <a:pt x="1777" y="4151"/>
                    </a:lnTo>
                    <a:lnTo>
                      <a:pt x="1873" y="3958"/>
                    </a:lnTo>
                    <a:lnTo>
                      <a:pt x="1951" y="3784"/>
                    </a:lnTo>
                    <a:lnTo>
                      <a:pt x="2028" y="3572"/>
                    </a:lnTo>
                    <a:lnTo>
                      <a:pt x="2144" y="3186"/>
                    </a:lnTo>
                    <a:lnTo>
                      <a:pt x="2221" y="2838"/>
                    </a:lnTo>
                    <a:lnTo>
                      <a:pt x="2279" y="2491"/>
                    </a:lnTo>
                    <a:lnTo>
                      <a:pt x="2221" y="2452"/>
                    </a:lnTo>
                    <a:lnTo>
                      <a:pt x="2105" y="2356"/>
                    </a:lnTo>
                    <a:lnTo>
                      <a:pt x="1931" y="2163"/>
                    </a:lnTo>
                    <a:lnTo>
                      <a:pt x="1738" y="1912"/>
                    </a:lnTo>
                    <a:lnTo>
                      <a:pt x="1622" y="1738"/>
                    </a:lnTo>
                    <a:lnTo>
                      <a:pt x="1526" y="1564"/>
                    </a:lnTo>
                    <a:lnTo>
                      <a:pt x="1429" y="1352"/>
                    </a:lnTo>
                    <a:lnTo>
                      <a:pt x="1333" y="1139"/>
                    </a:lnTo>
                    <a:lnTo>
                      <a:pt x="1256" y="888"/>
                    </a:lnTo>
                    <a:lnTo>
                      <a:pt x="1198" y="618"/>
                    </a:lnTo>
                    <a:lnTo>
                      <a:pt x="1159" y="309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9378;p72"/>
              <p:cNvSpPr/>
              <p:nvPr/>
            </p:nvSpPr>
            <p:spPr>
              <a:xfrm>
                <a:off x="4778500" y="2875200"/>
                <a:ext cx="140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739" extrusionOk="0">
                    <a:moveTo>
                      <a:pt x="2626" y="1"/>
                    </a:moveTo>
                    <a:lnTo>
                      <a:pt x="2240" y="20"/>
                    </a:lnTo>
                    <a:lnTo>
                      <a:pt x="1873" y="97"/>
                    </a:lnTo>
                    <a:lnTo>
                      <a:pt x="1487" y="194"/>
                    </a:lnTo>
                    <a:lnTo>
                      <a:pt x="1139" y="348"/>
                    </a:lnTo>
                    <a:lnTo>
                      <a:pt x="985" y="445"/>
                    </a:lnTo>
                    <a:lnTo>
                      <a:pt x="811" y="541"/>
                    </a:lnTo>
                    <a:lnTo>
                      <a:pt x="656" y="657"/>
                    </a:lnTo>
                    <a:lnTo>
                      <a:pt x="521" y="792"/>
                    </a:lnTo>
                    <a:lnTo>
                      <a:pt x="367" y="908"/>
                    </a:lnTo>
                    <a:lnTo>
                      <a:pt x="251" y="1063"/>
                    </a:lnTo>
                    <a:lnTo>
                      <a:pt x="116" y="1198"/>
                    </a:lnTo>
                    <a:lnTo>
                      <a:pt x="19" y="1372"/>
                    </a:lnTo>
                    <a:lnTo>
                      <a:pt x="0" y="1410"/>
                    </a:lnTo>
                    <a:lnTo>
                      <a:pt x="0" y="1468"/>
                    </a:lnTo>
                    <a:lnTo>
                      <a:pt x="19" y="1526"/>
                    </a:lnTo>
                    <a:lnTo>
                      <a:pt x="58" y="1565"/>
                    </a:lnTo>
                    <a:lnTo>
                      <a:pt x="116" y="1584"/>
                    </a:lnTo>
                    <a:lnTo>
                      <a:pt x="154" y="1565"/>
                    </a:lnTo>
                    <a:lnTo>
                      <a:pt x="212" y="1545"/>
                    </a:lnTo>
                    <a:lnTo>
                      <a:pt x="251" y="1507"/>
                    </a:lnTo>
                    <a:lnTo>
                      <a:pt x="348" y="1372"/>
                    </a:lnTo>
                    <a:lnTo>
                      <a:pt x="444" y="1237"/>
                    </a:lnTo>
                    <a:lnTo>
                      <a:pt x="579" y="1101"/>
                    </a:lnTo>
                    <a:lnTo>
                      <a:pt x="695" y="986"/>
                    </a:lnTo>
                    <a:lnTo>
                      <a:pt x="965" y="773"/>
                    </a:lnTo>
                    <a:lnTo>
                      <a:pt x="1274" y="599"/>
                    </a:lnTo>
                    <a:lnTo>
                      <a:pt x="1583" y="464"/>
                    </a:lnTo>
                    <a:lnTo>
                      <a:pt x="1931" y="348"/>
                    </a:lnTo>
                    <a:lnTo>
                      <a:pt x="2278" y="290"/>
                    </a:lnTo>
                    <a:lnTo>
                      <a:pt x="2626" y="271"/>
                    </a:lnTo>
                    <a:lnTo>
                      <a:pt x="2800" y="271"/>
                    </a:lnTo>
                    <a:lnTo>
                      <a:pt x="3167" y="329"/>
                    </a:lnTo>
                    <a:lnTo>
                      <a:pt x="3533" y="406"/>
                    </a:lnTo>
                    <a:lnTo>
                      <a:pt x="3881" y="541"/>
                    </a:lnTo>
                    <a:lnTo>
                      <a:pt x="4228" y="715"/>
                    </a:lnTo>
                    <a:lnTo>
                      <a:pt x="4537" y="908"/>
                    </a:lnTo>
                    <a:lnTo>
                      <a:pt x="4846" y="1140"/>
                    </a:lnTo>
                    <a:lnTo>
                      <a:pt x="5117" y="1410"/>
                    </a:lnTo>
                    <a:lnTo>
                      <a:pt x="5368" y="1700"/>
                    </a:lnTo>
                    <a:lnTo>
                      <a:pt x="5406" y="1719"/>
                    </a:lnTo>
                    <a:lnTo>
                      <a:pt x="5445" y="1739"/>
                    </a:lnTo>
                    <a:lnTo>
                      <a:pt x="5503" y="1739"/>
                    </a:lnTo>
                    <a:lnTo>
                      <a:pt x="5561" y="1719"/>
                    </a:lnTo>
                    <a:lnTo>
                      <a:pt x="5599" y="1681"/>
                    </a:lnTo>
                    <a:lnTo>
                      <a:pt x="5599" y="1623"/>
                    </a:lnTo>
                    <a:lnTo>
                      <a:pt x="5599" y="1565"/>
                    </a:lnTo>
                    <a:lnTo>
                      <a:pt x="5580" y="1526"/>
                    </a:lnTo>
                    <a:lnTo>
                      <a:pt x="5310" y="1217"/>
                    </a:lnTo>
                    <a:lnTo>
                      <a:pt x="5020" y="947"/>
                    </a:lnTo>
                    <a:lnTo>
                      <a:pt x="4692" y="696"/>
                    </a:lnTo>
                    <a:lnTo>
                      <a:pt x="4364" y="464"/>
                    </a:lnTo>
                    <a:lnTo>
                      <a:pt x="3997" y="290"/>
                    </a:lnTo>
                    <a:lnTo>
                      <a:pt x="3611" y="155"/>
                    </a:lnTo>
                    <a:lnTo>
                      <a:pt x="3418" y="97"/>
                    </a:lnTo>
                    <a:lnTo>
                      <a:pt x="3224" y="59"/>
                    </a:lnTo>
                    <a:lnTo>
                      <a:pt x="3031" y="20"/>
                    </a:lnTo>
                    <a:lnTo>
                      <a:pt x="28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9379;p72"/>
              <p:cNvSpPr/>
              <p:nvPr/>
            </p:nvSpPr>
            <p:spPr>
              <a:xfrm>
                <a:off x="5327325" y="2911900"/>
                <a:ext cx="14000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912" extrusionOk="0">
                    <a:moveTo>
                      <a:pt x="2761" y="0"/>
                    </a:moveTo>
                    <a:lnTo>
                      <a:pt x="2375" y="39"/>
                    </a:lnTo>
                    <a:lnTo>
                      <a:pt x="2008" y="97"/>
                    </a:lnTo>
                    <a:lnTo>
                      <a:pt x="1641" y="193"/>
                    </a:lnTo>
                    <a:lnTo>
                      <a:pt x="1294" y="328"/>
                    </a:lnTo>
                    <a:lnTo>
                      <a:pt x="946" y="502"/>
                    </a:lnTo>
                    <a:lnTo>
                      <a:pt x="618" y="695"/>
                    </a:lnTo>
                    <a:lnTo>
                      <a:pt x="328" y="927"/>
                    </a:lnTo>
                    <a:lnTo>
                      <a:pt x="39" y="1178"/>
                    </a:lnTo>
                    <a:lnTo>
                      <a:pt x="19" y="1217"/>
                    </a:lnTo>
                    <a:lnTo>
                      <a:pt x="0" y="1275"/>
                    </a:lnTo>
                    <a:lnTo>
                      <a:pt x="19" y="1332"/>
                    </a:lnTo>
                    <a:lnTo>
                      <a:pt x="39" y="1371"/>
                    </a:lnTo>
                    <a:lnTo>
                      <a:pt x="97" y="1410"/>
                    </a:lnTo>
                    <a:lnTo>
                      <a:pt x="193" y="1410"/>
                    </a:lnTo>
                    <a:lnTo>
                      <a:pt x="232" y="1371"/>
                    </a:lnTo>
                    <a:lnTo>
                      <a:pt x="502" y="1139"/>
                    </a:lnTo>
                    <a:lnTo>
                      <a:pt x="792" y="927"/>
                    </a:lnTo>
                    <a:lnTo>
                      <a:pt x="1081" y="734"/>
                    </a:lnTo>
                    <a:lnTo>
                      <a:pt x="1410" y="579"/>
                    </a:lnTo>
                    <a:lnTo>
                      <a:pt x="1738" y="444"/>
                    </a:lnTo>
                    <a:lnTo>
                      <a:pt x="2066" y="367"/>
                    </a:lnTo>
                    <a:lnTo>
                      <a:pt x="2414" y="309"/>
                    </a:lnTo>
                    <a:lnTo>
                      <a:pt x="2761" y="290"/>
                    </a:lnTo>
                    <a:lnTo>
                      <a:pt x="2954" y="290"/>
                    </a:lnTo>
                    <a:lnTo>
                      <a:pt x="3128" y="309"/>
                    </a:lnTo>
                    <a:lnTo>
                      <a:pt x="3321" y="328"/>
                    </a:lnTo>
                    <a:lnTo>
                      <a:pt x="3495" y="386"/>
                    </a:lnTo>
                    <a:lnTo>
                      <a:pt x="3688" y="425"/>
                    </a:lnTo>
                    <a:lnTo>
                      <a:pt x="3862" y="502"/>
                    </a:lnTo>
                    <a:lnTo>
                      <a:pt x="4036" y="579"/>
                    </a:lnTo>
                    <a:lnTo>
                      <a:pt x="4190" y="657"/>
                    </a:lnTo>
                    <a:lnTo>
                      <a:pt x="4364" y="753"/>
                    </a:lnTo>
                    <a:lnTo>
                      <a:pt x="4518" y="850"/>
                    </a:lnTo>
                    <a:lnTo>
                      <a:pt x="4653" y="966"/>
                    </a:lnTo>
                    <a:lnTo>
                      <a:pt x="4789" y="1101"/>
                    </a:lnTo>
                    <a:lnTo>
                      <a:pt x="4924" y="1236"/>
                    </a:lnTo>
                    <a:lnTo>
                      <a:pt x="5040" y="1371"/>
                    </a:lnTo>
                    <a:lnTo>
                      <a:pt x="5155" y="1526"/>
                    </a:lnTo>
                    <a:lnTo>
                      <a:pt x="5252" y="1680"/>
                    </a:lnTo>
                    <a:lnTo>
                      <a:pt x="5329" y="1834"/>
                    </a:lnTo>
                    <a:lnTo>
                      <a:pt x="5368" y="1873"/>
                    </a:lnTo>
                    <a:lnTo>
                      <a:pt x="5406" y="1912"/>
                    </a:lnTo>
                    <a:lnTo>
                      <a:pt x="5522" y="1912"/>
                    </a:lnTo>
                    <a:lnTo>
                      <a:pt x="5561" y="1873"/>
                    </a:lnTo>
                    <a:lnTo>
                      <a:pt x="5580" y="1815"/>
                    </a:lnTo>
                    <a:lnTo>
                      <a:pt x="5599" y="1777"/>
                    </a:lnTo>
                    <a:lnTo>
                      <a:pt x="5580" y="1719"/>
                    </a:lnTo>
                    <a:lnTo>
                      <a:pt x="5484" y="1545"/>
                    </a:lnTo>
                    <a:lnTo>
                      <a:pt x="5387" y="1371"/>
                    </a:lnTo>
                    <a:lnTo>
                      <a:pt x="5252" y="1197"/>
                    </a:lnTo>
                    <a:lnTo>
                      <a:pt x="5136" y="1043"/>
                    </a:lnTo>
                    <a:lnTo>
                      <a:pt x="4982" y="888"/>
                    </a:lnTo>
                    <a:lnTo>
                      <a:pt x="4827" y="753"/>
                    </a:lnTo>
                    <a:lnTo>
                      <a:pt x="4673" y="637"/>
                    </a:lnTo>
                    <a:lnTo>
                      <a:pt x="4499" y="522"/>
                    </a:lnTo>
                    <a:lnTo>
                      <a:pt x="4325" y="425"/>
                    </a:lnTo>
                    <a:lnTo>
                      <a:pt x="4151" y="328"/>
                    </a:lnTo>
                    <a:lnTo>
                      <a:pt x="3958" y="232"/>
                    </a:lnTo>
                    <a:lnTo>
                      <a:pt x="3765" y="174"/>
                    </a:lnTo>
                    <a:lnTo>
                      <a:pt x="3572" y="116"/>
                    </a:lnTo>
                    <a:lnTo>
                      <a:pt x="3379" y="58"/>
                    </a:lnTo>
                    <a:lnTo>
                      <a:pt x="3167" y="39"/>
                    </a:lnTo>
                    <a:lnTo>
                      <a:pt x="2974" y="20"/>
                    </a:lnTo>
                    <a:lnTo>
                      <a:pt x="27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9380;p72"/>
              <p:cNvSpPr/>
              <p:nvPr/>
            </p:nvSpPr>
            <p:spPr>
              <a:xfrm>
                <a:off x="5311875" y="2412300"/>
                <a:ext cx="130350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126" extrusionOk="0">
                    <a:moveTo>
                      <a:pt x="2993" y="0"/>
                    </a:moveTo>
                    <a:lnTo>
                      <a:pt x="20" y="1989"/>
                    </a:lnTo>
                    <a:lnTo>
                      <a:pt x="0" y="2008"/>
                    </a:lnTo>
                    <a:lnTo>
                      <a:pt x="0" y="2028"/>
                    </a:lnTo>
                    <a:lnTo>
                      <a:pt x="2375" y="7106"/>
                    </a:lnTo>
                    <a:lnTo>
                      <a:pt x="2395" y="7125"/>
                    </a:lnTo>
                    <a:lnTo>
                      <a:pt x="2433" y="7125"/>
                    </a:lnTo>
                    <a:lnTo>
                      <a:pt x="2452" y="7106"/>
                    </a:lnTo>
                    <a:lnTo>
                      <a:pt x="2452" y="7067"/>
                    </a:lnTo>
                    <a:lnTo>
                      <a:pt x="97" y="2028"/>
                    </a:lnTo>
                    <a:lnTo>
                      <a:pt x="2993" y="97"/>
                    </a:lnTo>
                    <a:lnTo>
                      <a:pt x="5136" y="4461"/>
                    </a:lnTo>
                    <a:lnTo>
                      <a:pt x="5175" y="4499"/>
                    </a:lnTo>
                    <a:lnTo>
                      <a:pt x="5194" y="4480"/>
                    </a:lnTo>
                    <a:lnTo>
                      <a:pt x="5213" y="4461"/>
                    </a:lnTo>
                    <a:lnTo>
                      <a:pt x="5213" y="4441"/>
                    </a:lnTo>
                    <a:lnTo>
                      <a:pt x="3051" y="20"/>
                    </a:lnTo>
                    <a:lnTo>
                      <a:pt x="30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9381;p72"/>
              <p:cNvSpPr/>
              <p:nvPr/>
            </p:nvSpPr>
            <p:spPr>
              <a:xfrm>
                <a:off x="5312825" y="2573025"/>
                <a:ext cx="6375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1739" extrusionOk="0">
                    <a:moveTo>
                      <a:pt x="2202" y="1"/>
                    </a:moveTo>
                    <a:lnTo>
                      <a:pt x="1758" y="117"/>
                    </a:lnTo>
                    <a:lnTo>
                      <a:pt x="1314" y="252"/>
                    </a:lnTo>
                    <a:lnTo>
                      <a:pt x="850" y="426"/>
                    </a:lnTo>
                    <a:lnTo>
                      <a:pt x="619" y="542"/>
                    </a:lnTo>
                    <a:lnTo>
                      <a:pt x="426" y="657"/>
                    </a:lnTo>
                    <a:lnTo>
                      <a:pt x="252" y="773"/>
                    </a:lnTo>
                    <a:lnTo>
                      <a:pt x="117" y="908"/>
                    </a:lnTo>
                    <a:lnTo>
                      <a:pt x="59" y="966"/>
                    </a:lnTo>
                    <a:lnTo>
                      <a:pt x="20" y="1044"/>
                    </a:lnTo>
                    <a:lnTo>
                      <a:pt x="1" y="1121"/>
                    </a:lnTo>
                    <a:lnTo>
                      <a:pt x="1" y="1198"/>
                    </a:lnTo>
                    <a:lnTo>
                      <a:pt x="20" y="1256"/>
                    </a:lnTo>
                    <a:lnTo>
                      <a:pt x="59" y="1333"/>
                    </a:lnTo>
                    <a:lnTo>
                      <a:pt x="97" y="1430"/>
                    </a:lnTo>
                    <a:lnTo>
                      <a:pt x="175" y="1507"/>
                    </a:lnTo>
                    <a:lnTo>
                      <a:pt x="271" y="1565"/>
                    </a:lnTo>
                    <a:lnTo>
                      <a:pt x="348" y="1623"/>
                    </a:lnTo>
                    <a:lnTo>
                      <a:pt x="445" y="1681"/>
                    </a:lnTo>
                    <a:lnTo>
                      <a:pt x="542" y="1719"/>
                    </a:lnTo>
                    <a:lnTo>
                      <a:pt x="735" y="1739"/>
                    </a:lnTo>
                    <a:lnTo>
                      <a:pt x="928" y="1739"/>
                    </a:lnTo>
                    <a:lnTo>
                      <a:pt x="1121" y="1700"/>
                    </a:lnTo>
                    <a:lnTo>
                      <a:pt x="1314" y="1623"/>
                    </a:lnTo>
                    <a:lnTo>
                      <a:pt x="1507" y="1526"/>
                    </a:lnTo>
                    <a:lnTo>
                      <a:pt x="1700" y="1410"/>
                    </a:lnTo>
                    <a:lnTo>
                      <a:pt x="1874" y="1295"/>
                    </a:lnTo>
                    <a:lnTo>
                      <a:pt x="2028" y="1179"/>
                    </a:lnTo>
                    <a:lnTo>
                      <a:pt x="2299" y="928"/>
                    </a:lnTo>
                    <a:lnTo>
                      <a:pt x="2472" y="754"/>
                    </a:lnTo>
                    <a:lnTo>
                      <a:pt x="2550" y="677"/>
                    </a:lnTo>
                    <a:lnTo>
                      <a:pt x="22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9382;p72"/>
              <p:cNvSpPr/>
              <p:nvPr/>
            </p:nvSpPr>
            <p:spPr>
              <a:xfrm>
                <a:off x="5382350" y="2512225"/>
                <a:ext cx="6277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1487" extrusionOk="0">
                    <a:moveTo>
                      <a:pt x="2259" y="0"/>
                    </a:moveTo>
                    <a:lnTo>
                      <a:pt x="1796" y="58"/>
                    </a:lnTo>
                    <a:lnTo>
                      <a:pt x="1352" y="155"/>
                    </a:lnTo>
                    <a:lnTo>
                      <a:pt x="869" y="290"/>
                    </a:lnTo>
                    <a:lnTo>
                      <a:pt x="637" y="367"/>
                    </a:lnTo>
                    <a:lnTo>
                      <a:pt x="425" y="464"/>
                    </a:lnTo>
                    <a:lnTo>
                      <a:pt x="251" y="560"/>
                    </a:lnTo>
                    <a:lnTo>
                      <a:pt x="116" y="676"/>
                    </a:lnTo>
                    <a:lnTo>
                      <a:pt x="58" y="734"/>
                    </a:lnTo>
                    <a:lnTo>
                      <a:pt x="20" y="792"/>
                    </a:lnTo>
                    <a:lnTo>
                      <a:pt x="0" y="869"/>
                    </a:lnTo>
                    <a:lnTo>
                      <a:pt x="0" y="927"/>
                    </a:lnTo>
                    <a:lnTo>
                      <a:pt x="0" y="1004"/>
                    </a:lnTo>
                    <a:lnTo>
                      <a:pt x="39" y="1081"/>
                    </a:lnTo>
                    <a:lnTo>
                      <a:pt x="97" y="1159"/>
                    </a:lnTo>
                    <a:lnTo>
                      <a:pt x="155" y="1236"/>
                    </a:lnTo>
                    <a:lnTo>
                      <a:pt x="251" y="1313"/>
                    </a:lnTo>
                    <a:lnTo>
                      <a:pt x="329" y="1371"/>
                    </a:lnTo>
                    <a:lnTo>
                      <a:pt x="425" y="1410"/>
                    </a:lnTo>
                    <a:lnTo>
                      <a:pt x="522" y="1448"/>
                    </a:lnTo>
                    <a:lnTo>
                      <a:pt x="715" y="1487"/>
                    </a:lnTo>
                    <a:lnTo>
                      <a:pt x="908" y="1468"/>
                    </a:lnTo>
                    <a:lnTo>
                      <a:pt x="1101" y="1429"/>
                    </a:lnTo>
                    <a:lnTo>
                      <a:pt x="1313" y="1371"/>
                    </a:lnTo>
                    <a:lnTo>
                      <a:pt x="1487" y="1274"/>
                    </a:lnTo>
                    <a:lnTo>
                      <a:pt x="1680" y="1178"/>
                    </a:lnTo>
                    <a:lnTo>
                      <a:pt x="1854" y="1062"/>
                    </a:lnTo>
                    <a:lnTo>
                      <a:pt x="2008" y="946"/>
                    </a:lnTo>
                    <a:lnTo>
                      <a:pt x="2279" y="715"/>
                    </a:lnTo>
                    <a:lnTo>
                      <a:pt x="2452" y="541"/>
                    </a:lnTo>
                    <a:lnTo>
                      <a:pt x="2510" y="483"/>
                    </a:lnTo>
                    <a:lnTo>
                      <a:pt x="22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9383;p72"/>
              <p:cNvSpPr/>
              <p:nvPr/>
            </p:nvSpPr>
            <p:spPr>
              <a:xfrm>
                <a:off x="5324425" y="2438375"/>
                <a:ext cx="75325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105" extrusionOk="0">
                    <a:moveTo>
                      <a:pt x="2974" y="0"/>
                    </a:moveTo>
                    <a:lnTo>
                      <a:pt x="2935" y="19"/>
                    </a:lnTo>
                    <a:lnTo>
                      <a:pt x="20" y="2027"/>
                    </a:lnTo>
                    <a:lnTo>
                      <a:pt x="0" y="2047"/>
                    </a:lnTo>
                    <a:lnTo>
                      <a:pt x="0" y="2085"/>
                    </a:lnTo>
                    <a:lnTo>
                      <a:pt x="20" y="2105"/>
                    </a:lnTo>
                    <a:lnTo>
                      <a:pt x="58" y="2085"/>
                    </a:lnTo>
                    <a:lnTo>
                      <a:pt x="2993" y="77"/>
                    </a:lnTo>
                    <a:lnTo>
                      <a:pt x="3012" y="58"/>
                    </a:lnTo>
                    <a:lnTo>
                      <a:pt x="2993" y="19"/>
                    </a:ln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9384;p72"/>
              <p:cNvSpPr/>
              <p:nvPr/>
            </p:nvSpPr>
            <p:spPr>
              <a:xfrm>
                <a:off x="5601500" y="3039800"/>
                <a:ext cx="161225" cy="143400"/>
              </a:xfrm>
              <a:custGeom>
                <a:avLst/>
                <a:gdLst/>
                <a:ahLst/>
                <a:cxnLst/>
                <a:rect l="l" t="t" r="r" b="b"/>
                <a:pathLst>
                  <a:path w="6449" h="5736" extrusionOk="0">
                    <a:moveTo>
                      <a:pt x="3186" y="1"/>
                    </a:moveTo>
                    <a:lnTo>
                      <a:pt x="3167" y="20"/>
                    </a:lnTo>
                    <a:lnTo>
                      <a:pt x="0" y="4635"/>
                    </a:lnTo>
                    <a:lnTo>
                      <a:pt x="0" y="4654"/>
                    </a:lnTo>
                    <a:lnTo>
                      <a:pt x="0" y="4693"/>
                    </a:lnTo>
                    <a:lnTo>
                      <a:pt x="39" y="4693"/>
                    </a:lnTo>
                    <a:lnTo>
                      <a:pt x="58" y="4673"/>
                    </a:lnTo>
                    <a:lnTo>
                      <a:pt x="3225" y="97"/>
                    </a:lnTo>
                    <a:lnTo>
                      <a:pt x="6352" y="1603"/>
                    </a:lnTo>
                    <a:lnTo>
                      <a:pt x="3669" y="5677"/>
                    </a:lnTo>
                    <a:lnTo>
                      <a:pt x="3669" y="5716"/>
                    </a:lnTo>
                    <a:lnTo>
                      <a:pt x="3688" y="5735"/>
                    </a:lnTo>
                    <a:lnTo>
                      <a:pt x="3707" y="5735"/>
                    </a:lnTo>
                    <a:lnTo>
                      <a:pt x="3746" y="5716"/>
                    </a:lnTo>
                    <a:lnTo>
                      <a:pt x="6449" y="1623"/>
                    </a:lnTo>
                    <a:lnTo>
                      <a:pt x="6449" y="1584"/>
                    </a:lnTo>
                    <a:lnTo>
                      <a:pt x="6430" y="1565"/>
                    </a:lnTo>
                    <a:lnTo>
                      <a:pt x="32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9385;p72"/>
              <p:cNvSpPr/>
              <p:nvPr/>
            </p:nvSpPr>
            <p:spPr>
              <a:xfrm>
                <a:off x="5555625" y="3110275"/>
                <a:ext cx="584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990" extrusionOk="0">
                    <a:moveTo>
                      <a:pt x="348" y="1"/>
                    </a:moveTo>
                    <a:lnTo>
                      <a:pt x="271" y="20"/>
                    </a:lnTo>
                    <a:lnTo>
                      <a:pt x="213" y="59"/>
                    </a:lnTo>
                    <a:lnTo>
                      <a:pt x="155" y="117"/>
                    </a:lnTo>
                    <a:lnTo>
                      <a:pt x="97" y="175"/>
                    </a:lnTo>
                    <a:lnTo>
                      <a:pt x="59" y="252"/>
                    </a:lnTo>
                    <a:lnTo>
                      <a:pt x="20" y="368"/>
                    </a:lnTo>
                    <a:lnTo>
                      <a:pt x="1" y="484"/>
                    </a:lnTo>
                    <a:lnTo>
                      <a:pt x="1" y="580"/>
                    </a:lnTo>
                    <a:lnTo>
                      <a:pt x="1" y="677"/>
                    </a:lnTo>
                    <a:lnTo>
                      <a:pt x="20" y="773"/>
                    </a:lnTo>
                    <a:lnTo>
                      <a:pt x="97" y="966"/>
                    </a:lnTo>
                    <a:lnTo>
                      <a:pt x="213" y="1121"/>
                    </a:lnTo>
                    <a:lnTo>
                      <a:pt x="348" y="1275"/>
                    </a:lnTo>
                    <a:lnTo>
                      <a:pt x="503" y="1410"/>
                    </a:lnTo>
                    <a:lnTo>
                      <a:pt x="677" y="1526"/>
                    </a:lnTo>
                    <a:lnTo>
                      <a:pt x="870" y="1623"/>
                    </a:lnTo>
                    <a:lnTo>
                      <a:pt x="1063" y="1719"/>
                    </a:lnTo>
                    <a:lnTo>
                      <a:pt x="1256" y="1796"/>
                    </a:lnTo>
                    <a:lnTo>
                      <a:pt x="1584" y="1912"/>
                    </a:lnTo>
                    <a:lnTo>
                      <a:pt x="1835" y="1970"/>
                    </a:lnTo>
                    <a:lnTo>
                      <a:pt x="1932" y="1990"/>
                    </a:lnTo>
                    <a:lnTo>
                      <a:pt x="2337" y="1352"/>
                    </a:lnTo>
                    <a:lnTo>
                      <a:pt x="2028" y="1024"/>
                    </a:lnTo>
                    <a:lnTo>
                      <a:pt x="1681" y="715"/>
                    </a:lnTo>
                    <a:lnTo>
                      <a:pt x="1294" y="406"/>
                    </a:lnTo>
                    <a:lnTo>
                      <a:pt x="1082" y="252"/>
                    </a:lnTo>
                    <a:lnTo>
                      <a:pt x="889" y="136"/>
                    </a:lnTo>
                    <a:lnTo>
                      <a:pt x="696" y="59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9386;p72"/>
              <p:cNvSpPr/>
              <p:nvPr/>
            </p:nvSpPr>
            <p:spPr>
              <a:xfrm>
                <a:off x="5648800" y="3136350"/>
                <a:ext cx="5407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990" extrusionOk="0">
                    <a:moveTo>
                      <a:pt x="329" y="0"/>
                    </a:moveTo>
                    <a:lnTo>
                      <a:pt x="271" y="20"/>
                    </a:lnTo>
                    <a:lnTo>
                      <a:pt x="193" y="39"/>
                    </a:lnTo>
                    <a:lnTo>
                      <a:pt x="155" y="78"/>
                    </a:lnTo>
                    <a:lnTo>
                      <a:pt x="97" y="155"/>
                    </a:lnTo>
                    <a:lnTo>
                      <a:pt x="58" y="232"/>
                    </a:lnTo>
                    <a:lnTo>
                      <a:pt x="39" y="329"/>
                    </a:lnTo>
                    <a:lnTo>
                      <a:pt x="0" y="445"/>
                    </a:lnTo>
                    <a:lnTo>
                      <a:pt x="0" y="560"/>
                    </a:lnTo>
                    <a:lnTo>
                      <a:pt x="0" y="657"/>
                    </a:lnTo>
                    <a:lnTo>
                      <a:pt x="20" y="753"/>
                    </a:lnTo>
                    <a:lnTo>
                      <a:pt x="97" y="947"/>
                    </a:lnTo>
                    <a:lnTo>
                      <a:pt x="193" y="1101"/>
                    </a:lnTo>
                    <a:lnTo>
                      <a:pt x="329" y="1255"/>
                    </a:lnTo>
                    <a:lnTo>
                      <a:pt x="483" y="1391"/>
                    </a:lnTo>
                    <a:lnTo>
                      <a:pt x="657" y="1506"/>
                    </a:lnTo>
                    <a:lnTo>
                      <a:pt x="850" y="1622"/>
                    </a:lnTo>
                    <a:lnTo>
                      <a:pt x="1024" y="1700"/>
                    </a:lnTo>
                    <a:lnTo>
                      <a:pt x="1217" y="1777"/>
                    </a:lnTo>
                    <a:lnTo>
                      <a:pt x="1545" y="1893"/>
                    </a:lnTo>
                    <a:lnTo>
                      <a:pt x="1777" y="1970"/>
                    </a:lnTo>
                    <a:lnTo>
                      <a:pt x="1873" y="1989"/>
                    </a:lnTo>
                    <a:lnTo>
                      <a:pt x="2163" y="1506"/>
                    </a:lnTo>
                    <a:lnTo>
                      <a:pt x="1854" y="1159"/>
                    </a:lnTo>
                    <a:lnTo>
                      <a:pt x="1564" y="831"/>
                    </a:lnTo>
                    <a:lnTo>
                      <a:pt x="1197" y="464"/>
                    </a:lnTo>
                    <a:lnTo>
                      <a:pt x="1004" y="309"/>
                    </a:lnTo>
                    <a:lnTo>
                      <a:pt x="831" y="174"/>
                    </a:lnTo>
                    <a:lnTo>
                      <a:pt x="657" y="78"/>
                    </a:lnTo>
                    <a:lnTo>
                      <a:pt x="483" y="20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9387;p72"/>
              <p:cNvSpPr/>
              <p:nvPr/>
            </p:nvSpPr>
            <p:spPr>
              <a:xfrm>
                <a:off x="5663275" y="3064425"/>
                <a:ext cx="82575" cy="39600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84" extrusionOk="0">
                    <a:moveTo>
                      <a:pt x="39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20" y="58"/>
                    </a:lnTo>
                    <a:lnTo>
                      <a:pt x="3244" y="1584"/>
                    </a:lnTo>
                    <a:lnTo>
                      <a:pt x="3283" y="1584"/>
                    </a:lnTo>
                    <a:lnTo>
                      <a:pt x="3302" y="1564"/>
                    </a:lnTo>
                    <a:lnTo>
                      <a:pt x="3302" y="1526"/>
                    </a:lnTo>
                    <a:lnTo>
                      <a:pt x="3283" y="1507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9388;p72"/>
              <p:cNvSpPr/>
              <p:nvPr/>
            </p:nvSpPr>
            <p:spPr>
              <a:xfrm>
                <a:off x="4514925" y="2815350"/>
                <a:ext cx="1158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6855" extrusionOk="0">
                    <a:moveTo>
                      <a:pt x="3322" y="1"/>
                    </a:moveTo>
                    <a:lnTo>
                      <a:pt x="20" y="1352"/>
                    </a:lnTo>
                    <a:lnTo>
                      <a:pt x="1" y="1371"/>
                    </a:lnTo>
                    <a:lnTo>
                      <a:pt x="1" y="1391"/>
                    </a:lnTo>
                    <a:lnTo>
                      <a:pt x="1314" y="6836"/>
                    </a:lnTo>
                    <a:lnTo>
                      <a:pt x="1333" y="6855"/>
                    </a:lnTo>
                    <a:lnTo>
                      <a:pt x="1391" y="6855"/>
                    </a:lnTo>
                    <a:lnTo>
                      <a:pt x="1391" y="6816"/>
                    </a:lnTo>
                    <a:lnTo>
                      <a:pt x="78" y="1410"/>
                    </a:lnTo>
                    <a:lnTo>
                      <a:pt x="3303" y="97"/>
                    </a:lnTo>
                    <a:lnTo>
                      <a:pt x="4538" y="4808"/>
                    </a:lnTo>
                    <a:lnTo>
                      <a:pt x="4558" y="4828"/>
                    </a:lnTo>
                    <a:lnTo>
                      <a:pt x="4596" y="4828"/>
                    </a:lnTo>
                    <a:lnTo>
                      <a:pt x="4615" y="4808"/>
                    </a:lnTo>
                    <a:lnTo>
                      <a:pt x="4635" y="4789"/>
                    </a:lnTo>
                    <a:lnTo>
                      <a:pt x="3380" y="20"/>
                    </a:lnTo>
                    <a:lnTo>
                      <a:pt x="33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9389;p72"/>
              <p:cNvSpPr/>
              <p:nvPr/>
            </p:nvSpPr>
            <p:spPr>
              <a:xfrm>
                <a:off x="4487900" y="2968850"/>
                <a:ext cx="6470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1449" extrusionOk="0">
                    <a:moveTo>
                      <a:pt x="2395" y="1"/>
                    </a:moveTo>
                    <a:lnTo>
                      <a:pt x="1931" y="20"/>
                    </a:lnTo>
                    <a:lnTo>
                      <a:pt x="1487" y="78"/>
                    </a:lnTo>
                    <a:lnTo>
                      <a:pt x="985" y="155"/>
                    </a:lnTo>
                    <a:lnTo>
                      <a:pt x="734" y="213"/>
                    </a:lnTo>
                    <a:lnTo>
                      <a:pt x="522" y="290"/>
                    </a:lnTo>
                    <a:lnTo>
                      <a:pt x="329" y="367"/>
                    </a:lnTo>
                    <a:lnTo>
                      <a:pt x="155" y="483"/>
                    </a:lnTo>
                    <a:lnTo>
                      <a:pt x="97" y="541"/>
                    </a:lnTo>
                    <a:lnTo>
                      <a:pt x="59" y="599"/>
                    </a:lnTo>
                    <a:lnTo>
                      <a:pt x="20" y="657"/>
                    </a:lnTo>
                    <a:lnTo>
                      <a:pt x="1" y="734"/>
                    </a:lnTo>
                    <a:lnTo>
                      <a:pt x="1" y="811"/>
                    </a:lnTo>
                    <a:lnTo>
                      <a:pt x="20" y="889"/>
                    </a:lnTo>
                    <a:lnTo>
                      <a:pt x="59" y="985"/>
                    </a:lnTo>
                    <a:lnTo>
                      <a:pt x="116" y="1062"/>
                    </a:lnTo>
                    <a:lnTo>
                      <a:pt x="174" y="1159"/>
                    </a:lnTo>
                    <a:lnTo>
                      <a:pt x="252" y="1236"/>
                    </a:lnTo>
                    <a:lnTo>
                      <a:pt x="329" y="1294"/>
                    </a:lnTo>
                    <a:lnTo>
                      <a:pt x="425" y="1352"/>
                    </a:lnTo>
                    <a:lnTo>
                      <a:pt x="599" y="1429"/>
                    </a:lnTo>
                    <a:lnTo>
                      <a:pt x="792" y="1449"/>
                    </a:lnTo>
                    <a:lnTo>
                      <a:pt x="1005" y="1449"/>
                    </a:lnTo>
                    <a:lnTo>
                      <a:pt x="1198" y="1410"/>
                    </a:lnTo>
                    <a:lnTo>
                      <a:pt x="1410" y="1371"/>
                    </a:lnTo>
                    <a:lnTo>
                      <a:pt x="1622" y="1294"/>
                    </a:lnTo>
                    <a:lnTo>
                      <a:pt x="1816" y="1198"/>
                    </a:lnTo>
                    <a:lnTo>
                      <a:pt x="1989" y="1120"/>
                    </a:lnTo>
                    <a:lnTo>
                      <a:pt x="2298" y="947"/>
                    </a:lnTo>
                    <a:lnTo>
                      <a:pt x="2511" y="792"/>
                    </a:lnTo>
                    <a:lnTo>
                      <a:pt x="2588" y="754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9390;p72"/>
              <p:cNvSpPr/>
              <p:nvPr/>
            </p:nvSpPr>
            <p:spPr>
              <a:xfrm>
                <a:off x="4569000" y="2923000"/>
                <a:ext cx="642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198" extrusionOk="0">
                    <a:moveTo>
                      <a:pt x="1487" y="0"/>
                    </a:moveTo>
                    <a:lnTo>
                      <a:pt x="985" y="20"/>
                    </a:lnTo>
                    <a:lnTo>
                      <a:pt x="753" y="58"/>
                    </a:lnTo>
                    <a:lnTo>
                      <a:pt x="522" y="116"/>
                    </a:lnTo>
                    <a:lnTo>
                      <a:pt x="329" y="174"/>
                    </a:lnTo>
                    <a:lnTo>
                      <a:pt x="174" y="251"/>
                    </a:lnTo>
                    <a:lnTo>
                      <a:pt x="116" y="309"/>
                    </a:lnTo>
                    <a:lnTo>
                      <a:pt x="58" y="367"/>
                    </a:lnTo>
                    <a:lnTo>
                      <a:pt x="20" y="425"/>
                    </a:lnTo>
                    <a:lnTo>
                      <a:pt x="0" y="483"/>
                    </a:lnTo>
                    <a:lnTo>
                      <a:pt x="0" y="560"/>
                    </a:lnTo>
                    <a:lnTo>
                      <a:pt x="20" y="637"/>
                    </a:lnTo>
                    <a:lnTo>
                      <a:pt x="58" y="715"/>
                    </a:lnTo>
                    <a:lnTo>
                      <a:pt x="116" y="811"/>
                    </a:lnTo>
                    <a:lnTo>
                      <a:pt x="193" y="908"/>
                    </a:lnTo>
                    <a:lnTo>
                      <a:pt x="251" y="966"/>
                    </a:lnTo>
                    <a:lnTo>
                      <a:pt x="348" y="1043"/>
                    </a:lnTo>
                    <a:lnTo>
                      <a:pt x="425" y="1101"/>
                    </a:lnTo>
                    <a:lnTo>
                      <a:pt x="599" y="1159"/>
                    </a:lnTo>
                    <a:lnTo>
                      <a:pt x="792" y="1197"/>
                    </a:lnTo>
                    <a:lnTo>
                      <a:pt x="1004" y="1197"/>
                    </a:lnTo>
                    <a:lnTo>
                      <a:pt x="1197" y="1178"/>
                    </a:lnTo>
                    <a:lnTo>
                      <a:pt x="1410" y="1120"/>
                    </a:lnTo>
                    <a:lnTo>
                      <a:pt x="1603" y="1062"/>
                    </a:lnTo>
                    <a:lnTo>
                      <a:pt x="1796" y="985"/>
                    </a:lnTo>
                    <a:lnTo>
                      <a:pt x="1989" y="888"/>
                    </a:lnTo>
                    <a:lnTo>
                      <a:pt x="2279" y="734"/>
                    </a:lnTo>
                    <a:lnTo>
                      <a:pt x="2491" y="599"/>
                    </a:lnTo>
                    <a:lnTo>
                      <a:pt x="2568" y="541"/>
                    </a:lnTo>
                    <a:lnTo>
                      <a:pt x="2414" y="2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9391;p72"/>
              <p:cNvSpPr/>
              <p:nvPr/>
            </p:nvSpPr>
            <p:spPr>
              <a:xfrm>
                <a:off x="4521700" y="2843350"/>
                <a:ext cx="83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1468" extrusionOk="0">
                    <a:moveTo>
                      <a:pt x="3283" y="0"/>
                    </a:moveTo>
                    <a:lnTo>
                      <a:pt x="19" y="1391"/>
                    </a:lnTo>
                    <a:lnTo>
                      <a:pt x="0" y="1410"/>
                    </a:lnTo>
                    <a:lnTo>
                      <a:pt x="0" y="1449"/>
                    </a:lnTo>
                    <a:lnTo>
                      <a:pt x="19" y="1468"/>
                    </a:lnTo>
                    <a:lnTo>
                      <a:pt x="58" y="1468"/>
                    </a:lnTo>
                    <a:lnTo>
                      <a:pt x="3321" y="78"/>
                    </a:lnTo>
                    <a:lnTo>
                      <a:pt x="3340" y="58"/>
                    </a:lnTo>
                    <a:lnTo>
                      <a:pt x="3340" y="20"/>
                    </a:lnTo>
                    <a:lnTo>
                      <a:pt x="332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16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8" b="100000" l="313" r="98906">
                        <a14:foregroundMark x1="3750" y1="3861" x2="97188" y2="9652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9" b="6744"/>
          <a:stretch/>
        </p:blipFill>
        <p:spPr>
          <a:xfrm>
            <a:off x="30901" y="811607"/>
            <a:ext cx="9144000" cy="421439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"/>
              </a:srgbClr>
            </a:outerShdw>
            <a:reflection stA="0" endPos="65000" dist="508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666893" y="2660321"/>
                <a:ext cx="3326609" cy="933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 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</a:t>
                </a:r>
                <a:r>
                  <a:rPr lang="vi-VN" sz="2800" b="1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b="1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93" y="2660321"/>
                <a:ext cx="3326609" cy="93397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4DF1BD-124B-3AB0-8F87-25BE502A4727}"/>
              </a:ext>
            </a:extLst>
          </p:cNvPr>
          <p:cNvSpPr txBox="1"/>
          <p:nvPr/>
        </p:nvSpPr>
        <p:spPr>
          <a:xfrm>
            <a:off x="828407" y="299743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1: Số ? </a:t>
            </a:r>
            <a:endParaRPr lang="vi-VN" sz="24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61955" y="22969"/>
            <a:ext cx="1682045" cy="1310072"/>
            <a:chOff x="7461955" y="22969"/>
            <a:chExt cx="1682045" cy="1158036"/>
          </a:xfrm>
        </p:grpSpPr>
        <p:grpSp>
          <p:nvGrpSpPr>
            <p:cNvPr id="8" name="Nhóm 12">
              <a:extLst>
                <a:ext uri="{FF2B5EF4-FFF2-40B4-BE49-F238E27FC236}">
                  <a16:creationId xmlns:a16="http://schemas.microsoft.com/office/drawing/2014/main" id="{964C340D-6333-E9D5-894A-FC3D9238C7D8}"/>
                </a:ext>
              </a:extLst>
            </p:cNvPr>
            <p:cNvGrpSpPr/>
            <p:nvPr/>
          </p:nvGrpSpPr>
          <p:grpSpPr>
            <a:xfrm>
              <a:off x="7461955" y="22969"/>
              <a:ext cx="1682045" cy="1158036"/>
              <a:chOff x="262357" y="1358616"/>
              <a:chExt cx="2149790" cy="1607113"/>
            </a:xfrm>
          </p:grpSpPr>
          <p:sp>
            <p:nvSpPr>
              <p:cNvPr id="9" name="Hình chữ nhật: Góc Tròn 5">
                <a:extLst>
                  <a:ext uri="{FF2B5EF4-FFF2-40B4-BE49-F238E27FC236}">
                    <a16:creationId xmlns:a16="http://schemas.microsoft.com/office/drawing/2014/main" id="{CB3EBDF2-7050-6210-B154-6136D4D0CF97}"/>
                  </a:ext>
                </a:extLst>
              </p:cNvPr>
              <p:cNvSpPr/>
              <p:nvPr/>
            </p:nvSpPr>
            <p:spPr>
              <a:xfrm>
                <a:off x="262357" y="1358616"/>
                <a:ext cx="2149790" cy="1607113"/>
              </a:xfrm>
              <a:prstGeom prst="roundRect">
                <a:avLst>
                  <a:gd name="adj" fmla="val 11475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FFBBBB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>
                  <a:solidFill>
                    <a:srgbClr val="80A4E7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  <p:pic>
            <p:nvPicPr>
              <p:cNvPr id="10" name="Hình ảnh 7">
                <a:extLst>
                  <a:ext uri="{FF2B5EF4-FFF2-40B4-BE49-F238E27FC236}">
                    <a16:creationId xmlns:a16="http://schemas.microsoft.com/office/drawing/2014/main" id="{B6823777-A6D2-D106-B495-2D068230E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079" y="1436232"/>
                <a:ext cx="453772" cy="453772"/>
              </a:xfrm>
              <a:prstGeom prst="rect">
                <a:avLst/>
              </a:prstGeom>
            </p:spPr>
          </p:pic>
          <p:sp>
            <p:nvSpPr>
              <p:cNvPr id="11" name="Title 4">
                <a:extLst>
                  <a:ext uri="{FF2B5EF4-FFF2-40B4-BE49-F238E27FC236}">
                    <a16:creationId xmlns:a16="http://schemas.microsoft.com/office/drawing/2014/main" id="{93B402F9-54B8-F6D9-6F80-74456DDDEB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6520" y="1499932"/>
                <a:ext cx="1300186" cy="383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800"/>
                  <a:buFont typeface="DM Serif Display"/>
                  <a:buNone/>
                  <a:defRPr sz="4800" b="1" i="0" u="none" strike="noStrike" cap="none">
                    <a:solidFill>
                      <a:schemeClr val="dk1"/>
                    </a:solidFill>
                    <a:latin typeface="DM Serif Display"/>
                    <a:ea typeface="DM Serif Display"/>
                    <a:cs typeface="DM Serif Display"/>
                    <a:sym typeface="DM Serif Display"/>
                  </a:defRPr>
                </a:lvl1pPr>
                <a:lvl2pPr marR="0" lvl="1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Clr>
                    <a:srgbClr val="B97370"/>
                  </a:buClr>
                </a:pPr>
                <a:r>
                  <a:rPr lang="en-US" sz="1600">
                    <a:solidFill>
                      <a:srgbClr val="352A53"/>
                    </a:solidFill>
                    <a:latin typeface="#9Slide03 Quicksand Bold" panose="00000800000000000000" pitchFamily="2" charset="0"/>
                  </a:rPr>
                  <a:t>Vở</a:t>
                </a:r>
                <a:endParaRPr lang="vi-VN" sz="1600">
                  <a:solidFill>
                    <a:srgbClr val="352A53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2" name="Title 4">
                <a:extLst>
                  <a:ext uri="{FF2B5EF4-FFF2-40B4-BE49-F238E27FC236}">
                    <a16:creationId xmlns:a16="http://schemas.microsoft.com/office/drawing/2014/main" id="{9458812C-6C9D-6748-EB83-4ED9465DA2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2948" y="2326068"/>
                <a:ext cx="1300186" cy="383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800"/>
                  <a:buFont typeface="DM Serif Display"/>
                  <a:buNone/>
                  <a:defRPr sz="4800" b="1" i="0" u="none" strike="noStrike" cap="none">
                    <a:solidFill>
                      <a:schemeClr val="dk1"/>
                    </a:solidFill>
                    <a:latin typeface="DM Serif Display"/>
                    <a:ea typeface="DM Serif Display"/>
                    <a:cs typeface="DM Serif Display"/>
                    <a:sym typeface="DM Serif Display"/>
                  </a:defRPr>
                </a:lvl1pPr>
                <a:lvl2pPr marR="0" lvl="1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Clr>
                    <a:srgbClr val="352A53"/>
                  </a:buClr>
                </a:pPr>
                <a:r>
                  <a:rPr lang="en-US" sz="1600">
                    <a:solidFill>
                      <a:srgbClr val="352A53"/>
                    </a:solidFill>
                    <a:latin typeface="#9Slide03 Quicksand Bold" panose="00000800000000000000" pitchFamily="2" charset="0"/>
                  </a:rPr>
                  <a:t>Cá nhân</a:t>
                </a:r>
                <a:endParaRPr lang="vi-VN" sz="1600">
                  <a:solidFill>
                    <a:srgbClr val="352A53"/>
                  </a:solidFill>
                  <a:latin typeface="#9Slide03 Quicksand Bold" panose="00000800000000000000" pitchFamily="2" charset="0"/>
                </a:endParaRPr>
              </a:p>
            </p:txBody>
          </p:sp>
        </p:grpSp>
        <p:pic>
          <p:nvPicPr>
            <p:cNvPr id="13" name="Picture 2" descr="Cậu Bé, Đứa Trẻ, Trẻ Em, Học Bài, Học Tập, Tải hình PNG 137 -  Free.Vector6.com">
              <a:extLst>
                <a:ext uri="{FF2B5EF4-FFF2-40B4-BE49-F238E27FC236}">
                  <a16:creationId xmlns:a16="http://schemas.microsoft.com/office/drawing/2014/main" id="{8FC91828-9626-0831-97D6-24760909E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74039" y="536136"/>
              <a:ext cx="690489" cy="55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20671" y="3128308"/>
            <a:ext cx="42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a)</a:t>
            </a:r>
            <a:endParaRPr lang="en-US" sz="1800"/>
          </a:p>
        </p:txBody>
      </p:sp>
      <p:pic>
        <p:nvPicPr>
          <p:cNvPr id="17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7496" y="91655"/>
            <a:ext cx="1079274" cy="607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5285312" y="2562748"/>
                <a:ext cx="3017665" cy="899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𝟏𝟏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 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</a:t>
                </a:r>
                <a:r>
                  <a:rPr lang="vi-VN" sz="2800" b="1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b="1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312" y="2562748"/>
                <a:ext cx="3017665" cy="899221"/>
              </a:xfrm>
              <a:prstGeom prst="rect">
                <a:avLst/>
              </a:prstGeom>
              <a:blipFill rotWithShape="1">
                <a:blip r:embed="rId11"/>
                <a:stretch>
                  <a:fillRect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572000" y="2952511"/>
            <a:ext cx="42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b</a:t>
            </a:r>
            <a:r>
              <a:rPr lang="en-US" sz="1800" smtClean="0"/>
              <a:t>)</a:t>
            </a:r>
            <a:endParaRPr lang="en-US" sz="1800"/>
          </a:p>
        </p:txBody>
      </p:sp>
      <p:sp>
        <p:nvSpPr>
          <p:cNvPr id="23" name="TextBox 22"/>
          <p:cNvSpPr txBox="1"/>
          <p:nvPr/>
        </p:nvSpPr>
        <p:spPr>
          <a:xfrm>
            <a:off x="2810963" y="3935797"/>
            <a:ext cx="42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</a:t>
            </a:r>
            <a:r>
              <a:rPr lang="en-US" sz="1800" smtClean="0"/>
              <a:t>)</a:t>
            </a: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3234465" y="3627123"/>
                <a:ext cx="3023032" cy="933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𝟏𝟏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 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</a:t>
                </a:r>
                <a:r>
                  <a:rPr lang="vi-VN" sz="2800" b="1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800" b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b="1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465" y="3627123"/>
                <a:ext cx="3023032" cy="93397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s://img.loigiaihay.com/picture/2023/0706/20_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8" y="788988"/>
            <a:ext cx="6884647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7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8" b="100000" l="313" r="98906">
                        <a14:foregroundMark x1="3750" y1="3861" x2="97188" y2="9652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9" b="6744"/>
          <a:stretch/>
        </p:blipFill>
        <p:spPr>
          <a:xfrm>
            <a:off x="30901" y="811607"/>
            <a:ext cx="9144000" cy="421439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"/>
              </a:srgbClr>
            </a:outerShdw>
            <a:reflection stA="0" endPos="65000" dist="508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666893" y="2660321"/>
                <a:ext cx="3326609" cy="906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𝟏𝟑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 −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</a:t>
                </a:r>
                <a:r>
                  <a:rPr lang="vi-VN" sz="2800" b="1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=2</a:t>
                </a:r>
                <a:endParaRPr lang="en-US" sz="2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93" y="2660321"/>
                <a:ext cx="3326609" cy="906980"/>
              </a:xfrm>
              <a:prstGeom prst="rect">
                <a:avLst/>
              </a:prstGeom>
              <a:blipFill rotWithShape="1">
                <a:blip r:embed="rId7"/>
                <a:stretch>
                  <a:fillRect b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4DF1BD-124B-3AB0-8F87-25BE502A4727}"/>
              </a:ext>
            </a:extLst>
          </p:cNvPr>
          <p:cNvSpPr txBox="1"/>
          <p:nvPr/>
        </p:nvSpPr>
        <p:spPr>
          <a:xfrm>
            <a:off x="828407" y="299743"/>
            <a:ext cx="322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2:Tính rồi rút gọn</a:t>
            </a:r>
            <a:endParaRPr lang="vi-VN" sz="24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61955" y="22969"/>
            <a:ext cx="1682045" cy="1310072"/>
            <a:chOff x="7461955" y="22969"/>
            <a:chExt cx="1682045" cy="1158036"/>
          </a:xfrm>
        </p:grpSpPr>
        <p:grpSp>
          <p:nvGrpSpPr>
            <p:cNvPr id="8" name="Nhóm 12">
              <a:extLst>
                <a:ext uri="{FF2B5EF4-FFF2-40B4-BE49-F238E27FC236}">
                  <a16:creationId xmlns:a16="http://schemas.microsoft.com/office/drawing/2014/main" id="{964C340D-6333-E9D5-894A-FC3D9238C7D8}"/>
                </a:ext>
              </a:extLst>
            </p:cNvPr>
            <p:cNvGrpSpPr/>
            <p:nvPr/>
          </p:nvGrpSpPr>
          <p:grpSpPr>
            <a:xfrm>
              <a:off x="7461955" y="22969"/>
              <a:ext cx="1682045" cy="1158036"/>
              <a:chOff x="262357" y="1358616"/>
              <a:chExt cx="2149790" cy="1607113"/>
            </a:xfrm>
          </p:grpSpPr>
          <p:sp>
            <p:nvSpPr>
              <p:cNvPr id="9" name="Hình chữ nhật: Góc Tròn 5">
                <a:extLst>
                  <a:ext uri="{FF2B5EF4-FFF2-40B4-BE49-F238E27FC236}">
                    <a16:creationId xmlns:a16="http://schemas.microsoft.com/office/drawing/2014/main" id="{CB3EBDF2-7050-6210-B154-6136D4D0CF97}"/>
                  </a:ext>
                </a:extLst>
              </p:cNvPr>
              <p:cNvSpPr/>
              <p:nvPr/>
            </p:nvSpPr>
            <p:spPr>
              <a:xfrm>
                <a:off x="262357" y="1358616"/>
                <a:ext cx="2149790" cy="1607113"/>
              </a:xfrm>
              <a:prstGeom prst="roundRect">
                <a:avLst>
                  <a:gd name="adj" fmla="val 11475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FFBBBB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80A4E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Hình ảnh 7">
                <a:extLst>
                  <a:ext uri="{FF2B5EF4-FFF2-40B4-BE49-F238E27FC236}">
                    <a16:creationId xmlns:a16="http://schemas.microsoft.com/office/drawing/2014/main" id="{B6823777-A6D2-D106-B495-2D068230E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079" y="1436232"/>
                <a:ext cx="453772" cy="453772"/>
              </a:xfrm>
              <a:prstGeom prst="rect">
                <a:avLst/>
              </a:prstGeom>
            </p:spPr>
          </p:pic>
          <p:sp>
            <p:nvSpPr>
              <p:cNvPr id="11" name="Title 4">
                <a:extLst>
                  <a:ext uri="{FF2B5EF4-FFF2-40B4-BE49-F238E27FC236}">
                    <a16:creationId xmlns:a16="http://schemas.microsoft.com/office/drawing/2014/main" id="{93B402F9-54B8-F6D9-6F80-74456DDDEB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6520" y="1499932"/>
                <a:ext cx="1300186" cy="383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800"/>
                  <a:buFont typeface="DM Serif Display"/>
                  <a:buNone/>
                  <a:defRPr sz="4800" b="1" i="0" u="none" strike="noStrike" cap="none">
                    <a:solidFill>
                      <a:schemeClr val="dk1"/>
                    </a:solidFill>
                    <a:latin typeface="DM Serif Display"/>
                    <a:ea typeface="DM Serif Display"/>
                    <a:cs typeface="DM Serif Display"/>
                    <a:sym typeface="DM Serif Display"/>
                  </a:defRPr>
                </a:lvl1pPr>
                <a:lvl2pPr marR="0" lvl="1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600">
                    <a:solidFill>
                      <a:srgbClr val="352A53"/>
                    </a:solidFill>
                    <a:latin typeface="#9Slide03 Quicksand Bold" panose="00000800000000000000" pitchFamily="2" charset="0"/>
                  </a:rPr>
                  <a:t>Vở</a:t>
                </a:r>
                <a:endParaRPr lang="vi-VN" sz="1600">
                  <a:solidFill>
                    <a:srgbClr val="352A53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2" name="Title 4">
                <a:extLst>
                  <a:ext uri="{FF2B5EF4-FFF2-40B4-BE49-F238E27FC236}">
                    <a16:creationId xmlns:a16="http://schemas.microsoft.com/office/drawing/2014/main" id="{9458812C-6C9D-6748-EB83-4ED9465DA2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2948" y="2326068"/>
                <a:ext cx="1300186" cy="383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800"/>
                  <a:buFont typeface="DM Serif Display"/>
                  <a:buNone/>
                  <a:defRPr sz="4800" b="1" i="0" u="none" strike="noStrike" cap="none">
                    <a:solidFill>
                      <a:schemeClr val="dk1"/>
                    </a:solidFill>
                    <a:latin typeface="DM Serif Display"/>
                    <a:ea typeface="DM Serif Display"/>
                    <a:cs typeface="DM Serif Display"/>
                    <a:sym typeface="DM Serif Display"/>
                  </a:defRPr>
                </a:lvl1pPr>
                <a:lvl2pPr marR="0" lvl="1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000"/>
                  <a:buFont typeface="Arial"/>
                  <a:buNone/>
                  <a:defRPr sz="6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Clr>
                    <a:srgbClr val="352A53"/>
                  </a:buClr>
                </a:pPr>
                <a:r>
                  <a:rPr lang="en-US" sz="1600">
                    <a:solidFill>
                      <a:srgbClr val="352A53"/>
                    </a:solidFill>
                    <a:latin typeface="#9Slide03 Quicksand Bold" panose="00000800000000000000" pitchFamily="2" charset="0"/>
                  </a:rPr>
                  <a:t>Cá nhân</a:t>
                </a:r>
                <a:endParaRPr lang="vi-VN" sz="1600">
                  <a:solidFill>
                    <a:srgbClr val="352A53"/>
                  </a:solidFill>
                  <a:latin typeface="#9Slide03 Quicksand Bold" panose="00000800000000000000" pitchFamily="2" charset="0"/>
                </a:endParaRPr>
              </a:p>
            </p:txBody>
          </p:sp>
        </p:grpSp>
        <p:pic>
          <p:nvPicPr>
            <p:cNvPr id="13" name="Picture 2" descr="Cậu Bé, Đứa Trẻ, Trẻ Em, Học Bài, Học Tập, Tải hình PNG 137 -  Free.Vector6.com">
              <a:extLst>
                <a:ext uri="{FF2B5EF4-FFF2-40B4-BE49-F238E27FC236}">
                  <a16:creationId xmlns:a16="http://schemas.microsoft.com/office/drawing/2014/main" id="{8FC91828-9626-0831-97D6-24760909E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74039" y="536136"/>
              <a:ext cx="690489" cy="55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20671" y="3128308"/>
            <a:ext cx="42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a)</a:t>
            </a:r>
            <a:endParaRPr lang="en-US" sz="1800"/>
          </a:p>
        </p:txBody>
      </p:sp>
      <p:sp>
        <p:nvSpPr>
          <p:cNvPr id="16" name="TextBox 15"/>
          <p:cNvSpPr txBox="1"/>
          <p:nvPr/>
        </p:nvSpPr>
        <p:spPr>
          <a:xfrm>
            <a:off x="4671672" y="1620400"/>
            <a:ext cx="42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b</a:t>
            </a:r>
            <a:r>
              <a:rPr lang="en-US" sz="1800" smtClean="0"/>
              <a:t>)</a:t>
            </a:r>
            <a:endParaRPr lang="en-US" sz="1800"/>
          </a:p>
        </p:txBody>
      </p:sp>
      <p:pic>
        <p:nvPicPr>
          <p:cNvPr id="17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7496" y="91655"/>
            <a:ext cx="1079274" cy="607092"/>
          </a:xfrm>
          <a:prstGeom prst="rect">
            <a:avLst/>
          </a:prstGeom>
        </p:spPr>
      </p:pic>
      <p:pic>
        <p:nvPicPr>
          <p:cNvPr id="2050" name="Picture 2" descr="https://img.loigiaihay.com/picture/2023/0706/20_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2" y="968058"/>
            <a:ext cx="6701711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5285312" y="2562748"/>
                <a:ext cx="3721419" cy="862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𝟏𝟖</m:t>
                        </m:r>
                      </m:den>
                    </m:f>
                    <m:r>
                      <a:rPr lang="en-US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𝟏𝟏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 −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</a:t>
                </a:r>
                <a:r>
                  <a:rPr lang="vi-VN" sz="2800" b="1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312" y="2562748"/>
                <a:ext cx="3721419" cy="862672"/>
              </a:xfrm>
              <a:prstGeom prst="rect">
                <a:avLst/>
              </a:prstGeom>
              <a:blipFill rotWithShape="1">
                <a:blip r:embed="rId12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880458" y="2952511"/>
            <a:ext cx="42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b</a:t>
            </a:r>
            <a:r>
              <a:rPr lang="en-US" sz="1800" smtClean="0"/>
              <a:t>)</a:t>
            </a:r>
            <a:endParaRPr lang="en-US" sz="1800"/>
          </a:p>
        </p:txBody>
      </p:sp>
      <p:sp>
        <p:nvSpPr>
          <p:cNvPr id="23" name="TextBox 22"/>
          <p:cNvSpPr txBox="1"/>
          <p:nvPr/>
        </p:nvSpPr>
        <p:spPr>
          <a:xfrm>
            <a:off x="2810962" y="3969258"/>
            <a:ext cx="42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</a:t>
            </a:r>
            <a:r>
              <a:rPr lang="en-US" sz="1800" smtClean="0"/>
              <a:t>)</a:t>
            </a: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3234464" y="3627123"/>
                <a:ext cx="3721419" cy="85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a:rPr lang="en-US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vi-VN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𝟏𝟑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 −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</a:t>
                </a:r>
                <a:r>
                  <a:rPr lang="vi-VN" sz="2800" b="1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8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464" y="3627123"/>
                <a:ext cx="3721419" cy="852221"/>
              </a:xfrm>
              <a:prstGeom prst="rect">
                <a:avLst/>
              </a:prstGeom>
              <a:blipFill rotWithShape="1">
                <a:blip r:embed="rId13"/>
                <a:stretch>
                  <a:fillRect b="-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626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7" grpId="0"/>
      <p:bldP spid="15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3227" y="160942"/>
                <a:ext cx="7262397" cy="1512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b="1" smtClean="0">
                    <a:solidFill>
                      <a:srgbClr val="0070C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Bài 3:</a:t>
                </a:r>
                <a:r>
                  <a:rPr lang="en-US" sz="1800" smtClean="0"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Lúc đầu bình nước nhà Gia Linh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1800" b="0" i="1" smtClean="0">
                        <a:latin typeface="Cambria Math"/>
                      </a:rPr>
                      <m:t> </m:t>
                    </m:r>
                    <m:r>
                      <a:rPr lang="en-US" sz="1800" b="0" i="1" smtClean="0">
                        <a:latin typeface="Cambria Math"/>
                      </a:rPr>
                      <m:t>𝑏</m:t>
                    </m:r>
                    <m:r>
                      <a:rPr lang="en-US" sz="1800" b="0" i="0" smtClean="0">
                        <a:latin typeface="Cambria Math"/>
                      </a:rPr>
                      <m:t>ì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nh</m:t>
                    </m:r>
                    <m:r>
                      <a:rPr lang="en-US" sz="1800" b="0" i="0" smtClean="0">
                        <a:latin typeface="Cambria Math"/>
                      </a:rPr>
                      <m:t>.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Sau</m:t>
                    </m:r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khi</m:t>
                    </m:r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s</m:t>
                    </m:r>
                    <m:r>
                      <a:rPr lang="en-US" sz="1800" b="0" i="0" smtClean="0">
                        <a:latin typeface="Cambria Math"/>
                      </a:rPr>
                      <m:t>ử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d</m:t>
                    </m:r>
                    <m:r>
                      <a:rPr lang="en-US" sz="1800" b="0" i="0" smtClean="0">
                        <a:latin typeface="Cambria Math"/>
                      </a:rPr>
                      <m:t>ụ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ng</m:t>
                    </m:r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l</m:t>
                    </m:r>
                    <m:r>
                      <a:rPr lang="en-US" sz="1800" b="0" i="0" smtClean="0">
                        <a:latin typeface="Cambria Math"/>
                      </a:rPr>
                      <m:t>ượ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ng</m:t>
                    </m:r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n</m:t>
                    </m:r>
                    <m:r>
                      <a:rPr lang="en-US" sz="1800" b="0" i="0" smtClean="0">
                        <a:latin typeface="Cambria Math"/>
                      </a:rPr>
                      <m:t>ướ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c</m:t>
                    </m:r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c</m:t>
                    </m:r>
                    <m:r>
                      <a:rPr lang="en-US" sz="1800" b="0" i="0" smtClean="0">
                        <a:latin typeface="Cambria Math"/>
                      </a:rPr>
                      <m:t>ò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n</m:t>
                    </m:r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l</m:t>
                    </m:r>
                    <m:r>
                      <a:rPr lang="en-US" sz="1800" b="0" i="0" smtClean="0">
                        <a:latin typeface="Cambria Math"/>
                      </a:rPr>
                      <m:t>ạ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i</m:t>
                    </m:r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l</m:t>
                    </m:r>
                    <m:r>
                      <a:rPr lang="en-US" sz="1800" b="0" i="0" smtClean="0">
                        <a:latin typeface="Cambria Math"/>
                      </a:rPr>
                      <m:t>à </m:t>
                    </m:r>
                    <m:f>
                      <m:fPr>
                        <m:ctrlPr>
                          <a:rPr lang="vi-V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1800" smtClean="0"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bình</a:t>
                </a:r>
                <a:r>
                  <a:rPr lang="vi-VN" sz="1800" smtClean="0"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. </a:t>
                </a:r>
                <a:r>
                  <a:rPr lang="vi-VN" sz="1800"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Hỏi </a:t>
                </a:r>
                <a:r>
                  <a:rPr lang="en-US" sz="1800" smtClean="0"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nhà Gia Linh </a:t>
                </a:r>
                <a:r>
                  <a:rPr lang="vi-VN" sz="1800">
                    <a:latin typeface="Times New Roman" pitchFamily="18" charset="0"/>
                    <a:cs typeface="Times New Roman" pitchFamily="18" charset="0"/>
                  </a:rPr>
                  <a:t>đã dùng hết lượng nước bằng bao nhiêu phần bình nước?</a:t>
                </a:r>
                <a:r>
                  <a:rPr lang="vi-VN" sz="1800" smtClean="0"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?</a:t>
                </a:r>
                <a:endParaRPr lang="en-US" sz="180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27" y="160942"/>
                <a:ext cx="7262397" cy="1512658"/>
              </a:xfrm>
              <a:prstGeom prst="rect">
                <a:avLst/>
              </a:prstGeom>
              <a:blipFill rotWithShape="1">
                <a:blip r:embed="rId3"/>
                <a:stretch>
                  <a:fillRect l="-756" r="-672" b="-2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32" b="15543"/>
          <a:stretch/>
        </p:blipFill>
        <p:spPr>
          <a:xfrm>
            <a:off x="774013" y="2107512"/>
            <a:ext cx="5573652" cy="224175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703545" y="1673600"/>
            <a:ext cx="88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Bài Giải</a:t>
            </a:r>
            <a:endParaRPr lang="en-US" b="1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CB3EBDF2-7050-6210-B154-6136D4D0CF97}"/>
              </a:ext>
            </a:extLst>
          </p:cNvPr>
          <p:cNvSpPr/>
          <p:nvPr/>
        </p:nvSpPr>
        <p:spPr>
          <a:xfrm>
            <a:off x="6963192" y="2110192"/>
            <a:ext cx="1682045" cy="1718858"/>
          </a:xfrm>
          <a:prstGeom prst="roundRect">
            <a:avLst>
              <a:gd name="adj" fmla="val 11475"/>
            </a:avLst>
          </a:prstGeom>
          <a:solidFill>
            <a:srgbClr val="FFFFFF"/>
          </a:solidFill>
          <a:ln w="38100" cap="flat" cmpd="sng" algn="ctr">
            <a:solidFill>
              <a:srgbClr val="FFBBBB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80A4E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7">
            <a:extLst>
              <a:ext uri="{FF2B5EF4-FFF2-40B4-BE49-F238E27FC236}">
                <a16:creationId xmlns:a16="http://schemas.microsoft.com/office/drawing/2014/main" id="{B6823777-A6D2-D106-B495-2D068230E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5204" y="2168364"/>
            <a:ext cx="355042" cy="340096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93B402F9-54B8-F6D9-6F80-74456DDDEB48}"/>
              </a:ext>
            </a:extLst>
          </p:cNvPr>
          <p:cNvSpPr txBox="1">
            <a:spLocks/>
          </p:cNvSpPr>
          <p:nvPr/>
        </p:nvSpPr>
        <p:spPr>
          <a:xfrm>
            <a:off x="7490673" y="2216106"/>
            <a:ext cx="1017295" cy="2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erif Display"/>
              <a:buNone/>
              <a:defRPr sz="4800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>
                <a:solidFill>
                  <a:srgbClr val="352A53"/>
                </a:solidFill>
                <a:latin typeface="#9Slide03 Quicksand Bold" panose="00000800000000000000" pitchFamily="2" charset="0"/>
              </a:rPr>
              <a:t>Vở</a:t>
            </a:r>
            <a:endParaRPr lang="vi-VN" sz="1600">
              <a:solidFill>
                <a:srgbClr val="352A53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9458812C-6C9D-6748-EB83-4ED9465DA206}"/>
              </a:ext>
            </a:extLst>
          </p:cNvPr>
          <p:cNvSpPr txBox="1">
            <a:spLocks/>
          </p:cNvSpPr>
          <p:nvPr/>
        </p:nvSpPr>
        <p:spPr>
          <a:xfrm>
            <a:off x="7519175" y="2835283"/>
            <a:ext cx="1017295" cy="2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erif Display"/>
              <a:buNone/>
              <a:defRPr sz="4800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52A53"/>
              </a:buClr>
            </a:pPr>
            <a:r>
              <a:rPr lang="en-US" sz="1600">
                <a:solidFill>
                  <a:srgbClr val="352A53"/>
                </a:solidFill>
                <a:latin typeface="#9Slide03 Quicksand Bold" panose="00000800000000000000" pitchFamily="2" charset="0"/>
              </a:rPr>
              <a:t>Cá nhân</a:t>
            </a:r>
            <a:endParaRPr lang="vi-VN" sz="1600">
              <a:solidFill>
                <a:srgbClr val="352A53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8" name="Picture 2" descr="Cậu Bé, Đứa Trẻ, Trẻ Em, Học Bài, Học Tập, Tải hình PNG 137 -  Free.Vector6.com">
            <a:extLst>
              <a:ext uri="{FF2B5EF4-FFF2-40B4-BE49-F238E27FC236}">
                <a16:creationId xmlns:a16="http://schemas.microsoft.com/office/drawing/2014/main" id="{8FC91828-9626-0831-97D6-24760909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5276" y="2633822"/>
            <a:ext cx="690489" cy="5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4013" y="2277123"/>
                <a:ext cx="5573652" cy="1956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latinLnBrk="0"/>
                <a:r>
                  <a:rPr lang="vi-VN" smtClean="0">
                    <a:latin typeface="+mj-lt"/>
                  </a:rPr>
                  <a:t>Nhà Gia Linh đã dùng hết lượng nước bằng số </a:t>
                </a:r>
                <a:r>
                  <a:rPr lang="vi-VN">
                    <a:latin typeface="+mj-lt"/>
                  </a:rPr>
                  <a:t>phần </a:t>
                </a:r>
                <a:endParaRPr lang="en-US" smtClean="0">
                  <a:latin typeface="+mj-lt"/>
                </a:endParaRPr>
              </a:p>
              <a:p>
                <a:pPr algn="ctr" latinLnBrk="0"/>
                <a:endParaRPr lang="en-US">
                  <a:latin typeface="+mj-lt"/>
                </a:endParaRPr>
              </a:p>
              <a:p>
                <a:pPr algn="ctr" latinLnBrk="0"/>
                <a:r>
                  <a:rPr lang="vi-VN" smtClean="0">
                    <a:latin typeface="+mj-lt"/>
                  </a:rPr>
                  <a:t>bình </a:t>
                </a:r>
                <a:r>
                  <a:rPr lang="vi-VN">
                    <a:latin typeface="+mj-lt"/>
                  </a:rPr>
                  <a:t>nước là</a:t>
                </a:r>
                <a:r>
                  <a:rPr lang="vi-VN" smtClean="0">
                    <a:latin typeface="+mj-lt"/>
                  </a:rPr>
                  <a:t>:</a:t>
                </a:r>
                <a:endParaRPr lang="en-US" smtClean="0">
                  <a:latin typeface="+mj-lt"/>
                </a:endParaRPr>
              </a:p>
              <a:p>
                <a:pPr algn="ctr" latinLnBrk="0"/>
                <a:endParaRPr lang="vi-VN">
                  <a:latin typeface="+mj-lt"/>
                </a:endParaRPr>
              </a:p>
              <a:p>
                <a:pPr algn="ctr" latinLnBrk="0"/>
                <a14:m>
                  <m:oMath xmlns:m="http://schemas.openxmlformats.org/officeDocument/2006/math">
                    <m:f>
                      <m:fPr>
                        <m:ctrlPr>
                          <a:rPr lang="vi-V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>
                    <a:latin typeface="+mj-lt"/>
                  </a:rPr>
                  <a:t>−</a:t>
                </a:r>
                <a:r>
                  <a:rPr lang="vi-VN" sz="180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>
                    <a:latin typeface="+mj-lt"/>
                  </a:rPr>
                  <a:t>=</a:t>
                </a:r>
                <a:r>
                  <a:rPr lang="vi-VN" sz="180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>
                    <a:latin typeface="+mj-lt"/>
                  </a:rPr>
                  <a:t> (bình nước)</a:t>
                </a:r>
              </a:p>
              <a:p>
                <a:pPr algn="ctr" latinLnBrk="0"/>
                <a:endParaRPr lang="en-US" smtClean="0">
                  <a:latin typeface="+mj-lt"/>
                </a:endParaRPr>
              </a:p>
              <a:p>
                <a:pPr algn="ctr" latinLnBrk="0"/>
                <a:r>
                  <a:rPr lang="en-US">
                    <a:latin typeface="+mj-lt"/>
                  </a:rPr>
                  <a:t> </a:t>
                </a:r>
                <a:r>
                  <a:rPr lang="en-US" smtClean="0">
                    <a:latin typeface="+mj-lt"/>
                  </a:rPr>
                  <a:t>                 </a:t>
                </a:r>
                <a:r>
                  <a:rPr lang="vi-VN" smtClean="0">
                    <a:latin typeface="+mj-lt"/>
                  </a:rPr>
                  <a:t>Đáp </a:t>
                </a:r>
                <a:r>
                  <a:rPr lang="vi-VN">
                    <a:latin typeface="+mj-lt"/>
                  </a:rPr>
                  <a:t>số: </a:t>
                </a:r>
                <a:r>
                  <a:rPr lang="vi-VN" sz="180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>
                    <a:latin typeface="+mj-lt"/>
                  </a:rPr>
                  <a:t> bình nước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13" y="2277123"/>
                <a:ext cx="5573652" cy="1956433"/>
              </a:xfrm>
              <a:prstGeom prst="rect">
                <a:avLst/>
              </a:prstGeom>
              <a:blipFill rotWithShape="1">
                <a:blip r:embed="rId8"/>
                <a:stretch>
                  <a:fillRect t="-313" b="-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51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091" y="60452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tx2"/>
                </a:solidFill>
                <a:latin typeface="Fujiyama" pitchFamily="50" charset="0"/>
              </a:rPr>
              <a:t>Thứ</a:t>
            </a:r>
            <a:r>
              <a:rPr lang="en-US" sz="3600" b="1" dirty="0">
                <a:solidFill>
                  <a:schemeClr val="tx2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tx2"/>
                </a:solidFill>
                <a:latin typeface="Fujiyama" pitchFamily="50" charset="0"/>
              </a:rPr>
              <a:t>ngày</a:t>
            </a:r>
            <a:r>
              <a:rPr lang="en-US" sz="3600" b="1" dirty="0">
                <a:solidFill>
                  <a:schemeClr val="tx2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tx2"/>
                </a:solidFill>
                <a:latin typeface="Fujiyama" pitchFamily="50" charset="0"/>
              </a:rPr>
              <a:t>tháng</a:t>
            </a:r>
            <a:r>
              <a:rPr lang="en-US" sz="3600" b="1" dirty="0">
                <a:solidFill>
                  <a:schemeClr val="tx2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tx2"/>
                </a:solidFill>
                <a:latin typeface="Fujiyama" pitchFamily="50" charset="0"/>
              </a:rPr>
              <a:t>năm</a:t>
            </a:r>
            <a:r>
              <a:rPr lang="en-US" sz="3600" b="1" dirty="0">
                <a:solidFill>
                  <a:schemeClr val="tx2"/>
                </a:solidFill>
                <a:latin typeface="Fujiyama" pitchFamily="50" charset="0"/>
              </a:rPr>
              <a:t> ….</a:t>
            </a: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tx2"/>
                </a:solidFill>
                <a:latin typeface="Fujiyama" pitchFamily="50" charset="0"/>
              </a:rPr>
              <a:t>Bài</a:t>
            </a:r>
            <a:r>
              <a:rPr lang="en-US" sz="3600" b="1" dirty="0">
                <a:solidFill>
                  <a:schemeClr val="tx2"/>
                </a:solidFill>
                <a:latin typeface="Fujiyama" pitchFamily="50" charset="0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Fujiyama" pitchFamily="50" charset="0"/>
              </a:rPr>
              <a:t>124</a:t>
            </a:r>
            <a:endParaRPr lang="en-US" sz="3600" b="1" dirty="0">
              <a:solidFill>
                <a:schemeClr val="tx2"/>
              </a:solidFill>
              <a:latin typeface="Fujiyama" pitchFamily="50" charset="0"/>
            </a:endParaRP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 smtClean="0">
                <a:solidFill>
                  <a:schemeClr val="tx2"/>
                </a:solidFill>
                <a:latin typeface="Fujiyama" pitchFamily="50" charset="0"/>
              </a:rPr>
              <a:t>Phép</a:t>
            </a:r>
            <a:r>
              <a:rPr lang="en-US" sz="3600" b="1" dirty="0" smtClean="0">
                <a:solidFill>
                  <a:schemeClr val="tx2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Fujiyama" pitchFamily="50" charset="0"/>
              </a:rPr>
              <a:t>trừ</a:t>
            </a:r>
            <a:r>
              <a:rPr lang="en-US" sz="3600" b="1" dirty="0" smtClean="0">
                <a:solidFill>
                  <a:schemeClr val="tx2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Fujiyama" pitchFamily="50" charset="0"/>
              </a:rPr>
              <a:t>phân</a:t>
            </a:r>
            <a:r>
              <a:rPr lang="en-US" sz="3600" b="1" dirty="0" smtClean="0">
                <a:solidFill>
                  <a:schemeClr val="tx2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Fujiyama" pitchFamily="50" charset="0"/>
              </a:rPr>
              <a:t>số</a:t>
            </a:r>
            <a:endParaRPr lang="en-US" sz="3600" b="1" dirty="0">
              <a:solidFill>
                <a:schemeClr val="tx2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1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49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49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49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53" y="2556164"/>
            <a:ext cx="1754136" cy="175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120617" y="363109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1: Tính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  <m:r>
                      <a:rPr lang="en-US" sz="3600" b="1" i="1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en-US" sz="2800">
                  <a:solidFill>
                    <a:sysClr val="windowText" lastClr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 defTabSz="685800">
                  <a:buClrTx/>
                </a:pPr>
                <a:endParaRPr lang="en-US" sz="3600" b="1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17" y="363109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257947" y="4310300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r>
                  <a:rPr lang="en-US" sz="24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kern="1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47" y="4310300"/>
                <a:ext cx="2080634" cy="631372"/>
              </a:xfrm>
              <a:prstGeom prst="roundRect">
                <a:avLst/>
              </a:prstGeom>
              <a:blipFill>
                <a:blip r:embed="rId12"/>
                <a:stretch>
                  <a:fillRect l="-2924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586378"/>
            <a:ext cx="1723921" cy="1723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2420433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r>
                  <a:rPr lang="en-US" sz="24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433" y="4293048"/>
                <a:ext cx="2080634" cy="631372"/>
              </a:xfrm>
              <a:prstGeom prst="roundRect">
                <a:avLst/>
              </a:prstGeom>
              <a:blipFill>
                <a:blip r:embed="rId13"/>
                <a:stretch>
                  <a:fillRect l="-2933" b="-86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95" y="2646438"/>
            <a:ext cx="1663862" cy="1663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r>
                  <a:rPr lang="en-US" sz="21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1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blipFill>
                <a:blip r:embed="rId14"/>
                <a:stretch>
                  <a:fillRect l="-2053" b="-9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16" y="2706496"/>
            <a:ext cx="1603803" cy="1603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r>
                  <a:rPr lang="en-US" sz="21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100" kern="1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1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blipFill>
                <a:blip r:embed="rId15"/>
                <a:stretch>
                  <a:fillRect l="-2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24945" y="1655025"/>
            <a:ext cx="1400686" cy="7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0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29" y="2757655"/>
            <a:ext cx="1535927" cy="1535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099836" y="352718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2: Tính </a:t>
                </a:r>
                <a:r>
                  <a:rPr lang="en-US" sz="3200" b="1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 smtClean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solidFill>
                    <a:sysClr val="windowText" lastClr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836" y="352718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296212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r>
                  <a:rPr lang="en-US" sz="24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2" y="4293048"/>
                <a:ext cx="2080634" cy="631372"/>
              </a:xfrm>
              <a:prstGeom prst="roundRect">
                <a:avLst/>
              </a:prstGeom>
              <a:blipFill>
                <a:blip r:embed="rId12"/>
                <a:stretch>
                  <a:fillRect l="-3226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806" y="2718296"/>
            <a:ext cx="1614644" cy="1614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2420433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r>
                  <a:rPr lang="en-US" sz="24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4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433" y="4293048"/>
                <a:ext cx="2080634" cy="631372"/>
              </a:xfrm>
              <a:prstGeom prst="roundRect">
                <a:avLst/>
              </a:prstGeom>
              <a:blipFill>
                <a:blip r:embed="rId13"/>
                <a:stretch>
                  <a:fillRect l="-2933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440" y="2705822"/>
            <a:ext cx="1604478" cy="1604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21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1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blipFill>
                <a:blip r:embed="rId14"/>
                <a:stretch>
                  <a:fillRect l="-2053" b="-9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16" y="2689516"/>
            <a:ext cx="1620784" cy="1620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2100" kern="12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100" kern="1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blipFill>
                <a:blip r:embed="rId15"/>
                <a:stretch>
                  <a:fillRect l="-2053" b="-9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66109" y="1659070"/>
            <a:ext cx="1153099" cy="6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53" y="2605282"/>
            <a:ext cx="1705017" cy="1705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120617" y="363109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smtClean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3: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  <m:r>
                      <a:rPr lang="en-US" sz="3600" b="1" i="1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2800">
                  <a:solidFill>
                    <a:sysClr val="windowText" lastClr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17" y="363109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296212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4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2" y="4293048"/>
                <a:ext cx="2080634" cy="631372"/>
              </a:xfrm>
              <a:prstGeom prst="roundRect">
                <a:avLst/>
              </a:prstGeom>
              <a:blipFill>
                <a:blip r:embed="rId12"/>
                <a:stretch>
                  <a:fillRect l="-3226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53590"/>
            <a:ext cx="1556709" cy="1556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2420433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433" y="4293048"/>
                <a:ext cx="2080634" cy="631372"/>
              </a:xfrm>
              <a:prstGeom prst="roundRect">
                <a:avLst/>
              </a:prstGeom>
              <a:blipFill>
                <a:blip r:embed="rId13"/>
                <a:stretch>
                  <a:fillRect l="-2933" b="-67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595" y="2753590"/>
            <a:ext cx="1556710" cy="1556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buClrTx/>
                  <a:defRPr/>
                </a:pPr>
                <a:r>
                  <a:rPr kumimoji="0" lang="en-US" sz="2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blipFill>
                <a:blip r:embed="rId14"/>
                <a:stretch>
                  <a:fillRect l="-2053" b="-9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16" y="2679124"/>
            <a:ext cx="1631175" cy="1631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buClrTx/>
                  <a:defRPr/>
                </a:pPr>
                <a:r>
                  <a:rPr kumimoji="0" lang="en-US" sz="2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blipFill>
                <a:blip r:embed="rId15"/>
                <a:stretch>
                  <a:fillRect l="-2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66109" y="1659070"/>
            <a:ext cx="1153099" cy="6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914401" y="363109"/>
                <a:ext cx="6463144" cy="186054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2400" b="1" smtClean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 4: </a:t>
                </a:r>
                <a:r>
                  <a:rPr lang="en-US" sz="2400" smtClean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ysClr val="windowText" lastClr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bằng giấy </a:t>
                </a:r>
                <a:r>
                  <a:rPr lang="en-US" sz="2400" smtClean="0">
                    <a:solidFill>
                      <a:sysClr val="windowText" lastClr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màu, </a:t>
                </a:r>
                <a:r>
                  <a:rPr lang="en-US" sz="2400">
                    <a:solidFill>
                      <a:sysClr val="windowText" lastClr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ysClr val="windowText" lastClr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giấy màu để cắt chữ. Hỏi còn lại bao nhiêu phần của băng giấy?</a:t>
                </a:r>
                <a:endParaRPr lang="en-US" sz="2400" kern="12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363109"/>
                <a:ext cx="6463144" cy="186054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345" y="1380899"/>
            <a:ext cx="1200530" cy="12058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93818" y="2586764"/>
            <a:ext cx="3304309" cy="77931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viết phép tính thích hợp. </a:t>
            </a:r>
            <a:endParaRPr lang="en-US" sz="18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3496735" y="2654305"/>
                <a:ext cx="2083184" cy="77931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8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735" y="2654305"/>
                <a:ext cx="2083184" cy="779318"/>
              </a:xfrm>
              <a:prstGeom prst="roundRect">
                <a:avLst>
                  <a:gd name="adj" fmla="val 50000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6141027" y="2425705"/>
            <a:ext cx="2473036" cy="12365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Phép trừ phân số</a:t>
            </a:r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673436" y="2858953"/>
            <a:ext cx="467590" cy="3532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0901" y="4494882"/>
            <a:ext cx="1153099" cy="6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93827E-6 L -0.26702 -0.0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1" y="-1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2" grpId="0" animBg="1"/>
      <p:bldP spid="6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1" name="Google Shape;15291;p36"/>
          <p:cNvSpPr/>
          <p:nvPr/>
        </p:nvSpPr>
        <p:spPr>
          <a:xfrm>
            <a:off x="5722650" y="4503350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2" name="Google Shape;15292;p36"/>
          <p:cNvSpPr/>
          <p:nvPr/>
        </p:nvSpPr>
        <p:spPr>
          <a:xfrm>
            <a:off x="8246450" y="1955750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93" name="Google Shape;15293;p36"/>
          <p:cNvGrpSpPr/>
          <p:nvPr/>
        </p:nvGrpSpPr>
        <p:grpSpPr>
          <a:xfrm>
            <a:off x="2645319" y="368171"/>
            <a:ext cx="340379" cy="342649"/>
            <a:chOff x="4923800" y="3613825"/>
            <a:chExt cx="509625" cy="513025"/>
          </a:xfrm>
        </p:grpSpPr>
        <p:sp>
          <p:nvSpPr>
            <p:cNvPr id="15294" name="Google Shape;15294;p36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5" name="Google Shape;15295;p36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6" name="Google Shape;15296;p36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7" name="Google Shape;15297;p36"/>
          <p:cNvGrpSpPr/>
          <p:nvPr/>
        </p:nvGrpSpPr>
        <p:grpSpPr>
          <a:xfrm>
            <a:off x="8666869" y="3307221"/>
            <a:ext cx="340379" cy="342649"/>
            <a:chOff x="4923800" y="3613825"/>
            <a:chExt cx="509625" cy="513025"/>
          </a:xfrm>
        </p:grpSpPr>
        <p:sp>
          <p:nvSpPr>
            <p:cNvPr id="15298" name="Google Shape;15298;p36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9" name="Google Shape;15299;p36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0" name="Google Shape;15300;p36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Rectangle: Rounded Corners 2">
            <a:extLst>
              <a:ext uri="{FF2B5EF4-FFF2-40B4-BE49-F238E27FC236}">
                <a16:creationId xmlns:a16="http://schemas.microsoft.com/office/drawing/2014/main" id="{AAD75B7C-A3FB-1DA3-DF95-F33042546BE9}"/>
              </a:ext>
            </a:extLst>
          </p:cNvPr>
          <p:cNvSpPr/>
          <p:nvPr/>
        </p:nvSpPr>
        <p:spPr>
          <a:xfrm>
            <a:off x="959555" y="982134"/>
            <a:ext cx="7224889" cy="2889955"/>
          </a:xfrm>
          <a:prstGeom prst="roundRect">
            <a:avLst/>
          </a:prstGeom>
          <a:solidFill>
            <a:srgbClr val="F9F8E8">
              <a:alpha val="67000"/>
            </a:srgbClr>
          </a:solidFill>
          <a:ln w="25400" cap="flat" cmpd="sng" algn="ctr">
            <a:solidFill>
              <a:srgbClr val="F9F8E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smtClean="0">
              <a:ln>
                <a:noFill/>
              </a:ln>
              <a:solidFill>
                <a:srgbClr val="80CAB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1" name="Google Shape;641;p38">
            <a:extLst>
              <a:ext uri="{FF2B5EF4-FFF2-40B4-BE49-F238E27FC236}">
                <a16:creationId xmlns:a16="http://schemas.microsoft.com/office/drawing/2014/main" id="{2540861C-3845-84C5-3D18-E846F55BF269}"/>
              </a:ext>
            </a:extLst>
          </p:cNvPr>
          <p:cNvGrpSpPr/>
          <p:nvPr/>
        </p:nvGrpSpPr>
        <p:grpSpPr>
          <a:xfrm rot="899902">
            <a:off x="940973" y="683500"/>
            <a:ext cx="661390" cy="655321"/>
            <a:chOff x="3479228" y="1510926"/>
            <a:chExt cx="373798" cy="370368"/>
          </a:xfrm>
        </p:grpSpPr>
        <p:sp>
          <p:nvSpPr>
            <p:cNvPr id="102" name="Google Shape;642;p38">
              <a:extLst>
                <a:ext uri="{FF2B5EF4-FFF2-40B4-BE49-F238E27FC236}">
                  <a16:creationId xmlns:a16="http://schemas.microsoft.com/office/drawing/2014/main" id="{A8F3372C-6BF4-A78A-9C0F-D56C15AE0C97}"/>
                </a:ext>
              </a:extLst>
            </p:cNvPr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rgbClr val="EAD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643;p38">
              <a:extLst>
                <a:ext uri="{FF2B5EF4-FFF2-40B4-BE49-F238E27FC236}">
                  <a16:creationId xmlns:a16="http://schemas.microsoft.com/office/drawing/2014/main" id="{D151359D-83F6-8B05-4898-78A410216C94}"/>
                </a:ext>
              </a:extLst>
            </p:cNvPr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E8D6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644;p38">
              <a:extLst>
                <a:ext uri="{FF2B5EF4-FFF2-40B4-BE49-F238E27FC236}">
                  <a16:creationId xmlns:a16="http://schemas.microsoft.com/office/drawing/2014/main" id="{7F3F5C37-466F-249E-2360-A7211C07F481}"/>
                </a:ext>
              </a:extLst>
            </p:cNvPr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rgbClr val="F7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645;p38">
              <a:extLst>
                <a:ext uri="{FF2B5EF4-FFF2-40B4-BE49-F238E27FC236}">
                  <a16:creationId xmlns:a16="http://schemas.microsoft.com/office/drawing/2014/main" id="{1DD16866-A471-B142-764A-4799DB90DC29}"/>
                </a:ext>
              </a:extLst>
            </p:cNvPr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rgbClr val="F9F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46;p38">
              <a:extLst>
                <a:ext uri="{FF2B5EF4-FFF2-40B4-BE49-F238E27FC236}">
                  <a16:creationId xmlns:a16="http://schemas.microsoft.com/office/drawing/2014/main" id="{4B6CFA96-DDBB-4DBD-D497-0C84836C229E}"/>
                </a:ext>
              </a:extLst>
            </p:cNvPr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rgbClr val="EAD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47;p38">
              <a:extLst>
                <a:ext uri="{FF2B5EF4-FFF2-40B4-BE49-F238E27FC236}">
                  <a16:creationId xmlns:a16="http://schemas.microsoft.com/office/drawing/2014/main" id="{AF33B0B0-3FBE-2869-818F-0C0BDFA40A84}"/>
                </a:ext>
              </a:extLst>
            </p:cNvPr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rgbClr val="F4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48;p38">
              <a:extLst>
                <a:ext uri="{FF2B5EF4-FFF2-40B4-BE49-F238E27FC236}">
                  <a16:creationId xmlns:a16="http://schemas.microsoft.com/office/drawing/2014/main" id="{F1EB7A11-172E-DBDA-0621-11FDAFB284BA}"/>
                </a:ext>
              </a:extLst>
            </p:cNvPr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49;p38">
              <a:extLst>
                <a:ext uri="{FF2B5EF4-FFF2-40B4-BE49-F238E27FC236}">
                  <a16:creationId xmlns:a16="http://schemas.microsoft.com/office/drawing/2014/main" id="{E5C3754B-B155-01D7-2D37-4C58EE95F250}"/>
                </a:ext>
              </a:extLst>
            </p:cNvPr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F4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50;p38">
              <a:extLst>
                <a:ext uri="{FF2B5EF4-FFF2-40B4-BE49-F238E27FC236}">
                  <a16:creationId xmlns:a16="http://schemas.microsoft.com/office/drawing/2014/main" id="{8003590E-2D0A-8E78-2FBF-092F56A1F66E}"/>
                </a:ext>
              </a:extLst>
            </p:cNvPr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1" name="Title 153">
            <a:extLst>
              <a:ext uri="{FF2B5EF4-FFF2-40B4-BE49-F238E27FC236}">
                <a16:creationId xmlns:a16="http://schemas.microsoft.com/office/drawing/2014/main" id="{B8BDAD48-4F79-CD23-CBB9-04DA4C0F3E85}"/>
              </a:ext>
            </a:extLst>
          </p:cNvPr>
          <p:cNvSpPr txBox="1">
            <a:spLocks/>
          </p:cNvSpPr>
          <p:nvPr/>
        </p:nvSpPr>
        <p:spPr>
          <a:xfrm>
            <a:off x="1038358" y="1198051"/>
            <a:ext cx="6988902" cy="230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A6E"/>
              </a:buClr>
              <a:buSzPts val="4800"/>
              <a:buFont typeface="Fredoka One"/>
              <a:buNone/>
              <a:tabLst/>
              <a:defRPr/>
            </a:pPr>
            <a:r>
              <a:rPr kumimoji="0" lang="vi-VN" sz="6600" b="0" i="0" u="none" strike="noStrike" kern="0" cap="none" spc="0" normalizeH="0" baseline="0" noProof="0" smtClean="0">
                <a:ln w="0"/>
                <a:solidFill>
                  <a:srgbClr val="F47A6E">
                    <a:lumMod val="75000"/>
                  </a:srgbClr>
                </a:solidFill>
                <a:effectLst>
                  <a:outerShdw blurRad="38100" dist="19050" dir="2700000" algn="tl" rotWithShape="0">
                    <a:srgbClr val="BEE7DB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Phép </a:t>
            </a:r>
            <a:r>
              <a:rPr kumimoji="0" lang="en-US" sz="6600" b="0" i="0" u="none" strike="noStrike" kern="0" cap="none" spc="0" normalizeH="0" baseline="0" noProof="0" smtClean="0">
                <a:ln w="0"/>
                <a:solidFill>
                  <a:srgbClr val="F47A6E">
                    <a:lumMod val="75000"/>
                  </a:srgbClr>
                </a:solidFill>
                <a:effectLst>
                  <a:outerShdw blurRad="38100" dist="19050" dir="2700000" algn="tl" rotWithShape="0">
                    <a:srgbClr val="BEE7DB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trừ</a:t>
            </a:r>
            <a:r>
              <a:rPr kumimoji="0" lang="vi-VN" sz="6600" b="0" i="0" u="none" strike="noStrike" kern="0" cap="none" spc="0" normalizeH="0" baseline="0" noProof="0" smtClean="0">
                <a:ln w="0"/>
                <a:solidFill>
                  <a:srgbClr val="F47A6E">
                    <a:lumMod val="75000"/>
                  </a:srgbClr>
                </a:solidFill>
                <a:effectLst>
                  <a:outerShdw blurRad="38100" dist="19050" dir="2700000" algn="tl" rotWithShape="0">
                    <a:srgbClr val="BEE7DB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phân số</a:t>
            </a:r>
            <a:endParaRPr kumimoji="0" lang="vi-VN" sz="6600" b="0" i="0" u="none" strike="noStrike" kern="0" cap="none" spc="0" normalizeH="0" baseline="0" noProof="0">
              <a:ln w="0"/>
              <a:solidFill>
                <a:srgbClr val="F47A6E">
                  <a:lumMod val="75000"/>
                </a:srgbClr>
              </a:solidFill>
              <a:effectLst>
                <a:outerShdw blurRad="38100" dist="19050" dir="2700000" algn="tl" rotWithShape="0">
                  <a:srgbClr val="BEE7DB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grpSp>
        <p:nvGrpSpPr>
          <p:cNvPr id="15215" name="Google Shape;15215;p36"/>
          <p:cNvGrpSpPr/>
          <p:nvPr/>
        </p:nvGrpSpPr>
        <p:grpSpPr>
          <a:xfrm rot="-922977">
            <a:off x="7366581" y="131424"/>
            <a:ext cx="1303202" cy="1565021"/>
            <a:chOff x="3882350" y="180100"/>
            <a:chExt cx="928550" cy="1115100"/>
          </a:xfrm>
        </p:grpSpPr>
        <p:sp>
          <p:nvSpPr>
            <p:cNvPr id="15216" name="Google Shape;15216;p36"/>
            <p:cNvSpPr/>
            <p:nvPr/>
          </p:nvSpPr>
          <p:spPr>
            <a:xfrm>
              <a:off x="3882350" y="180100"/>
              <a:ext cx="928550" cy="1115100"/>
            </a:xfrm>
            <a:custGeom>
              <a:avLst/>
              <a:gdLst/>
              <a:ahLst/>
              <a:cxnLst/>
              <a:rect l="l" t="t" r="r" b="b"/>
              <a:pathLst>
                <a:path w="37142" h="44604" extrusionOk="0">
                  <a:moveTo>
                    <a:pt x="15097" y="0"/>
                  </a:moveTo>
                  <a:lnTo>
                    <a:pt x="14797" y="22"/>
                  </a:lnTo>
                  <a:lnTo>
                    <a:pt x="14497" y="86"/>
                  </a:lnTo>
                  <a:lnTo>
                    <a:pt x="14283" y="172"/>
                  </a:lnTo>
                  <a:lnTo>
                    <a:pt x="14068" y="279"/>
                  </a:lnTo>
                  <a:lnTo>
                    <a:pt x="13875" y="408"/>
                  </a:lnTo>
                  <a:lnTo>
                    <a:pt x="13704" y="558"/>
                  </a:lnTo>
                  <a:lnTo>
                    <a:pt x="13553" y="729"/>
                  </a:lnTo>
                  <a:lnTo>
                    <a:pt x="13425" y="922"/>
                  </a:lnTo>
                  <a:lnTo>
                    <a:pt x="13318" y="1115"/>
                  </a:lnTo>
                  <a:lnTo>
                    <a:pt x="13253" y="1330"/>
                  </a:lnTo>
                  <a:lnTo>
                    <a:pt x="13210" y="1480"/>
                  </a:lnTo>
                  <a:lnTo>
                    <a:pt x="13167" y="1651"/>
                  </a:lnTo>
                  <a:lnTo>
                    <a:pt x="13167" y="1823"/>
                  </a:lnTo>
                  <a:lnTo>
                    <a:pt x="13146" y="1994"/>
                  </a:lnTo>
                  <a:lnTo>
                    <a:pt x="12932" y="2016"/>
                  </a:lnTo>
                  <a:lnTo>
                    <a:pt x="12739" y="2059"/>
                  </a:lnTo>
                  <a:lnTo>
                    <a:pt x="12524" y="2145"/>
                  </a:lnTo>
                  <a:lnTo>
                    <a:pt x="12353" y="2230"/>
                  </a:lnTo>
                  <a:lnTo>
                    <a:pt x="12160" y="2359"/>
                  </a:lnTo>
                  <a:lnTo>
                    <a:pt x="12009" y="2488"/>
                  </a:lnTo>
                  <a:lnTo>
                    <a:pt x="11881" y="2638"/>
                  </a:lnTo>
                  <a:lnTo>
                    <a:pt x="11752" y="2809"/>
                  </a:lnTo>
                  <a:lnTo>
                    <a:pt x="11645" y="3002"/>
                  </a:lnTo>
                  <a:lnTo>
                    <a:pt x="11559" y="3195"/>
                  </a:lnTo>
                  <a:lnTo>
                    <a:pt x="11516" y="3345"/>
                  </a:lnTo>
                  <a:lnTo>
                    <a:pt x="11473" y="3517"/>
                  </a:lnTo>
                  <a:lnTo>
                    <a:pt x="11473" y="3667"/>
                  </a:lnTo>
                  <a:lnTo>
                    <a:pt x="11452" y="3817"/>
                  </a:lnTo>
                  <a:lnTo>
                    <a:pt x="11473" y="3989"/>
                  </a:lnTo>
                  <a:lnTo>
                    <a:pt x="11495" y="4139"/>
                  </a:lnTo>
                  <a:lnTo>
                    <a:pt x="11538" y="4310"/>
                  </a:lnTo>
                  <a:lnTo>
                    <a:pt x="11581" y="4460"/>
                  </a:lnTo>
                  <a:lnTo>
                    <a:pt x="11345" y="4139"/>
                  </a:lnTo>
                  <a:lnTo>
                    <a:pt x="11109" y="3817"/>
                  </a:lnTo>
                  <a:lnTo>
                    <a:pt x="10873" y="3517"/>
                  </a:lnTo>
                  <a:lnTo>
                    <a:pt x="10594" y="3238"/>
                  </a:lnTo>
                  <a:lnTo>
                    <a:pt x="10337" y="2959"/>
                  </a:lnTo>
                  <a:lnTo>
                    <a:pt x="10058" y="2702"/>
                  </a:lnTo>
                  <a:lnTo>
                    <a:pt x="9758" y="2488"/>
                  </a:lnTo>
                  <a:lnTo>
                    <a:pt x="9458" y="2273"/>
                  </a:lnTo>
                  <a:lnTo>
                    <a:pt x="9157" y="2123"/>
                  </a:lnTo>
                  <a:lnTo>
                    <a:pt x="8836" y="1973"/>
                  </a:lnTo>
                  <a:lnTo>
                    <a:pt x="8514" y="1887"/>
                  </a:lnTo>
                  <a:lnTo>
                    <a:pt x="8192" y="1801"/>
                  </a:lnTo>
                  <a:lnTo>
                    <a:pt x="7871" y="1737"/>
                  </a:lnTo>
                  <a:lnTo>
                    <a:pt x="7549" y="1716"/>
                  </a:lnTo>
                  <a:lnTo>
                    <a:pt x="7270" y="1694"/>
                  </a:lnTo>
                  <a:lnTo>
                    <a:pt x="6992" y="1694"/>
                  </a:lnTo>
                  <a:lnTo>
                    <a:pt x="6370" y="1716"/>
                  </a:lnTo>
                  <a:lnTo>
                    <a:pt x="5748" y="1780"/>
                  </a:lnTo>
                  <a:lnTo>
                    <a:pt x="5147" y="1909"/>
                  </a:lnTo>
                  <a:lnTo>
                    <a:pt x="4847" y="1994"/>
                  </a:lnTo>
                  <a:lnTo>
                    <a:pt x="4547" y="2102"/>
                  </a:lnTo>
                  <a:lnTo>
                    <a:pt x="4247" y="2209"/>
                  </a:lnTo>
                  <a:lnTo>
                    <a:pt x="3968" y="2316"/>
                  </a:lnTo>
                  <a:lnTo>
                    <a:pt x="3668" y="2445"/>
                  </a:lnTo>
                  <a:lnTo>
                    <a:pt x="3389" y="2595"/>
                  </a:lnTo>
                  <a:lnTo>
                    <a:pt x="3132" y="2745"/>
                  </a:lnTo>
                  <a:lnTo>
                    <a:pt x="2853" y="2917"/>
                  </a:lnTo>
                  <a:lnTo>
                    <a:pt x="2596" y="3110"/>
                  </a:lnTo>
                  <a:lnTo>
                    <a:pt x="2360" y="3303"/>
                  </a:lnTo>
                  <a:lnTo>
                    <a:pt x="2102" y="3496"/>
                  </a:lnTo>
                  <a:lnTo>
                    <a:pt x="1888" y="3731"/>
                  </a:lnTo>
                  <a:lnTo>
                    <a:pt x="1652" y="3946"/>
                  </a:lnTo>
                  <a:lnTo>
                    <a:pt x="1459" y="4203"/>
                  </a:lnTo>
                  <a:lnTo>
                    <a:pt x="1245" y="4439"/>
                  </a:lnTo>
                  <a:lnTo>
                    <a:pt x="1073" y="4718"/>
                  </a:lnTo>
                  <a:lnTo>
                    <a:pt x="902" y="4997"/>
                  </a:lnTo>
                  <a:lnTo>
                    <a:pt x="730" y="5275"/>
                  </a:lnTo>
                  <a:lnTo>
                    <a:pt x="580" y="5597"/>
                  </a:lnTo>
                  <a:lnTo>
                    <a:pt x="451" y="5897"/>
                  </a:lnTo>
                  <a:lnTo>
                    <a:pt x="344" y="6219"/>
                  </a:lnTo>
                  <a:lnTo>
                    <a:pt x="237" y="6562"/>
                  </a:lnTo>
                  <a:lnTo>
                    <a:pt x="151" y="6905"/>
                  </a:lnTo>
                  <a:lnTo>
                    <a:pt x="87" y="7270"/>
                  </a:lnTo>
                  <a:lnTo>
                    <a:pt x="44" y="7656"/>
                  </a:lnTo>
                  <a:lnTo>
                    <a:pt x="1" y="8042"/>
                  </a:lnTo>
                  <a:lnTo>
                    <a:pt x="1" y="8621"/>
                  </a:lnTo>
                  <a:lnTo>
                    <a:pt x="44" y="9178"/>
                  </a:lnTo>
                  <a:lnTo>
                    <a:pt x="87" y="9435"/>
                  </a:lnTo>
                  <a:lnTo>
                    <a:pt x="130" y="9693"/>
                  </a:lnTo>
                  <a:lnTo>
                    <a:pt x="194" y="9950"/>
                  </a:lnTo>
                  <a:lnTo>
                    <a:pt x="258" y="10207"/>
                  </a:lnTo>
                  <a:lnTo>
                    <a:pt x="344" y="10443"/>
                  </a:lnTo>
                  <a:lnTo>
                    <a:pt x="451" y="10679"/>
                  </a:lnTo>
                  <a:lnTo>
                    <a:pt x="558" y="10894"/>
                  </a:lnTo>
                  <a:lnTo>
                    <a:pt x="687" y="11130"/>
                  </a:lnTo>
                  <a:lnTo>
                    <a:pt x="816" y="11344"/>
                  </a:lnTo>
                  <a:lnTo>
                    <a:pt x="966" y="11537"/>
                  </a:lnTo>
                  <a:lnTo>
                    <a:pt x="1116" y="11751"/>
                  </a:lnTo>
                  <a:lnTo>
                    <a:pt x="1288" y="11944"/>
                  </a:lnTo>
                  <a:lnTo>
                    <a:pt x="1631" y="12266"/>
                  </a:lnTo>
                  <a:lnTo>
                    <a:pt x="2017" y="12566"/>
                  </a:lnTo>
                  <a:lnTo>
                    <a:pt x="2403" y="12824"/>
                  </a:lnTo>
                  <a:lnTo>
                    <a:pt x="2810" y="13038"/>
                  </a:lnTo>
                  <a:lnTo>
                    <a:pt x="3217" y="13231"/>
                  </a:lnTo>
                  <a:lnTo>
                    <a:pt x="3646" y="13403"/>
                  </a:lnTo>
                  <a:lnTo>
                    <a:pt x="4054" y="13531"/>
                  </a:lnTo>
                  <a:lnTo>
                    <a:pt x="4461" y="13638"/>
                  </a:lnTo>
                  <a:lnTo>
                    <a:pt x="4225" y="14132"/>
                  </a:lnTo>
                  <a:lnTo>
                    <a:pt x="4011" y="14646"/>
                  </a:lnTo>
                  <a:lnTo>
                    <a:pt x="3818" y="15140"/>
                  </a:lnTo>
                  <a:lnTo>
                    <a:pt x="3646" y="15654"/>
                  </a:lnTo>
                  <a:lnTo>
                    <a:pt x="3496" y="16169"/>
                  </a:lnTo>
                  <a:lnTo>
                    <a:pt x="3346" y="16684"/>
                  </a:lnTo>
                  <a:lnTo>
                    <a:pt x="3239" y="17198"/>
                  </a:lnTo>
                  <a:lnTo>
                    <a:pt x="3153" y="17713"/>
                  </a:lnTo>
                  <a:lnTo>
                    <a:pt x="3110" y="18077"/>
                  </a:lnTo>
                  <a:lnTo>
                    <a:pt x="3067" y="18442"/>
                  </a:lnTo>
                  <a:lnTo>
                    <a:pt x="3046" y="18806"/>
                  </a:lnTo>
                  <a:lnTo>
                    <a:pt x="3046" y="19150"/>
                  </a:lnTo>
                  <a:lnTo>
                    <a:pt x="3067" y="19493"/>
                  </a:lnTo>
                  <a:lnTo>
                    <a:pt x="3089" y="19836"/>
                  </a:lnTo>
                  <a:lnTo>
                    <a:pt x="3132" y="20157"/>
                  </a:lnTo>
                  <a:lnTo>
                    <a:pt x="3196" y="20479"/>
                  </a:lnTo>
                  <a:lnTo>
                    <a:pt x="3260" y="20801"/>
                  </a:lnTo>
                  <a:lnTo>
                    <a:pt x="3346" y="21101"/>
                  </a:lnTo>
                  <a:lnTo>
                    <a:pt x="3453" y="21401"/>
                  </a:lnTo>
                  <a:lnTo>
                    <a:pt x="3582" y="21701"/>
                  </a:lnTo>
                  <a:lnTo>
                    <a:pt x="3711" y="21980"/>
                  </a:lnTo>
                  <a:lnTo>
                    <a:pt x="3861" y="22280"/>
                  </a:lnTo>
                  <a:lnTo>
                    <a:pt x="4032" y="22538"/>
                  </a:lnTo>
                  <a:lnTo>
                    <a:pt x="4225" y="22816"/>
                  </a:lnTo>
                  <a:lnTo>
                    <a:pt x="4140" y="23224"/>
                  </a:lnTo>
                  <a:lnTo>
                    <a:pt x="4097" y="23631"/>
                  </a:lnTo>
                  <a:lnTo>
                    <a:pt x="4075" y="24039"/>
                  </a:lnTo>
                  <a:lnTo>
                    <a:pt x="4075" y="24446"/>
                  </a:lnTo>
                  <a:lnTo>
                    <a:pt x="3839" y="24575"/>
                  </a:lnTo>
                  <a:lnTo>
                    <a:pt x="3625" y="24704"/>
                  </a:lnTo>
                  <a:lnTo>
                    <a:pt x="3389" y="24854"/>
                  </a:lnTo>
                  <a:lnTo>
                    <a:pt x="3175" y="25025"/>
                  </a:lnTo>
                  <a:lnTo>
                    <a:pt x="2982" y="25197"/>
                  </a:lnTo>
                  <a:lnTo>
                    <a:pt x="2789" y="25390"/>
                  </a:lnTo>
                  <a:lnTo>
                    <a:pt x="2596" y="25561"/>
                  </a:lnTo>
                  <a:lnTo>
                    <a:pt x="2424" y="25776"/>
                  </a:lnTo>
                  <a:lnTo>
                    <a:pt x="2252" y="25969"/>
                  </a:lnTo>
                  <a:lnTo>
                    <a:pt x="2102" y="26183"/>
                  </a:lnTo>
                  <a:lnTo>
                    <a:pt x="1952" y="26398"/>
                  </a:lnTo>
                  <a:lnTo>
                    <a:pt x="1824" y="26633"/>
                  </a:lnTo>
                  <a:lnTo>
                    <a:pt x="1716" y="26869"/>
                  </a:lnTo>
                  <a:lnTo>
                    <a:pt x="1609" y="27105"/>
                  </a:lnTo>
                  <a:lnTo>
                    <a:pt x="1502" y="27341"/>
                  </a:lnTo>
                  <a:lnTo>
                    <a:pt x="1438" y="27577"/>
                  </a:lnTo>
                  <a:lnTo>
                    <a:pt x="1373" y="27834"/>
                  </a:lnTo>
                  <a:lnTo>
                    <a:pt x="1330" y="28092"/>
                  </a:lnTo>
                  <a:lnTo>
                    <a:pt x="1288" y="28349"/>
                  </a:lnTo>
                  <a:lnTo>
                    <a:pt x="1266" y="28606"/>
                  </a:lnTo>
                  <a:lnTo>
                    <a:pt x="1245" y="28864"/>
                  </a:lnTo>
                  <a:lnTo>
                    <a:pt x="1266" y="29121"/>
                  </a:lnTo>
                  <a:lnTo>
                    <a:pt x="1288" y="29400"/>
                  </a:lnTo>
                  <a:lnTo>
                    <a:pt x="1309" y="29657"/>
                  </a:lnTo>
                  <a:lnTo>
                    <a:pt x="1352" y="29914"/>
                  </a:lnTo>
                  <a:lnTo>
                    <a:pt x="1416" y="30172"/>
                  </a:lnTo>
                  <a:lnTo>
                    <a:pt x="1481" y="30408"/>
                  </a:lnTo>
                  <a:lnTo>
                    <a:pt x="1566" y="30665"/>
                  </a:lnTo>
                  <a:lnTo>
                    <a:pt x="1652" y="30901"/>
                  </a:lnTo>
                  <a:lnTo>
                    <a:pt x="1759" y="31137"/>
                  </a:lnTo>
                  <a:lnTo>
                    <a:pt x="1888" y="31373"/>
                  </a:lnTo>
                  <a:lnTo>
                    <a:pt x="2017" y="31608"/>
                  </a:lnTo>
                  <a:lnTo>
                    <a:pt x="1888" y="31909"/>
                  </a:lnTo>
                  <a:lnTo>
                    <a:pt x="1781" y="32209"/>
                  </a:lnTo>
                  <a:lnTo>
                    <a:pt x="1695" y="32531"/>
                  </a:lnTo>
                  <a:lnTo>
                    <a:pt x="1609" y="32831"/>
                  </a:lnTo>
                  <a:lnTo>
                    <a:pt x="1566" y="33152"/>
                  </a:lnTo>
                  <a:lnTo>
                    <a:pt x="1523" y="33474"/>
                  </a:lnTo>
                  <a:lnTo>
                    <a:pt x="1523" y="33817"/>
                  </a:lnTo>
                  <a:lnTo>
                    <a:pt x="1523" y="34139"/>
                  </a:lnTo>
                  <a:lnTo>
                    <a:pt x="1545" y="34461"/>
                  </a:lnTo>
                  <a:lnTo>
                    <a:pt x="1588" y="34782"/>
                  </a:lnTo>
                  <a:lnTo>
                    <a:pt x="1652" y="35104"/>
                  </a:lnTo>
                  <a:lnTo>
                    <a:pt x="1738" y="35404"/>
                  </a:lnTo>
                  <a:lnTo>
                    <a:pt x="1824" y="35726"/>
                  </a:lnTo>
                  <a:lnTo>
                    <a:pt x="1952" y="36026"/>
                  </a:lnTo>
                  <a:lnTo>
                    <a:pt x="2081" y="36305"/>
                  </a:lnTo>
                  <a:lnTo>
                    <a:pt x="2231" y="36605"/>
                  </a:lnTo>
                  <a:lnTo>
                    <a:pt x="2381" y="36819"/>
                  </a:lnTo>
                  <a:lnTo>
                    <a:pt x="2531" y="37034"/>
                  </a:lnTo>
                  <a:lnTo>
                    <a:pt x="2681" y="37227"/>
                  </a:lnTo>
                  <a:lnTo>
                    <a:pt x="2853" y="37441"/>
                  </a:lnTo>
                  <a:lnTo>
                    <a:pt x="3968" y="40336"/>
                  </a:lnTo>
                  <a:lnTo>
                    <a:pt x="4054" y="40508"/>
                  </a:lnTo>
                  <a:lnTo>
                    <a:pt x="4161" y="40679"/>
                  </a:lnTo>
                  <a:lnTo>
                    <a:pt x="4290" y="40808"/>
                  </a:lnTo>
                  <a:lnTo>
                    <a:pt x="4440" y="40937"/>
                  </a:lnTo>
                  <a:lnTo>
                    <a:pt x="4590" y="41022"/>
                  </a:lnTo>
                  <a:lnTo>
                    <a:pt x="4761" y="41087"/>
                  </a:lnTo>
                  <a:lnTo>
                    <a:pt x="4954" y="41130"/>
                  </a:lnTo>
                  <a:lnTo>
                    <a:pt x="5147" y="41151"/>
                  </a:lnTo>
                  <a:lnTo>
                    <a:pt x="5212" y="41151"/>
                  </a:lnTo>
                  <a:lnTo>
                    <a:pt x="8471" y="40958"/>
                  </a:lnTo>
                  <a:lnTo>
                    <a:pt x="8793" y="41108"/>
                  </a:lnTo>
                  <a:lnTo>
                    <a:pt x="9093" y="41258"/>
                  </a:lnTo>
                  <a:lnTo>
                    <a:pt x="9415" y="41365"/>
                  </a:lnTo>
                  <a:lnTo>
                    <a:pt x="9758" y="41473"/>
                  </a:lnTo>
                  <a:lnTo>
                    <a:pt x="10101" y="41537"/>
                  </a:lnTo>
                  <a:lnTo>
                    <a:pt x="10444" y="41601"/>
                  </a:lnTo>
                  <a:lnTo>
                    <a:pt x="11430" y="43060"/>
                  </a:lnTo>
                  <a:lnTo>
                    <a:pt x="11945" y="43810"/>
                  </a:lnTo>
                  <a:lnTo>
                    <a:pt x="12160" y="44089"/>
                  </a:lnTo>
                  <a:lnTo>
                    <a:pt x="12331" y="44282"/>
                  </a:lnTo>
                  <a:lnTo>
                    <a:pt x="12503" y="44411"/>
                  </a:lnTo>
                  <a:lnTo>
                    <a:pt x="12674" y="44496"/>
                  </a:lnTo>
                  <a:lnTo>
                    <a:pt x="12867" y="44561"/>
                  </a:lnTo>
                  <a:lnTo>
                    <a:pt x="13082" y="44561"/>
                  </a:lnTo>
                  <a:lnTo>
                    <a:pt x="13661" y="44604"/>
                  </a:lnTo>
                  <a:lnTo>
                    <a:pt x="15355" y="44604"/>
                  </a:lnTo>
                  <a:lnTo>
                    <a:pt x="16405" y="44539"/>
                  </a:lnTo>
                  <a:lnTo>
                    <a:pt x="17349" y="44475"/>
                  </a:lnTo>
                  <a:lnTo>
                    <a:pt x="18271" y="44389"/>
                  </a:lnTo>
                  <a:lnTo>
                    <a:pt x="19129" y="44282"/>
                  </a:lnTo>
                  <a:lnTo>
                    <a:pt x="19965" y="44132"/>
                  </a:lnTo>
                  <a:lnTo>
                    <a:pt x="20694" y="44003"/>
                  </a:lnTo>
                  <a:lnTo>
                    <a:pt x="21402" y="43874"/>
                  </a:lnTo>
                  <a:lnTo>
                    <a:pt x="22067" y="43724"/>
                  </a:lnTo>
                  <a:lnTo>
                    <a:pt x="22710" y="43553"/>
                  </a:lnTo>
                  <a:lnTo>
                    <a:pt x="23332" y="43381"/>
                  </a:lnTo>
                  <a:lnTo>
                    <a:pt x="23932" y="43188"/>
                  </a:lnTo>
                  <a:lnTo>
                    <a:pt x="24490" y="42974"/>
                  </a:lnTo>
                  <a:lnTo>
                    <a:pt x="25026" y="42759"/>
                  </a:lnTo>
                  <a:lnTo>
                    <a:pt x="25541" y="42545"/>
                  </a:lnTo>
                  <a:lnTo>
                    <a:pt x="26034" y="42309"/>
                  </a:lnTo>
                  <a:lnTo>
                    <a:pt x="26484" y="42052"/>
                  </a:lnTo>
                  <a:lnTo>
                    <a:pt x="26913" y="41794"/>
                  </a:lnTo>
                  <a:lnTo>
                    <a:pt x="27320" y="41516"/>
                  </a:lnTo>
                  <a:lnTo>
                    <a:pt x="27706" y="41237"/>
                  </a:lnTo>
                  <a:lnTo>
                    <a:pt x="28050" y="40937"/>
                  </a:lnTo>
                  <a:lnTo>
                    <a:pt x="28371" y="40636"/>
                  </a:lnTo>
                  <a:lnTo>
                    <a:pt x="28693" y="40293"/>
                  </a:lnTo>
                  <a:lnTo>
                    <a:pt x="28972" y="39950"/>
                  </a:lnTo>
                  <a:lnTo>
                    <a:pt x="29229" y="39629"/>
                  </a:lnTo>
                  <a:lnTo>
                    <a:pt x="29465" y="39285"/>
                  </a:lnTo>
                  <a:lnTo>
                    <a:pt x="29679" y="38942"/>
                  </a:lnTo>
                  <a:lnTo>
                    <a:pt x="29851" y="38599"/>
                  </a:lnTo>
                  <a:lnTo>
                    <a:pt x="30001" y="38256"/>
                  </a:lnTo>
                  <a:lnTo>
                    <a:pt x="30130" y="37913"/>
                  </a:lnTo>
                  <a:lnTo>
                    <a:pt x="30237" y="37591"/>
                  </a:lnTo>
                  <a:lnTo>
                    <a:pt x="30323" y="37248"/>
                  </a:lnTo>
                  <a:lnTo>
                    <a:pt x="30387" y="36905"/>
                  </a:lnTo>
                  <a:lnTo>
                    <a:pt x="30430" y="36562"/>
                  </a:lnTo>
                  <a:lnTo>
                    <a:pt x="30451" y="36219"/>
                  </a:lnTo>
                  <a:lnTo>
                    <a:pt x="30451" y="35876"/>
                  </a:lnTo>
                  <a:lnTo>
                    <a:pt x="30451" y="35554"/>
                  </a:lnTo>
                  <a:lnTo>
                    <a:pt x="30408" y="35211"/>
                  </a:lnTo>
                  <a:lnTo>
                    <a:pt x="30365" y="34868"/>
                  </a:lnTo>
                  <a:lnTo>
                    <a:pt x="30301" y="34525"/>
                  </a:lnTo>
                  <a:lnTo>
                    <a:pt x="30215" y="34182"/>
                  </a:lnTo>
                  <a:lnTo>
                    <a:pt x="30130" y="33860"/>
                  </a:lnTo>
                  <a:lnTo>
                    <a:pt x="29894" y="33174"/>
                  </a:lnTo>
                  <a:lnTo>
                    <a:pt x="29636" y="32509"/>
                  </a:lnTo>
                  <a:lnTo>
                    <a:pt x="29315" y="31823"/>
                  </a:lnTo>
                  <a:lnTo>
                    <a:pt x="28972" y="31158"/>
                  </a:lnTo>
                  <a:lnTo>
                    <a:pt x="28586" y="30472"/>
                  </a:lnTo>
                  <a:lnTo>
                    <a:pt x="28200" y="29807"/>
                  </a:lnTo>
                  <a:lnTo>
                    <a:pt x="28478" y="29850"/>
                  </a:lnTo>
                  <a:lnTo>
                    <a:pt x="28736" y="29850"/>
                  </a:lnTo>
                  <a:lnTo>
                    <a:pt x="29186" y="29829"/>
                  </a:lnTo>
                  <a:lnTo>
                    <a:pt x="29615" y="29743"/>
                  </a:lnTo>
                  <a:lnTo>
                    <a:pt x="30001" y="29636"/>
                  </a:lnTo>
                  <a:lnTo>
                    <a:pt x="30387" y="29464"/>
                  </a:lnTo>
                  <a:lnTo>
                    <a:pt x="30730" y="29250"/>
                  </a:lnTo>
                  <a:lnTo>
                    <a:pt x="30902" y="29142"/>
                  </a:lnTo>
                  <a:lnTo>
                    <a:pt x="31052" y="29014"/>
                  </a:lnTo>
                  <a:lnTo>
                    <a:pt x="31202" y="28864"/>
                  </a:lnTo>
                  <a:lnTo>
                    <a:pt x="31330" y="28714"/>
                  </a:lnTo>
                  <a:lnTo>
                    <a:pt x="31459" y="28563"/>
                  </a:lnTo>
                  <a:lnTo>
                    <a:pt x="31588" y="28392"/>
                  </a:lnTo>
                  <a:lnTo>
                    <a:pt x="31738" y="28156"/>
                  </a:lnTo>
                  <a:lnTo>
                    <a:pt x="31845" y="27899"/>
                  </a:lnTo>
                  <a:lnTo>
                    <a:pt x="31952" y="27620"/>
                  </a:lnTo>
                  <a:lnTo>
                    <a:pt x="32017" y="27363"/>
                  </a:lnTo>
                  <a:lnTo>
                    <a:pt x="32081" y="27084"/>
                  </a:lnTo>
                  <a:lnTo>
                    <a:pt x="32102" y="26784"/>
                  </a:lnTo>
                  <a:lnTo>
                    <a:pt x="32102" y="26505"/>
                  </a:lnTo>
                  <a:lnTo>
                    <a:pt x="32081" y="26205"/>
                  </a:lnTo>
                  <a:lnTo>
                    <a:pt x="32681" y="25947"/>
                  </a:lnTo>
                  <a:lnTo>
                    <a:pt x="33153" y="25690"/>
                  </a:lnTo>
                  <a:lnTo>
                    <a:pt x="33539" y="25454"/>
                  </a:lnTo>
                  <a:lnTo>
                    <a:pt x="33818" y="25218"/>
                  </a:lnTo>
                  <a:lnTo>
                    <a:pt x="34032" y="25004"/>
                  </a:lnTo>
                  <a:lnTo>
                    <a:pt x="34182" y="24832"/>
                  </a:lnTo>
                  <a:lnTo>
                    <a:pt x="34290" y="24682"/>
                  </a:lnTo>
                  <a:lnTo>
                    <a:pt x="34354" y="24575"/>
                  </a:lnTo>
                  <a:lnTo>
                    <a:pt x="34440" y="24382"/>
                  </a:lnTo>
                  <a:lnTo>
                    <a:pt x="34504" y="24189"/>
                  </a:lnTo>
                  <a:lnTo>
                    <a:pt x="34547" y="24017"/>
                  </a:lnTo>
                  <a:lnTo>
                    <a:pt x="34568" y="23824"/>
                  </a:lnTo>
                  <a:lnTo>
                    <a:pt x="34590" y="23631"/>
                  </a:lnTo>
                  <a:lnTo>
                    <a:pt x="34568" y="23438"/>
                  </a:lnTo>
                  <a:lnTo>
                    <a:pt x="34526" y="23245"/>
                  </a:lnTo>
                  <a:lnTo>
                    <a:pt x="34483" y="23052"/>
                  </a:lnTo>
                  <a:lnTo>
                    <a:pt x="34375" y="22795"/>
                  </a:lnTo>
                  <a:lnTo>
                    <a:pt x="34225" y="22581"/>
                  </a:lnTo>
                  <a:lnTo>
                    <a:pt x="34032" y="22366"/>
                  </a:lnTo>
                  <a:lnTo>
                    <a:pt x="33839" y="22195"/>
                  </a:lnTo>
                  <a:lnTo>
                    <a:pt x="34097" y="21852"/>
                  </a:lnTo>
                  <a:lnTo>
                    <a:pt x="34354" y="21508"/>
                  </a:lnTo>
                  <a:lnTo>
                    <a:pt x="34568" y="21165"/>
                  </a:lnTo>
                  <a:lnTo>
                    <a:pt x="34761" y="20801"/>
                  </a:lnTo>
                  <a:lnTo>
                    <a:pt x="34933" y="20436"/>
                  </a:lnTo>
                  <a:lnTo>
                    <a:pt x="35083" y="20050"/>
                  </a:lnTo>
                  <a:lnTo>
                    <a:pt x="35212" y="19664"/>
                  </a:lnTo>
                  <a:lnTo>
                    <a:pt x="35298" y="19257"/>
                  </a:lnTo>
                  <a:lnTo>
                    <a:pt x="35362" y="18849"/>
                  </a:lnTo>
                  <a:lnTo>
                    <a:pt x="35405" y="18442"/>
                  </a:lnTo>
                  <a:lnTo>
                    <a:pt x="35426" y="18013"/>
                  </a:lnTo>
                  <a:lnTo>
                    <a:pt x="35426" y="17584"/>
                  </a:lnTo>
                  <a:lnTo>
                    <a:pt x="35383" y="17155"/>
                  </a:lnTo>
                  <a:lnTo>
                    <a:pt x="35319" y="16705"/>
                  </a:lnTo>
                  <a:lnTo>
                    <a:pt x="35233" y="16255"/>
                  </a:lnTo>
                  <a:lnTo>
                    <a:pt x="35126" y="15804"/>
                  </a:lnTo>
                  <a:lnTo>
                    <a:pt x="34976" y="15268"/>
                  </a:lnTo>
                  <a:lnTo>
                    <a:pt x="34783" y="14754"/>
                  </a:lnTo>
                  <a:lnTo>
                    <a:pt x="34568" y="14239"/>
                  </a:lnTo>
                  <a:lnTo>
                    <a:pt x="34354" y="13724"/>
                  </a:lnTo>
                  <a:lnTo>
                    <a:pt x="34097" y="13210"/>
                  </a:lnTo>
                  <a:lnTo>
                    <a:pt x="33818" y="12716"/>
                  </a:lnTo>
                  <a:lnTo>
                    <a:pt x="33518" y="12202"/>
                  </a:lnTo>
                  <a:lnTo>
                    <a:pt x="33196" y="11709"/>
                  </a:lnTo>
                  <a:lnTo>
                    <a:pt x="33604" y="11558"/>
                  </a:lnTo>
                  <a:lnTo>
                    <a:pt x="34011" y="11387"/>
                  </a:lnTo>
                  <a:lnTo>
                    <a:pt x="34418" y="11172"/>
                  </a:lnTo>
                  <a:lnTo>
                    <a:pt x="34804" y="10937"/>
                  </a:lnTo>
                  <a:lnTo>
                    <a:pt x="35190" y="10679"/>
                  </a:lnTo>
                  <a:lnTo>
                    <a:pt x="35555" y="10379"/>
                  </a:lnTo>
                  <a:lnTo>
                    <a:pt x="35898" y="10036"/>
                  </a:lnTo>
                  <a:lnTo>
                    <a:pt x="36198" y="9650"/>
                  </a:lnTo>
                  <a:lnTo>
                    <a:pt x="36348" y="9435"/>
                  </a:lnTo>
                  <a:lnTo>
                    <a:pt x="36477" y="9221"/>
                  </a:lnTo>
                  <a:lnTo>
                    <a:pt x="36606" y="9007"/>
                  </a:lnTo>
                  <a:lnTo>
                    <a:pt x="36713" y="8771"/>
                  </a:lnTo>
                  <a:lnTo>
                    <a:pt x="36820" y="8535"/>
                  </a:lnTo>
                  <a:lnTo>
                    <a:pt x="36906" y="8299"/>
                  </a:lnTo>
                  <a:lnTo>
                    <a:pt x="36970" y="8063"/>
                  </a:lnTo>
                  <a:lnTo>
                    <a:pt x="37035" y="7806"/>
                  </a:lnTo>
                  <a:lnTo>
                    <a:pt x="37077" y="7548"/>
                  </a:lnTo>
                  <a:lnTo>
                    <a:pt x="37099" y="7291"/>
                  </a:lnTo>
                  <a:lnTo>
                    <a:pt x="37120" y="7012"/>
                  </a:lnTo>
                  <a:lnTo>
                    <a:pt x="37142" y="6755"/>
                  </a:lnTo>
                  <a:lnTo>
                    <a:pt x="37099" y="6176"/>
                  </a:lnTo>
                  <a:lnTo>
                    <a:pt x="37035" y="5597"/>
                  </a:lnTo>
                  <a:lnTo>
                    <a:pt x="36949" y="5232"/>
                  </a:lnTo>
                  <a:lnTo>
                    <a:pt x="36863" y="4868"/>
                  </a:lnTo>
                  <a:lnTo>
                    <a:pt x="36756" y="4525"/>
                  </a:lnTo>
                  <a:lnTo>
                    <a:pt x="36649" y="4203"/>
                  </a:lnTo>
                  <a:lnTo>
                    <a:pt x="36498" y="3881"/>
                  </a:lnTo>
                  <a:lnTo>
                    <a:pt x="36370" y="3581"/>
                  </a:lnTo>
                  <a:lnTo>
                    <a:pt x="36198" y="3303"/>
                  </a:lnTo>
                  <a:lnTo>
                    <a:pt x="36048" y="3024"/>
                  </a:lnTo>
                  <a:lnTo>
                    <a:pt x="35855" y="2766"/>
                  </a:lnTo>
                  <a:lnTo>
                    <a:pt x="35662" y="2509"/>
                  </a:lnTo>
                  <a:lnTo>
                    <a:pt x="35469" y="2295"/>
                  </a:lnTo>
                  <a:lnTo>
                    <a:pt x="35276" y="2059"/>
                  </a:lnTo>
                  <a:lnTo>
                    <a:pt x="35062" y="1866"/>
                  </a:lnTo>
                  <a:lnTo>
                    <a:pt x="34826" y="1673"/>
                  </a:lnTo>
                  <a:lnTo>
                    <a:pt x="34590" y="1480"/>
                  </a:lnTo>
                  <a:lnTo>
                    <a:pt x="34354" y="1308"/>
                  </a:lnTo>
                  <a:lnTo>
                    <a:pt x="33882" y="1008"/>
                  </a:lnTo>
                  <a:lnTo>
                    <a:pt x="33368" y="751"/>
                  </a:lnTo>
                  <a:lnTo>
                    <a:pt x="32853" y="536"/>
                  </a:lnTo>
                  <a:lnTo>
                    <a:pt x="32317" y="365"/>
                  </a:lnTo>
                  <a:lnTo>
                    <a:pt x="31781" y="236"/>
                  </a:lnTo>
                  <a:lnTo>
                    <a:pt x="31245" y="150"/>
                  </a:lnTo>
                  <a:lnTo>
                    <a:pt x="30730" y="107"/>
                  </a:lnTo>
                  <a:lnTo>
                    <a:pt x="30215" y="86"/>
                  </a:lnTo>
                  <a:lnTo>
                    <a:pt x="29722" y="107"/>
                  </a:lnTo>
                  <a:lnTo>
                    <a:pt x="29250" y="150"/>
                  </a:lnTo>
                  <a:lnTo>
                    <a:pt x="28800" y="215"/>
                  </a:lnTo>
                  <a:lnTo>
                    <a:pt x="28371" y="322"/>
                  </a:lnTo>
                  <a:lnTo>
                    <a:pt x="27964" y="472"/>
                  </a:lnTo>
                  <a:lnTo>
                    <a:pt x="27599" y="622"/>
                  </a:lnTo>
                  <a:lnTo>
                    <a:pt x="27256" y="815"/>
                  </a:lnTo>
                  <a:lnTo>
                    <a:pt x="26956" y="1029"/>
                  </a:lnTo>
                  <a:lnTo>
                    <a:pt x="26763" y="1180"/>
                  </a:lnTo>
                  <a:lnTo>
                    <a:pt x="26570" y="1373"/>
                  </a:lnTo>
                  <a:lnTo>
                    <a:pt x="26205" y="1780"/>
                  </a:lnTo>
                  <a:lnTo>
                    <a:pt x="25862" y="2209"/>
                  </a:lnTo>
                  <a:lnTo>
                    <a:pt x="25541" y="2681"/>
                  </a:lnTo>
                  <a:lnTo>
                    <a:pt x="25262" y="3174"/>
                  </a:lnTo>
                  <a:lnTo>
                    <a:pt x="24983" y="3667"/>
                  </a:lnTo>
                  <a:lnTo>
                    <a:pt x="24747" y="4182"/>
                  </a:lnTo>
                  <a:lnTo>
                    <a:pt x="24533" y="4653"/>
                  </a:lnTo>
                  <a:lnTo>
                    <a:pt x="24018" y="4482"/>
                  </a:lnTo>
                  <a:lnTo>
                    <a:pt x="23503" y="4310"/>
                  </a:lnTo>
                  <a:lnTo>
                    <a:pt x="23010" y="4203"/>
                  </a:lnTo>
                  <a:lnTo>
                    <a:pt x="22538" y="4096"/>
                  </a:lnTo>
                  <a:lnTo>
                    <a:pt x="22067" y="4032"/>
                  </a:lnTo>
                  <a:lnTo>
                    <a:pt x="21616" y="3967"/>
                  </a:lnTo>
                  <a:lnTo>
                    <a:pt x="21187" y="3924"/>
                  </a:lnTo>
                  <a:lnTo>
                    <a:pt x="20780" y="3903"/>
                  </a:lnTo>
                  <a:lnTo>
                    <a:pt x="20544" y="3646"/>
                  </a:lnTo>
                  <a:lnTo>
                    <a:pt x="20265" y="3431"/>
                  </a:lnTo>
                  <a:lnTo>
                    <a:pt x="19965" y="3217"/>
                  </a:lnTo>
                  <a:lnTo>
                    <a:pt x="19644" y="3067"/>
                  </a:lnTo>
                  <a:lnTo>
                    <a:pt x="19300" y="2938"/>
                  </a:lnTo>
                  <a:lnTo>
                    <a:pt x="18936" y="2831"/>
                  </a:lnTo>
                  <a:lnTo>
                    <a:pt x="18571" y="2788"/>
                  </a:lnTo>
                  <a:lnTo>
                    <a:pt x="18164" y="2766"/>
                  </a:lnTo>
                  <a:lnTo>
                    <a:pt x="17907" y="2766"/>
                  </a:lnTo>
                  <a:lnTo>
                    <a:pt x="17649" y="2788"/>
                  </a:lnTo>
                  <a:lnTo>
                    <a:pt x="17542" y="2466"/>
                  </a:lnTo>
                  <a:lnTo>
                    <a:pt x="17456" y="2166"/>
                  </a:lnTo>
                  <a:lnTo>
                    <a:pt x="17220" y="1651"/>
                  </a:lnTo>
                  <a:lnTo>
                    <a:pt x="17006" y="1244"/>
                  </a:lnTo>
                  <a:lnTo>
                    <a:pt x="16791" y="922"/>
                  </a:lnTo>
                  <a:lnTo>
                    <a:pt x="16598" y="686"/>
                  </a:lnTo>
                  <a:lnTo>
                    <a:pt x="16405" y="515"/>
                  </a:lnTo>
                  <a:lnTo>
                    <a:pt x="16255" y="386"/>
                  </a:lnTo>
                  <a:lnTo>
                    <a:pt x="16148" y="322"/>
                  </a:lnTo>
                  <a:lnTo>
                    <a:pt x="15891" y="172"/>
                  </a:lnTo>
                  <a:lnTo>
                    <a:pt x="15633" y="86"/>
                  </a:lnTo>
                  <a:lnTo>
                    <a:pt x="15355" y="22"/>
                  </a:lnTo>
                  <a:lnTo>
                    <a:pt x="15097" y="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17" name="Google Shape;15217;p36"/>
            <p:cNvGrpSpPr/>
            <p:nvPr/>
          </p:nvGrpSpPr>
          <p:grpSpPr>
            <a:xfrm>
              <a:off x="3913988" y="212263"/>
              <a:ext cx="865275" cy="1050775"/>
              <a:chOff x="2614500" y="467975"/>
              <a:chExt cx="865275" cy="1050775"/>
            </a:xfrm>
          </p:grpSpPr>
          <p:sp>
            <p:nvSpPr>
              <p:cNvPr id="15218" name="Google Shape;15218;p36"/>
              <p:cNvSpPr/>
              <p:nvPr/>
            </p:nvSpPr>
            <p:spPr>
              <a:xfrm>
                <a:off x="2660050" y="996575"/>
                <a:ext cx="653525" cy="522175"/>
              </a:xfrm>
              <a:custGeom>
                <a:avLst/>
                <a:gdLst/>
                <a:ahLst/>
                <a:cxnLst/>
                <a:rect l="l" t="t" r="r" b="b"/>
                <a:pathLst>
                  <a:path w="26141" h="20887" extrusionOk="0">
                    <a:moveTo>
                      <a:pt x="19901" y="0"/>
                    </a:moveTo>
                    <a:lnTo>
                      <a:pt x="10980" y="1844"/>
                    </a:lnTo>
                    <a:lnTo>
                      <a:pt x="10615" y="4289"/>
                    </a:lnTo>
                    <a:lnTo>
                      <a:pt x="9908" y="8942"/>
                    </a:lnTo>
                    <a:lnTo>
                      <a:pt x="1845" y="12566"/>
                    </a:lnTo>
                    <a:lnTo>
                      <a:pt x="1" y="12030"/>
                    </a:lnTo>
                    <a:lnTo>
                      <a:pt x="2059" y="17434"/>
                    </a:lnTo>
                    <a:lnTo>
                      <a:pt x="7699" y="17091"/>
                    </a:lnTo>
                    <a:lnTo>
                      <a:pt x="10058" y="20844"/>
                    </a:lnTo>
                    <a:lnTo>
                      <a:pt x="10508" y="20865"/>
                    </a:lnTo>
                    <a:lnTo>
                      <a:pt x="11109" y="20887"/>
                    </a:lnTo>
                    <a:lnTo>
                      <a:pt x="11838" y="20887"/>
                    </a:lnTo>
                    <a:lnTo>
                      <a:pt x="12674" y="20865"/>
                    </a:lnTo>
                    <a:lnTo>
                      <a:pt x="13596" y="20801"/>
                    </a:lnTo>
                    <a:lnTo>
                      <a:pt x="14583" y="20715"/>
                    </a:lnTo>
                    <a:lnTo>
                      <a:pt x="15633" y="20586"/>
                    </a:lnTo>
                    <a:lnTo>
                      <a:pt x="16727" y="20436"/>
                    </a:lnTo>
                    <a:lnTo>
                      <a:pt x="17821" y="20222"/>
                    </a:lnTo>
                    <a:lnTo>
                      <a:pt x="18914" y="19965"/>
                    </a:lnTo>
                    <a:lnTo>
                      <a:pt x="19450" y="19836"/>
                    </a:lnTo>
                    <a:lnTo>
                      <a:pt x="19986" y="19664"/>
                    </a:lnTo>
                    <a:lnTo>
                      <a:pt x="20501" y="19493"/>
                    </a:lnTo>
                    <a:lnTo>
                      <a:pt x="21016" y="19321"/>
                    </a:lnTo>
                    <a:lnTo>
                      <a:pt x="21509" y="19128"/>
                    </a:lnTo>
                    <a:lnTo>
                      <a:pt x="22002" y="18914"/>
                    </a:lnTo>
                    <a:lnTo>
                      <a:pt x="22453" y="18678"/>
                    </a:lnTo>
                    <a:lnTo>
                      <a:pt x="22903" y="18442"/>
                    </a:lnTo>
                    <a:lnTo>
                      <a:pt x="23310" y="18163"/>
                    </a:lnTo>
                    <a:lnTo>
                      <a:pt x="23696" y="17884"/>
                    </a:lnTo>
                    <a:lnTo>
                      <a:pt x="24061" y="17606"/>
                    </a:lnTo>
                    <a:lnTo>
                      <a:pt x="24404" y="17284"/>
                    </a:lnTo>
                    <a:lnTo>
                      <a:pt x="24683" y="16962"/>
                    </a:lnTo>
                    <a:lnTo>
                      <a:pt x="24961" y="16641"/>
                    </a:lnTo>
                    <a:lnTo>
                      <a:pt x="25197" y="16341"/>
                    </a:lnTo>
                    <a:lnTo>
                      <a:pt x="25412" y="16019"/>
                    </a:lnTo>
                    <a:lnTo>
                      <a:pt x="25583" y="15697"/>
                    </a:lnTo>
                    <a:lnTo>
                      <a:pt x="25733" y="15376"/>
                    </a:lnTo>
                    <a:lnTo>
                      <a:pt x="25862" y="15054"/>
                    </a:lnTo>
                    <a:lnTo>
                      <a:pt x="25969" y="14732"/>
                    </a:lnTo>
                    <a:lnTo>
                      <a:pt x="26055" y="14411"/>
                    </a:lnTo>
                    <a:lnTo>
                      <a:pt x="26098" y="14089"/>
                    </a:lnTo>
                    <a:lnTo>
                      <a:pt x="26119" y="13767"/>
                    </a:lnTo>
                    <a:lnTo>
                      <a:pt x="26141" y="13446"/>
                    </a:lnTo>
                    <a:lnTo>
                      <a:pt x="26119" y="13124"/>
                    </a:lnTo>
                    <a:lnTo>
                      <a:pt x="26098" y="12802"/>
                    </a:lnTo>
                    <a:lnTo>
                      <a:pt x="26034" y="12481"/>
                    </a:lnTo>
                    <a:lnTo>
                      <a:pt x="25969" y="12137"/>
                    </a:lnTo>
                    <a:lnTo>
                      <a:pt x="25884" y="11816"/>
                    </a:lnTo>
                    <a:lnTo>
                      <a:pt x="25776" y="11473"/>
                    </a:lnTo>
                    <a:lnTo>
                      <a:pt x="25669" y="11151"/>
                    </a:lnTo>
                    <a:lnTo>
                      <a:pt x="25519" y="10808"/>
                    </a:lnTo>
                    <a:lnTo>
                      <a:pt x="25219" y="10122"/>
                    </a:lnTo>
                    <a:lnTo>
                      <a:pt x="24876" y="9414"/>
                    </a:lnTo>
                    <a:lnTo>
                      <a:pt x="24468" y="8706"/>
                    </a:lnTo>
                    <a:lnTo>
                      <a:pt x="24039" y="7977"/>
                    </a:lnTo>
                    <a:lnTo>
                      <a:pt x="23117" y="6476"/>
                    </a:lnTo>
                    <a:lnTo>
                      <a:pt x="22367" y="5254"/>
                    </a:lnTo>
                    <a:lnTo>
                      <a:pt x="21745" y="4139"/>
                    </a:lnTo>
                    <a:lnTo>
                      <a:pt x="21230" y="3152"/>
                    </a:lnTo>
                    <a:lnTo>
                      <a:pt x="20801" y="2295"/>
                    </a:lnTo>
                    <a:lnTo>
                      <a:pt x="20372" y="1308"/>
                    </a:lnTo>
                    <a:lnTo>
                      <a:pt x="20094" y="579"/>
                    </a:lnTo>
                    <a:lnTo>
                      <a:pt x="19944" y="150"/>
                    </a:lnTo>
                    <a:lnTo>
                      <a:pt x="199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9" name="Google Shape;15219;p36"/>
              <p:cNvSpPr/>
              <p:nvPr/>
            </p:nvSpPr>
            <p:spPr>
              <a:xfrm>
                <a:off x="2925425" y="996575"/>
                <a:ext cx="2546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10187" h="5426" extrusionOk="0">
                    <a:moveTo>
                      <a:pt x="9286" y="0"/>
                    </a:moveTo>
                    <a:lnTo>
                      <a:pt x="365" y="1844"/>
                    </a:lnTo>
                    <a:lnTo>
                      <a:pt x="0" y="4289"/>
                    </a:lnTo>
                    <a:lnTo>
                      <a:pt x="129" y="4418"/>
                    </a:lnTo>
                    <a:lnTo>
                      <a:pt x="279" y="4568"/>
                    </a:lnTo>
                    <a:lnTo>
                      <a:pt x="451" y="4675"/>
                    </a:lnTo>
                    <a:lnTo>
                      <a:pt x="601" y="4804"/>
                    </a:lnTo>
                    <a:lnTo>
                      <a:pt x="965" y="4997"/>
                    </a:lnTo>
                    <a:lnTo>
                      <a:pt x="1330" y="5147"/>
                    </a:lnTo>
                    <a:lnTo>
                      <a:pt x="1716" y="5254"/>
                    </a:lnTo>
                    <a:lnTo>
                      <a:pt x="2102" y="5340"/>
                    </a:lnTo>
                    <a:lnTo>
                      <a:pt x="2509" y="5404"/>
                    </a:lnTo>
                    <a:lnTo>
                      <a:pt x="2917" y="5426"/>
                    </a:lnTo>
                    <a:lnTo>
                      <a:pt x="3324" y="5426"/>
                    </a:lnTo>
                    <a:lnTo>
                      <a:pt x="3732" y="5404"/>
                    </a:lnTo>
                    <a:lnTo>
                      <a:pt x="4203" y="5383"/>
                    </a:lnTo>
                    <a:lnTo>
                      <a:pt x="4675" y="5318"/>
                    </a:lnTo>
                    <a:lnTo>
                      <a:pt x="5147" y="5254"/>
                    </a:lnTo>
                    <a:lnTo>
                      <a:pt x="5597" y="5147"/>
                    </a:lnTo>
                    <a:lnTo>
                      <a:pt x="6048" y="5018"/>
                    </a:lnTo>
                    <a:lnTo>
                      <a:pt x="6498" y="4889"/>
                    </a:lnTo>
                    <a:lnTo>
                      <a:pt x="6948" y="4718"/>
                    </a:lnTo>
                    <a:lnTo>
                      <a:pt x="7377" y="4525"/>
                    </a:lnTo>
                    <a:lnTo>
                      <a:pt x="7785" y="4332"/>
                    </a:lnTo>
                    <a:lnTo>
                      <a:pt x="8192" y="4096"/>
                    </a:lnTo>
                    <a:lnTo>
                      <a:pt x="8578" y="3839"/>
                    </a:lnTo>
                    <a:lnTo>
                      <a:pt x="8943" y="3581"/>
                    </a:lnTo>
                    <a:lnTo>
                      <a:pt x="9286" y="3281"/>
                    </a:lnTo>
                    <a:lnTo>
                      <a:pt x="9629" y="2981"/>
                    </a:lnTo>
                    <a:lnTo>
                      <a:pt x="9929" y="2638"/>
                    </a:lnTo>
                    <a:lnTo>
                      <a:pt x="10186" y="2295"/>
                    </a:lnTo>
                    <a:lnTo>
                      <a:pt x="9757" y="1308"/>
                    </a:lnTo>
                    <a:lnTo>
                      <a:pt x="9479" y="579"/>
                    </a:lnTo>
                    <a:lnTo>
                      <a:pt x="9329" y="150"/>
                    </a:lnTo>
                    <a:lnTo>
                      <a:pt x="9286" y="0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0" name="Google Shape;15220;p36"/>
              <p:cNvSpPr/>
              <p:nvPr/>
            </p:nvSpPr>
            <p:spPr>
              <a:xfrm>
                <a:off x="2690625" y="563925"/>
                <a:ext cx="746800" cy="507175"/>
              </a:xfrm>
              <a:custGeom>
                <a:avLst/>
                <a:gdLst/>
                <a:ahLst/>
                <a:cxnLst/>
                <a:rect l="l" t="t" r="r" b="b"/>
                <a:pathLst>
                  <a:path w="29872" h="20287" extrusionOk="0">
                    <a:moveTo>
                      <a:pt x="14925" y="1"/>
                    </a:moveTo>
                    <a:lnTo>
                      <a:pt x="14132" y="22"/>
                    </a:lnTo>
                    <a:lnTo>
                      <a:pt x="12716" y="215"/>
                    </a:lnTo>
                    <a:lnTo>
                      <a:pt x="11966" y="323"/>
                    </a:lnTo>
                    <a:lnTo>
                      <a:pt x="11172" y="473"/>
                    </a:lnTo>
                    <a:lnTo>
                      <a:pt x="10765" y="580"/>
                    </a:lnTo>
                    <a:lnTo>
                      <a:pt x="10357" y="687"/>
                    </a:lnTo>
                    <a:lnTo>
                      <a:pt x="9929" y="816"/>
                    </a:lnTo>
                    <a:lnTo>
                      <a:pt x="9500" y="966"/>
                    </a:lnTo>
                    <a:lnTo>
                      <a:pt x="9071" y="1138"/>
                    </a:lnTo>
                    <a:lnTo>
                      <a:pt x="8642" y="1352"/>
                    </a:lnTo>
                    <a:lnTo>
                      <a:pt x="8192" y="1566"/>
                    </a:lnTo>
                    <a:lnTo>
                      <a:pt x="7763" y="1845"/>
                    </a:lnTo>
                    <a:lnTo>
                      <a:pt x="7463" y="2038"/>
                    </a:lnTo>
                    <a:lnTo>
                      <a:pt x="7141" y="2274"/>
                    </a:lnTo>
                    <a:lnTo>
                      <a:pt x="6712" y="2596"/>
                    </a:lnTo>
                    <a:lnTo>
                      <a:pt x="6197" y="3025"/>
                    </a:lnTo>
                    <a:lnTo>
                      <a:pt x="5597" y="3518"/>
                    </a:lnTo>
                    <a:lnTo>
                      <a:pt x="4975" y="4118"/>
                    </a:lnTo>
                    <a:lnTo>
                      <a:pt x="4310" y="4783"/>
                    </a:lnTo>
                    <a:lnTo>
                      <a:pt x="3646" y="5534"/>
                    </a:lnTo>
                    <a:lnTo>
                      <a:pt x="3302" y="5941"/>
                    </a:lnTo>
                    <a:lnTo>
                      <a:pt x="2959" y="6370"/>
                    </a:lnTo>
                    <a:lnTo>
                      <a:pt x="2638" y="6799"/>
                    </a:lnTo>
                    <a:lnTo>
                      <a:pt x="2316" y="7249"/>
                    </a:lnTo>
                    <a:lnTo>
                      <a:pt x="2016" y="7742"/>
                    </a:lnTo>
                    <a:lnTo>
                      <a:pt x="1716" y="8235"/>
                    </a:lnTo>
                    <a:lnTo>
                      <a:pt x="1437" y="8729"/>
                    </a:lnTo>
                    <a:lnTo>
                      <a:pt x="1179" y="9265"/>
                    </a:lnTo>
                    <a:lnTo>
                      <a:pt x="944" y="9801"/>
                    </a:lnTo>
                    <a:lnTo>
                      <a:pt x="708" y="10358"/>
                    </a:lnTo>
                    <a:lnTo>
                      <a:pt x="515" y="10937"/>
                    </a:lnTo>
                    <a:lnTo>
                      <a:pt x="343" y="11516"/>
                    </a:lnTo>
                    <a:lnTo>
                      <a:pt x="214" y="12138"/>
                    </a:lnTo>
                    <a:lnTo>
                      <a:pt x="86" y="12739"/>
                    </a:lnTo>
                    <a:lnTo>
                      <a:pt x="21" y="13361"/>
                    </a:lnTo>
                    <a:lnTo>
                      <a:pt x="0" y="13940"/>
                    </a:lnTo>
                    <a:lnTo>
                      <a:pt x="43" y="14476"/>
                    </a:lnTo>
                    <a:lnTo>
                      <a:pt x="107" y="14990"/>
                    </a:lnTo>
                    <a:lnTo>
                      <a:pt x="236" y="15484"/>
                    </a:lnTo>
                    <a:lnTo>
                      <a:pt x="386" y="15934"/>
                    </a:lnTo>
                    <a:lnTo>
                      <a:pt x="600" y="16363"/>
                    </a:lnTo>
                    <a:lnTo>
                      <a:pt x="836" y="16770"/>
                    </a:lnTo>
                    <a:lnTo>
                      <a:pt x="1115" y="17135"/>
                    </a:lnTo>
                    <a:lnTo>
                      <a:pt x="1415" y="17499"/>
                    </a:lnTo>
                    <a:lnTo>
                      <a:pt x="1737" y="17821"/>
                    </a:lnTo>
                    <a:lnTo>
                      <a:pt x="2102" y="18121"/>
                    </a:lnTo>
                    <a:lnTo>
                      <a:pt x="2488" y="18400"/>
                    </a:lnTo>
                    <a:lnTo>
                      <a:pt x="2895" y="18657"/>
                    </a:lnTo>
                    <a:lnTo>
                      <a:pt x="3324" y="18893"/>
                    </a:lnTo>
                    <a:lnTo>
                      <a:pt x="3774" y="19086"/>
                    </a:lnTo>
                    <a:lnTo>
                      <a:pt x="4224" y="19279"/>
                    </a:lnTo>
                    <a:lnTo>
                      <a:pt x="4696" y="19451"/>
                    </a:lnTo>
                    <a:lnTo>
                      <a:pt x="5189" y="19601"/>
                    </a:lnTo>
                    <a:lnTo>
                      <a:pt x="5683" y="19751"/>
                    </a:lnTo>
                    <a:lnTo>
                      <a:pt x="6176" y="19858"/>
                    </a:lnTo>
                    <a:lnTo>
                      <a:pt x="6691" y="19965"/>
                    </a:lnTo>
                    <a:lnTo>
                      <a:pt x="7184" y="20051"/>
                    </a:lnTo>
                    <a:lnTo>
                      <a:pt x="7677" y="20115"/>
                    </a:lnTo>
                    <a:lnTo>
                      <a:pt x="8192" y="20180"/>
                    </a:lnTo>
                    <a:lnTo>
                      <a:pt x="8663" y="20223"/>
                    </a:lnTo>
                    <a:lnTo>
                      <a:pt x="9628" y="20265"/>
                    </a:lnTo>
                    <a:lnTo>
                      <a:pt x="10529" y="20287"/>
                    </a:lnTo>
                    <a:lnTo>
                      <a:pt x="11344" y="20244"/>
                    </a:lnTo>
                    <a:lnTo>
                      <a:pt x="14239" y="20073"/>
                    </a:lnTo>
                    <a:lnTo>
                      <a:pt x="16448" y="19944"/>
                    </a:lnTo>
                    <a:lnTo>
                      <a:pt x="19342" y="19772"/>
                    </a:lnTo>
                    <a:lnTo>
                      <a:pt x="20157" y="19708"/>
                    </a:lnTo>
                    <a:lnTo>
                      <a:pt x="21058" y="19579"/>
                    </a:lnTo>
                    <a:lnTo>
                      <a:pt x="21980" y="19429"/>
                    </a:lnTo>
                    <a:lnTo>
                      <a:pt x="22473" y="19322"/>
                    </a:lnTo>
                    <a:lnTo>
                      <a:pt x="22966" y="19215"/>
                    </a:lnTo>
                    <a:lnTo>
                      <a:pt x="23438" y="19086"/>
                    </a:lnTo>
                    <a:lnTo>
                      <a:pt x="23931" y="18936"/>
                    </a:lnTo>
                    <a:lnTo>
                      <a:pt x="24425" y="18764"/>
                    </a:lnTo>
                    <a:lnTo>
                      <a:pt x="24896" y="18593"/>
                    </a:lnTo>
                    <a:lnTo>
                      <a:pt x="25368" y="18400"/>
                    </a:lnTo>
                    <a:lnTo>
                      <a:pt x="25840" y="18185"/>
                    </a:lnTo>
                    <a:lnTo>
                      <a:pt x="26290" y="17971"/>
                    </a:lnTo>
                    <a:lnTo>
                      <a:pt x="26719" y="17714"/>
                    </a:lnTo>
                    <a:lnTo>
                      <a:pt x="27127" y="17456"/>
                    </a:lnTo>
                    <a:lnTo>
                      <a:pt x="27534" y="17178"/>
                    </a:lnTo>
                    <a:lnTo>
                      <a:pt x="27899" y="16877"/>
                    </a:lnTo>
                    <a:lnTo>
                      <a:pt x="28263" y="16556"/>
                    </a:lnTo>
                    <a:lnTo>
                      <a:pt x="28585" y="16213"/>
                    </a:lnTo>
                    <a:lnTo>
                      <a:pt x="28864" y="15848"/>
                    </a:lnTo>
                    <a:lnTo>
                      <a:pt x="29142" y="15462"/>
                    </a:lnTo>
                    <a:lnTo>
                      <a:pt x="29357" y="15055"/>
                    </a:lnTo>
                    <a:lnTo>
                      <a:pt x="29550" y="14626"/>
                    </a:lnTo>
                    <a:lnTo>
                      <a:pt x="29700" y="14175"/>
                    </a:lnTo>
                    <a:lnTo>
                      <a:pt x="29807" y="13704"/>
                    </a:lnTo>
                    <a:lnTo>
                      <a:pt x="29871" y="13210"/>
                    </a:lnTo>
                    <a:lnTo>
                      <a:pt x="29871" y="12696"/>
                    </a:lnTo>
                    <a:lnTo>
                      <a:pt x="29850" y="12138"/>
                    </a:lnTo>
                    <a:lnTo>
                      <a:pt x="29764" y="11581"/>
                    </a:lnTo>
                    <a:lnTo>
                      <a:pt x="29614" y="10980"/>
                    </a:lnTo>
                    <a:lnTo>
                      <a:pt x="29421" y="10380"/>
                    </a:lnTo>
                    <a:lnTo>
                      <a:pt x="29207" y="9801"/>
                    </a:lnTo>
                    <a:lnTo>
                      <a:pt x="28971" y="9222"/>
                    </a:lnTo>
                    <a:lnTo>
                      <a:pt x="28713" y="8686"/>
                    </a:lnTo>
                    <a:lnTo>
                      <a:pt x="28435" y="8150"/>
                    </a:lnTo>
                    <a:lnTo>
                      <a:pt x="28113" y="7656"/>
                    </a:lnTo>
                    <a:lnTo>
                      <a:pt x="27791" y="7163"/>
                    </a:lnTo>
                    <a:lnTo>
                      <a:pt x="27448" y="6691"/>
                    </a:lnTo>
                    <a:lnTo>
                      <a:pt x="27105" y="6241"/>
                    </a:lnTo>
                    <a:lnTo>
                      <a:pt x="26741" y="5791"/>
                    </a:lnTo>
                    <a:lnTo>
                      <a:pt x="26376" y="5383"/>
                    </a:lnTo>
                    <a:lnTo>
                      <a:pt x="25990" y="4976"/>
                    </a:lnTo>
                    <a:lnTo>
                      <a:pt x="25626" y="4611"/>
                    </a:lnTo>
                    <a:lnTo>
                      <a:pt x="25240" y="4247"/>
                    </a:lnTo>
                    <a:lnTo>
                      <a:pt x="24468" y="3582"/>
                    </a:lnTo>
                    <a:lnTo>
                      <a:pt x="23738" y="3003"/>
                    </a:lnTo>
                    <a:lnTo>
                      <a:pt x="23052" y="2488"/>
                    </a:lnTo>
                    <a:lnTo>
                      <a:pt x="22409" y="2060"/>
                    </a:lnTo>
                    <a:lnTo>
                      <a:pt x="21830" y="1695"/>
                    </a:lnTo>
                    <a:lnTo>
                      <a:pt x="21358" y="1416"/>
                    </a:lnTo>
                    <a:lnTo>
                      <a:pt x="21015" y="1223"/>
                    </a:lnTo>
                    <a:lnTo>
                      <a:pt x="20693" y="1052"/>
                    </a:lnTo>
                    <a:lnTo>
                      <a:pt x="20243" y="859"/>
                    </a:lnTo>
                    <a:lnTo>
                      <a:pt x="19793" y="666"/>
                    </a:lnTo>
                    <a:lnTo>
                      <a:pt x="19342" y="516"/>
                    </a:lnTo>
                    <a:lnTo>
                      <a:pt x="18914" y="387"/>
                    </a:lnTo>
                    <a:lnTo>
                      <a:pt x="18506" y="280"/>
                    </a:lnTo>
                    <a:lnTo>
                      <a:pt x="18077" y="194"/>
                    </a:lnTo>
                    <a:lnTo>
                      <a:pt x="17691" y="130"/>
                    </a:lnTo>
                    <a:lnTo>
                      <a:pt x="17284" y="65"/>
                    </a:lnTo>
                    <a:lnTo>
                      <a:pt x="16898" y="44"/>
                    </a:lnTo>
                    <a:lnTo>
                      <a:pt x="164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1" name="Google Shape;15221;p36"/>
              <p:cNvSpPr/>
              <p:nvPr/>
            </p:nvSpPr>
            <p:spPr>
              <a:xfrm>
                <a:off x="2690625" y="563925"/>
                <a:ext cx="746800" cy="507175"/>
              </a:xfrm>
              <a:custGeom>
                <a:avLst/>
                <a:gdLst/>
                <a:ahLst/>
                <a:cxnLst/>
                <a:rect l="l" t="t" r="r" b="b"/>
                <a:pathLst>
                  <a:path w="29872" h="20287" fill="none" extrusionOk="0">
                    <a:moveTo>
                      <a:pt x="29614" y="10980"/>
                    </a:moveTo>
                    <a:lnTo>
                      <a:pt x="29614" y="10980"/>
                    </a:lnTo>
                    <a:lnTo>
                      <a:pt x="29421" y="10380"/>
                    </a:lnTo>
                    <a:lnTo>
                      <a:pt x="29207" y="9801"/>
                    </a:lnTo>
                    <a:lnTo>
                      <a:pt x="28971" y="9222"/>
                    </a:lnTo>
                    <a:lnTo>
                      <a:pt x="28713" y="8686"/>
                    </a:lnTo>
                    <a:lnTo>
                      <a:pt x="28435" y="8150"/>
                    </a:lnTo>
                    <a:lnTo>
                      <a:pt x="28113" y="7656"/>
                    </a:lnTo>
                    <a:lnTo>
                      <a:pt x="27791" y="7163"/>
                    </a:lnTo>
                    <a:lnTo>
                      <a:pt x="27448" y="6691"/>
                    </a:lnTo>
                    <a:lnTo>
                      <a:pt x="27105" y="6241"/>
                    </a:lnTo>
                    <a:lnTo>
                      <a:pt x="26741" y="5791"/>
                    </a:lnTo>
                    <a:lnTo>
                      <a:pt x="26376" y="5383"/>
                    </a:lnTo>
                    <a:lnTo>
                      <a:pt x="25990" y="4976"/>
                    </a:lnTo>
                    <a:lnTo>
                      <a:pt x="25626" y="4611"/>
                    </a:lnTo>
                    <a:lnTo>
                      <a:pt x="25240" y="4247"/>
                    </a:lnTo>
                    <a:lnTo>
                      <a:pt x="24468" y="3582"/>
                    </a:lnTo>
                    <a:lnTo>
                      <a:pt x="23738" y="3003"/>
                    </a:lnTo>
                    <a:lnTo>
                      <a:pt x="23052" y="2488"/>
                    </a:lnTo>
                    <a:lnTo>
                      <a:pt x="22409" y="2060"/>
                    </a:lnTo>
                    <a:lnTo>
                      <a:pt x="21830" y="1695"/>
                    </a:lnTo>
                    <a:lnTo>
                      <a:pt x="21358" y="1416"/>
                    </a:lnTo>
                    <a:lnTo>
                      <a:pt x="21015" y="1223"/>
                    </a:lnTo>
                    <a:lnTo>
                      <a:pt x="20693" y="1052"/>
                    </a:lnTo>
                    <a:lnTo>
                      <a:pt x="20693" y="1052"/>
                    </a:lnTo>
                    <a:lnTo>
                      <a:pt x="20243" y="859"/>
                    </a:lnTo>
                    <a:lnTo>
                      <a:pt x="19793" y="666"/>
                    </a:lnTo>
                    <a:lnTo>
                      <a:pt x="19342" y="516"/>
                    </a:lnTo>
                    <a:lnTo>
                      <a:pt x="18914" y="387"/>
                    </a:lnTo>
                    <a:lnTo>
                      <a:pt x="18506" y="280"/>
                    </a:lnTo>
                    <a:lnTo>
                      <a:pt x="18077" y="194"/>
                    </a:lnTo>
                    <a:lnTo>
                      <a:pt x="17691" y="130"/>
                    </a:lnTo>
                    <a:lnTo>
                      <a:pt x="17284" y="65"/>
                    </a:lnTo>
                    <a:lnTo>
                      <a:pt x="16898" y="44"/>
                    </a:lnTo>
                    <a:lnTo>
                      <a:pt x="16490" y="1"/>
                    </a:lnTo>
                    <a:lnTo>
                      <a:pt x="15718" y="1"/>
                    </a:lnTo>
                    <a:lnTo>
                      <a:pt x="14925" y="1"/>
                    </a:lnTo>
                    <a:lnTo>
                      <a:pt x="14132" y="22"/>
                    </a:lnTo>
                    <a:lnTo>
                      <a:pt x="14132" y="22"/>
                    </a:lnTo>
                    <a:lnTo>
                      <a:pt x="12716" y="215"/>
                    </a:lnTo>
                    <a:lnTo>
                      <a:pt x="11966" y="323"/>
                    </a:lnTo>
                    <a:lnTo>
                      <a:pt x="11172" y="473"/>
                    </a:lnTo>
                    <a:lnTo>
                      <a:pt x="10765" y="580"/>
                    </a:lnTo>
                    <a:lnTo>
                      <a:pt x="10357" y="687"/>
                    </a:lnTo>
                    <a:lnTo>
                      <a:pt x="9929" y="816"/>
                    </a:lnTo>
                    <a:lnTo>
                      <a:pt x="9500" y="966"/>
                    </a:lnTo>
                    <a:lnTo>
                      <a:pt x="9071" y="1138"/>
                    </a:lnTo>
                    <a:lnTo>
                      <a:pt x="8642" y="1352"/>
                    </a:lnTo>
                    <a:lnTo>
                      <a:pt x="8192" y="1566"/>
                    </a:lnTo>
                    <a:lnTo>
                      <a:pt x="7763" y="1845"/>
                    </a:lnTo>
                    <a:lnTo>
                      <a:pt x="7763" y="1845"/>
                    </a:lnTo>
                    <a:lnTo>
                      <a:pt x="7463" y="2038"/>
                    </a:lnTo>
                    <a:lnTo>
                      <a:pt x="7141" y="2274"/>
                    </a:lnTo>
                    <a:lnTo>
                      <a:pt x="6712" y="2596"/>
                    </a:lnTo>
                    <a:lnTo>
                      <a:pt x="6197" y="3025"/>
                    </a:lnTo>
                    <a:lnTo>
                      <a:pt x="5597" y="3518"/>
                    </a:lnTo>
                    <a:lnTo>
                      <a:pt x="4975" y="4118"/>
                    </a:lnTo>
                    <a:lnTo>
                      <a:pt x="4310" y="4783"/>
                    </a:lnTo>
                    <a:lnTo>
                      <a:pt x="3646" y="5534"/>
                    </a:lnTo>
                    <a:lnTo>
                      <a:pt x="3302" y="5941"/>
                    </a:lnTo>
                    <a:lnTo>
                      <a:pt x="2959" y="6370"/>
                    </a:lnTo>
                    <a:lnTo>
                      <a:pt x="2638" y="6799"/>
                    </a:lnTo>
                    <a:lnTo>
                      <a:pt x="2316" y="7249"/>
                    </a:lnTo>
                    <a:lnTo>
                      <a:pt x="2016" y="7742"/>
                    </a:lnTo>
                    <a:lnTo>
                      <a:pt x="1716" y="8235"/>
                    </a:lnTo>
                    <a:lnTo>
                      <a:pt x="1437" y="8729"/>
                    </a:lnTo>
                    <a:lnTo>
                      <a:pt x="1179" y="9265"/>
                    </a:lnTo>
                    <a:lnTo>
                      <a:pt x="944" y="9801"/>
                    </a:lnTo>
                    <a:lnTo>
                      <a:pt x="708" y="10358"/>
                    </a:lnTo>
                    <a:lnTo>
                      <a:pt x="515" y="10937"/>
                    </a:lnTo>
                    <a:lnTo>
                      <a:pt x="343" y="11516"/>
                    </a:lnTo>
                    <a:lnTo>
                      <a:pt x="214" y="12138"/>
                    </a:lnTo>
                    <a:lnTo>
                      <a:pt x="86" y="12739"/>
                    </a:lnTo>
                    <a:lnTo>
                      <a:pt x="86" y="12739"/>
                    </a:lnTo>
                    <a:lnTo>
                      <a:pt x="21" y="13361"/>
                    </a:lnTo>
                    <a:lnTo>
                      <a:pt x="0" y="13940"/>
                    </a:lnTo>
                    <a:lnTo>
                      <a:pt x="43" y="14476"/>
                    </a:lnTo>
                    <a:lnTo>
                      <a:pt x="107" y="14990"/>
                    </a:lnTo>
                    <a:lnTo>
                      <a:pt x="236" y="15484"/>
                    </a:lnTo>
                    <a:lnTo>
                      <a:pt x="386" y="15934"/>
                    </a:lnTo>
                    <a:lnTo>
                      <a:pt x="600" y="16363"/>
                    </a:lnTo>
                    <a:lnTo>
                      <a:pt x="836" y="16770"/>
                    </a:lnTo>
                    <a:lnTo>
                      <a:pt x="1115" y="17135"/>
                    </a:lnTo>
                    <a:lnTo>
                      <a:pt x="1415" y="17499"/>
                    </a:lnTo>
                    <a:lnTo>
                      <a:pt x="1737" y="17821"/>
                    </a:lnTo>
                    <a:lnTo>
                      <a:pt x="2102" y="18121"/>
                    </a:lnTo>
                    <a:lnTo>
                      <a:pt x="2488" y="18400"/>
                    </a:lnTo>
                    <a:lnTo>
                      <a:pt x="2895" y="18657"/>
                    </a:lnTo>
                    <a:lnTo>
                      <a:pt x="3324" y="18893"/>
                    </a:lnTo>
                    <a:lnTo>
                      <a:pt x="3774" y="19086"/>
                    </a:lnTo>
                    <a:lnTo>
                      <a:pt x="4224" y="19279"/>
                    </a:lnTo>
                    <a:lnTo>
                      <a:pt x="4696" y="19451"/>
                    </a:lnTo>
                    <a:lnTo>
                      <a:pt x="5189" y="19601"/>
                    </a:lnTo>
                    <a:lnTo>
                      <a:pt x="5683" y="19751"/>
                    </a:lnTo>
                    <a:lnTo>
                      <a:pt x="6176" y="19858"/>
                    </a:lnTo>
                    <a:lnTo>
                      <a:pt x="6691" y="19965"/>
                    </a:lnTo>
                    <a:lnTo>
                      <a:pt x="7184" y="20051"/>
                    </a:lnTo>
                    <a:lnTo>
                      <a:pt x="7677" y="20115"/>
                    </a:lnTo>
                    <a:lnTo>
                      <a:pt x="8192" y="20180"/>
                    </a:lnTo>
                    <a:lnTo>
                      <a:pt x="8663" y="20223"/>
                    </a:lnTo>
                    <a:lnTo>
                      <a:pt x="9628" y="20265"/>
                    </a:lnTo>
                    <a:lnTo>
                      <a:pt x="10529" y="20287"/>
                    </a:lnTo>
                    <a:lnTo>
                      <a:pt x="11344" y="20244"/>
                    </a:lnTo>
                    <a:lnTo>
                      <a:pt x="11344" y="20244"/>
                    </a:lnTo>
                    <a:lnTo>
                      <a:pt x="14239" y="20073"/>
                    </a:lnTo>
                    <a:lnTo>
                      <a:pt x="14239" y="20073"/>
                    </a:lnTo>
                    <a:lnTo>
                      <a:pt x="16448" y="19944"/>
                    </a:lnTo>
                    <a:lnTo>
                      <a:pt x="16448" y="19944"/>
                    </a:lnTo>
                    <a:lnTo>
                      <a:pt x="19342" y="19772"/>
                    </a:lnTo>
                    <a:lnTo>
                      <a:pt x="19342" y="19772"/>
                    </a:lnTo>
                    <a:lnTo>
                      <a:pt x="20157" y="19708"/>
                    </a:lnTo>
                    <a:lnTo>
                      <a:pt x="21058" y="19579"/>
                    </a:lnTo>
                    <a:lnTo>
                      <a:pt x="21980" y="19429"/>
                    </a:lnTo>
                    <a:lnTo>
                      <a:pt x="22473" y="19322"/>
                    </a:lnTo>
                    <a:lnTo>
                      <a:pt x="22966" y="19215"/>
                    </a:lnTo>
                    <a:lnTo>
                      <a:pt x="23438" y="19086"/>
                    </a:lnTo>
                    <a:lnTo>
                      <a:pt x="23931" y="18936"/>
                    </a:lnTo>
                    <a:lnTo>
                      <a:pt x="24425" y="18764"/>
                    </a:lnTo>
                    <a:lnTo>
                      <a:pt x="24896" y="18593"/>
                    </a:lnTo>
                    <a:lnTo>
                      <a:pt x="25368" y="18400"/>
                    </a:lnTo>
                    <a:lnTo>
                      <a:pt x="25840" y="18185"/>
                    </a:lnTo>
                    <a:lnTo>
                      <a:pt x="26290" y="17971"/>
                    </a:lnTo>
                    <a:lnTo>
                      <a:pt x="26719" y="17714"/>
                    </a:lnTo>
                    <a:lnTo>
                      <a:pt x="27127" y="17456"/>
                    </a:lnTo>
                    <a:lnTo>
                      <a:pt x="27534" y="17178"/>
                    </a:lnTo>
                    <a:lnTo>
                      <a:pt x="27899" y="16877"/>
                    </a:lnTo>
                    <a:lnTo>
                      <a:pt x="28263" y="16556"/>
                    </a:lnTo>
                    <a:lnTo>
                      <a:pt x="28585" y="16213"/>
                    </a:lnTo>
                    <a:lnTo>
                      <a:pt x="28864" y="15848"/>
                    </a:lnTo>
                    <a:lnTo>
                      <a:pt x="29142" y="15462"/>
                    </a:lnTo>
                    <a:lnTo>
                      <a:pt x="29357" y="15055"/>
                    </a:lnTo>
                    <a:lnTo>
                      <a:pt x="29550" y="14626"/>
                    </a:lnTo>
                    <a:lnTo>
                      <a:pt x="29700" y="14175"/>
                    </a:lnTo>
                    <a:lnTo>
                      <a:pt x="29807" y="13704"/>
                    </a:lnTo>
                    <a:lnTo>
                      <a:pt x="29871" y="13210"/>
                    </a:lnTo>
                    <a:lnTo>
                      <a:pt x="29871" y="12696"/>
                    </a:lnTo>
                    <a:lnTo>
                      <a:pt x="29850" y="12138"/>
                    </a:lnTo>
                    <a:lnTo>
                      <a:pt x="29764" y="11581"/>
                    </a:lnTo>
                    <a:lnTo>
                      <a:pt x="29614" y="1098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2" name="Google Shape;15222;p36"/>
              <p:cNvSpPr/>
              <p:nvPr/>
            </p:nvSpPr>
            <p:spPr>
              <a:xfrm>
                <a:off x="2614500" y="508725"/>
                <a:ext cx="267000" cy="2412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9651" extrusionOk="0">
                    <a:moveTo>
                      <a:pt x="5382" y="0"/>
                    </a:moveTo>
                    <a:lnTo>
                      <a:pt x="5082" y="22"/>
                    </a:lnTo>
                    <a:lnTo>
                      <a:pt x="4782" y="65"/>
                    </a:lnTo>
                    <a:lnTo>
                      <a:pt x="4482" y="129"/>
                    </a:lnTo>
                    <a:lnTo>
                      <a:pt x="4160" y="193"/>
                    </a:lnTo>
                    <a:lnTo>
                      <a:pt x="3838" y="279"/>
                    </a:lnTo>
                    <a:lnTo>
                      <a:pt x="3538" y="386"/>
                    </a:lnTo>
                    <a:lnTo>
                      <a:pt x="3238" y="515"/>
                    </a:lnTo>
                    <a:lnTo>
                      <a:pt x="2916" y="665"/>
                    </a:lnTo>
                    <a:lnTo>
                      <a:pt x="2638" y="815"/>
                    </a:lnTo>
                    <a:lnTo>
                      <a:pt x="2337" y="987"/>
                    </a:lnTo>
                    <a:lnTo>
                      <a:pt x="2059" y="1180"/>
                    </a:lnTo>
                    <a:lnTo>
                      <a:pt x="1780" y="1394"/>
                    </a:lnTo>
                    <a:lnTo>
                      <a:pt x="1523" y="1630"/>
                    </a:lnTo>
                    <a:lnTo>
                      <a:pt x="1287" y="1887"/>
                    </a:lnTo>
                    <a:lnTo>
                      <a:pt x="1051" y="2166"/>
                    </a:lnTo>
                    <a:lnTo>
                      <a:pt x="858" y="2466"/>
                    </a:lnTo>
                    <a:lnTo>
                      <a:pt x="665" y="2788"/>
                    </a:lnTo>
                    <a:lnTo>
                      <a:pt x="493" y="3110"/>
                    </a:lnTo>
                    <a:lnTo>
                      <a:pt x="343" y="3474"/>
                    </a:lnTo>
                    <a:lnTo>
                      <a:pt x="214" y="3860"/>
                    </a:lnTo>
                    <a:lnTo>
                      <a:pt x="129" y="4268"/>
                    </a:lnTo>
                    <a:lnTo>
                      <a:pt x="43" y="4696"/>
                    </a:lnTo>
                    <a:lnTo>
                      <a:pt x="0" y="5147"/>
                    </a:lnTo>
                    <a:lnTo>
                      <a:pt x="0" y="5597"/>
                    </a:lnTo>
                    <a:lnTo>
                      <a:pt x="21" y="6026"/>
                    </a:lnTo>
                    <a:lnTo>
                      <a:pt x="86" y="6412"/>
                    </a:lnTo>
                    <a:lnTo>
                      <a:pt x="172" y="6777"/>
                    </a:lnTo>
                    <a:lnTo>
                      <a:pt x="300" y="7098"/>
                    </a:lnTo>
                    <a:lnTo>
                      <a:pt x="450" y="7398"/>
                    </a:lnTo>
                    <a:lnTo>
                      <a:pt x="600" y="7699"/>
                    </a:lnTo>
                    <a:lnTo>
                      <a:pt x="793" y="7935"/>
                    </a:lnTo>
                    <a:lnTo>
                      <a:pt x="1008" y="8170"/>
                    </a:lnTo>
                    <a:lnTo>
                      <a:pt x="1222" y="8385"/>
                    </a:lnTo>
                    <a:lnTo>
                      <a:pt x="1458" y="8578"/>
                    </a:lnTo>
                    <a:lnTo>
                      <a:pt x="1716" y="8749"/>
                    </a:lnTo>
                    <a:lnTo>
                      <a:pt x="1973" y="8899"/>
                    </a:lnTo>
                    <a:lnTo>
                      <a:pt x="2252" y="9028"/>
                    </a:lnTo>
                    <a:lnTo>
                      <a:pt x="2530" y="9157"/>
                    </a:lnTo>
                    <a:lnTo>
                      <a:pt x="2788" y="9264"/>
                    </a:lnTo>
                    <a:lnTo>
                      <a:pt x="3066" y="9350"/>
                    </a:lnTo>
                    <a:lnTo>
                      <a:pt x="3345" y="9414"/>
                    </a:lnTo>
                    <a:lnTo>
                      <a:pt x="3881" y="9521"/>
                    </a:lnTo>
                    <a:lnTo>
                      <a:pt x="4396" y="9607"/>
                    </a:lnTo>
                    <a:lnTo>
                      <a:pt x="4846" y="9629"/>
                    </a:lnTo>
                    <a:lnTo>
                      <a:pt x="5232" y="9650"/>
                    </a:lnTo>
                    <a:lnTo>
                      <a:pt x="5790" y="9650"/>
                    </a:lnTo>
                    <a:lnTo>
                      <a:pt x="10679" y="4718"/>
                    </a:lnTo>
                    <a:lnTo>
                      <a:pt x="10443" y="4203"/>
                    </a:lnTo>
                    <a:lnTo>
                      <a:pt x="10143" y="3646"/>
                    </a:lnTo>
                    <a:lnTo>
                      <a:pt x="9757" y="2960"/>
                    </a:lnTo>
                    <a:lnTo>
                      <a:pt x="9543" y="2595"/>
                    </a:lnTo>
                    <a:lnTo>
                      <a:pt x="9307" y="2230"/>
                    </a:lnTo>
                    <a:lnTo>
                      <a:pt x="9049" y="1866"/>
                    </a:lnTo>
                    <a:lnTo>
                      <a:pt x="8771" y="1523"/>
                    </a:lnTo>
                    <a:lnTo>
                      <a:pt x="8470" y="1201"/>
                    </a:lnTo>
                    <a:lnTo>
                      <a:pt x="8170" y="901"/>
                    </a:lnTo>
                    <a:lnTo>
                      <a:pt x="7870" y="622"/>
                    </a:lnTo>
                    <a:lnTo>
                      <a:pt x="7548" y="408"/>
                    </a:lnTo>
                    <a:lnTo>
                      <a:pt x="7377" y="300"/>
                    </a:lnTo>
                    <a:lnTo>
                      <a:pt x="7184" y="215"/>
                    </a:lnTo>
                    <a:lnTo>
                      <a:pt x="6969" y="150"/>
                    </a:lnTo>
                    <a:lnTo>
                      <a:pt x="6733" y="86"/>
                    </a:lnTo>
                    <a:lnTo>
                      <a:pt x="6498" y="43"/>
                    </a:lnTo>
                    <a:lnTo>
                      <a:pt x="6240" y="22"/>
                    </a:lnTo>
                    <a:lnTo>
                      <a:pt x="59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3" name="Google Shape;15223;p36"/>
              <p:cNvSpPr/>
              <p:nvPr/>
            </p:nvSpPr>
            <p:spPr>
              <a:xfrm>
                <a:off x="2662725" y="576275"/>
                <a:ext cx="181225" cy="156550"/>
              </a:xfrm>
              <a:custGeom>
                <a:avLst/>
                <a:gdLst/>
                <a:ahLst/>
                <a:cxnLst/>
                <a:rect l="l" t="t" r="r" b="b"/>
                <a:pathLst>
                  <a:path w="7249" h="6262" extrusionOk="0">
                    <a:moveTo>
                      <a:pt x="3689" y="0"/>
                    </a:moveTo>
                    <a:lnTo>
                      <a:pt x="3260" y="22"/>
                    </a:lnTo>
                    <a:lnTo>
                      <a:pt x="2853" y="86"/>
                    </a:lnTo>
                    <a:lnTo>
                      <a:pt x="2446" y="193"/>
                    </a:lnTo>
                    <a:lnTo>
                      <a:pt x="2060" y="322"/>
                    </a:lnTo>
                    <a:lnTo>
                      <a:pt x="1695" y="515"/>
                    </a:lnTo>
                    <a:lnTo>
                      <a:pt x="1330" y="729"/>
                    </a:lnTo>
                    <a:lnTo>
                      <a:pt x="1009" y="987"/>
                    </a:lnTo>
                    <a:lnTo>
                      <a:pt x="859" y="1137"/>
                    </a:lnTo>
                    <a:lnTo>
                      <a:pt x="730" y="1287"/>
                    </a:lnTo>
                    <a:lnTo>
                      <a:pt x="601" y="1458"/>
                    </a:lnTo>
                    <a:lnTo>
                      <a:pt x="494" y="1630"/>
                    </a:lnTo>
                    <a:lnTo>
                      <a:pt x="387" y="1823"/>
                    </a:lnTo>
                    <a:lnTo>
                      <a:pt x="280" y="1994"/>
                    </a:lnTo>
                    <a:lnTo>
                      <a:pt x="194" y="2187"/>
                    </a:lnTo>
                    <a:lnTo>
                      <a:pt x="130" y="2380"/>
                    </a:lnTo>
                    <a:lnTo>
                      <a:pt x="87" y="2595"/>
                    </a:lnTo>
                    <a:lnTo>
                      <a:pt x="44" y="2788"/>
                    </a:lnTo>
                    <a:lnTo>
                      <a:pt x="1" y="3002"/>
                    </a:lnTo>
                    <a:lnTo>
                      <a:pt x="1" y="3195"/>
                    </a:lnTo>
                    <a:lnTo>
                      <a:pt x="1" y="3410"/>
                    </a:lnTo>
                    <a:lnTo>
                      <a:pt x="22" y="3603"/>
                    </a:lnTo>
                    <a:lnTo>
                      <a:pt x="44" y="3817"/>
                    </a:lnTo>
                    <a:lnTo>
                      <a:pt x="108" y="4010"/>
                    </a:lnTo>
                    <a:lnTo>
                      <a:pt x="194" y="4268"/>
                    </a:lnTo>
                    <a:lnTo>
                      <a:pt x="323" y="4525"/>
                    </a:lnTo>
                    <a:lnTo>
                      <a:pt x="473" y="4761"/>
                    </a:lnTo>
                    <a:lnTo>
                      <a:pt x="644" y="4997"/>
                    </a:lnTo>
                    <a:lnTo>
                      <a:pt x="816" y="5190"/>
                    </a:lnTo>
                    <a:lnTo>
                      <a:pt x="1030" y="5383"/>
                    </a:lnTo>
                    <a:lnTo>
                      <a:pt x="1245" y="5554"/>
                    </a:lnTo>
                    <a:lnTo>
                      <a:pt x="1481" y="5704"/>
                    </a:lnTo>
                    <a:lnTo>
                      <a:pt x="1738" y="5854"/>
                    </a:lnTo>
                    <a:lnTo>
                      <a:pt x="1995" y="5962"/>
                    </a:lnTo>
                    <a:lnTo>
                      <a:pt x="2253" y="6047"/>
                    </a:lnTo>
                    <a:lnTo>
                      <a:pt x="2531" y="6133"/>
                    </a:lnTo>
                    <a:lnTo>
                      <a:pt x="2789" y="6197"/>
                    </a:lnTo>
                    <a:lnTo>
                      <a:pt x="3067" y="6240"/>
                    </a:lnTo>
                    <a:lnTo>
                      <a:pt x="3346" y="6262"/>
                    </a:lnTo>
                    <a:lnTo>
                      <a:pt x="3990" y="6262"/>
                    </a:lnTo>
                    <a:lnTo>
                      <a:pt x="4333" y="6219"/>
                    </a:lnTo>
                    <a:lnTo>
                      <a:pt x="4676" y="6155"/>
                    </a:lnTo>
                    <a:lnTo>
                      <a:pt x="4997" y="6047"/>
                    </a:lnTo>
                    <a:lnTo>
                      <a:pt x="5340" y="5876"/>
                    </a:lnTo>
                    <a:lnTo>
                      <a:pt x="5684" y="5661"/>
                    </a:lnTo>
                    <a:lnTo>
                      <a:pt x="6027" y="5426"/>
                    </a:lnTo>
                    <a:lnTo>
                      <a:pt x="6348" y="5147"/>
                    </a:lnTo>
                    <a:lnTo>
                      <a:pt x="6649" y="4825"/>
                    </a:lnTo>
                    <a:lnTo>
                      <a:pt x="6777" y="4654"/>
                    </a:lnTo>
                    <a:lnTo>
                      <a:pt x="6906" y="4503"/>
                    </a:lnTo>
                    <a:lnTo>
                      <a:pt x="6992" y="4310"/>
                    </a:lnTo>
                    <a:lnTo>
                      <a:pt x="7099" y="4139"/>
                    </a:lnTo>
                    <a:lnTo>
                      <a:pt x="7163" y="3967"/>
                    </a:lnTo>
                    <a:lnTo>
                      <a:pt x="7228" y="3774"/>
                    </a:lnTo>
                    <a:lnTo>
                      <a:pt x="7249" y="3603"/>
                    </a:lnTo>
                    <a:lnTo>
                      <a:pt x="7249" y="3431"/>
                    </a:lnTo>
                    <a:lnTo>
                      <a:pt x="7249" y="3238"/>
                    </a:lnTo>
                    <a:lnTo>
                      <a:pt x="7206" y="3045"/>
                    </a:lnTo>
                    <a:lnTo>
                      <a:pt x="7142" y="2852"/>
                    </a:lnTo>
                    <a:lnTo>
                      <a:pt x="7077" y="2659"/>
                    </a:lnTo>
                    <a:lnTo>
                      <a:pt x="6906" y="2295"/>
                    </a:lnTo>
                    <a:lnTo>
                      <a:pt x="6691" y="1930"/>
                    </a:lnTo>
                    <a:lnTo>
                      <a:pt x="6456" y="1587"/>
                    </a:lnTo>
                    <a:lnTo>
                      <a:pt x="6220" y="1287"/>
                    </a:lnTo>
                    <a:lnTo>
                      <a:pt x="6005" y="1008"/>
                    </a:lnTo>
                    <a:lnTo>
                      <a:pt x="5791" y="794"/>
                    </a:lnTo>
                    <a:lnTo>
                      <a:pt x="5576" y="579"/>
                    </a:lnTo>
                    <a:lnTo>
                      <a:pt x="5362" y="408"/>
                    </a:lnTo>
                    <a:lnTo>
                      <a:pt x="5105" y="258"/>
                    </a:lnTo>
                    <a:lnTo>
                      <a:pt x="4869" y="150"/>
                    </a:lnTo>
                    <a:lnTo>
                      <a:pt x="4611" y="86"/>
                    </a:lnTo>
                    <a:lnTo>
                      <a:pt x="4354" y="43"/>
                    </a:lnTo>
                    <a:lnTo>
                      <a:pt x="4097" y="22"/>
                    </a:lnTo>
                    <a:lnTo>
                      <a:pt x="36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4" name="Google Shape;15224;p36"/>
              <p:cNvSpPr/>
              <p:nvPr/>
            </p:nvSpPr>
            <p:spPr>
              <a:xfrm>
                <a:off x="2765125" y="598775"/>
                <a:ext cx="11475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4912" extrusionOk="0">
                    <a:moveTo>
                      <a:pt x="2467" y="1"/>
                    </a:moveTo>
                    <a:lnTo>
                      <a:pt x="2295" y="44"/>
                    </a:lnTo>
                    <a:lnTo>
                      <a:pt x="2145" y="87"/>
                    </a:lnTo>
                    <a:lnTo>
                      <a:pt x="1995" y="172"/>
                    </a:lnTo>
                    <a:lnTo>
                      <a:pt x="1888" y="301"/>
                    </a:lnTo>
                    <a:lnTo>
                      <a:pt x="1802" y="451"/>
                    </a:lnTo>
                    <a:lnTo>
                      <a:pt x="1759" y="601"/>
                    </a:lnTo>
                    <a:lnTo>
                      <a:pt x="1738" y="773"/>
                    </a:lnTo>
                    <a:lnTo>
                      <a:pt x="1759" y="944"/>
                    </a:lnTo>
                    <a:lnTo>
                      <a:pt x="1802" y="1116"/>
                    </a:lnTo>
                    <a:lnTo>
                      <a:pt x="1845" y="1287"/>
                    </a:lnTo>
                    <a:lnTo>
                      <a:pt x="1931" y="1459"/>
                    </a:lnTo>
                    <a:lnTo>
                      <a:pt x="1995" y="1609"/>
                    </a:lnTo>
                    <a:lnTo>
                      <a:pt x="1845" y="1545"/>
                    </a:lnTo>
                    <a:lnTo>
                      <a:pt x="1695" y="1480"/>
                    </a:lnTo>
                    <a:lnTo>
                      <a:pt x="1352" y="1480"/>
                    </a:lnTo>
                    <a:lnTo>
                      <a:pt x="1180" y="1523"/>
                    </a:lnTo>
                    <a:lnTo>
                      <a:pt x="1030" y="1588"/>
                    </a:lnTo>
                    <a:lnTo>
                      <a:pt x="901" y="1673"/>
                    </a:lnTo>
                    <a:lnTo>
                      <a:pt x="773" y="1802"/>
                    </a:lnTo>
                    <a:lnTo>
                      <a:pt x="708" y="1952"/>
                    </a:lnTo>
                    <a:lnTo>
                      <a:pt x="666" y="2124"/>
                    </a:lnTo>
                    <a:lnTo>
                      <a:pt x="666" y="2274"/>
                    </a:lnTo>
                    <a:lnTo>
                      <a:pt x="687" y="2445"/>
                    </a:lnTo>
                    <a:lnTo>
                      <a:pt x="773" y="2596"/>
                    </a:lnTo>
                    <a:lnTo>
                      <a:pt x="859" y="2724"/>
                    </a:lnTo>
                    <a:lnTo>
                      <a:pt x="987" y="2831"/>
                    </a:lnTo>
                    <a:lnTo>
                      <a:pt x="1051" y="2874"/>
                    </a:lnTo>
                    <a:lnTo>
                      <a:pt x="1137" y="2896"/>
                    </a:lnTo>
                    <a:lnTo>
                      <a:pt x="859" y="3089"/>
                    </a:lnTo>
                    <a:lnTo>
                      <a:pt x="601" y="3303"/>
                    </a:lnTo>
                    <a:lnTo>
                      <a:pt x="365" y="3561"/>
                    </a:lnTo>
                    <a:lnTo>
                      <a:pt x="172" y="3839"/>
                    </a:lnTo>
                    <a:lnTo>
                      <a:pt x="108" y="3968"/>
                    </a:lnTo>
                    <a:lnTo>
                      <a:pt x="44" y="4097"/>
                    </a:lnTo>
                    <a:lnTo>
                      <a:pt x="1" y="4247"/>
                    </a:lnTo>
                    <a:lnTo>
                      <a:pt x="1" y="4397"/>
                    </a:lnTo>
                    <a:lnTo>
                      <a:pt x="44" y="4526"/>
                    </a:lnTo>
                    <a:lnTo>
                      <a:pt x="108" y="4633"/>
                    </a:lnTo>
                    <a:lnTo>
                      <a:pt x="215" y="4719"/>
                    </a:lnTo>
                    <a:lnTo>
                      <a:pt x="344" y="4804"/>
                    </a:lnTo>
                    <a:lnTo>
                      <a:pt x="473" y="4869"/>
                    </a:lnTo>
                    <a:lnTo>
                      <a:pt x="623" y="4890"/>
                    </a:lnTo>
                    <a:lnTo>
                      <a:pt x="773" y="4912"/>
                    </a:lnTo>
                    <a:lnTo>
                      <a:pt x="923" y="4912"/>
                    </a:lnTo>
                    <a:lnTo>
                      <a:pt x="1244" y="4890"/>
                    </a:lnTo>
                    <a:lnTo>
                      <a:pt x="1545" y="4804"/>
                    </a:lnTo>
                    <a:lnTo>
                      <a:pt x="1845" y="4697"/>
                    </a:lnTo>
                    <a:lnTo>
                      <a:pt x="2145" y="4547"/>
                    </a:lnTo>
                    <a:lnTo>
                      <a:pt x="2424" y="4397"/>
                    </a:lnTo>
                    <a:lnTo>
                      <a:pt x="2681" y="4204"/>
                    </a:lnTo>
                    <a:lnTo>
                      <a:pt x="2939" y="3989"/>
                    </a:lnTo>
                    <a:lnTo>
                      <a:pt x="3174" y="3775"/>
                    </a:lnTo>
                    <a:lnTo>
                      <a:pt x="3625" y="3346"/>
                    </a:lnTo>
                    <a:lnTo>
                      <a:pt x="3839" y="3110"/>
                    </a:lnTo>
                    <a:lnTo>
                      <a:pt x="4032" y="2853"/>
                    </a:lnTo>
                    <a:lnTo>
                      <a:pt x="4204" y="2574"/>
                    </a:lnTo>
                    <a:lnTo>
                      <a:pt x="4375" y="2295"/>
                    </a:lnTo>
                    <a:lnTo>
                      <a:pt x="4483" y="2017"/>
                    </a:lnTo>
                    <a:lnTo>
                      <a:pt x="4568" y="1716"/>
                    </a:lnTo>
                    <a:lnTo>
                      <a:pt x="4590" y="1588"/>
                    </a:lnTo>
                    <a:lnTo>
                      <a:pt x="4590" y="1438"/>
                    </a:lnTo>
                    <a:lnTo>
                      <a:pt x="4568" y="1309"/>
                    </a:lnTo>
                    <a:lnTo>
                      <a:pt x="4504" y="1180"/>
                    </a:lnTo>
                    <a:lnTo>
                      <a:pt x="4440" y="1073"/>
                    </a:lnTo>
                    <a:lnTo>
                      <a:pt x="4354" y="944"/>
                    </a:lnTo>
                    <a:lnTo>
                      <a:pt x="4161" y="730"/>
                    </a:lnTo>
                    <a:lnTo>
                      <a:pt x="3925" y="537"/>
                    </a:lnTo>
                    <a:lnTo>
                      <a:pt x="3668" y="365"/>
                    </a:lnTo>
                    <a:lnTo>
                      <a:pt x="3410" y="237"/>
                    </a:lnTo>
                    <a:lnTo>
                      <a:pt x="3174" y="130"/>
                    </a:lnTo>
                    <a:lnTo>
                      <a:pt x="3003" y="65"/>
                    </a:lnTo>
                    <a:lnTo>
                      <a:pt x="2831" y="22"/>
                    </a:lnTo>
                    <a:lnTo>
                      <a:pt x="26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5" name="Google Shape;15225;p36"/>
              <p:cNvSpPr/>
              <p:nvPr/>
            </p:nvSpPr>
            <p:spPr>
              <a:xfrm>
                <a:off x="3211700" y="468500"/>
                <a:ext cx="268075" cy="240750"/>
              </a:xfrm>
              <a:custGeom>
                <a:avLst/>
                <a:gdLst/>
                <a:ahLst/>
                <a:cxnLst/>
                <a:rect l="l" t="t" r="r" b="b"/>
                <a:pathLst>
                  <a:path w="10723" h="9630" extrusionOk="0">
                    <a:moveTo>
                      <a:pt x="4697" y="1"/>
                    </a:moveTo>
                    <a:lnTo>
                      <a:pt x="4397" y="44"/>
                    </a:lnTo>
                    <a:lnTo>
                      <a:pt x="4118" y="65"/>
                    </a:lnTo>
                    <a:lnTo>
                      <a:pt x="3860" y="130"/>
                    </a:lnTo>
                    <a:lnTo>
                      <a:pt x="3603" y="194"/>
                    </a:lnTo>
                    <a:lnTo>
                      <a:pt x="3367" y="258"/>
                    </a:lnTo>
                    <a:lnTo>
                      <a:pt x="3153" y="344"/>
                    </a:lnTo>
                    <a:lnTo>
                      <a:pt x="2938" y="451"/>
                    </a:lnTo>
                    <a:lnTo>
                      <a:pt x="2767" y="537"/>
                    </a:lnTo>
                    <a:lnTo>
                      <a:pt x="2595" y="666"/>
                    </a:lnTo>
                    <a:lnTo>
                      <a:pt x="2295" y="923"/>
                    </a:lnTo>
                    <a:lnTo>
                      <a:pt x="2016" y="1223"/>
                    </a:lnTo>
                    <a:lnTo>
                      <a:pt x="1759" y="1566"/>
                    </a:lnTo>
                    <a:lnTo>
                      <a:pt x="1523" y="1931"/>
                    </a:lnTo>
                    <a:lnTo>
                      <a:pt x="1287" y="2317"/>
                    </a:lnTo>
                    <a:lnTo>
                      <a:pt x="1073" y="2703"/>
                    </a:lnTo>
                    <a:lnTo>
                      <a:pt x="880" y="3089"/>
                    </a:lnTo>
                    <a:lnTo>
                      <a:pt x="708" y="3475"/>
                    </a:lnTo>
                    <a:lnTo>
                      <a:pt x="408" y="4183"/>
                    </a:lnTo>
                    <a:lnTo>
                      <a:pt x="172" y="4783"/>
                    </a:lnTo>
                    <a:lnTo>
                      <a:pt x="1" y="5341"/>
                    </a:lnTo>
                    <a:lnTo>
                      <a:pt x="5447" y="9629"/>
                    </a:lnTo>
                    <a:lnTo>
                      <a:pt x="5705" y="9608"/>
                    </a:lnTo>
                    <a:lnTo>
                      <a:pt x="6005" y="9565"/>
                    </a:lnTo>
                    <a:lnTo>
                      <a:pt x="6369" y="9501"/>
                    </a:lnTo>
                    <a:lnTo>
                      <a:pt x="6820" y="9415"/>
                    </a:lnTo>
                    <a:lnTo>
                      <a:pt x="7313" y="9286"/>
                    </a:lnTo>
                    <a:lnTo>
                      <a:pt x="7828" y="9115"/>
                    </a:lnTo>
                    <a:lnTo>
                      <a:pt x="8106" y="9007"/>
                    </a:lnTo>
                    <a:lnTo>
                      <a:pt x="8364" y="8879"/>
                    </a:lnTo>
                    <a:lnTo>
                      <a:pt x="8621" y="8750"/>
                    </a:lnTo>
                    <a:lnTo>
                      <a:pt x="8878" y="8600"/>
                    </a:lnTo>
                    <a:lnTo>
                      <a:pt x="9136" y="8450"/>
                    </a:lnTo>
                    <a:lnTo>
                      <a:pt x="9372" y="8257"/>
                    </a:lnTo>
                    <a:lnTo>
                      <a:pt x="9607" y="8064"/>
                    </a:lnTo>
                    <a:lnTo>
                      <a:pt x="9822" y="7849"/>
                    </a:lnTo>
                    <a:lnTo>
                      <a:pt x="10015" y="7614"/>
                    </a:lnTo>
                    <a:lnTo>
                      <a:pt x="10186" y="7356"/>
                    </a:lnTo>
                    <a:lnTo>
                      <a:pt x="10358" y="7077"/>
                    </a:lnTo>
                    <a:lnTo>
                      <a:pt x="10487" y="6777"/>
                    </a:lnTo>
                    <a:lnTo>
                      <a:pt x="10594" y="6456"/>
                    </a:lnTo>
                    <a:lnTo>
                      <a:pt x="10680" y="6112"/>
                    </a:lnTo>
                    <a:lnTo>
                      <a:pt x="10722" y="5748"/>
                    </a:lnTo>
                    <a:lnTo>
                      <a:pt x="10722" y="5341"/>
                    </a:lnTo>
                    <a:lnTo>
                      <a:pt x="10701" y="4933"/>
                    </a:lnTo>
                    <a:lnTo>
                      <a:pt x="10637" y="4483"/>
                    </a:lnTo>
                    <a:lnTo>
                      <a:pt x="10551" y="4032"/>
                    </a:lnTo>
                    <a:lnTo>
                      <a:pt x="10422" y="3625"/>
                    </a:lnTo>
                    <a:lnTo>
                      <a:pt x="10294" y="3218"/>
                    </a:lnTo>
                    <a:lnTo>
                      <a:pt x="10122" y="2853"/>
                    </a:lnTo>
                    <a:lnTo>
                      <a:pt x="9929" y="2510"/>
                    </a:lnTo>
                    <a:lnTo>
                      <a:pt x="9715" y="2210"/>
                    </a:lnTo>
                    <a:lnTo>
                      <a:pt x="9500" y="1909"/>
                    </a:lnTo>
                    <a:lnTo>
                      <a:pt x="9243" y="1652"/>
                    </a:lnTo>
                    <a:lnTo>
                      <a:pt x="8986" y="1395"/>
                    </a:lnTo>
                    <a:lnTo>
                      <a:pt x="8728" y="1180"/>
                    </a:lnTo>
                    <a:lnTo>
                      <a:pt x="8428" y="966"/>
                    </a:lnTo>
                    <a:lnTo>
                      <a:pt x="8149" y="794"/>
                    </a:lnTo>
                    <a:lnTo>
                      <a:pt x="7849" y="623"/>
                    </a:lnTo>
                    <a:lnTo>
                      <a:pt x="7527" y="494"/>
                    </a:lnTo>
                    <a:lnTo>
                      <a:pt x="7206" y="366"/>
                    </a:lnTo>
                    <a:lnTo>
                      <a:pt x="6905" y="258"/>
                    </a:lnTo>
                    <a:lnTo>
                      <a:pt x="6584" y="173"/>
                    </a:lnTo>
                    <a:lnTo>
                      <a:pt x="6262" y="108"/>
                    </a:lnTo>
                    <a:lnTo>
                      <a:pt x="5940" y="65"/>
                    </a:lnTo>
                    <a:lnTo>
                      <a:pt x="5619" y="22"/>
                    </a:lnTo>
                    <a:lnTo>
                      <a:pt x="529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6" name="Google Shape;15226;p36"/>
              <p:cNvSpPr/>
              <p:nvPr/>
            </p:nvSpPr>
            <p:spPr>
              <a:xfrm>
                <a:off x="3252975" y="536050"/>
                <a:ext cx="180150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263" extrusionOk="0">
                    <a:moveTo>
                      <a:pt x="3560" y="1"/>
                    </a:moveTo>
                    <a:lnTo>
                      <a:pt x="3153" y="22"/>
                    </a:lnTo>
                    <a:lnTo>
                      <a:pt x="2724" y="87"/>
                    </a:lnTo>
                    <a:lnTo>
                      <a:pt x="2488" y="130"/>
                    </a:lnTo>
                    <a:lnTo>
                      <a:pt x="2231" y="215"/>
                    </a:lnTo>
                    <a:lnTo>
                      <a:pt x="1995" y="323"/>
                    </a:lnTo>
                    <a:lnTo>
                      <a:pt x="1759" y="451"/>
                    </a:lnTo>
                    <a:lnTo>
                      <a:pt x="1523" y="623"/>
                    </a:lnTo>
                    <a:lnTo>
                      <a:pt x="1330" y="816"/>
                    </a:lnTo>
                    <a:lnTo>
                      <a:pt x="1137" y="1052"/>
                    </a:lnTo>
                    <a:lnTo>
                      <a:pt x="966" y="1288"/>
                    </a:lnTo>
                    <a:lnTo>
                      <a:pt x="773" y="1588"/>
                    </a:lnTo>
                    <a:lnTo>
                      <a:pt x="580" y="1931"/>
                    </a:lnTo>
                    <a:lnTo>
                      <a:pt x="387" y="2295"/>
                    </a:lnTo>
                    <a:lnTo>
                      <a:pt x="215" y="2681"/>
                    </a:lnTo>
                    <a:lnTo>
                      <a:pt x="86" y="3067"/>
                    </a:lnTo>
                    <a:lnTo>
                      <a:pt x="44" y="3260"/>
                    </a:lnTo>
                    <a:lnTo>
                      <a:pt x="1" y="3453"/>
                    </a:lnTo>
                    <a:lnTo>
                      <a:pt x="1" y="3646"/>
                    </a:lnTo>
                    <a:lnTo>
                      <a:pt x="1" y="3839"/>
                    </a:lnTo>
                    <a:lnTo>
                      <a:pt x="22" y="4011"/>
                    </a:lnTo>
                    <a:lnTo>
                      <a:pt x="86" y="4182"/>
                    </a:lnTo>
                    <a:lnTo>
                      <a:pt x="151" y="4354"/>
                    </a:lnTo>
                    <a:lnTo>
                      <a:pt x="258" y="4526"/>
                    </a:lnTo>
                    <a:lnTo>
                      <a:pt x="365" y="4697"/>
                    </a:lnTo>
                    <a:lnTo>
                      <a:pt x="494" y="4869"/>
                    </a:lnTo>
                    <a:lnTo>
                      <a:pt x="623" y="5019"/>
                    </a:lnTo>
                    <a:lnTo>
                      <a:pt x="773" y="5169"/>
                    </a:lnTo>
                    <a:lnTo>
                      <a:pt x="1094" y="5448"/>
                    </a:lnTo>
                    <a:lnTo>
                      <a:pt x="1459" y="5684"/>
                    </a:lnTo>
                    <a:lnTo>
                      <a:pt x="1823" y="5877"/>
                    </a:lnTo>
                    <a:lnTo>
                      <a:pt x="2188" y="6048"/>
                    </a:lnTo>
                    <a:lnTo>
                      <a:pt x="2553" y="6177"/>
                    </a:lnTo>
                    <a:lnTo>
                      <a:pt x="2896" y="6241"/>
                    </a:lnTo>
                    <a:lnTo>
                      <a:pt x="3239" y="6263"/>
                    </a:lnTo>
                    <a:lnTo>
                      <a:pt x="3582" y="6263"/>
                    </a:lnTo>
                    <a:lnTo>
                      <a:pt x="3925" y="6241"/>
                    </a:lnTo>
                    <a:lnTo>
                      <a:pt x="4204" y="6198"/>
                    </a:lnTo>
                    <a:lnTo>
                      <a:pt x="4482" y="6134"/>
                    </a:lnTo>
                    <a:lnTo>
                      <a:pt x="4761" y="6048"/>
                    </a:lnTo>
                    <a:lnTo>
                      <a:pt x="5019" y="5962"/>
                    </a:lnTo>
                    <a:lnTo>
                      <a:pt x="5276" y="5855"/>
                    </a:lnTo>
                    <a:lnTo>
                      <a:pt x="5533" y="5726"/>
                    </a:lnTo>
                    <a:lnTo>
                      <a:pt x="5769" y="5576"/>
                    </a:lnTo>
                    <a:lnTo>
                      <a:pt x="6005" y="5426"/>
                    </a:lnTo>
                    <a:lnTo>
                      <a:pt x="6219" y="5255"/>
                    </a:lnTo>
                    <a:lnTo>
                      <a:pt x="6412" y="5040"/>
                    </a:lnTo>
                    <a:lnTo>
                      <a:pt x="6605" y="4826"/>
                    </a:lnTo>
                    <a:lnTo>
                      <a:pt x="6756" y="4611"/>
                    </a:lnTo>
                    <a:lnTo>
                      <a:pt x="6906" y="4354"/>
                    </a:lnTo>
                    <a:lnTo>
                      <a:pt x="7013" y="4118"/>
                    </a:lnTo>
                    <a:lnTo>
                      <a:pt x="7120" y="3839"/>
                    </a:lnTo>
                    <a:lnTo>
                      <a:pt x="7163" y="3582"/>
                    </a:lnTo>
                    <a:lnTo>
                      <a:pt x="7206" y="3368"/>
                    </a:lnTo>
                    <a:lnTo>
                      <a:pt x="7206" y="3153"/>
                    </a:lnTo>
                    <a:lnTo>
                      <a:pt x="7206" y="2960"/>
                    </a:lnTo>
                    <a:lnTo>
                      <a:pt x="7184" y="2746"/>
                    </a:lnTo>
                    <a:lnTo>
                      <a:pt x="7142" y="2553"/>
                    </a:lnTo>
                    <a:lnTo>
                      <a:pt x="7099" y="2338"/>
                    </a:lnTo>
                    <a:lnTo>
                      <a:pt x="7034" y="2145"/>
                    </a:lnTo>
                    <a:lnTo>
                      <a:pt x="6949" y="1952"/>
                    </a:lnTo>
                    <a:lnTo>
                      <a:pt x="6863" y="1781"/>
                    </a:lnTo>
                    <a:lnTo>
                      <a:pt x="6756" y="1588"/>
                    </a:lnTo>
                    <a:lnTo>
                      <a:pt x="6648" y="1416"/>
                    </a:lnTo>
                    <a:lnTo>
                      <a:pt x="6520" y="1245"/>
                    </a:lnTo>
                    <a:lnTo>
                      <a:pt x="6370" y="1095"/>
                    </a:lnTo>
                    <a:lnTo>
                      <a:pt x="6219" y="944"/>
                    </a:lnTo>
                    <a:lnTo>
                      <a:pt x="6069" y="816"/>
                    </a:lnTo>
                    <a:lnTo>
                      <a:pt x="5898" y="687"/>
                    </a:lnTo>
                    <a:lnTo>
                      <a:pt x="5555" y="473"/>
                    </a:lnTo>
                    <a:lnTo>
                      <a:pt x="5190" y="280"/>
                    </a:lnTo>
                    <a:lnTo>
                      <a:pt x="4804" y="151"/>
                    </a:lnTo>
                    <a:lnTo>
                      <a:pt x="4397" y="65"/>
                    </a:lnTo>
                    <a:lnTo>
                      <a:pt x="39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7" name="Google Shape;15227;p36"/>
              <p:cNvSpPr/>
              <p:nvPr/>
            </p:nvSpPr>
            <p:spPr>
              <a:xfrm>
                <a:off x="3214375" y="567700"/>
                <a:ext cx="122250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4697" extrusionOk="0">
                    <a:moveTo>
                      <a:pt x="1931" y="0"/>
                    </a:moveTo>
                    <a:lnTo>
                      <a:pt x="1759" y="22"/>
                    </a:lnTo>
                    <a:lnTo>
                      <a:pt x="1588" y="64"/>
                    </a:lnTo>
                    <a:lnTo>
                      <a:pt x="1416" y="107"/>
                    </a:lnTo>
                    <a:lnTo>
                      <a:pt x="1244" y="193"/>
                    </a:lnTo>
                    <a:lnTo>
                      <a:pt x="1030" y="322"/>
                    </a:lnTo>
                    <a:lnTo>
                      <a:pt x="794" y="493"/>
                    </a:lnTo>
                    <a:lnTo>
                      <a:pt x="558" y="686"/>
                    </a:lnTo>
                    <a:lnTo>
                      <a:pt x="344" y="922"/>
                    </a:lnTo>
                    <a:lnTo>
                      <a:pt x="172" y="1158"/>
                    </a:lnTo>
                    <a:lnTo>
                      <a:pt x="108" y="1287"/>
                    </a:lnTo>
                    <a:lnTo>
                      <a:pt x="44" y="1415"/>
                    </a:lnTo>
                    <a:lnTo>
                      <a:pt x="22" y="1544"/>
                    </a:lnTo>
                    <a:lnTo>
                      <a:pt x="1" y="1673"/>
                    </a:lnTo>
                    <a:lnTo>
                      <a:pt x="1" y="1801"/>
                    </a:lnTo>
                    <a:lnTo>
                      <a:pt x="44" y="1951"/>
                    </a:lnTo>
                    <a:lnTo>
                      <a:pt x="172" y="2230"/>
                    </a:lnTo>
                    <a:lnTo>
                      <a:pt x="322" y="2488"/>
                    </a:lnTo>
                    <a:lnTo>
                      <a:pt x="515" y="2745"/>
                    </a:lnTo>
                    <a:lnTo>
                      <a:pt x="730" y="3002"/>
                    </a:lnTo>
                    <a:lnTo>
                      <a:pt x="944" y="3238"/>
                    </a:lnTo>
                    <a:lnTo>
                      <a:pt x="1180" y="3453"/>
                    </a:lnTo>
                    <a:lnTo>
                      <a:pt x="1673" y="3817"/>
                    </a:lnTo>
                    <a:lnTo>
                      <a:pt x="1931" y="4010"/>
                    </a:lnTo>
                    <a:lnTo>
                      <a:pt x="2209" y="4182"/>
                    </a:lnTo>
                    <a:lnTo>
                      <a:pt x="2510" y="4332"/>
                    </a:lnTo>
                    <a:lnTo>
                      <a:pt x="2810" y="4460"/>
                    </a:lnTo>
                    <a:lnTo>
                      <a:pt x="3110" y="4568"/>
                    </a:lnTo>
                    <a:lnTo>
                      <a:pt x="3410" y="4653"/>
                    </a:lnTo>
                    <a:lnTo>
                      <a:pt x="3732" y="4696"/>
                    </a:lnTo>
                    <a:lnTo>
                      <a:pt x="4054" y="4675"/>
                    </a:lnTo>
                    <a:lnTo>
                      <a:pt x="4204" y="4675"/>
                    </a:lnTo>
                    <a:lnTo>
                      <a:pt x="4354" y="4632"/>
                    </a:lnTo>
                    <a:lnTo>
                      <a:pt x="4483" y="4568"/>
                    </a:lnTo>
                    <a:lnTo>
                      <a:pt x="4611" y="4503"/>
                    </a:lnTo>
                    <a:lnTo>
                      <a:pt x="4740" y="4418"/>
                    </a:lnTo>
                    <a:lnTo>
                      <a:pt x="4826" y="4310"/>
                    </a:lnTo>
                    <a:lnTo>
                      <a:pt x="4869" y="4182"/>
                    </a:lnTo>
                    <a:lnTo>
                      <a:pt x="4890" y="4053"/>
                    </a:lnTo>
                    <a:lnTo>
                      <a:pt x="4890" y="3903"/>
                    </a:lnTo>
                    <a:lnTo>
                      <a:pt x="4826" y="3774"/>
                    </a:lnTo>
                    <a:lnTo>
                      <a:pt x="4761" y="3646"/>
                    </a:lnTo>
                    <a:lnTo>
                      <a:pt x="4676" y="3538"/>
                    </a:lnTo>
                    <a:lnTo>
                      <a:pt x="4440" y="3281"/>
                    </a:lnTo>
                    <a:lnTo>
                      <a:pt x="4182" y="3045"/>
                    </a:lnTo>
                    <a:lnTo>
                      <a:pt x="3904" y="2852"/>
                    </a:lnTo>
                    <a:lnTo>
                      <a:pt x="3603" y="2702"/>
                    </a:lnTo>
                    <a:lnTo>
                      <a:pt x="3668" y="2659"/>
                    </a:lnTo>
                    <a:lnTo>
                      <a:pt x="3732" y="2616"/>
                    </a:lnTo>
                    <a:lnTo>
                      <a:pt x="3861" y="2509"/>
                    </a:lnTo>
                    <a:lnTo>
                      <a:pt x="3925" y="2359"/>
                    </a:lnTo>
                    <a:lnTo>
                      <a:pt x="3989" y="2209"/>
                    </a:lnTo>
                    <a:lnTo>
                      <a:pt x="3989" y="2037"/>
                    </a:lnTo>
                    <a:lnTo>
                      <a:pt x="3968" y="1866"/>
                    </a:lnTo>
                    <a:lnTo>
                      <a:pt x="3925" y="1716"/>
                    </a:lnTo>
                    <a:lnTo>
                      <a:pt x="3818" y="1566"/>
                    </a:lnTo>
                    <a:lnTo>
                      <a:pt x="3689" y="1458"/>
                    </a:lnTo>
                    <a:lnTo>
                      <a:pt x="3539" y="1394"/>
                    </a:lnTo>
                    <a:lnTo>
                      <a:pt x="3389" y="1351"/>
                    </a:lnTo>
                    <a:lnTo>
                      <a:pt x="3217" y="1330"/>
                    </a:lnTo>
                    <a:lnTo>
                      <a:pt x="3046" y="1330"/>
                    </a:lnTo>
                    <a:lnTo>
                      <a:pt x="2896" y="1373"/>
                    </a:lnTo>
                    <a:lnTo>
                      <a:pt x="2724" y="1437"/>
                    </a:lnTo>
                    <a:lnTo>
                      <a:pt x="2595" y="1523"/>
                    </a:lnTo>
                    <a:lnTo>
                      <a:pt x="2638" y="1373"/>
                    </a:lnTo>
                    <a:lnTo>
                      <a:pt x="2703" y="1201"/>
                    </a:lnTo>
                    <a:lnTo>
                      <a:pt x="2746" y="1008"/>
                    </a:lnTo>
                    <a:lnTo>
                      <a:pt x="2746" y="836"/>
                    </a:lnTo>
                    <a:lnTo>
                      <a:pt x="2746" y="665"/>
                    </a:lnTo>
                    <a:lnTo>
                      <a:pt x="2724" y="493"/>
                    </a:lnTo>
                    <a:lnTo>
                      <a:pt x="2660" y="343"/>
                    </a:lnTo>
                    <a:lnTo>
                      <a:pt x="2553" y="215"/>
                    </a:lnTo>
                    <a:lnTo>
                      <a:pt x="2424" y="107"/>
                    </a:lnTo>
                    <a:lnTo>
                      <a:pt x="2274" y="43"/>
                    </a:lnTo>
                    <a:lnTo>
                      <a:pt x="210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8" name="Google Shape;15228;p36"/>
              <p:cNvSpPr/>
              <p:nvPr/>
            </p:nvSpPr>
            <p:spPr>
              <a:xfrm>
                <a:off x="2773700" y="703850"/>
                <a:ext cx="233775" cy="225200"/>
              </a:xfrm>
              <a:custGeom>
                <a:avLst/>
                <a:gdLst/>
                <a:ahLst/>
                <a:cxnLst/>
                <a:rect l="l" t="t" r="r" b="b"/>
                <a:pathLst>
                  <a:path w="9351" h="9008" extrusionOk="0">
                    <a:moveTo>
                      <a:pt x="4719" y="1"/>
                    </a:moveTo>
                    <a:lnTo>
                      <a:pt x="4418" y="22"/>
                    </a:lnTo>
                    <a:lnTo>
                      <a:pt x="4140" y="44"/>
                    </a:lnTo>
                    <a:lnTo>
                      <a:pt x="4097" y="65"/>
                    </a:lnTo>
                    <a:lnTo>
                      <a:pt x="4032" y="87"/>
                    </a:lnTo>
                    <a:lnTo>
                      <a:pt x="4011" y="130"/>
                    </a:lnTo>
                    <a:lnTo>
                      <a:pt x="3968" y="194"/>
                    </a:lnTo>
                    <a:lnTo>
                      <a:pt x="3968" y="237"/>
                    </a:lnTo>
                    <a:lnTo>
                      <a:pt x="3968" y="301"/>
                    </a:lnTo>
                    <a:lnTo>
                      <a:pt x="3989" y="344"/>
                    </a:lnTo>
                    <a:lnTo>
                      <a:pt x="4032" y="408"/>
                    </a:lnTo>
                    <a:lnTo>
                      <a:pt x="4182" y="537"/>
                    </a:lnTo>
                    <a:lnTo>
                      <a:pt x="4182" y="537"/>
                    </a:lnTo>
                    <a:lnTo>
                      <a:pt x="4118" y="494"/>
                    </a:lnTo>
                    <a:lnTo>
                      <a:pt x="4011" y="473"/>
                    </a:lnTo>
                    <a:lnTo>
                      <a:pt x="3861" y="451"/>
                    </a:lnTo>
                    <a:lnTo>
                      <a:pt x="3732" y="451"/>
                    </a:lnTo>
                    <a:lnTo>
                      <a:pt x="3368" y="473"/>
                    </a:lnTo>
                    <a:lnTo>
                      <a:pt x="3110" y="494"/>
                    </a:lnTo>
                    <a:lnTo>
                      <a:pt x="2831" y="537"/>
                    </a:lnTo>
                    <a:lnTo>
                      <a:pt x="2574" y="623"/>
                    </a:lnTo>
                    <a:lnTo>
                      <a:pt x="2295" y="709"/>
                    </a:lnTo>
                    <a:lnTo>
                      <a:pt x="2059" y="816"/>
                    </a:lnTo>
                    <a:lnTo>
                      <a:pt x="1802" y="966"/>
                    </a:lnTo>
                    <a:lnTo>
                      <a:pt x="1588" y="1116"/>
                    </a:lnTo>
                    <a:lnTo>
                      <a:pt x="1373" y="1287"/>
                    </a:lnTo>
                    <a:lnTo>
                      <a:pt x="1159" y="1480"/>
                    </a:lnTo>
                    <a:lnTo>
                      <a:pt x="966" y="1673"/>
                    </a:lnTo>
                    <a:lnTo>
                      <a:pt x="794" y="1888"/>
                    </a:lnTo>
                    <a:lnTo>
                      <a:pt x="644" y="2124"/>
                    </a:lnTo>
                    <a:lnTo>
                      <a:pt x="494" y="2360"/>
                    </a:lnTo>
                    <a:lnTo>
                      <a:pt x="344" y="2638"/>
                    </a:lnTo>
                    <a:lnTo>
                      <a:pt x="237" y="2939"/>
                    </a:lnTo>
                    <a:lnTo>
                      <a:pt x="151" y="3217"/>
                    </a:lnTo>
                    <a:lnTo>
                      <a:pt x="65" y="3518"/>
                    </a:lnTo>
                    <a:lnTo>
                      <a:pt x="22" y="3818"/>
                    </a:lnTo>
                    <a:lnTo>
                      <a:pt x="1" y="4118"/>
                    </a:lnTo>
                    <a:lnTo>
                      <a:pt x="1" y="4440"/>
                    </a:lnTo>
                    <a:lnTo>
                      <a:pt x="22" y="4740"/>
                    </a:lnTo>
                    <a:lnTo>
                      <a:pt x="87" y="5040"/>
                    </a:lnTo>
                    <a:lnTo>
                      <a:pt x="151" y="5340"/>
                    </a:lnTo>
                    <a:lnTo>
                      <a:pt x="215" y="5641"/>
                    </a:lnTo>
                    <a:lnTo>
                      <a:pt x="323" y="5919"/>
                    </a:lnTo>
                    <a:lnTo>
                      <a:pt x="451" y="6198"/>
                    </a:lnTo>
                    <a:lnTo>
                      <a:pt x="601" y="6477"/>
                    </a:lnTo>
                    <a:lnTo>
                      <a:pt x="751" y="6756"/>
                    </a:lnTo>
                    <a:lnTo>
                      <a:pt x="923" y="6992"/>
                    </a:lnTo>
                    <a:lnTo>
                      <a:pt x="1137" y="7270"/>
                    </a:lnTo>
                    <a:lnTo>
                      <a:pt x="1330" y="7463"/>
                    </a:lnTo>
                    <a:lnTo>
                      <a:pt x="1523" y="7656"/>
                    </a:lnTo>
                    <a:lnTo>
                      <a:pt x="1738" y="7828"/>
                    </a:lnTo>
                    <a:lnTo>
                      <a:pt x="1974" y="7999"/>
                    </a:lnTo>
                    <a:lnTo>
                      <a:pt x="2188" y="8150"/>
                    </a:lnTo>
                    <a:lnTo>
                      <a:pt x="2445" y="8300"/>
                    </a:lnTo>
                    <a:lnTo>
                      <a:pt x="2681" y="8428"/>
                    </a:lnTo>
                    <a:lnTo>
                      <a:pt x="2939" y="8557"/>
                    </a:lnTo>
                    <a:lnTo>
                      <a:pt x="3217" y="8643"/>
                    </a:lnTo>
                    <a:lnTo>
                      <a:pt x="3475" y="8750"/>
                    </a:lnTo>
                    <a:lnTo>
                      <a:pt x="3754" y="8814"/>
                    </a:lnTo>
                    <a:lnTo>
                      <a:pt x="4032" y="8879"/>
                    </a:lnTo>
                    <a:lnTo>
                      <a:pt x="4311" y="8943"/>
                    </a:lnTo>
                    <a:lnTo>
                      <a:pt x="4590" y="8964"/>
                    </a:lnTo>
                    <a:lnTo>
                      <a:pt x="4890" y="8986"/>
                    </a:lnTo>
                    <a:lnTo>
                      <a:pt x="5169" y="9007"/>
                    </a:lnTo>
                    <a:lnTo>
                      <a:pt x="5448" y="8986"/>
                    </a:lnTo>
                    <a:lnTo>
                      <a:pt x="5748" y="8964"/>
                    </a:lnTo>
                    <a:lnTo>
                      <a:pt x="6027" y="8922"/>
                    </a:lnTo>
                    <a:lnTo>
                      <a:pt x="6305" y="8879"/>
                    </a:lnTo>
                    <a:lnTo>
                      <a:pt x="6584" y="8793"/>
                    </a:lnTo>
                    <a:lnTo>
                      <a:pt x="6841" y="8707"/>
                    </a:lnTo>
                    <a:lnTo>
                      <a:pt x="7099" y="8600"/>
                    </a:lnTo>
                    <a:lnTo>
                      <a:pt x="7356" y="8471"/>
                    </a:lnTo>
                    <a:lnTo>
                      <a:pt x="7549" y="8364"/>
                    </a:lnTo>
                    <a:lnTo>
                      <a:pt x="7721" y="8257"/>
                    </a:lnTo>
                    <a:lnTo>
                      <a:pt x="7892" y="8128"/>
                    </a:lnTo>
                    <a:lnTo>
                      <a:pt x="8064" y="7978"/>
                    </a:lnTo>
                    <a:lnTo>
                      <a:pt x="8300" y="7721"/>
                    </a:lnTo>
                    <a:lnTo>
                      <a:pt x="8514" y="7442"/>
                    </a:lnTo>
                    <a:lnTo>
                      <a:pt x="8686" y="7142"/>
                    </a:lnTo>
                    <a:lnTo>
                      <a:pt x="8836" y="6820"/>
                    </a:lnTo>
                    <a:lnTo>
                      <a:pt x="8986" y="6477"/>
                    </a:lnTo>
                    <a:lnTo>
                      <a:pt x="9093" y="6155"/>
                    </a:lnTo>
                    <a:lnTo>
                      <a:pt x="9179" y="5812"/>
                    </a:lnTo>
                    <a:lnTo>
                      <a:pt x="9265" y="5469"/>
                    </a:lnTo>
                    <a:lnTo>
                      <a:pt x="9308" y="5126"/>
                    </a:lnTo>
                    <a:lnTo>
                      <a:pt x="9350" y="4761"/>
                    </a:lnTo>
                    <a:lnTo>
                      <a:pt x="9350" y="4418"/>
                    </a:lnTo>
                    <a:lnTo>
                      <a:pt x="9329" y="4054"/>
                    </a:lnTo>
                    <a:lnTo>
                      <a:pt x="9286" y="3711"/>
                    </a:lnTo>
                    <a:lnTo>
                      <a:pt x="9200" y="3368"/>
                    </a:lnTo>
                    <a:lnTo>
                      <a:pt x="9093" y="3024"/>
                    </a:lnTo>
                    <a:lnTo>
                      <a:pt x="8964" y="2703"/>
                    </a:lnTo>
                    <a:lnTo>
                      <a:pt x="8793" y="2360"/>
                    </a:lnTo>
                    <a:lnTo>
                      <a:pt x="8578" y="2038"/>
                    </a:lnTo>
                    <a:lnTo>
                      <a:pt x="8343" y="1716"/>
                    </a:lnTo>
                    <a:lnTo>
                      <a:pt x="8085" y="1438"/>
                    </a:lnTo>
                    <a:lnTo>
                      <a:pt x="7806" y="1159"/>
                    </a:lnTo>
                    <a:lnTo>
                      <a:pt x="7506" y="923"/>
                    </a:lnTo>
                    <a:lnTo>
                      <a:pt x="7185" y="709"/>
                    </a:lnTo>
                    <a:lnTo>
                      <a:pt x="6841" y="516"/>
                    </a:lnTo>
                    <a:lnTo>
                      <a:pt x="6584" y="387"/>
                    </a:lnTo>
                    <a:lnTo>
                      <a:pt x="6327" y="301"/>
                    </a:lnTo>
                    <a:lnTo>
                      <a:pt x="6069" y="215"/>
                    </a:lnTo>
                    <a:lnTo>
                      <a:pt x="5812" y="130"/>
                    </a:lnTo>
                    <a:lnTo>
                      <a:pt x="5533" y="87"/>
                    </a:lnTo>
                    <a:lnTo>
                      <a:pt x="5255" y="44"/>
                    </a:lnTo>
                    <a:lnTo>
                      <a:pt x="4976" y="22"/>
                    </a:lnTo>
                    <a:lnTo>
                      <a:pt x="47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9" name="Google Shape;15229;p36"/>
              <p:cNvSpPr/>
              <p:nvPr/>
            </p:nvSpPr>
            <p:spPr>
              <a:xfrm>
                <a:off x="2773700" y="703850"/>
                <a:ext cx="233775" cy="225200"/>
              </a:xfrm>
              <a:custGeom>
                <a:avLst/>
                <a:gdLst/>
                <a:ahLst/>
                <a:cxnLst/>
                <a:rect l="l" t="t" r="r" b="b"/>
                <a:pathLst>
                  <a:path w="9351" h="9008" fill="none" extrusionOk="0">
                    <a:moveTo>
                      <a:pt x="4719" y="1"/>
                    </a:moveTo>
                    <a:lnTo>
                      <a:pt x="4719" y="1"/>
                    </a:lnTo>
                    <a:lnTo>
                      <a:pt x="4418" y="22"/>
                    </a:lnTo>
                    <a:lnTo>
                      <a:pt x="4140" y="44"/>
                    </a:lnTo>
                    <a:lnTo>
                      <a:pt x="4140" y="44"/>
                    </a:lnTo>
                    <a:lnTo>
                      <a:pt x="4097" y="65"/>
                    </a:lnTo>
                    <a:lnTo>
                      <a:pt x="4032" y="87"/>
                    </a:lnTo>
                    <a:lnTo>
                      <a:pt x="4011" y="130"/>
                    </a:lnTo>
                    <a:lnTo>
                      <a:pt x="3968" y="194"/>
                    </a:lnTo>
                    <a:lnTo>
                      <a:pt x="3968" y="237"/>
                    </a:lnTo>
                    <a:lnTo>
                      <a:pt x="3968" y="301"/>
                    </a:lnTo>
                    <a:lnTo>
                      <a:pt x="3989" y="344"/>
                    </a:lnTo>
                    <a:lnTo>
                      <a:pt x="4032" y="408"/>
                    </a:lnTo>
                    <a:lnTo>
                      <a:pt x="4032" y="408"/>
                    </a:lnTo>
                    <a:lnTo>
                      <a:pt x="4182" y="537"/>
                    </a:lnTo>
                    <a:lnTo>
                      <a:pt x="4182" y="537"/>
                    </a:lnTo>
                    <a:lnTo>
                      <a:pt x="4118" y="494"/>
                    </a:lnTo>
                    <a:lnTo>
                      <a:pt x="4011" y="473"/>
                    </a:lnTo>
                    <a:lnTo>
                      <a:pt x="3861" y="451"/>
                    </a:lnTo>
                    <a:lnTo>
                      <a:pt x="3732" y="451"/>
                    </a:lnTo>
                    <a:lnTo>
                      <a:pt x="3732" y="451"/>
                    </a:lnTo>
                    <a:lnTo>
                      <a:pt x="3368" y="473"/>
                    </a:lnTo>
                    <a:lnTo>
                      <a:pt x="3110" y="494"/>
                    </a:lnTo>
                    <a:lnTo>
                      <a:pt x="3110" y="494"/>
                    </a:lnTo>
                    <a:lnTo>
                      <a:pt x="2831" y="537"/>
                    </a:lnTo>
                    <a:lnTo>
                      <a:pt x="2574" y="623"/>
                    </a:lnTo>
                    <a:lnTo>
                      <a:pt x="2295" y="709"/>
                    </a:lnTo>
                    <a:lnTo>
                      <a:pt x="2059" y="816"/>
                    </a:lnTo>
                    <a:lnTo>
                      <a:pt x="2059" y="816"/>
                    </a:lnTo>
                    <a:lnTo>
                      <a:pt x="1802" y="966"/>
                    </a:lnTo>
                    <a:lnTo>
                      <a:pt x="1588" y="1116"/>
                    </a:lnTo>
                    <a:lnTo>
                      <a:pt x="1373" y="1287"/>
                    </a:lnTo>
                    <a:lnTo>
                      <a:pt x="1159" y="1480"/>
                    </a:lnTo>
                    <a:lnTo>
                      <a:pt x="966" y="1673"/>
                    </a:lnTo>
                    <a:lnTo>
                      <a:pt x="794" y="1888"/>
                    </a:lnTo>
                    <a:lnTo>
                      <a:pt x="644" y="2124"/>
                    </a:lnTo>
                    <a:lnTo>
                      <a:pt x="494" y="2360"/>
                    </a:lnTo>
                    <a:lnTo>
                      <a:pt x="494" y="2360"/>
                    </a:lnTo>
                    <a:lnTo>
                      <a:pt x="344" y="2638"/>
                    </a:lnTo>
                    <a:lnTo>
                      <a:pt x="237" y="2939"/>
                    </a:lnTo>
                    <a:lnTo>
                      <a:pt x="151" y="3217"/>
                    </a:lnTo>
                    <a:lnTo>
                      <a:pt x="65" y="3518"/>
                    </a:lnTo>
                    <a:lnTo>
                      <a:pt x="22" y="3818"/>
                    </a:lnTo>
                    <a:lnTo>
                      <a:pt x="1" y="4118"/>
                    </a:lnTo>
                    <a:lnTo>
                      <a:pt x="1" y="4440"/>
                    </a:lnTo>
                    <a:lnTo>
                      <a:pt x="22" y="4740"/>
                    </a:lnTo>
                    <a:lnTo>
                      <a:pt x="87" y="5040"/>
                    </a:lnTo>
                    <a:lnTo>
                      <a:pt x="151" y="5340"/>
                    </a:lnTo>
                    <a:lnTo>
                      <a:pt x="215" y="5641"/>
                    </a:lnTo>
                    <a:lnTo>
                      <a:pt x="323" y="5919"/>
                    </a:lnTo>
                    <a:lnTo>
                      <a:pt x="451" y="6198"/>
                    </a:lnTo>
                    <a:lnTo>
                      <a:pt x="601" y="6477"/>
                    </a:lnTo>
                    <a:lnTo>
                      <a:pt x="751" y="6756"/>
                    </a:lnTo>
                    <a:lnTo>
                      <a:pt x="923" y="6992"/>
                    </a:lnTo>
                    <a:lnTo>
                      <a:pt x="923" y="6992"/>
                    </a:lnTo>
                    <a:lnTo>
                      <a:pt x="1137" y="7270"/>
                    </a:lnTo>
                    <a:lnTo>
                      <a:pt x="1137" y="7270"/>
                    </a:lnTo>
                    <a:lnTo>
                      <a:pt x="1330" y="7463"/>
                    </a:lnTo>
                    <a:lnTo>
                      <a:pt x="1523" y="7656"/>
                    </a:lnTo>
                    <a:lnTo>
                      <a:pt x="1738" y="7828"/>
                    </a:lnTo>
                    <a:lnTo>
                      <a:pt x="1974" y="7999"/>
                    </a:lnTo>
                    <a:lnTo>
                      <a:pt x="2188" y="8150"/>
                    </a:lnTo>
                    <a:lnTo>
                      <a:pt x="2445" y="8300"/>
                    </a:lnTo>
                    <a:lnTo>
                      <a:pt x="2681" y="8428"/>
                    </a:lnTo>
                    <a:lnTo>
                      <a:pt x="2939" y="8557"/>
                    </a:lnTo>
                    <a:lnTo>
                      <a:pt x="3217" y="8643"/>
                    </a:lnTo>
                    <a:lnTo>
                      <a:pt x="3475" y="8750"/>
                    </a:lnTo>
                    <a:lnTo>
                      <a:pt x="3754" y="8814"/>
                    </a:lnTo>
                    <a:lnTo>
                      <a:pt x="4032" y="8879"/>
                    </a:lnTo>
                    <a:lnTo>
                      <a:pt x="4311" y="8943"/>
                    </a:lnTo>
                    <a:lnTo>
                      <a:pt x="4590" y="8964"/>
                    </a:lnTo>
                    <a:lnTo>
                      <a:pt x="4890" y="8986"/>
                    </a:lnTo>
                    <a:lnTo>
                      <a:pt x="5169" y="9007"/>
                    </a:lnTo>
                    <a:lnTo>
                      <a:pt x="5169" y="9007"/>
                    </a:lnTo>
                    <a:lnTo>
                      <a:pt x="5448" y="8986"/>
                    </a:lnTo>
                    <a:lnTo>
                      <a:pt x="5748" y="8964"/>
                    </a:lnTo>
                    <a:lnTo>
                      <a:pt x="6027" y="8922"/>
                    </a:lnTo>
                    <a:lnTo>
                      <a:pt x="6305" y="8879"/>
                    </a:lnTo>
                    <a:lnTo>
                      <a:pt x="6584" y="8793"/>
                    </a:lnTo>
                    <a:lnTo>
                      <a:pt x="6841" y="8707"/>
                    </a:lnTo>
                    <a:lnTo>
                      <a:pt x="7099" y="8600"/>
                    </a:lnTo>
                    <a:lnTo>
                      <a:pt x="7356" y="8471"/>
                    </a:lnTo>
                    <a:lnTo>
                      <a:pt x="7356" y="8471"/>
                    </a:lnTo>
                    <a:lnTo>
                      <a:pt x="7549" y="8364"/>
                    </a:lnTo>
                    <a:lnTo>
                      <a:pt x="7721" y="8257"/>
                    </a:lnTo>
                    <a:lnTo>
                      <a:pt x="7892" y="8128"/>
                    </a:lnTo>
                    <a:lnTo>
                      <a:pt x="8064" y="7978"/>
                    </a:lnTo>
                    <a:lnTo>
                      <a:pt x="8064" y="7978"/>
                    </a:lnTo>
                    <a:lnTo>
                      <a:pt x="8300" y="7721"/>
                    </a:lnTo>
                    <a:lnTo>
                      <a:pt x="8514" y="7442"/>
                    </a:lnTo>
                    <a:lnTo>
                      <a:pt x="8686" y="7142"/>
                    </a:lnTo>
                    <a:lnTo>
                      <a:pt x="8836" y="6820"/>
                    </a:lnTo>
                    <a:lnTo>
                      <a:pt x="8986" y="6477"/>
                    </a:lnTo>
                    <a:lnTo>
                      <a:pt x="9093" y="6155"/>
                    </a:lnTo>
                    <a:lnTo>
                      <a:pt x="9179" y="5812"/>
                    </a:lnTo>
                    <a:lnTo>
                      <a:pt x="9265" y="5469"/>
                    </a:lnTo>
                    <a:lnTo>
                      <a:pt x="9265" y="5469"/>
                    </a:lnTo>
                    <a:lnTo>
                      <a:pt x="9308" y="5126"/>
                    </a:lnTo>
                    <a:lnTo>
                      <a:pt x="9350" y="4761"/>
                    </a:lnTo>
                    <a:lnTo>
                      <a:pt x="9350" y="4418"/>
                    </a:lnTo>
                    <a:lnTo>
                      <a:pt x="9329" y="4054"/>
                    </a:lnTo>
                    <a:lnTo>
                      <a:pt x="9286" y="3711"/>
                    </a:lnTo>
                    <a:lnTo>
                      <a:pt x="9200" y="3368"/>
                    </a:lnTo>
                    <a:lnTo>
                      <a:pt x="9093" y="3024"/>
                    </a:lnTo>
                    <a:lnTo>
                      <a:pt x="8964" y="2703"/>
                    </a:lnTo>
                    <a:lnTo>
                      <a:pt x="8964" y="2703"/>
                    </a:lnTo>
                    <a:lnTo>
                      <a:pt x="8793" y="2360"/>
                    </a:lnTo>
                    <a:lnTo>
                      <a:pt x="8578" y="2038"/>
                    </a:lnTo>
                    <a:lnTo>
                      <a:pt x="8343" y="1716"/>
                    </a:lnTo>
                    <a:lnTo>
                      <a:pt x="8085" y="1438"/>
                    </a:lnTo>
                    <a:lnTo>
                      <a:pt x="7806" y="1159"/>
                    </a:lnTo>
                    <a:lnTo>
                      <a:pt x="7506" y="923"/>
                    </a:lnTo>
                    <a:lnTo>
                      <a:pt x="7185" y="709"/>
                    </a:lnTo>
                    <a:lnTo>
                      <a:pt x="6841" y="516"/>
                    </a:lnTo>
                    <a:lnTo>
                      <a:pt x="6841" y="516"/>
                    </a:lnTo>
                    <a:lnTo>
                      <a:pt x="6584" y="387"/>
                    </a:lnTo>
                    <a:lnTo>
                      <a:pt x="6327" y="301"/>
                    </a:lnTo>
                    <a:lnTo>
                      <a:pt x="6069" y="215"/>
                    </a:lnTo>
                    <a:lnTo>
                      <a:pt x="5812" y="130"/>
                    </a:lnTo>
                    <a:lnTo>
                      <a:pt x="5533" y="87"/>
                    </a:lnTo>
                    <a:lnTo>
                      <a:pt x="5255" y="44"/>
                    </a:lnTo>
                    <a:lnTo>
                      <a:pt x="4976" y="22"/>
                    </a:lnTo>
                    <a:lnTo>
                      <a:pt x="47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0" name="Google Shape;15230;p36"/>
              <p:cNvSpPr/>
              <p:nvPr/>
            </p:nvSpPr>
            <p:spPr>
              <a:xfrm>
                <a:off x="3143625" y="681875"/>
                <a:ext cx="232675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9050" extrusionOk="0">
                    <a:moveTo>
                      <a:pt x="4675" y="1"/>
                    </a:moveTo>
                    <a:lnTo>
                      <a:pt x="4332" y="22"/>
                    </a:lnTo>
                    <a:lnTo>
                      <a:pt x="3989" y="65"/>
                    </a:lnTo>
                    <a:lnTo>
                      <a:pt x="3646" y="129"/>
                    </a:lnTo>
                    <a:lnTo>
                      <a:pt x="3303" y="215"/>
                    </a:lnTo>
                    <a:lnTo>
                      <a:pt x="2981" y="322"/>
                    </a:lnTo>
                    <a:lnTo>
                      <a:pt x="2659" y="451"/>
                    </a:lnTo>
                    <a:lnTo>
                      <a:pt x="2359" y="623"/>
                    </a:lnTo>
                    <a:lnTo>
                      <a:pt x="2059" y="794"/>
                    </a:lnTo>
                    <a:lnTo>
                      <a:pt x="1737" y="1030"/>
                    </a:lnTo>
                    <a:lnTo>
                      <a:pt x="1458" y="1266"/>
                    </a:lnTo>
                    <a:lnTo>
                      <a:pt x="1180" y="1545"/>
                    </a:lnTo>
                    <a:lnTo>
                      <a:pt x="922" y="1845"/>
                    </a:lnTo>
                    <a:lnTo>
                      <a:pt x="708" y="2166"/>
                    </a:lnTo>
                    <a:lnTo>
                      <a:pt x="515" y="2510"/>
                    </a:lnTo>
                    <a:lnTo>
                      <a:pt x="343" y="2853"/>
                    </a:lnTo>
                    <a:lnTo>
                      <a:pt x="193" y="3217"/>
                    </a:lnTo>
                    <a:lnTo>
                      <a:pt x="107" y="3560"/>
                    </a:lnTo>
                    <a:lnTo>
                      <a:pt x="43" y="3903"/>
                    </a:lnTo>
                    <a:lnTo>
                      <a:pt x="0" y="4268"/>
                    </a:lnTo>
                    <a:lnTo>
                      <a:pt x="0" y="4611"/>
                    </a:lnTo>
                    <a:lnTo>
                      <a:pt x="22" y="4954"/>
                    </a:lnTo>
                    <a:lnTo>
                      <a:pt x="64" y="5319"/>
                    </a:lnTo>
                    <a:lnTo>
                      <a:pt x="150" y="5662"/>
                    </a:lnTo>
                    <a:lnTo>
                      <a:pt x="236" y="6005"/>
                    </a:lnTo>
                    <a:lnTo>
                      <a:pt x="365" y="6327"/>
                    </a:lnTo>
                    <a:lnTo>
                      <a:pt x="493" y="6648"/>
                    </a:lnTo>
                    <a:lnTo>
                      <a:pt x="643" y="6970"/>
                    </a:lnTo>
                    <a:lnTo>
                      <a:pt x="815" y="7292"/>
                    </a:lnTo>
                    <a:lnTo>
                      <a:pt x="1008" y="7592"/>
                    </a:lnTo>
                    <a:lnTo>
                      <a:pt x="1222" y="7871"/>
                    </a:lnTo>
                    <a:lnTo>
                      <a:pt x="1480" y="8128"/>
                    </a:lnTo>
                    <a:lnTo>
                      <a:pt x="1737" y="8342"/>
                    </a:lnTo>
                    <a:lnTo>
                      <a:pt x="1909" y="8471"/>
                    </a:lnTo>
                    <a:lnTo>
                      <a:pt x="2102" y="8578"/>
                    </a:lnTo>
                    <a:lnTo>
                      <a:pt x="2295" y="8685"/>
                    </a:lnTo>
                    <a:lnTo>
                      <a:pt x="2488" y="8771"/>
                    </a:lnTo>
                    <a:lnTo>
                      <a:pt x="2874" y="8900"/>
                    </a:lnTo>
                    <a:lnTo>
                      <a:pt x="3281" y="8986"/>
                    </a:lnTo>
                    <a:lnTo>
                      <a:pt x="3689" y="9050"/>
                    </a:lnTo>
                    <a:lnTo>
                      <a:pt x="4439" y="9050"/>
                    </a:lnTo>
                    <a:lnTo>
                      <a:pt x="4761" y="9029"/>
                    </a:lnTo>
                    <a:lnTo>
                      <a:pt x="5061" y="8964"/>
                    </a:lnTo>
                    <a:lnTo>
                      <a:pt x="5383" y="8900"/>
                    </a:lnTo>
                    <a:lnTo>
                      <a:pt x="5704" y="8814"/>
                    </a:lnTo>
                    <a:lnTo>
                      <a:pt x="6004" y="8707"/>
                    </a:lnTo>
                    <a:lnTo>
                      <a:pt x="6305" y="8600"/>
                    </a:lnTo>
                    <a:lnTo>
                      <a:pt x="6605" y="8450"/>
                    </a:lnTo>
                    <a:lnTo>
                      <a:pt x="6884" y="8299"/>
                    </a:lnTo>
                    <a:lnTo>
                      <a:pt x="7162" y="8128"/>
                    </a:lnTo>
                    <a:lnTo>
                      <a:pt x="7420" y="7956"/>
                    </a:lnTo>
                    <a:lnTo>
                      <a:pt x="7677" y="7742"/>
                    </a:lnTo>
                    <a:lnTo>
                      <a:pt x="7913" y="7527"/>
                    </a:lnTo>
                    <a:lnTo>
                      <a:pt x="8127" y="7313"/>
                    </a:lnTo>
                    <a:lnTo>
                      <a:pt x="8320" y="7077"/>
                    </a:lnTo>
                    <a:lnTo>
                      <a:pt x="8513" y="6820"/>
                    </a:lnTo>
                    <a:lnTo>
                      <a:pt x="8685" y="6520"/>
                    </a:lnTo>
                    <a:lnTo>
                      <a:pt x="8835" y="6262"/>
                    </a:lnTo>
                    <a:lnTo>
                      <a:pt x="8964" y="5962"/>
                    </a:lnTo>
                    <a:lnTo>
                      <a:pt x="9071" y="5683"/>
                    </a:lnTo>
                    <a:lnTo>
                      <a:pt x="9157" y="5383"/>
                    </a:lnTo>
                    <a:lnTo>
                      <a:pt x="9221" y="5083"/>
                    </a:lnTo>
                    <a:lnTo>
                      <a:pt x="9285" y="4783"/>
                    </a:lnTo>
                    <a:lnTo>
                      <a:pt x="9307" y="4482"/>
                    </a:lnTo>
                    <a:lnTo>
                      <a:pt x="9307" y="4182"/>
                    </a:lnTo>
                    <a:lnTo>
                      <a:pt x="9307" y="3861"/>
                    </a:lnTo>
                    <a:lnTo>
                      <a:pt x="9264" y="3560"/>
                    </a:lnTo>
                    <a:lnTo>
                      <a:pt x="9200" y="3260"/>
                    </a:lnTo>
                    <a:lnTo>
                      <a:pt x="9135" y="2981"/>
                    </a:lnTo>
                    <a:lnTo>
                      <a:pt x="9028" y="2681"/>
                    </a:lnTo>
                    <a:lnTo>
                      <a:pt x="8899" y="2402"/>
                    </a:lnTo>
                    <a:lnTo>
                      <a:pt x="8749" y="2124"/>
                    </a:lnTo>
                    <a:lnTo>
                      <a:pt x="8578" y="1866"/>
                    </a:lnTo>
                    <a:lnTo>
                      <a:pt x="8406" y="1652"/>
                    </a:lnTo>
                    <a:lnTo>
                      <a:pt x="8213" y="1437"/>
                    </a:lnTo>
                    <a:lnTo>
                      <a:pt x="8020" y="1244"/>
                    </a:lnTo>
                    <a:lnTo>
                      <a:pt x="7806" y="1073"/>
                    </a:lnTo>
                    <a:lnTo>
                      <a:pt x="7591" y="901"/>
                    </a:lnTo>
                    <a:lnTo>
                      <a:pt x="7355" y="773"/>
                    </a:lnTo>
                    <a:lnTo>
                      <a:pt x="7098" y="644"/>
                    </a:lnTo>
                    <a:lnTo>
                      <a:pt x="6841" y="537"/>
                    </a:lnTo>
                    <a:lnTo>
                      <a:pt x="6583" y="451"/>
                    </a:lnTo>
                    <a:lnTo>
                      <a:pt x="6305" y="387"/>
                    </a:lnTo>
                    <a:lnTo>
                      <a:pt x="6026" y="344"/>
                    </a:lnTo>
                    <a:lnTo>
                      <a:pt x="5747" y="344"/>
                    </a:lnTo>
                    <a:lnTo>
                      <a:pt x="5683" y="322"/>
                    </a:lnTo>
                    <a:lnTo>
                      <a:pt x="5447" y="344"/>
                    </a:lnTo>
                    <a:lnTo>
                      <a:pt x="5147" y="365"/>
                    </a:lnTo>
                    <a:lnTo>
                      <a:pt x="4997" y="387"/>
                    </a:lnTo>
                    <a:lnTo>
                      <a:pt x="4868" y="408"/>
                    </a:lnTo>
                    <a:lnTo>
                      <a:pt x="4761" y="451"/>
                    </a:lnTo>
                    <a:lnTo>
                      <a:pt x="4696" y="515"/>
                    </a:lnTo>
                    <a:lnTo>
                      <a:pt x="4825" y="344"/>
                    </a:lnTo>
                    <a:lnTo>
                      <a:pt x="4868" y="301"/>
                    </a:lnTo>
                    <a:lnTo>
                      <a:pt x="4868" y="237"/>
                    </a:lnTo>
                    <a:lnTo>
                      <a:pt x="4868" y="172"/>
                    </a:lnTo>
                    <a:lnTo>
                      <a:pt x="4846" y="129"/>
                    </a:lnTo>
                    <a:lnTo>
                      <a:pt x="4825" y="86"/>
                    </a:lnTo>
                    <a:lnTo>
                      <a:pt x="4782" y="44"/>
                    </a:lnTo>
                    <a:lnTo>
                      <a:pt x="4739" y="2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1" name="Google Shape;15231;p36"/>
              <p:cNvSpPr/>
              <p:nvPr/>
            </p:nvSpPr>
            <p:spPr>
              <a:xfrm>
                <a:off x="3143625" y="681875"/>
                <a:ext cx="232675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9050" fill="none" extrusionOk="0">
                    <a:moveTo>
                      <a:pt x="4675" y="1"/>
                    </a:moveTo>
                    <a:lnTo>
                      <a:pt x="4675" y="1"/>
                    </a:lnTo>
                    <a:lnTo>
                      <a:pt x="4675" y="1"/>
                    </a:lnTo>
                    <a:lnTo>
                      <a:pt x="4675" y="1"/>
                    </a:lnTo>
                    <a:lnTo>
                      <a:pt x="4332" y="22"/>
                    </a:lnTo>
                    <a:lnTo>
                      <a:pt x="3989" y="65"/>
                    </a:lnTo>
                    <a:lnTo>
                      <a:pt x="3646" y="129"/>
                    </a:lnTo>
                    <a:lnTo>
                      <a:pt x="3303" y="215"/>
                    </a:lnTo>
                    <a:lnTo>
                      <a:pt x="2981" y="322"/>
                    </a:lnTo>
                    <a:lnTo>
                      <a:pt x="2659" y="451"/>
                    </a:lnTo>
                    <a:lnTo>
                      <a:pt x="2359" y="623"/>
                    </a:lnTo>
                    <a:lnTo>
                      <a:pt x="2059" y="794"/>
                    </a:lnTo>
                    <a:lnTo>
                      <a:pt x="2059" y="794"/>
                    </a:lnTo>
                    <a:lnTo>
                      <a:pt x="1737" y="1030"/>
                    </a:lnTo>
                    <a:lnTo>
                      <a:pt x="1458" y="1266"/>
                    </a:lnTo>
                    <a:lnTo>
                      <a:pt x="1180" y="1545"/>
                    </a:lnTo>
                    <a:lnTo>
                      <a:pt x="922" y="1845"/>
                    </a:lnTo>
                    <a:lnTo>
                      <a:pt x="708" y="2166"/>
                    </a:lnTo>
                    <a:lnTo>
                      <a:pt x="515" y="2510"/>
                    </a:lnTo>
                    <a:lnTo>
                      <a:pt x="343" y="2853"/>
                    </a:lnTo>
                    <a:lnTo>
                      <a:pt x="193" y="3217"/>
                    </a:lnTo>
                    <a:lnTo>
                      <a:pt x="193" y="3217"/>
                    </a:lnTo>
                    <a:lnTo>
                      <a:pt x="107" y="3560"/>
                    </a:lnTo>
                    <a:lnTo>
                      <a:pt x="43" y="3903"/>
                    </a:lnTo>
                    <a:lnTo>
                      <a:pt x="0" y="4268"/>
                    </a:lnTo>
                    <a:lnTo>
                      <a:pt x="0" y="4611"/>
                    </a:lnTo>
                    <a:lnTo>
                      <a:pt x="22" y="4954"/>
                    </a:lnTo>
                    <a:lnTo>
                      <a:pt x="64" y="5319"/>
                    </a:lnTo>
                    <a:lnTo>
                      <a:pt x="150" y="5662"/>
                    </a:lnTo>
                    <a:lnTo>
                      <a:pt x="236" y="6005"/>
                    </a:lnTo>
                    <a:lnTo>
                      <a:pt x="236" y="6005"/>
                    </a:lnTo>
                    <a:lnTo>
                      <a:pt x="365" y="6327"/>
                    </a:lnTo>
                    <a:lnTo>
                      <a:pt x="493" y="6648"/>
                    </a:lnTo>
                    <a:lnTo>
                      <a:pt x="643" y="6970"/>
                    </a:lnTo>
                    <a:lnTo>
                      <a:pt x="815" y="7292"/>
                    </a:lnTo>
                    <a:lnTo>
                      <a:pt x="1008" y="7592"/>
                    </a:lnTo>
                    <a:lnTo>
                      <a:pt x="1222" y="7871"/>
                    </a:lnTo>
                    <a:lnTo>
                      <a:pt x="1480" y="8128"/>
                    </a:lnTo>
                    <a:lnTo>
                      <a:pt x="1737" y="8342"/>
                    </a:lnTo>
                    <a:lnTo>
                      <a:pt x="1737" y="8342"/>
                    </a:lnTo>
                    <a:lnTo>
                      <a:pt x="1909" y="8471"/>
                    </a:lnTo>
                    <a:lnTo>
                      <a:pt x="2102" y="8578"/>
                    </a:lnTo>
                    <a:lnTo>
                      <a:pt x="2295" y="8685"/>
                    </a:lnTo>
                    <a:lnTo>
                      <a:pt x="2488" y="8771"/>
                    </a:lnTo>
                    <a:lnTo>
                      <a:pt x="2488" y="8771"/>
                    </a:lnTo>
                    <a:lnTo>
                      <a:pt x="2874" y="8900"/>
                    </a:lnTo>
                    <a:lnTo>
                      <a:pt x="3281" y="8986"/>
                    </a:lnTo>
                    <a:lnTo>
                      <a:pt x="3689" y="9050"/>
                    </a:lnTo>
                    <a:lnTo>
                      <a:pt x="4117" y="9050"/>
                    </a:lnTo>
                    <a:lnTo>
                      <a:pt x="4117" y="9050"/>
                    </a:lnTo>
                    <a:lnTo>
                      <a:pt x="4439" y="9050"/>
                    </a:lnTo>
                    <a:lnTo>
                      <a:pt x="4761" y="9029"/>
                    </a:lnTo>
                    <a:lnTo>
                      <a:pt x="5061" y="8964"/>
                    </a:lnTo>
                    <a:lnTo>
                      <a:pt x="5383" y="8900"/>
                    </a:lnTo>
                    <a:lnTo>
                      <a:pt x="5704" y="8814"/>
                    </a:lnTo>
                    <a:lnTo>
                      <a:pt x="6004" y="8707"/>
                    </a:lnTo>
                    <a:lnTo>
                      <a:pt x="6305" y="8600"/>
                    </a:lnTo>
                    <a:lnTo>
                      <a:pt x="6605" y="8450"/>
                    </a:lnTo>
                    <a:lnTo>
                      <a:pt x="6884" y="8299"/>
                    </a:lnTo>
                    <a:lnTo>
                      <a:pt x="7162" y="8128"/>
                    </a:lnTo>
                    <a:lnTo>
                      <a:pt x="7420" y="7956"/>
                    </a:lnTo>
                    <a:lnTo>
                      <a:pt x="7677" y="7742"/>
                    </a:lnTo>
                    <a:lnTo>
                      <a:pt x="7913" y="7527"/>
                    </a:lnTo>
                    <a:lnTo>
                      <a:pt x="8127" y="7313"/>
                    </a:lnTo>
                    <a:lnTo>
                      <a:pt x="8320" y="7077"/>
                    </a:lnTo>
                    <a:lnTo>
                      <a:pt x="8513" y="6820"/>
                    </a:lnTo>
                    <a:lnTo>
                      <a:pt x="8513" y="6820"/>
                    </a:lnTo>
                    <a:lnTo>
                      <a:pt x="8685" y="6520"/>
                    </a:lnTo>
                    <a:lnTo>
                      <a:pt x="8685" y="6520"/>
                    </a:lnTo>
                    <a:lnTo>
                      <a:pt x="8835" y="6262"/>
                    </a:lnTo>
                    <a:lnTo>
                      <a:pt x="8964" y="5962"/>
                    </a:lnTo>
                    <a:lnTo>
                      <a:pt x="9071" y="5683"/>
                    </a:lnTo>
                    <a:lnTo>
                      <a:pt x="9157" y="5383"/>
                    </a:lnTo>
                    <a:lnTo>
                      <a:pt x="9221" y="5083"/>
                    </a:lnTo>
                    <a:lnTo>
                      <a:pt x="9285" y="4783"/>
                    </a:lnTo>
                    <a:lnTo>
                      <a:pt x="9307" y="4482"/>
                    </a:lnTo>
                    <a:lnTo>
                      <a:pt x="9307" y="4182"/>
                    </a:lnTo>
                    <a:lnTo>
                      <a:pt x="9307" y="3861"/>
                    </a:lnTo>
                    <a:lnTo>
                      <a:pt x="9264" y="3560"/>
                    </a:lnTo>
                    <a:lnTo>
                      <a:pt x="9200" y="3260"/>
                    </a:lnTo>
                    <a:lnTo>
                      <a:pt x="9135" y="2981"/>
                    </a:lnTo>
                    <a:lnTo>
                      <a:pt x="9028" y="2681"/>
                    </a:lnTo>
                    <a:lnTo>
                      <a:pt x="8899" y="2402"/>
                    </a:lnTo>
                    <a:lnTo>
                      <a:pt x="8749" y="2124"/>
                    </a:lnTo>
                    <a:lnTo>
                      <a:pt x="8578" y="1866"/>
                    </a:lnTo>
                    <a:lnTo>
                      <a:pt x="8578" y="1866"/>
                    </a:lnTo>
                    <a:lnTo>
                      <a:pt x="8406" y="1652"/>
                    </a:lnTo>
                    <a:lnTo>
                      <a:pt x="8213" y="1437"/>
                    </a:lnTo>
                    <a:lnTo>
                      <a:pt x="8020" y="1244"/>
                    </a:lnTo>
                    <a:lnTo>
                      <a:pt x="7806" y="1073"/>
                    </a:lnTo>
                    <a:lnTo>
                      <a:pt x="7591" y="901"/>
                    </a:lnTo>
                    <a:lnTo>
                      <a:pt x="7355" y="773"/>
                    </a:lnTo>
                    <a:lnTo>
                      <a:pt x="7098" y="644"/>
                    </a:lnTo>
                    <a:lnTo>
                      <a:pt x="6841" y="537"/>
                    </a:lnTo>
                    <a:lnTo>
                      <a:pt x="6841" y="537"/>
                    </a:lnTo>
                    <a:lnTo>
                      <a:pt x="6583" y="451"/>
                    </a:lnTo>
                    <a:lnTo>
                      <a:pt x="6305" y="387"/>
                    </a:lnTo>
                    <a:lnTo>
                      <a:pt x="6026" y="344"/>
                    </a:lnTo>
                    <a:lnTo>
                      <a:pt x="5747" y="344"/>
                    </a:lnTo>
                    <a:lnTo>
                      <a:pt x="5747" y="344"/>
                    </a:lnTo>
                    <a:lnTo>
                      <a:pt x="5683" y="322"/>
                    </a:lnTo>
                    <a:lnTo>
                      <a:pt x="5683" y="322"/>
                    </a:lnTo>
                    <a:lnTo>
                      <a:pt x="5447" y="344"/>
                    </a:lnTo>
                    <a:lnTo>
                      <a:pt x="5147" y="365"/>
                    </a:lnTo>
                    <a:lnTo>
                      <a:pt x="4997" y="387"/>
                    </a:lnTo>
                    <a:lnTo>
                      <a:pt x="4868" y="408"/>
                    </a:lnTo>
                    <a:lnTo>
                      <a:pt x="4761" y="451"/>
                    </a:lnTo>
                    <a:lnTo>
                      <a:pt x="4696" y="515"/>
                    </a:lnTo>
                    <a:lnTo>
                      <a:pt x="4696" y="515"/>
                    </a:lnTo>
                    <a:lnTo>
                      <a:pt x="4825" y="344"/>
                    </a:lnTo>
                    <a:lnTo>
                      <a:pt x="4825" y="344"/>
                    </a:lnTo>
                    <a:lnTo>
                      <a:pt x="4868" y="301"/>
                    </a:lnTo>
                    <a:lnTo>
                      <a:pt x="4868" y="237"/>
                    </a:lnTo>
                    <a:lnTo>
                      <a:pt x="4868" y="172"/>
                    </a:lnTo>
                    <a:lnTo>
                      <a:pt x="4846" y="129"/>
                    </a:lnTo>
                    <a:lnTo>
                      <a:pt x="4825" y="86"/>
                    </a:lnTo>
                    <a:lnTo>
                      <a:pt x="4782" y="44"/>
                    </a:lnTo>
                    <a:lnTo>
                      <a:pt x="4739" y="22"/>
                    </a:lnTo>
                    <a:lnTo>
                      <a:pt x="46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2" name="Google Shape;15232;p36"/>
              <p:cNvSpPr/>
              <p:nvPr/>
            </p:nvSpPr>
            <p:spPr>
              <a:xfrm>
                <a:off x="2937750" y="723700"/>
                <a:ext cx="31365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546" h="11259" extrusionOk="0">
                    <a:moveTo>
                      <a:pt x="6305" y="0"/>
                    </a:moveTo>
                    <a:lnTo>
                      <a:pt x="6048" y="22"/>
                    </a:lnTo>
                    <a:lnTo>
                      <a:pt x="5791" y="43"/>
                    </a:lnTo>
                    <a:lnTo>
                      <a:pt x="5533" y="86"/>
                    </a:lnTo>
                    <a:lnTo>
                      <a:pt x="5276" y="150"/>
                    </a:lnTo>
                    <a:lnTo>
                      <a:pt x="5019" y="236"/>
                    </a:lnTo>
                    <a:lnTo>
                      <a:pt x="4633" y="365"/>
                    </a:lnTo>
                    <a:lnTo>
                      <a:pt x="4268" y="536"/>
                    </a:lnTo>
                    <a:lnTo>
                      <a:pt x="3925" y="751"/>
                    </a:lnTo>
                    <a:lnTo>
                      <a:pt x="3582" y="987"/>
                    </a:lnTo>
                    <a:lnTo>
                      <a:pt x="3367" y="1158"/>
                    </a:lnTo>
                    <a:lnTo>
                      <a:pt x="3153" y="1351"/>
                    </a:lnTo>
                    <a:lnTo>
                      <a:pt x="2939" y="1566"/>
                    </a:lnTo>
                    <a:lnTo>
                      <a:pt x="2746" y="1780"/>
                    </a:lnTo>
                    <a:lnTo>
                      <a:pt x="2553" y="2016"/>
                    </a:lnTo>
                    <a:lnTo>
                      <a:pt x="2381" y="2252"/>
                    </a:lnTo>
                    <a:lnTo>
                      <a:pt x="2038" y="2745"/>
                    </a:lnTo>
                    <a:lnTo>
                      <a:pt x="1759" y="3281"/>
                    </a:lnTo>
                    <a:lnTo>
                      <a:pt x="1502" y="3817"/>
                    </a:lnTo>
                    <a:lnTo>
                      <a:pt x="1287" y="4375"/>
                    </a:lnTo>
                    <a:lnTo>
                      <a:pt x="1094" y="4932"/>
                    </a:lnTo>
                    <a:lnTo>
                      <a:pt x="923" y="5426"/>
                    </a:lnTo>
                    <a:lnTo>
                      <a:pt x="730" y="5919"/>
                    </a:lnTo>
                    <a:lnTo>
                      <a:pt x="387" y="6927"/>
                    </a:lnTo>
                    <a:lnTo>
                      <a:pt x="237" y="7420"/>
                    </a:lnTo>
                    <a:lnTo>
                      <a:pt x="108" y="7935"/>
                    </a:lnTo>
                    <a:lnTo>
                      <a:pt x="44" y="8449"/>
                    </a:lnTo>
                    <a:lnTo>
                      <a:pt x="1" y="8707"/>
                    </a:lnTo>
                    <a:lnTo>
                      <a:pt x="1" y="8964"/>
                    </a:lnTo>
                    <a:lnTo>
                      <a:pt x="1" y="9307"/>
                    </a:lnTo>
                    <a:lnTo>
                      <a:pt x="65" y="9629"/>
                    </a:lnTo>
                    <a:lnTo>
                      <a:pt x="86" y="9800"/>
                    </a:lnTo>
                    <a:lnTo>
                      <a:pt x="151" y="9950"/>
                    </a:lnTo>
                    <a:lnTo>
                      <a:pt x="215" y="10100"/>
                    </a:lnTo>
                    <a:lnTo>
                      <a:pt x="279" y="10229"/>
                    </a:lnTo>
                    <a:lnTo>
                      <a:pt x="408" y="10401"/>
                    </a:lnTo>
                    <a:lnTo>
                      <a:pt x="537" y="10551"/>
                    </a:lnTo>
                    <a:lnTo>
                      <a:pt x="687" y="10679"/>
                    </a:lnTo>
                    <a:lnTo>
                      <a:pt x="858" y="10808"/>
                    </a:lnTo>
                    <a:lnTo>
                      <a:pt x="1030" y="10894"/>
                    </a:lnTo>
                    <a:lnTo>
                      <a:pt x="1223" y="10980"/>
                    </a:lnTo>
                    <a:lnTo>
                      <a:pt x="1416" y="11065"/>
                    </a:lnTo>
                    <a:lnTo>
                      <a:pt x="1609" y="11108"/>
                    </a:lnTo>
                    <a:lnTo>
                      <a:pt x="2059" y="11194"/>
                    </a:lnTo>
                    <a:lnTo>
                      <a:pt x="2510" y="11237"/>
                    </a:lnTo>
                    <a:lnTo>
                      <a:pt x="2981" y="11258"/>
                    </a:lnTo>
                    <a:lnTo>
                      <a:pt x="3453" y="11237"/>
                    </a:lnTo>
                    <a:lnTo>
                      <a:pt x="3903" y="11215"/>
                    </a:lnTo>
                    <a:lnTo>
                      <a:pt x="4375" y="11173"/>
                    </a:lnTo>
                    <a:lnTo>
                      <a:pt x="5297" y="11087"/>
                    </a:lnTo>
                    <a:lnTo>
                      <a:pt x="6262" y="11001"/>
                    </a:lnTo>
                    <a:lnTo>
                      <a:pt x="7227" y="10937"/>
                    </a:lnTo>
                    <a:lnTo>
                      <a:pt x="8214" y="10894"/>
                    </a:lnTo>
                    <a:lnTo>
                      <a:pt x="9179" y="10894"/>
                    </a:lnTo>
                    <a:lnTo>
                      <a:pt x="9693" y="10937"/>
                    </a:lnTo>
                    <a:lnTo>
                      <a:pt x="10229" y="10937"/>
                    </a:lnTo>
                    <a:lnTo>
                      <a:pt x="10487" y="10915"/>
                    </a:lnTo>
                    <a:lnTo>
                      <a:pt x="10744" y="10872"/>
                    </a:lnTo>
                    <a:lnTo>
                      <a:pt x="10980" y="10808"/>
                    </a:lnTo>
                    <a:lnTo>
                      <a:pt x="11216" y="10722"/>
                    </a:lnTo>
                    <a:lnTo>
                      <a:pt x="11366" y="10658"/>
                    </a:lnTo>
                    <a:lnTo>
                      <a:pt x="11516" y="10572"/>
                    </a:lnTo>
                    <a:lnTo>
                      <a:pt x="11752" y="10358"/>
                    </a:lnTo>
                    <a:lnTo>
                      <a:pt x="11988" y="10122"/>
                    </a:lnTo>
                    <a:lnTo>
                      <a:pt x="12159" y="9864"/>
                    </a:lnTo>
                    <a:lnTo>
                      <a:pt x="12309" y="9564"/>
                    </a:lnTo>
                    <a:lnTo>
                      <a:pt x="12438" y="9264"/>
                    </a:lnTo>
                    <a:lnTo>
                      <a:pt x="12502" y="8942"/>
                    </a:lnTo>
                    <a:lnTo>
                      <a:pt x="12545" y="8642"/>
                    </a:lnTo>
                    <a:lnTo>
                      <a:pt x="12545" y="8406"/>
                    </a:lnTo>
                    <a:lnTo>
                      <a:pt x="12545" y="8192"/>
                    </a:lnTo>
                    <a:lnTo>
                      <a:pt x="12502" y="7763"/>
                    </a:lnTo>
                    <a:lnTo>
                      <a:pt x="12417" y="7334"/>
                    </a:lnTo>
                    <a:lnTo>
                      <a:pt x="12331" y="6905"/>
                    </a:lnTo>
                    <a:lnTo>
                      <a:pt x="12138" y="6090"/>
                    </a:lnTo>
                    <a:lnTo>
                      <a:pt x="11902" y="5275"/>
                    </a:lnTo>
                    <a:lnTo>
                      <a:pt x="11645" y="4482"/>
                    </a:lnTo>
                    <a:lnTo>
                      <a:pt x="11495" y="4096"/>
                    </a:lnTo>
                    <a:lnTo>
                      <a:pt x="11345" y="3710"/>
                    </a:lnTo>
                    <a:lnTo>
                      <a:pt x="11109" y="3260"/>
                    </a:lnTo>
                    <a:lnTo>
                      <a:pt x="10873" y="2809"/>
                    </a:lnTo>
                    <a:lnTo>
                      <a:pt x="10594" y="2381"/>
                    </a:lnTo>
                    <a:lnTo>
                      <a:pt x="10272" y="1995"/>
                    </a:lnTo>
                    <a:lnTo>
                      <a:pt x="9951" y="1630"/>
                    </a:lnTo>
                    <a:lnTo>
                      <a:pt x="9586" y="1287"/>
                    </a:lnTo>
                    <a:lnTo>
                      <a:pt x="9222" y="965"/>
                    </a:lnTo>
                    <a:lnTo>
                      <a:pt x="8814" y="708"/>
                    </a:lnTo>
                    <a:lnTo>
                      <a:pt x="8407" y="472"/>
                    </a:lnTo>
                    <a:lnTo>
                      <a:pt x="7956" y="279"/>
                    </a:lnTo>
                    <a:lnTo>
                      <a:pt x="7506" y="129"/>
                    </a:lnTo>
                    <a:lnTo>
                      <a:pt x="7270" y="86"/>
                    </a:lnTo>
                    <a:lnTo>
                      <a:pt x="7034" y="43"/>
                    </a:lnTo>
                    <a:lnTo>
                      <a:pt x="6798" y="22"/>
                    </a:lnTo>
                    <a:lnTo>
                      <a:pt x="6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3" name="Google Shape;15233;p36"/>
              <p:cNvSpPr/>
              <p:nvPr/>
            </p:nvSpPr>
            <p:spPr>
              <a:xfrm>
                <a:off x="2894875" y="744600"/>
                <a:ext cx="670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2703" extrusionOk="0">
                    <a:moveTo>
                      <a:pt x="1265" y="1"/>
                    </a:moveTo>
                    <a:lnTo>
                      <a:pt x="1137" y="22"/>
                    </a:lnTo>
                    <a:lnTo>
                      <a:pt x="987" y="43"/>
                    </a:lnTo>
                    <a:lnTo>
                      <a:pt x="858" y="86"/>
                    </a:lnTo>
                    <a:lnTo>
                      <a:pt x="751" y="151"/>
                    </a:lnTo>
                    <a:lnTo>
                      <a:pt x="515" y="279"/>
                    </a:lnTo>
                    <a:lnTo>
                      <a:pt x="343" y="451"/>
                    </a:lnTo>
                    <a:lnTo>
                      <a:pt x="193" y="665"/>
                    </a:lnTo>
                    <a:lnTo>
                      <a:pt x="65" y="901"/>
                    </a:lnTo>
                    <a:lnTo>
                      <a:pt x="43" y="1030"/>
                    </a:lnTo>
                    <a:lnTo>
                      <a:pt x="0" y="1159"/>
                    </a:lnTo>
                    <a:lnTo>
                      <a:pt x="0" y="1309"/>
                    </a:lnTo>
                    <a:lnTo>
                      <a:pt x="0" y="1437"/>
                    </a:lnTo>
                    <a:lnTo>
                      <a:pt x="22" y="1566"/>
                    </a:lnTo>
                    <a:lnTo>
                      <a:pt x="43" y="1716"/>
                    </a:lnTo>
                    <a:lnTo>
                      <a:pt x="86" y="1823"/>
                    </a:lnTo>
                    <a:lnTo>
                      <a:pt x="129" y="1952"/>
                    </a:lnTo>
                    <a:lnTo>
                      <a:pt x="279" y="2166"/>
                    </a:lnTo>
                    <a:lnTo>
                      <a:pt x="450" y="2359"/>
                    </a:lnTo>
                    <a:lnTo>
                      <a:pt x="665" y="2510"/>
                    </a:lnTo>
                    <a:lnTo>
                      <a:pt x="901" y="2638"/>
                    </a:lnTo>
                    <a:lnTo>
                      <a:pt x="1029" y="2660"/>
                    </a:lnTo>
                    <a:lnTo>
                      <a:pt x="1158" y="2681"/>
                    </a:lnTo>
                    <a:lnTo>
                      <a:pt x="1287" y="2703"/>
                    </a:lnTo>
                    <a:lnTo>
                      <a:pt x="1415" y="2703"/>
                    </a:lnTo>
                    <a:lnTo>
                      <a:pt x="1566" y="2681"/>
                    </a:lnTo>
                    <a:lnTo>
                      <a:pt x="1694" y="2660"/>
                    </a:lnTo>
                    <a:lnTo>
                      <a:pt x="1823" y="2617"/>
                    </a:lnTo>
                    <a:lnTo>
                      <a:pt x="1952" y="2574"/>
                    </a:lnTo>
                    <a:lnTo>
                      <a:pt x="2166" y="2424"/>
                    </a:lnTo>
                    <a:lnTo>
                      <a:pt x="2359" y="2252"/>
                    </a:lnTo>
                    <a:lnTo>
                      <a:pt x="2509" y="2038"/>
                    </a:lnTo>
                    <a:lnTo>
                      <a:pt x="2616" y="1802"/>
                    </a:lnTo>
                    <a:lnTo>
                      <a:pt x="2659" y="1673"/>
                    </a:lnTo>
                    <a:lnTo>
                      <a:pt x="2681" y="1545"/>
                    </a:lnTo>
                    <a:lnTo>
                      <a:pt x="2681" y="1416"/>
                    </a:lnTo>
                    <a:lnTo>
                      <a:pt x="2681" y="1266"/>
                    </a:lnTo>
                    <a:lnTo>
                      <a:pt x="2681" y="1137"/>
                    </a:lnTo>
                    <a:lnTo>
                      <a:pt x="2638" y="1008"/>
                    </a:lnTo>
                    <a:lnTo>
                      <a:pt x="2595" y="880"/>
                    </a:lnTo>
                    <a:lnTo>
                      <a:pt x="2552" y="751"/>
                    </a:lnTo>
                    <a:lnTo>
                      <a:pt x="2423" y="537"/>
                    </a:lnTo>
                    <a:lnTo>
                      <a:pt x="2230" y="344"/>
                    </a:lnTo>
                    <a:lnTo>
                      <a:pt x="2037" y="194"/>
                    </a:lnTo>
                    <a:lnTo>
                      <a:pt x="1801" y="86"/>
                    </a:lnTo>
                    <a:lnTo>
                      <a:pt x="1673" y="43"/>
                    </a:lnTo>
                    <a:lnTo>
                      <a:pt x="1544" y="22"/>
                    </a:lnTo>
                    <a:lnTo>
                      <a:pt x="13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4" name="Google Shape;15234;p36"/>
              <p:cNvSpPr/>
              <p:nvPr/>
            </p:nvSpPr>
            <p:spPr>
              <a:xfrm>
                <a:off x="3221350" y="723700"/>
                <a:ext cx="6705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703" extrusionOk="0">
                    <a:moveTo>
                      <a:pt x="1266" y="0"/>
                    </a:moveTo>
                    <a:lnTo>
                      <a:pt x="1116" y="22"/>
                    </a:lnTo>
                    <a:lnTo>
                      <a:pt x="987" y="43"/>
                    </a:lnTo>
                    <a:lnTo>
                      <a:pt x="858" y="86"/>
                    </a:lnTo>
                    <a:lnTo>
                      <a:pt x="730" y="129"/>
                    </a:lnTo>
                    <a:lnTo>
                      <a:pt x="515" y="279"/>
                    </a:lnTo>
                    <a:lnTo>
                      <a:pt x="322" y="451"/>
                    </a:lnTo>
                    <a:lnTo>
                      <a:pt x="172" y="665"/>
                    </a:lnTo>
                    <a:lnTo>
                      <a:pt x="65" y="901"/>
                    </a:lnTo>
                    <a:lnTo>
                      <a:pt x="22" y="1030"/>
                    </a:lnTo>
                    <a:lnTo>
                      <a:pt x="1" y="1158"/>
                    </a:lnTo>
                    <a:lnTo>
                      <a:pt x="1" y="1287"/>
                    </a:lnTo>
                    <a:lnTo>
                      <a:pt x="1" y="1437"/>
                    </a:lnTo>
                    <a:lnTo>
                      <a:pt x="1" y="1566"/>
                    </a:lnTo>
                    <a:lnTo>
                      <a:pt x="43" y="1694"/>
                    </a:lnTo>
                    <a:lnTo>
                      <a:pt x="86" y="1823"/>
                    </a:lnTo>
                    <a:lnTo>
                      <a:pt x="129" y="1952"/>
                    </a:lnTo>
                    <a:lnTo>
                      <a:pt x="258" y="2166"/>
                    </a:lnTo>
                    <a:lnTo>
                      <a:pt x="451" y="2359"/>
                    </a:lnTo>
                    <a:lnTo>
                      <a:pt x="644" y="2509"/>
                    </a:lnTo>
                    <a:lnTo>
                      <a:pt x="880" y="2616"/>
                    </a:lnTo>
                    <a:lnTo>
                      <a:pt x="1008" y="2659"/>
                    </a:lnTo>
                    <a:lnTo>
                      <a:pt x="1137" y="2681"/>
                    </a:lnTo>
                    <a:lnTo>
                      <a:pt x="1287" y="2702"/>
                    </a:lnTo>
                    <a:lnTo>
                      <a:pt x="1416" y="2702"/>
                    </a:lnTo>
                    <a:lnTo>
                      <a:pt x="1566" y="2681"/>
                    </a:lnTo>
                    <a:lnTo>
                      <a:pt x="1695" y="2659"/>
                    </a:lnTo>
                    <a:lnTo>
                      <a:pt x="1823" y="2616"/>
                    </a:lnTo>
                    <a:lnTo>
                      <a:pt x="1930" y="2552"/>
                    </a:lnTo>
                    <a:lnTo>
                      <a:pt x="2166" y="2423"/>
                    </a:lnTo>
                    <a:lnTo>
                      <a:pt x="2338" y="2252"/>
                    </a:lnTo>
                    <a:lnTo>
                      <a:pt x="2509" y="2037"/>
                    </a:lnTo>
                    <a:lnTo>
                      <a:pt x="2617" y="1802"/>
                    </a:lnTo>
                    <a:lnTo>
                      <a:pt x="2638" y="1673"/>
                    </a:lnTo>
                    <a:lnTo>
                      <a:pt x="2681" y="1544"/>
                    </a:lnTo>
                    <a:lnTo>
                      <a:pt x="2681" y="1416"/>
                    </a:lnTo>
                    <a:lnTo>
                      <a:pt x="2681" y="1265"/>
                    </a:lnTo>
                    <a:lnTo>
                      <a:pt x="2660" y="1137"/>
                    </a:lnTo>
                    <a:lnTo>
                      <a:pt x="2638" y="987"/>
                    </a:lnTo>
                    <a:lnTo>
                      <a:pt x="2595" y="879"/>
                    </a:lnTo>
                    <a:lnTo>
                      <a:pt x="2552" y="751"/>
                    </a:lnTo>
                    <a:lnTo>
                      <a:pt x="2402" y="536"/>
                    </a:lnTo>
                    <a:lnTo>
                      <a:pt x="2231" y="343"/>
                    </a:lnTo>
                    <a:lnTo>
                      <a:pt x="2016" y="193"/>
                    </a:lnTo>
                    <a:lnTo>
                      <a:pt x="1780" y="86"/>
                    </a:lnTo>
                    <a:lnTo>
                      <a:pt x="1652" y="43"/>
                    </a:lnTo>
                    <a:lnTo>
                      <a:pt x="1523" y="22"/>
                    </a:lnTo>
                    <a:lnTo>
                      <a:pt x="13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5" name="Google Shape;15235;p36"/>
              <p:cNvSpPr/>
              <p:nvPr/>
            </p:nvSpPr>
            <p:spPr>
              <a:xfrm>
                <a:off x="3013350" y="752650"/>
                <a:ext cx="17585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7034" h="4247" extrusionOk="0">
                    <a:moveTo>
                      <a:pt x="3882" y="0"/>
                    </a:moveTo>
                    <a:lnTo>
                      <a:pt x="3431" y="22"/>
                    </a:lnTo>
                    <a:lnTo>
                      <a:pt x="2981" y="65"/>
                    </a:lnTo>
                    <a:lnTo>
                      <a:pt x="2574" y="129"/>
                    </a:lnTo>
                    <a:lnTo>
                      <a:pt x="2166" y="193"/>
                    </a:lnTo>
                    <a:lnTo>
                      <a:pt x="1802" y="279"/>
                    </a:lnTo>
                    <a:lnTo>
                      <a:pt x="1437" y="386"/>
                    </a:lnTo>
                    <a:lnTo>
                      <a:pt x="815" y="579"/>
                    </a:lnTo>
                    <a:lnTo>
                      <a:pt x="300" y="794"/>
                    </a:lnTo>
                    <a:lnTo>
                      <a:pt x="193" y="858"/>
                    </a:lnTo>
                    <a:lnTo>
                      <a:pt x="108" y="922"/>
                    </a:lnTo>
                    <a:lnTo>
                      <a:pt x="43" y="1008"/>
                    </a:lnTo>
                    <a:lnTo>
                      <a:pt x="22" y="1115"/>
                    </a:lnTo>
                    <a:lnTo>
                      <a:pt x="0" y="1223"/>
                    </a:lnTo>
                    <a:lnTo>
                      <a:pt x="22" y="1308"/>
                    </a:lnTo>
                    <a:lnTo>
                      <a:pt x="86" y="1416"/>
                    </a:lnTo>
                    <a:lnTo>
                      <a:pt x="150" y="1501"/>
                    </a:lnTo>
                    <a:lnTo>
                      <a:pt x="3217" y="4096"/>
                    </a:lnTo>
                    <a:lnTo>
                      <a:pt x="3303" y="4160"/>
                    </a:lnTo>
                    <a:lnTo>
                      <a:pt x="3410" y="4203"/>
                    </a:lnTo>
                    <a:lnTo>
                      <a:pt x="3517" y="4225"/>
                    </a:lnTo>
                    <a:lnTo>
                      <a:pt x="3624" y="4246"/>
                    </a:lnTo>
                    <a:lnTo>
                      <a:pt x="3732" y="4225"/>
                    </a:lnTo>
                    <a:lnTo>
                      <a:pt x="3839" y="4182"/>
                    </a:lnTo>
                    <a:lnTo>
                      <a:pt x="3946" y="4139"/>
                    </a:lnTo>
                    <a:lnTo>
                      <a:pt x="4032" y="4075"/>
                    </a:lnTo>
                    <a:lnTo>
                      <a:pt x="6905" y="1223"/>
                    </a:lnTo>
                    <a:lnTo>
                      <a:pt x="6970" y="1137"/>
                    </a:lnTo>
                    <a:lnTo>
                      <a:pt x="7012" y="1051"/>
                    </a:lnTo>
                    <a:lnTo>
                      <a:pt x="7034" y="944"/>
                    </a:lnTo>
                    <a:lnTo>
                      <a:pt x="7034" y="858"/>
                    </a:lnTo>
                    <a:lnTo>
                      <a:pt x="6991" y="772"/>
                    </a:lnTo>
                    <a:lnTo>
                      <a:pt x="6948" y="686"/>
                    </a:lnTo>
                    <a:lnTo>
                      <a:pt x="6862" y="622"/>
                    </a:lnTo>
                    <a:lnTo>
                      <a:pt x="6755" y="558"/>
                    </a:lnTo>
                    <a:lnTo>
                      <a:pt x="6262" y="365"/>
                    </a:lnTo>
                    <a:lnTo>
                      <a:pt x="5769" y="215"/>
                    </a:lnTo>
                    <a:lnTo>
                      <a:pt x="5297" y="129"/>
                    </a:lnTo>
                    <a:lnTo>
                      <a:pt x="4804" y="43"/>
                    </a:lnTo>
                    <a:lnTo>
                      <a:pt x="4332" y="22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6" name="Google Shape;15236;p36"/>
              <p:cNvSpPr/>
              <p:nvPr/>
            </p:nvSpPr>
            <p:spPr>
              <a:xfrm>
                <a:off x="3049275" y="849150"/>
                <a:ext cx="1072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4289" h="1566" extrusionOk="0">
                    <a:moveTo>
                      <a:pt x="2144" y="0"/>
                    </a:moveTo>
                    <a:lnTo>
                      <a:pt x="2144" y="22"/>
                    </a:lnTo>
                    <a:lnTo>
                      <a:pt x="1866" y="922"/>
                    </a:lnTo>
                    <a:lnTo>
                      <a:pt x="1823" y="1029"/>
                    </a:lnTo>
                    <a:lnTo>
                      <a:pt x="1758" y="1137"/>
                    </a:lnTo>
                    <a:lnTo>
                      <a:pt x="1673" y="1244"/>
                    </a:lnTo>
                    <a:lnTo>
                      <a:pt x="1565" y="1330"/>
                    </a:lnTo>
                    <a:lnTo>
                      <a:pt x="1480" y="1394"/>
                    </a:lnTo>
                    <a:lnTo>
                      <a:pt x="1351" y="1437"/>
                    </a:lnTo>
                    <a:lnTo>
                      <a:pt x="1244" y="1458"/>
                    </a:lnTo>
                    <a:lnTo>
                      <a:pt x="1115" y="1480"/>
                    </a:lnTo>
                    <a:lnTo>
                      <a:pt x="986" y="1458"/>
                    </a:lnTo>
                    <a:lnTo>
                      <a:pt x="879" y="1437"/>
                    </a:lnTo>
                    <a:lnTo>
                      <a:pt x="772" y="1394"/>
                    </a:lnTo>
                    <a:lnTo>
                      <a:pt x="772" y="1402"/>
                    </a:lnTo>
                    <a:lnTo>
                      <a:pt x="772" y="1402"/>
                    </a:lnTo>
                    <a:lnTo>
                      <a:pt x="64" y="965"/>
                    </a:lnTo>
                    <a:lnTo>
                      <a:pt x="21" y="944"/>
                    </a:lnTo>
                    <a:lnTo>
                      <a:pt x="0" y="965"/>
                    </a:lnTo>
                    <a:lnTo>
                      <a:pt x="0" y="1008"/>
                    </a:lnTo>
                    <a:lnTo>
                      <a:pt x="21" y="1029"/>
                    </a:lnTo>
                    <a:lnTo>
                      <a:pt x="751" y="1480"/>
                    </a:lnTo>
                    <a:lnTo>
                      <a:pt x="858" y="1523"/>
                    </a:lnTo>
                    <a:lnTo>
                      <a:pt x="965" y="1544"/>
                    </a:lnTo>
                    <a:lnTo>
                      <a:pt x="1115" y="1566"/>
                    </a:lnTo>
                    <a:lnTo>
                      <a:pt x="1244" y="1544"/>
                    </a:lnTo>
                    <a:lnTo>
                      <a:pt x="1372" y="1523"/>
                    </a:lnTo>
                    <a:lnTo>
                      <a:pt x="1501" y="1458"/>
                    </a:lnTo>
                    <a:lnTo>
                      <a:pt x="1630" y="1394"/>
                    </a:lnTo>
                    <a:lnTo>
                      <a:pt x="1737" y="1308"/>
                    </a:lnTo>
                    <a:lnTo>
                      <a:pt x="1823" y="1201"/>
                    </a:lnTo>
                    <a:lnTo>
                      <a:pt x="1887" y="1072"/>
                    </a:lnTo>
                    <a:lnTo>
                      <a:pt x="1951" y="944"/>
                    </a:lnTo>
                    <a:lnTo>
                      <a:pt x="2187" y="172"/>
                    </a:lnTo>
                    <a:lnTo>
                      <a:pt x="2445" y="944"/>
                    </a:lnTo>
                    <a:lnTo>
                      <a:pt x="2488" y="1051"/>
                    </a:lnTo>
                    <a:lnTo>
                      <a:pt x="2552" y="1158"/>
                    </a:lnTo>
                    <a:lnTo>
                      <a:pt x="2638" y="1265"/>
                    </a:lnTo>
                    <a:lnTo>
                      <a:pt x="2723" y="1330"/>
                    </a:lnTo>
                    <a:lnTo>
                      <a:pt x="2831" y="1394"/>
                    </a:lnTo>
                    <a:lnTo>
                      <a:pt x="2938" y="1458"/>
                    </a:lnTo>
                    <a:lnTo>
                      <a:pt x="3045" y="1501"/>
                    </a:lnTo>
                    <a:lnTo>
                      <a:pt x="3174" y="1523"/>
                    </a:lnTo>
                    <a:lnTo>
                      <a:pt x="3281" y="1523"/>
                    </a:lnTo>
                    <a:lnTo>
                      <a:pt x="3474" y="1501"/>
                    </a:lnTo>
                    <a:lnTo>
                      <a:pt x="3581" y="1458"/>
                    </a:lnTo>
                    <a:lnTo>
                      <a:pt x="3688" y="1415"/>
                    </a:lnTo>
                    <a:lnTo>
                      <a:pt x="4267" y="1029"/>
                    </a:lnTo>
                    <a:lnTo>
                      <a:pt x="4289" y="987"/>
                    </a:lnTo>
                    <a:lnTo>
                      <a:pt x="4267" y="965"/>
                    </a:lnTo>
                    <a:lnTo>
                      <a:pt x="4246" y="944"/>
                    </a:lnTo>
                    <a:lnTo>
                      <a:pt x="4224" y="944"/>
                    </a:lnTo>
                    <a:lnTo>
                      <a:pt x="3645" y="1351"/>
                    </a:lnTo>
                    <a:lnTo>
                      <a:pt x="3452" y="1415"/>
                    </a:lnTo>
                    <a:lnTo>
                      <a:pt x="3281" y="1437"/>
                    </a:lnTo>
                    <a:lnTo>
                      <a:pt x="3174" y="1437"/>
                    </a:lnTo>
                    <a:lnTo>
                      <a:pt x="3067" y="1415"/>
                    </a:lnTo>
                    <a:lnTo>
                      <a:pt x="2959" y="1373"/>
                    </a:lnTo>
                    <a:lnTo>
                      <a:pt x="2874" y="1330"/>
                    </a:lnTo>
                    <a:lnTo>
                      <a:pt x="2788" y="1265"/>
                    </a:lnTo>
                    <a:lnTo>
                      <a:pt x="2702" y="1201"/>
                    </a:lnTo>
                    <a:lnTo>
                      <a:pt x="2638" y="1115"/>
                    </a:lnTo>
                    <a:lnTo>
                      <a:pt x="2573" y="1008"/>
                    </a:lnTo>
                    <a:lnTo>
                      <a:pt x="2530" y="901"/>
                    </a:lnTo>
                    <a:lnTo>
                      <a:pt x="2209" y="22"/>
                    </a:lnTo>
                    <a:lnTo>
                      <a:pt x="2209" y="0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7" name="Google Shape;15237;p36"/>
              <p:cNvSpPr/>
              <p:nvPr/>
            </p:nvSpPr>
            <p:spPr>
              <a:xfrm>
                <a:off x="3072850" y="850225"/>
                <a:ext cx="56850" cy="6917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767" extrusionOk="0">
                    <a:moveTo>
                      <a:pt x="1244" y="0"/>
                    </a:moveTo>
                    <a:lnTo>
                      <a:pt x="966" y="879"/>
                    </a:lnTo>
                    <a:lnTo>
                      <a:pt x="901" y="1029"/>
                    </a:lnTo>
                    <a:lnTo>
                      <a:pt x="815" y="1158"/>
                    </a:lnTo>
                    <a:lnTo>
                      <a:pt x="730" y="1265"/>
                    </a:lnTo>
                    <a:lnTo>
                      <a:pt x="601" y="1351"/>
                    </a:lnTo>
                    <a:lnTo>
                      <a:pt x="472" y="1415"/>
                    </a:lnTo>
                    <a:lnTo>
                      <a:pt x="322" y="1458"/>
                    </a:lnTo>
                    <a:lnTo>
                      <a:pt x="172" y="1480"/>
                    </a:lnTo>
                    <a:lnTo>
                      <a:pt x="22" y="1458"/>
                    </a:lnTo>
                    <a:lnTo>
                      <a:pt x="1" y="1501"/>
                    </a:lnTo>
                    <a:lnTo>
                      <a:pt x="108" y="1716"/>
                    </a:lnTo>
                    <a:lnTo>
                      <a:pt x="215" y="1930"/>
                    </a:lnTo>
                    <a:lnTo>
                      <a:pt x="365" y="2187"/>
                    </a:lnTo>
                    <a:lnTo>
                      <a:pt x="558" y="2423"/>
                    </a:lnTo>
                    <a:lnTo>
                      <a:pt x="665" y="2530"/>
                    </a:lnTo>
                    <a:lnTo>
                      <a:pt x="794" y="2616"/>
                    </a:lnTo>
                    <a:lnTo>
                      <a:pt x="923" y="2681"/>
                    </a:lnTo>
                    <a:lnTo>
                      <a:pt x="1051" y="2745"/>
                    </a:lnTo>
                    <a:lnTo>
                      <a:pt x="1201" y="2766"/>
                    </a:lnTo>
                    <a:lnTo>
                      <a:pt x="1330" y="2745"/>
                    </a:lnTo>
                    <a:lnTo>
                      <a:pt x="1480" y="2702"/>
                    </a:lnTo>
                    <a:lnTo>
                      <a:pt x="1609" y="2638"/>
                    </a:lnTo>
                    <a:lnTo>
                      <a:pt x="1716" y="2573"/>
                    </a:lnTo>
                    <a:lnTo>
                      <a:pt x="1823" y="2488"/>
                    </a:lnTo>
                    <a:lnTo>
                      <a:pt x="1909" y="2380"/>
                    </a:lnTo>
                    <a:lnTo>
                      <a:pt x="1973" y="2273"/>
                    </a:lnTo>
                    <a:lnTo>
                      <a:pt x="2102" y="2059"/>
                    </a:lnTo>
                    <a:lnTo>
                      <a:pt x="2188" y="1844"/>
                    </a:lnTo>
                    <a:lnTo>
                      <a:pt x="2231" y="1673"/>
                    </a:lnTo>
                    <a:lnTo>
                      <a:pt x="2274" y="1501"/>
                    </a:lnTo>
                    <a:lnTo>
                      <a:pt x="2231" y="1437"/>
                    </a:lnTo>
                    <a:lnTo>
                      <a:pt x="2124" y="1415"/>
                    </a:lnTo>
                    <a:lnTo>
                      <a:pt x="2016" y="1372"/>
                    </a:lnTo>
                    <a:lnTo>
                      <a:pt x="1909" y="1330"/>
                    </a:lnTo>
                    <a:lnTo>
                      <a:pt x="1823" y="1265"/>
                    </a:lnTo>
                    <a:lnTo>
                      <a:pt x="1738" y="1179"/>
                    </a:lnTo>
                    <a:lnTo>
                      <a:pt x="1652" y="1094"/>
                    </a:lnTo>
                    <a:lnTo>
                      <a:pt x="1587" y="986"/>
                    </a:lnTo>
                    <a:lnTo>
                      <a:pt x="1545" y="879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8" name="Google Shape;15238;p36"/>
              <p:cNvSpPr/>
              <p:nvPr/>
            </p:nvSpPr>
            <p:spPr>
              <a:xfrm>
                <a:off x="2782825" y="811625"/>
                <a:ext cx="1431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2853" extrusionOk="0">
                    <a:moveTo>
                      <a:pt x="3067" y="0"/>
                    </a:moveTo>
                    <a:lnTo>
                      <a:pt x="2767" y="22"/>
                    </a:lnTo>
                    <a:lnTo>
                      <a:pt x="2488" y="43"/>
                    </a:lnTo>
                    <a:lnTo>
                      <a:pt x="2209" y="86"/>
                    </a:lnTo>
                    <a:lnTo>
                      <a:pt x="1930" y="129"/>
                    </a:lnTo>
                    <a:lnTo>
                      <a:pt x="1673" y="193"/>
                    </a:lnTo>
                    <a:lnTo>
                      <a:pt x="1416" y="279"/>
                    </a:lnTo>
                    <a:lnTo>
                      <a:pt x="1180" y="343"/>
                    </a:lnTo>
                    <a:lnTo>
                      <a:pt x="965" y="450"/>
                    </a:lnTo>
                    <a:lnTo>
                      <a:pt x="772" y="558"/>
                    </a:lnTo>
                    <a:lnTo>
                      <a:pt x="601" y="665"/>
                    </a:lnTo>
                    <a:lnTo>
                      <a:pt x="429" y="794"/>
                    </a:lnTo>
                    <a:lnTo>
                      <a:pt x="301" y="901"/>
                    </a:lnTo>
                    <a:lnTo>
                      <a:pt x="193" y="1029"/>
                    </a:lnTo>
                    <a:lnTo>
                      <a:pt x="86" y="1180"/>
                    </a:lnTo>
                    <a:lnTo>
                      <a:pt x="43" y="1308"/>
                    </a:lnTo>
                    <a:lnTo>
                      <a:pt x="0" y="1458"/>
                    </a:lnTo>
                    <a:lnTo>
                      <a:pt x="0" y="1608"/>
                    </a:lnTo>
                    <a:lnTo>
                      <a:pt x="22" y="1758"/>
                    </a:lnTo>
                    <a:lnTo>
                      <a:pt x="65" y="1887"/>
                    </a:lnTo>
                    <a:lnTo>
                      <a:pt x="151" y="2016"/>
                    </a:lnTo>
                    <a:lnTo>
                      <a:pt x="258" y="2144"/>
                    </a:lnTo>
                    <a:lnTo>
                      <a:pt x="386" y="2252"/>
                    </a:lnTo>
                    <a:lnTo>
                      <a:pt x="536" y="2359"/>
                    </a:lnTo>
                    <a:lnTo>
                      <a:pt x="708" y="2466"/>
                    </a:lnTo>
                    <a:lnTo>
                      <a:pt x="901" y="2552"/>
                    </a:lnTo>
                    <a:lnTo>
                      <a:pt x="1094" y="2638"/>
                    </a:lnTo>
                    <a:lnTo>
                      <a:pt x="1330" y="2702"/>
                    </a:lnTo>
                    <a:lnTo>
                      <a:pt x="1566" y="2766"/>
                    </a:lnTo>
                    <a:lnTo>
                      <a:pt x="1823" y="2809"/>
                    </a:lnTo>
                    <a:lnTo>
                      <a:pt x="2080" y="2831"/>
                    </a:lnTo>
                    <a:lnTo>
                      <a:pt x="2359" y="2852"/>
                    </a:lnTo>
                    <a:lnTo>
                      <a:pt x="2938" y="2852"/>
                    </a:lnTo>
                    <a:lnTo>
                      <a:pt x="3238" y="2831"/>
                    </a:lnTo>
                    <a:lnTo>
                      <a:pt x="3517" y="2788"/>
                    </a:lnTo>
                    <a:lnTo>
                      <a:pt x="3796" y="2745"/>
                    </a:lnTo>
                    <a:lnTo>
                      <a:pt x="4053" y="2681"/>
                    </a:lnTo>
                    <a:lnTo>
                      <a:pt x="4311" y="2595"/>
                    </a:lnTo>
                    <a:lnTo>
                      <a:pt x="4525" y="2509"/>
                    </a:lnTo>
                    <a:lnTo>
                      <a:pt x="4761" y="2423"/>
                    </a:lnTo>
                    <a:lnTo>
                      <a:pt x="4954" y="2316"/>
                    </a:lnTo>
                    <a:lnTo>
                      <a:pt x="5125" y="2209"/>
                    </a:lnTo>
                    <a:lnTo>
                      <a:pt x="5297" y="2080"/>
                    </a:lnTo>
                    <a:lnTo>
                      <a:pt x="5426" y="1951"/>
                    </a:lnTo>
                    <a:lnTo>
                      <a:pt x="5533" y="1823"/>
                    </a:lnTo>
                    <a:lnTo>
                      <a:pt x="5619" y="1694"/>
                    </a:lnTo>
                    <a:lnTo>
                      <a:pt x="5683" y="1544"/>
                    </a:lnTo>
                    <a:lnTo>
                      <a:pt x="5726" y="1415"/>
                    </a:lnTo>
                    <a:lnTo>
                      <a:pt x="5726" y="1265"/>
                    </a:lnTo>
                    <a:lnTo>
                      <a:pt x="5704" y="1115"/>
                    </a:lnTo>
                    <a:lnTo>
                      <a:pt x="5662" y="987"/>
                    </a:lnTo>
                    <a:lnTo>
                      <a:pt x="5576" y="858"/>
                    </a:lnTo>
                    <a:lnTo>
                      <a:pt x="5469" y="729"/>
                    </a:lnTo>
                    <a:lnTo>
                      <a:pt x="5340" y="601"/>
                    </a:lnTo>
                    <a:lnTo>
                      <a:pt x="5190" y="493"/>
                    </a:lnTo>
                    <a:lnTo>
                      <a:pt x="5018" y="408"/>
                    </a:lnTo>
                    <a:lnTo>
                      <a:pt x="4825" y="300"/>
                    </a:lnTo>
                    <a:lnTo>
                      <a:pt x="4611" y="236"/>
                    </a:lnTo>
                    <a:lnTo>
                      <a:pt x="4396" y="172"/>
                    </a:lnTo>
                    <a:lnTo>
                      <a:pt x="4161" y="107"/>
                    </a:lnTo>
                    <a:lnTo>
                      <a:pt x="3903" y="64"/>
                    </a:lnTo>
                    <a:lnTo>
                      <a:pt x="3624" y="22"/>
                    </a:lnTo>
                    <a:lnTo>
                      <a:pt x="33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9" name="Google Shape;15239;p36"/>
              <p:cNvSpPr/>
              <p:nvPr/>
            </p:nvSpPr>
            <p:spPr>
              <a:xfrm>
                <a:off x="3235300" y="794450"/>
                <a:ext cx="143700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875" extrusionOk="0">
                    <a:moveTo>
                      <a:pt x="3088" y="1"/>
                    </a:moveTo>
                    <a:lnTo>
                      <a:pt x="2788" y="22"/>
                    </a:lnTo>
                    <a:lnTo>
                      <a:pt x="2509" y="44"/>
                    </a:lnTo>
                    <a:lnTo>
                      <a:pt x="2209" y="87"/>
                    </a:lnTo>
                    <a:lnTo>
                      <a:pt x="1951" y="130"/>
                    </a:lnTo>
                    <a:lnTo>
                      <a:pt x="1694" y="194"/>
                    </a:lnTo>
                    <a:lnTo>
                      <a:pt x="1437" y="280"/>
                    </a:lnTo>
                    <a:lnTo>
                      <a:pt x="1201" y="365"/>
                    </a:lnTo>
                    <a:lnTo>
                      <a:pt x="986" y="451"/>
                    </a:lnTo>
                    <a:lnTo>
                      <a:pt x="793" y="558"/>
                    </a:lnTo>
                    <a:lnTo>
                      <a:pt x="600" y="666"/>
                    </a:lnTo>
                    <a:lnTo>
                      <a:pt x="450" y="794"/>
                    </a:lnTo>
                    <a:lnTo>
                      <a:pt x="322" y="923"/>
                    </a:lnTo>
                    <a:lnTo>
                      <a:pt x="193" y="1052"/>
                    </a:lnTo>
                    <a:lnTo>
                      <a:pt x="107" y="1180"/>
                    </a:lnTo>
                    <a:lnTo>
                      <a:pt x="43" y="1309"/>
                    </a:lnTo>
                    <a:lnTo>
                      <a:pt x="22" y="1459"/>
                    </a:lnTo>
                    <a:lnTo>
                      <a:pt x="0" y="1609"/>
                    </a:lnTo>
                    <a:lnTo>
                      <a:pt x="43" y="1759"/>
                    </a:lnTo>
                    <a:lnTo>
                      <a:pt x="86" y="1888"/>
                    </a:lnTo>
                    <a:lnTo>
                      <a:pt x="172" y="2017"/>
                    </a:lnTo>
                    <a:lnTo>
                      <a:pt x="257" y="2145"/>
                    </a:lnTo>
                    <a:lnTo>
                      <a:pt x="386" y="2274"/>
                    </a:lnTo>
                    <a:lnTo>
                      <a:pt x="558" y="2381"/>
                    </a:lnTo>
                    <a:lnTo>
                      <a:pt x="729" y="2467"/>
                    </a:lnTo>
                    <a:lnTo>
                      <a:pt x="901" y="2553"/>
                    </a:lnTo>
                    <a:lnTo>
                      <a:pt x="1115" y="2638"/>
                    </a:lnTo>
                    <a:lnTo>
                      <a:pt x="1351" y="2703"/>
                    </a:lnTo>
                    <a:lnTo>
                      <a:pt x="1587" y="2767"/>
                    </a:lnTo>
                    <a:lnTo>
                      <a:pt x="1844" y="2810"/>
                    </a:lnTo>
                    <a:lnTo>
                      <a:pt x="2102" y="2831"/>
                    </a:lnTo>
                    <a:lnTo>
                      <a:pt x="2380" y="2853"/>
                    </a:lnTo>
                    <a:lnTo>
                      <a:pt x="2659" y="2874"/>
                    </a:lnTo>
                    <a:lnTo>
                      <a:pt x="2959" y="2853"/>
                    </a:lnTo>
                    <a:lnTo>
                      <a:pt x="3260" y="2831"/>
                    </a:lnTo>
                    <a:lnTo>
                      <a:pt x="3538" y="2789"/>
                    </a:lnTo>
                    <a:lnTo>
                      <a:pt x="3817" y="2746"/>
                    </a:lnTo>
                    <a:lnTo>
                      <a:pt x="4074" y="2681"/>
                    </a:lnTo>
                    <a:lnTo>
                      <a:pt x="4332" y="2596"/>
                    </a:lnTo>
                    <a:lnTo>
                      <a:pt x="4546" y="2510"/>
                    </a:lnTo>
                    <a:lnTo>
                      <a:pt x="4761" y="2424"/>
                    </a:lnTo>
                    <a:lnTo>
                      <a:pt x="4975" y="2317"/>
                    </a:lnTo>
                    <a:lnTo>
                      <a:pt x="5147" y="2210"/>
                    </a:lnTo>
                    <a:lnTo>
                      <a:pt x="5297" y="2081"/>
                    </a:lnTo>
                    <a:lnTo>
                      <a:pt x="5447" y="1952"/>
                    </a:lnTo>
                    <a:lnTo>
                      <a:pt x="5554" y="1824"/>
                    </a:lnTo>
                    <a:lnTo>
                      <a:pt x="5640" y="1695"/>
                    </a:lnTo>
                    <a:lnTo>
                      <a:pt x="5704" y="1545"/>
                    </a:lnTo>
                    <a:lnTo>
                      <a:pt x="5747" y="1416"/>
                    </a:lnTo>
                    <a:lnTo>
                      <a:pt x="5747" y="1266"/>
                    </a:lnTo>
                    <a:lnTo>
                      <a:pt x="5726" y="1116"/>
                    </a:lnTo>
                    <a:lnTo>
                      <a:pt x="5683" y="987"/>
                    </a:lnTo>
                    <a:lnTo>
                      <a:pt x="5597" y="859"/>
                    </a:lnTo>
                    <a:lnTo>
                      <a:pt x="5490" y="730"/>
                    </a:lnTo>
                    <a:lnTo>
                      <a:pt x="5361" y="601"/>
                    </a:lnTo>
                    <a:lnTo>
                      <a:pt x="5211" y="494"/>
                    </a:lnTo>
                    <a:lnTo>
                      <a:pt x="5039" y="408"/>
                    </a:lnTo>
                    <a:lnTo>
                      <a:pt x="4846" y="323"/>
                    </a:lnTo>
                    <a:lnTo>
                      <a:pt x="4632" y="237"/>
                    </a:lnTo>
                    <a:lnTo>
                      <a:pt x="4418" y="172"/>
                    </a:lnTo>
                    <a:lnTo>
                      <a:pt x="4182" y="108"/>
                    </a:lnTo>
                    <a:lnTo>
                      <a:pt x="3924" y="65"/>
                    </a:lnTo>
                    <a:lnTo>
                      <a:pt x="3646" y="22"/>
                    </a:lnTo>
                    <a:lnTo>
                      <a:pt x="3367" y="22"/>
                    </a:lnTo>
                    <a:lnTo>
                      <a:pt x="30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0" name="Google Shape;15240;p36"/>
              <p:cNvSpPr/>
              <p:nvPr/>
            </p:nvSpPr>
            <p:spPr>
              <a:xfrm>
                <a:off x="2646125" y="941350"/>
                <a:ext cx="398875" cy="50342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20137" extrusionOk="0">
                    <a:moveTo>
                      <a:pt x="6176" y="1"/>
                    </a:moveTo>
                    <a:lnTo>
                      <a:pt x="5897" y="22"/>
                    </a:lnTo>
                    <a:lnTo>
                      <a:pt x="5640" y="86"/>
                    </a:lnTo>
                    <a:lnTo>
                      <a:pt x="5361" y="151"/>
                    </a:lnTo>
                    <a:lnTo>
                      <a:pt x="5104" y="258"/>
                    </a:lnTo>
                    <a:lnTo>
                      <a:pt x="4847" y="365"/>
                    </a:lnTo>
                    <a:lnTo>
                      <a:pt x="4611" y="494"/>
                    </a:lnTo>
                    <a:lnTo>
                      <a:pt x="4375" y="644"/>
                    </a:lnTo>
                    <a:lnTo>
                      <a:pt x="4160" y="815"/>
                    </a:lnTo>
                    <a:lnTo>
                      <a:pt x="3946" y="987"/>
                    </a:lnTo>
                    <a:lnTo>
                      <a:pt x="3753" y="1180"/>
                    </a:lnTo>
                    <a:lnTo>
                      <a:pt x="3581" y="1394"/>
                    </a:lnTo>
                    <a:lnTo>
                      <a:pt x="3431" y="1609"/>
                    </a:lnTo>
                    <a:lnTo>
                      <a:pt x="3281" y="1845"/>
                    </a:lnTo>
                    <a:lnTo>
                      <a:pt x="3152" y="2102"/>
                    </a:lnTo>
                    <a:lnTo>
                      <a:pt x="3067" y="2359"/>
                    </a:lnTo>
                    <a:lnTo>
                      <a:pt x="2959" y="2660"/>
                    </a:lnTo>
                    <a:lnTo>
                      <a:pt x="2895" y="2981"/>
                    </a:lnTo>
                    <a:lnTo>
                      <a:pt x="2852" y="3281"/>
                    </a:lnTo>
                    <a:lnTo>
                      <a:pt x="2831" y="3603"/>
                    </a:lnTo>
                    <a:lnTo>
                      <a:pt x="2809" y="3925"/>
                    </a:lnTo>
                    <a:lnTo>
                      <a:pt x="2831" y="4246"/>
                    </a:lnTo>
                    <a:lnTo>
                      <a:pt x="2852" y="4890"/>
                    </a:lnTo>
                    <a:lnTo>
                      <a:pt x="2874" y="5018"/>
                    </a:lnTo>
                    <a:lnTo>
                      <a:pt x="2702" y="5061"/>
                    </a:lnTo>
                    <a:lnTo>
                      <a:pt x="2488" y="5147"/>
                    </a:lnTo>
                    <a:lnTo>
                      <a:pt x="2273" y="5233"/>
                    </a:lnTo>
                    <a:lnTo>
                      <a:pt x="2059" y="5340"/>
                    </a:lnTo>
                    <a:lnTo>
                      <a:pt x="1866" y="5469"/>
                    </a:lnTo>
                    <a:lnTo>
                      <a:pt x="1651" y="5597"/>
                    </a:lnTo>
                    <a:lnTo>
                      <a:pt x="1458" y="5747"/>
                    </a:lnTo>
                    <a:lnTo>
                      <a:pt x="1287" y="5898"/>
                    </a:lnTo>
                    <a:lnTo>
                      <a:pt x="1094" y="6069"/>
                    </a:lnTo>
                    <a:lnTo>
                      <a:pt x="944" y="6241"/>
                    </a:lnTo>
                    <a:lnTo>
                      <a:pt x="772" y="6412"/>
                    </a:lnTo>
                    <a:lnTo>
                      <a:pt x="644" y="6605"/>
                    </a:lnTo>
                    <a:lnTo>
                      <a:pt x="515" y="6798"/>
                    </a:lnTo>
                    <a:lnTo>
                      <a:pt x="386" y="7013"/>
                    </a:lnTo>
                    <a:lnTo>
                      <a:pt x="279" y="7227"/>
                    </a:lnTo>
                    <a:lnTo>
                      <a:pt x="193" y="7442"/>
                    </a:lnTo>
                    <a:lnTo>
                      <a:pt x="129" y="7656"/>
                    </a:lnTo>
                    <a:lnTo>
                      <a:pt x="65" y="7892"/>
                    </a:lnTo>
                    <a:lnTo>
                      <a:pt x="22" y="8106"/>
                    </a:lnTo>
                    <a:lnTo>
                      <a:pt x="0" y="8342"/>
                    </a:lnTo>
                    <a:lnTo>
                      <a:pt x="0" y="8578"/>
                    </a:lnTo>
                    <a:lnTo>
                      <a:pt x="0" y="8793"/>
                    </a:lnTo>
                    <a:lnTo>
                      <a:pt x="0" y="9028"/>
                    </a:lnTo>
                    <a:lnTo>
                      <a:pt x="43" y="9264"/>
                    </a:lnTo>
                    <a:lnTo>
                      <a:pt x="86" y="9479"/>
                    </a:lnTo>
                    <a:lnTo>
                      <a:pt x="129" y="9715"/>
                    </a:lnTo>
                    <a:lnTo>
                      <a:pt x="215" y="9929"/>
                    </a:lnTo>
                    <a:lnTo>
                      <a:pt x="279" y="10143"/>
                    </a:lnTo>
                    <a:lnTo>
                      <a:pt x="386" y="10358"/>
                    </a:lnTo>
                    <a:lnTo>
                      <a:pt x="493" y="10572"/>
                    </a:lnTo>
                    <a:lnTo>
                      <a:pt x="601" y="10765"/>
                    </a:lnTo>
                    <a:lnTo>
                      <a:pt x="729" y="10958"/>
                    </a:lnTo>
                    <a:lnTo>
                      <a:pt x="879" y="11130"/>
                    </a:lnTo>
                    <a:lnTo>
                      <a:pt x="987" y="11259"/>
                    </a:lnTo>
                    <a:lnTo>
                      <a:pt x="944" y="11323"/>
                    </a:lnTo>
                    <a:lnTo>
                      <a:pt x="794" y="11559"/>
                    </a:lnTo>
                    <a:lnTo>
                      <a:pt x="665" y="11816"/>
                    </a:lnTo>
                    <a:lnTo>
                      <a:pt x="536" y="12095"/>
                    </a:lnTo>
                    <a:lnTo>
                      <a:pt x="451" y="12352"/>
                    </a:lnTo>
                    <a:lnTo>
                      <a:pt x="365" y="12631"/>
                    </a:lnTo>
                    <a:lnTo>
                      <a:pt x="322" y="12910"/>
                    </a:lnTo>
                    <a:lnTo>
                      <a:pt x="279" y="13210"/>
                    </a:lnTo>
                    <a:lnTo>
                      <a:pt x="258" y="13489"/>
                    </a:lnTo>
                    <a:lnTo>
                      <a:pt x="258" y="13789"/>
                    </a:lnTo>
                    <a:lnTo>
                      <a:pt x="279" y="14068"/>
                    </a:lnTo>
                    <a:lnTo>
                      <a:pt x="322" y="14368"/>
                    </a:lnTo>
                    <a:lnTo>
                      <a:pt x="365" y="14647"/>
                    </a:lnTo>
                    <a:lnTo>
                      <a:pt x="451" y="14925"/>
                    </a:lnTo>
                    <a:lnTo>
                      <a:pt x="558" y="15183"/>
                    </a:lnTo>
                    <a:lnTo>
                      <a:pt x="665" y="15462"/>
                    </a:lnTo>
                    <a:lnTo>
                      <a:pt x="815" y="15697"/>
                    </a:lnTo>
                    <a:lnTo>
                      <a:pt x="944" y="15933"/>
                    </a:lnTo>
                    <a:lnTo>
                      <a:pt x="1115" y="16169"/>
                    </a:lnTo>
                    <a:lnTo>
                      <a:pt x="1308" y="16362"/>
                    </a:lnTo>
                    <a:lnTo>
                      <a:pt x="1501" y="16577"/>
                    </a:lnTo>
                    <a:lnTo>
                      <a:pt x="1694" y="16748"/>
                    </a:lnTo>
                    <a:lnTo>
                      <a:pt x="1909" y="16920"/>
                    </a:lnTo>
                    <a:lnTo>
                      <a:pt x="2145" y="17070"/>
                    </a:lnTo>
                    <a:lnTo>
                      <a:pt x="2380" y="17220"/>
                    </a:lnTo>
                    <a:lnTo>
                      <a:pt x="2638" y="17327"/>
                    </a:lnTo>
                    <a:lnTo>
                      <a:pt x="2895" y="17434"/>
                    </a:lnTo>
                    <a:lnTo>
                      <a:pt x="3152" y="17542"/>
                    </a:lnTo>
                    <a:lnTo>
                      <a:pt x="3410" y="17606"/>
                    </a:lnTo>
                    <a:lnTo>
                      <a:pt x="3689" y="17670"/>
                    </a:lnTo>
                    <a:lnTo>
                      <a:pt x="3967" y="17692"/>
                    </a:lnTo>
                    <a:lnTo>
                      <a:pt x="4246" y="17713"/>
                    </a:lnTo>
                    <a:lnTo>
                      <a:pt x="4632" y="17713"/>
                    </a:lnTo>
                    <a:lnTo>
                      <a:pt x="4782" y="17692"/>
                    </a:lnTo>
                    <a:lnTo>
                      <a:pt x="4804" y="17713"/>
                    </a:lnTo>
                    <a:lnTo>
                      <a:pt x="4889" y="17885"/>
                    </a:lnTo>
                    <a:lnTo>
                      <a:pt x="5125" y="18249"/>
                    </a:lnTo>
                    <a:lnTo>
                      <a:pt x="5383" y="18592"/>
                    </a:lnTo>
                    <a:lnTo>
                      <a:pt x="5683" y="18914"/>
                    </a:lnTo>
                    <a:lnTo>
                      <a:pt x="6004" y="19214"/>
                    </a:lnTo>
                    <a:lnTo>
                      <a:pt x="6369" y="19472"/>
                    </a:lnTo>
                    <a:lnTo>
                      <a:pt x="6734" y="19686"/>
                    </a:lnTo>
                    <a:lnTo>
                      <a:pt x="7120" y="19858"/>
                    </a:lnTo>
                    <a:lnTo>
                      <a:pt x="7548" y="19986"/>
                    </a:lnTo>
                    <a:lnTo>
                      <a:pt x="7806" y="20051"/>
                    </a:lnTo>
                    <a:lnTo>
                      <a:pt x="8063" y="20093"/>
                    </a:lnTo>
                    <a:lnTo>
                      <a:pt x="8342" y="20136"/>
                    </a:lnTo>
                    <a:lnTo>
                      <a:pt x="9157" y="20136"/>
                    </a:lnTo>
                    <a:lnTo>
                      <a:pt x="9693" y="20093"/>
                    </a:lnTo>
                    <a:lnTo>
                      <a:pt x="10079" y="20029"/>
                    </a:lnTo>
                    <a:lnTo>
                      <a:pt x="10465" y="19943"/>
                    </a:lnTo>
                    <a:lnTo>
                      <a:pt x="10851" y="19836"/>
                    </a:lnTo>
                    <a:lnTo>
                      <a:pt x="11215" y="19729"/>
                    </a:lnTo>
                    <a:lnTo>
                      <a:pt x="11580" y="19579"/>
                    </a:lnTo>
                    <a:lnTo>
                      <a:pt x="11923" y="19386"/>
                    </a:lnTo>
                    <a:lnTo>
                      <a:pt x="12245" y="19193"/>
                    </a:lnTo>
                    <a:lnTo>
                      <a:pt x="12545" y="18957"/>
                    </a:lnTo>
                    <a:lnTo>
                      <a:pt x="12845" y="18678"/>
                    </a:lnTo>
                    <a:lnTo>
                      <a:pt x="13081" y="18378"/>
                    </a:lnTo>
                    <a:lnTo>
                      <a:pt x="13295" y="18056"/>
                    </a:lnTo>
                    <a:lnTo>
                      <a:pt x="13488" y="17713"/>
                    </a:lnTo>
                    <a:lnTo>
                      <a:pt x="13617" y="17349"/>
                    </a:lnTo>
                    <a:lnTo>
                      <a:pt x="13660" y="17156"/>
                    </a:lnTo>
                    <a:lnTo>
                      <a:pt x="13703" y="16963"/>
                    </a:lnTo>
                    <a:lnTo>
                      <a:pt x="13724" y="16770"/>
                    </a:lnTo>
                    <a:lnTo>
                      <a:pt x="13724" y="16577"/>
                    </a:lnTo>
                    <a:lnTo>
                      <a:pt x="13724" y="16384"/>
                    </a:lnTo>
                    <a:lnTo>
                      <a:pt x="13703" y="16191"/>
                    </a:lnTo>
                    <a:lnTo>
                      <a:pt x="13939" y="16062"/>
                    </a:lnTo>
                    <a:lnTo>
                      <a:pt x="14175" y="15890"/>
                    </a:lnTo>
                    <a:lnTo>
                      <a:pt x="14389" y="15719"/>
                    </a:lnTo>
                    <a:lnTo>
                      <a:pt x="14604" y="15526"/>
                    </a:lnTo>
                    <a:lnTo>
                      <a:pt x="14797" y="15311"/>
                    </a:lnTo>
                    <a:lnTo>
                      <a:pt x="14989" y="15097"/>
                    </a:lnTo>
                    <a:lnTo>
                      <a:pt x="15161" y="14861"/>
                    </a:lnTo>
                    <a:lnTo>
                      <a:pt x="15311" y="14625"/>
                    </a:lnTo>
                    <a:lnTo>
                      <a:pt x="15440" y="14368"/>
                    </a:lnTo>
                    <a:lnTo>
                      <a:pt x="15568" y="14111"/>
                    </a:lnTo>
                    <a:lnTo>
                      <a:pt x="15676" y="13853"/>
                    </a:lnTo>
                    <a:lnTo>
                      <a:pt x="15761" y="13575"/>
                    </a:lnTo>
                    <a:lnTo>
                      <a:pt x="15847" y="13296"/>
                    </a:lnTo>
                    <a:lnTo>
                      <a:pt x="15912" y="13017"/>
                    </a:lnTo>
                    <a:lnTo>
                      <a:pt x="15933" y="12738"/>
                    </a:lnTo>
                    <a:lnTo>
                      <a:pt x="15954" y="12459"/>
                    </a:lnTo>
                    <a:lnTo>
                      <a:pt x="15954" y="12159"/>
                    </a:lnTo>
                    <a:lnTo>
                      <a:pt x="15933" y="11880"/>
                    </a:lnTo>
                    <a:lnTo>
                      <a:pt x="15912" y="11602"/>
                    </a:lnTo>
                    <a:lnTo>
                      <a:pt x="15847" y="11323"/>
                    </a:lnTo>
                    <a:lnTo>
                      <a:pt x="15783" y="11066"/>
                    </a:lnTo>
                    <a:lnTo>
                      <a:pt x="15676" y="10787"/>
                    </a:lnTo>
                    <a:lnTo>
                      <a:pt x="15568" y="10529"/>
                    </a:lnTo>
                    <a:lnTo>
                      <a:pt x="15461" y="10272"/>
                    </a:lnTo>
                    <a:lnTo>
                      <a:pt x="15311" y="10036"/>
                    </a:lnTo>
                    <a:lnTo>
                      <a:pt x="15161" y="9779"/>
                    </a:lnTo>
                    <a:lnTo>
                      <a:pt x="14989" y="9565"/>
                    </a:lnTo>
                    <a:lnTo>
                      <a:pt x="14797" y="9350"/>
                    </a:lnTo>
                    <a:lnTo>
                      <a:pt x="14604" y="9136"/>
                    </a:lnTo>
                    <a:lnTo>
                      <a:pt x="14389" y="8964"/>
                    </a:lnTo>
                    <a:lnTo>
                      <a:pt x="14175" y="8771"/>
                    </a:lnTo>
                    <a:lnTo>
                      <a:pt x="13939" y="8621"/>
                    </a:lnTo>
                    <a:lnTo>
                      <a:pt x="14046" y="8449"/>
                    </a:lnTo>
                    <a:lnTo>
                      <a:pt x="14110" y="8278"/>
                    </a:lnTo>
                    <a:lnTo>
                      <a:pt x="14175" y="8106"/>
                    </a:lnTo>
                    <a:lnTo>
                      <a:pt x="14218" y="7913"/>
                    </a:lnTo>
                    <a:lnTo>
                      <a:pt x="14239" y="7677"/>
                    </a:lnTo>
                    <a:lnTo>
                      <a:pt x="14239" y="7334"/>
                    </a:lnTo>
                    <a:lnTo>
                      <a:pt x="14218" y="7013"/>
                    </a:lnTo>
                    <a:lnTo>
                      <a:pt x="14153" y="6691"/>
                    </a:lnTo>
                    <a:lnTo>
                      <a:pt x="14067" y="6369"/>
                    </a:lnTo>
                    <a:lnTo>
                      <a:pt x="13960" y="6048"/>
                    </a:lnTo>
                    <a:lnTo>
                      <a:pt x="13832" y="5747"/>
                    </a:lnTo>
                    <a:lnTo>
                      <a:pt x="13703" y="5469"/>
                    </a:lnTo>
                    <a:lnTo>
                      <a:pt x="13553" y="5168"/>
                    </a:lnTo>
                    <a:lnTo>
                      <a:pt x="13381" y="4911"/>
                    </a:lnTo>
                    <a:lnTo>
                      <a:pt x="13188" y="4654"/>
                    </a:lnTo>
                    <a:lnTo>
                      <a:pt x="12974" y="4418"/>
                    </a:lnTo>
                    <a:lnTo>
                      <a:pt x="12738" y="4182"/>
                    </a:lnTo>
                    <a:lnTo>
                      <a:pt x="12481" y="3989"/>
                    </a:lnTo>
                    <a:lnTo>
                      <a:pt x="12223" y="3818"/>
                    </a:lnTo>
                    <a:lnTo>
                      <a:pt x="11923" y="3667"/>
                    </a:lnTo>
                    <a:lnTo>
                      <a:pt x="11623" y="3560"/>
                    </a:lnTo>
                    <a:lnTo>
                      <a:pt x="11323" y="3474"/>
                    </a:lnTo>
                    <a:lnTo>
                      <a:pt x="11001" y="3410"/>
                    </a:lnTo>
                    <a:lnTo>
                      <a:pt x="10679" y="3410"/>
                    </a:lnTo>
                    <a:lnTo>
                      <a:pt x="10358" y="3432"/>
                    </a:lnTo>
                    <a:lnTo>
                      <a:pt x="10293" y="3131"/>
                    </a:lnTo>
                    <a:lnTo>
                      <a:pt x="10186" y="2831"/>
                    </a:lnTo>
                    <a:lnTo>
                      <a:pt x="10122" y="2660"/>
                    </a:lnTo>
                    <a:lnTo>
                      <a:pt x="9929" y="2316"/>
                    </a:lnTo>
                    <a:lnTo>
                      <a:pt x="9714" y="1973"/>
                    </a:lnTo>
                    <a:lnTo>
                      <a:pt x="9457" y="1652"/>
                    </a:lnTo>
                    <a:lnTo>
                      <a:pt x="9178" y="1351"/>
                    </a:lnTo>
                    <a:lnTo>
                      <a:pt x="8857" y="1073"/>
                    </a:lnTo>
                    <a:lnTo>
                      <a:pt x="8535" y="815"/>
                    </a:lnTo>
                    <a:lnTo>
                      <a:pt x="8192" y="579"/>
                    </a:lnTo>
                    <a:lnTo>
                      <a:pt x="7827" y="365"/>
                    </a:lnTo>
                    <a:lnTo>
                      <a:pt x="7506" y="215"/>
                    </a:lnTo>
                    <a:lnTo>
                      <a:pt x="7162" y="86"/>
                    </a:lnTo>
                    <a:lnTo>
                      <a:pt x="6819" y="22"/>
                    </a:lnTo>
                    <a:lnTo>
                      <a:pt x="64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1" name="Google Shape;15241;p36"/>
              <p:cNvSpPr/>
              <p:nvPr/>
            </p:nvSpPr>
            <p:spPr>
              <a:xfrm>
                <a:off x="2712050" y="1007825"/>
                <a:ext cx="188750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2467" extrusionOk="0">
                    <a:moveTo>
                      <a:pt x="7485" y="1"/>
                    </a:moveTo>
                    <a:lnTo>
                      <a:pt x="7099" y="301"/>
                    </a:lnTo>
                    <a:lnTo>
                      <a:pt x="6713" y="601"/>
                    </a:lnTo>
                    <a:lnTo>
                      <a:pt x="6305" y="858"/>
                    </a:lnTo>
                    <a:lnTo>
                      <a:pt x="5876" y="1094"/>
                    </a:lnTo>
                    <a:lnTo>
                      <a:pt x="5426" y="1309"/>
                    </a:lnTo>
                    <a:lnTo>
                      <a:pt x="4997" y="1523"/>
                    </a:lnTo>
                    <a:lnTo>
                      <a:pt x="4547" y="1695"/>
                    </a:lnTo>
                    <a:lnTo>
                      <a:pt x="4075" y="1845"/>
                    </a:lnTo>
                    <a:lnTo>
                      <a:pt x="3603" y="1973"/>
                    </a:lnTo>
                    <a:lnTo>
                      <a:pt x="3132" y="2081"/>
                    </a:lnTo>
                    <a:lnTo>
                      <a:pt x="2660" y="2166"/>
                    </a:lnTo>
                    <a:lnTo>
                      <a:pt x="2167" y="2231"/>
                    </a:lnTo>
                    <a:lnTo>
                      <a:pt x="1673" y="2274"/>
                    </a:lnTo>
                    <a:lnTo>
                      <a:pt x="1202" y="2295"/>
                    </a:lnTo>
                    <a:lnTo>
                      <a:pt x="708" y="2274"/>
                    </a:lnTo>
                    <a:lnTo>
                      <a:pt x="215" y="2231"/>
                    </a:lnTo>
                    <a:lnTo>
                      <a:pt x="65" y="2231"/>
                    </a:lnTo>
                    <a:lnTo>
                      <a:pt x="44" y="2252"/>
                    </a:lnTo>
                    <a:lnTo>
                      <a:pt x="22" y="2274"/>
                    </a:lnTo>
                    <a:lnTo>
                      <a:pt x="1" y="2295"/>
                    </a:lnTo>
                    <a:lnTo>
                      <a:pt x="22" y="2359"/>
                    </a:lnTo>
                    <a:lnTo>
                      <a:pt x="65" y="2402"/>
                    </a:lnTo>
                    <a:lnTo>
                      <a:pt x="87" y="2402"/>
                    </a:lnTo>
                    <a:lnTo>
                      <a:pt x="623" y="2445"/>
                    </a:lnTo>
                    <a:lnTo>
                      <a:pt x="1159" y="2467"/>
                    </a:lnTo>
                    <a:lnTo>
                      <a:pt x="1609" y="2445"/>
                    </a:lnTo>
                    <a:lnTo>
                      <a:pt x="2038" y="2424"/>
                    </a:lnTo>
                    <a:lnTo>
                      <a:pt x="2467" y="2381"/>
                    </a:lnTo>
                    <a:lnTo>
                      <a:pt x="2896" y="2317"/>
                    </a:lnTo>
                    <a:lnTo>
                      <a:pt x="3303" y="2231"/>
                    </a:lnTo>
                    <a:lnTo>
                      <a:pt x="3732" y="2124"/>
                    </a:lnTo>
                    <a:lnTo>
                      <a:pt x="4139" y="2016"/>
                    </a:lnTo>
                    <a:lnTo>
                      <a:pt x="4568" y="1866"/>
                    </a:lnTo>
                    <a:lnTo>
                      <a:pt x="4954" y="1716"/>
                    </a:lnTo>
                    <a:lnTo>
                      <a:pt x="5362" y="1545"/>
                    </a:lnTo>
                    <a:lnTo>
                      <a:pt x="5748" y="1352"/>
                    </a:lnTo>
                    <a:lnTo>
                      <a:pt x="6134" y="1159"/>
                    </a:lnTo>
                    <a:lnTo>
                      <a:pt x="6498" y="923"/>
                    </a:lnTo>
                    <a:lnTo>
                      <a:pt x="6863" y="687"/>
                    </a:lnTo>
                    <a:lnTo>
                      <a:pt x="7227" y="451"/>
                    </a:lnTo>
                    <a:lnTo>
                      <a:pt x="7549" y="172"/>
                    </a:lnTo>
                    <a:lnTo>
                      <a:pt x="74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2" name="Google Shape;15242;p36"/>
              <p:cNvSpPr/>
              <p:nvPr/>
            </p:nvSpPr>
            <p:spPr>
              <a:xfrm>
                <a:off x="2668100" y="1133275"/>
                <a:ext cx="33400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13360" h="3754" extrusionOk="0">
                    <a:moveTo>
                      <a:pt x="13360" y="0"/>
                    </a:moveTo>
                    <a:lnTo>
                      <a:pt x="12888" y="322"/>
                    </a:lnTo>
                    <a:lnTo>
                      <a:pt x="12438" y="644"/>
                    </a:lnTo>
                    <a:lnTo>
                      <a:pt x="11966" y="923"/>
                    </a:lnTo>
                    <a:lnTo>
                      <a:pt x="11516" y="1180"/>
                    </a:lnTo>
                    <a:lnTo>
                      <a:pt x="11065" y="1437"/>
                    </a:lnTo>
                    <a:lnTo>
                      <a:pt x="10637" y="1652"/>
                    </a:lnTo>
                    <a:lnTo>
                      <a:pt x="10186" y="1845"/>
                    </a:lnTo>
                    <a:lnTo>
                      <a:pt x="9757" y="2038"/>
                    </a:lnTo>
                    <a:lnTo>
                      <a:pt x="9221" y="2231"/>
                    </a:lnTo>
                    <a:lnTo>
                      <a:pt x="8664" y="2402"/>
                    </a:lnTo>
                    <a:lnTo>
                      <a:pt x="8128" y="2574"/>
                    </a:lnTo>
                    <a:lnTo>
                      <a:pt x="7570" y="2702"/>
                    </a:lnTo>
                    <a:lnTo>
                      <a:pt x="6476" y="2960"/>
                    </a:lnTo>
                    <a:lnTo>
                      <a:pt x="5383" y="3153"/>
                    </a:lnTo>
                    <a:lnTo>
                      <a:pt x="4697" y="3281"/>
                    </a:lnTo>
                    <a:lnTo>
                      <a:pt x="4010" y="3389"/>
                    </a:lnTo>
                    <a:lnTo>
                      <a:pt x="3324" y="3474"/>
                    </a:lnTo>
                    <a:lnTo>
                      <a:pt x="2659" y="3539"/>
                    </a:lnTo>
                    <a:lnTo>
                      <a:pt x="1995" y="3582"/>
                    </a:lnTo>
                    <a:lnTo>
                      <a:pt x="1330" y="3582"/>
                    </a:lnTo>
                    <a:lnTo>
                      <a:pt x="665" y="3539"/>
                    </a:lnTo>
                    <a:lnTo>
                      <a:pt x="322" y="3496"/>
                    </a:lnTo>
                    <a:lnTo>
                      <a:pt x="0" y="3453"/>
                    </a:lnTo>
                    <a:lnTo>
                      <a:pt x="0" y="3453"/>
                    </a:lnTo>
                    <a:lnTo>
                      <a:pt x="108" y="3582"/>
                    </a:lnTo>
                    <a:lnTo>
                      <a:pt x="65" y="3646"/>
                    </a:lnTo>
                    <a:lnTo>
                      <a:pt x="451" y="3689"/>
                    </a:lnTo>
                    <a:lnTo>
                      <a:pt x="837" y="3732"/>
                    </a:lnTo>
                    <a:lnTo>
                      <a:pt x="1223" y="3753"/>
                    </a:lnTo>
                    <a:lnTo>
                      <a:pt x="2080" y="3753"/>
                    </a:lnTo>
                    <a:lnTo>
                      <a:pt x="2552" y="3732"/>
                    </a:lnTo>
                    <a:lnTo>
                      <a:pt x="3024" y="3689"/>
                    </a:lnTo>
                    <a:lnTo>
                      <a:pt x="3496" y="3624"/>
                    </a:lnTo>
                    <a:lnTo>
                      <a:pt x="4461" y="3496"/>
                    </a:lnTo>
                    <a:lnTo>
                      <a:pt x="5404" y="3324"/>
                    </a:lnTo>
                    <a:lnTo>
                      <a:pt x="6498" y="3131"/>
                    </a:lnTo>
                    <a:lnTo>
                      <a:pt x="7613" y="2874"/>
                    </a:lnTo>
                    <a:lnTo>
                      <a:pt x="8171" y="2745"/>
                    </a:lnTo>
                    <a:lnTo>
                      <a:pt x="8728" y="2574"/>
                    </a:lnTo>
                    <a:lnTo>
                      <a:pt x="9264" y="2402"/>
                    </a:lnTo>
                    <a:lnTo>
                      <a:pt x="9822" y="2209"/>
                    </a:lnTo>
                    <a:lnTo>
                      <a:pt x="10251" y="2016"/>
                    </a:lnTo>
                    <a:lnTo>
                      <a:pt x="10679" y="1823"/>
                    </a:lnTo>
                    <a:lnTo>
                      <a:pt x="11108" y="1609"/>
                    </a:lnTo>
                    <a:lnTo>
                      <a:pt x="11537" y="1373"/>
                    </a:lnTo>
                    <a:lnTo>
                      <a:pt x="11988" y="1116"/>
                    </a:lnTo>
                    <a:lnTo>
                      <a:pt x="12438" y="837"/>
                    </a:lnTo>
                    <a:lnTo>
                      <a:pt x="12888" y="558"/>
                    </a:lnTo>
                    <a:lnTo>
                      <a:pt x="13339" y="236"/>
                    </a:lnTo>
                    <a:lnTo>
                      <a:pt x="133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3" name="Google Shape;15243;p36"/>
              <p:cNvSpPr/>
              <p:nvPr/>
            </p:nvSpPr>
            <p:spPr>
              <a:xfrm>
                <a:off x="2757625" y="1327875"/>
                <a:ext cx="188200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7528" h="2424" extrusionOk="0">
                    <a:moveTo>
                      <a:pt x="7420" y="1"/>
                    </a:moveTo>
                    <a:lnTo>
                      <a:pt x="7377" y="22"/>
                    </a:lnTo>
                    <a:lnTo>
                      <a:pt x="7056" y="344"/>
                    </a:lnTo>
                    <a:lnTo>
                      <a:pt x="6712" y="622"/>
                    </a:lnTo>
                    <a:lnTo>
                      <a:pt x="6326" y="901"/>
                    </a:lnTo>
                    <a:lnTo>
                      <a:pt x="5919" y="1137"/>
                    </a:lnTo>
                    <a:lnTo>
                      <a:pt x="5469" y="1373"/>
                    </a:lnTo>
                    <a:lnTo>
                      <a:pt x="4997" y="1566"/>
                    </a:lnTo>
                    <a:lnTo>
                      <a:pt x="4504" y="1738"/>
                    </a:lnTo>
                    <a:lnTo>
                      <a:pt x="3989" y="1866"/>
                    </a:lnTo>
                    <a:lnTo>
                      <a:pt x="3539" y="1973"/>
                    </a:lnTo>
                    <a:lnTo>
                      <a:pt x="3088" y="2059"/>
                    </a:lnTo>
                    <a:lnTo>
                      <a:pt x="2617" y="2124"/>
                    </a:lnTo>
                    <a:lnTo>
                      <a:pt x="2145" y="2166"/>
                    </a:lnTo>
                    <a:lnTo>
                      <a:pt x="1159" y="2231"/>
                    </a:lnTo>
                    <a:lnTo>
                      <a:pt x="86" y="2252"/>
                    </a:lnTo>
                    <a:lnTo>
                      <a:pt x="43" y="2252"/>
                    </a:lnTo>
                    <a:lnTo>
                      <a:pt x="22" y="2274"/>
                    </a:lnTo>
                    <a:lnTo>
                      <a:pt x="1" y="2317"/>
                    </a:lnTo>
                    <a:lnTo>
                      <a:pt x="1" y="2338"/>
                    </a:lnTo>
                    <a:lnTo>
                      <a:pt x="1" y="2381"/>
                    </a:lnTo>
                    <a:lnTo>
                      <a:pt x="22" y="2402"/>
                    </a:lnTo>
                    <a:lnTo>
                      <a:pt x="43" y="2424"/>
                    </a:lnTo>
                    <a:lnTo>
                      <a:pt x="86" y="2424"/>
                    </a:lnTo>
                    <a:lnTo>
                      <a:pt x="1159" y="2402"/>
                    </a:lnTo>
                    <a:lnTo>
                      <a:pt x="1673" y="2381"/>
                    </a:lnTo>
                    <a:lnTo>
                      <a:pt x="2166" y="2338"/>
                    </a:lnTo>
                    <a:lnTo>
                      <a:pt x="2638" y="2295"/>
                    </a:lnTo>
                    <a:lnTo>
                      <a:pt x="3110" y="2231"/>
                    </a:lnTo>
                    <a:lnTo>
                      <a:pt x="3582" y="2145"/>
                    </a:lnTo>
                    <a:lnTo>
                      <a:pt x="4032" y="2038"/>
                    </a:lnTo>
                    <a:lnTo>
                      <a:pt x="4568" y="1888"/>
                    </a:lnTo>
                    <a:lnTo>
                      <a:pt x="5061" y="1716"/>
                    </a:lnTo>
                    <a:lnTo>
                      <a:pt x="5555" y="1523"/>
                    </a:lnTo>
                    <a:lnTo>
                      <a:pt x="6005" y="1287"/>
                    </a:lnTo>
                    <a:lnTo>
                      <a:pt x="6434" y="1051"/>
                    </a:lnTo>
                    <a:lnTo>
                      <a:pt x="6820" y="773"/>
                    </a:lnTo>
                    <a:lnTo>
                      <a:pt x="7184" y="472"/>
                    </a:lnTo>
                    <a:lnTo>
                      <a:pt x="7506" y="151"/>
                    </a:lnTo>
                    <a:lnTo>
                      <a:pt x="7527" y="108"/>
                    </a:lnTo>
                    <a:lnTo>
                      <a:pt x="7527" y="86"/>
                    </a:lnTo>
                    <a:lnTo>
                      <a:pt x="7527" y="43"/>
                    </a:lnTo>
                    <a:lnTo>
                      <a:pt x="7506" y="22"/>
                    </a:lnTo>
                    <a:lnTo>
                      <a:pt x="748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4" name="Google Shape;15244;p36"/>
              <p:cNvSpPr/>
              <p:nvPr/>
            </p:nvSpPr>
            <p:spPr>
              <a:xfrm>
                <a:off x="2776400" y="1233000"/>
                <a:ext cx="65950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4632" extrusionOk="0">
                    <a:moveTo>
                      <a:pt x="1137" y="0"/>
                    </a:moveTo>
                    <a:lnTo>
                      <a:pt x="1008" y="21"/>
                    </a:lnTo>
                    <a:lnTo>
                      <a:pt x="879" y="43"/>
                    </a:lnTo>
                    <a:lnTo>
                      <a:pt x="751" y="86"/>
                    </a:lnTo>
                    <a:lnTo>
                      <a:pt x="643" y="150"/>
                    </a:lnTo>
                    <a:lnTo>
                      <a:pt x="536" y="236"/>
                    </a:lnTo>
                    <a:lnTo>
                      <a:pt x="450" y="343"/>
                    </a:lnTo>
                    <a:lnTo>
                      <a:pt x="343" y="450"/>
                    </a:lnTo>
                    <a:lnTo>
                      <a:pt x="279" y="600"/>
                    </a:lnTo>
                    <a:lnTo>
                      <a:pt x="215" y="751"/>
                    </a:lnTo>
                    <a:lnTo>
                      <a:pt x="86" y="1137"/>
                    </a:lnTo>
                    <a:lnTo>
                      <a:pt x="22" y="1544"/>
                    </a:lnTo>
                    <a:lnTo>
                      <a:pt x="0" y="1951"/>
                    </a:lnTo>
                    <a:lnTo>
                      <a:pt x="43" y="2359"/>
                    </a:lnTo>
                    <a:lnTo>
                      <a:pt x="107" y="2766"/>
                    </a:lnTo>
                    <a:lnTo>
                      <a:pt x="236" y="3152"/>
                    </a:lnTo>
                    <a:lnTo>
                      <a:pt x="386" y="3538"/>
                    </a:lnTo>
                    <a:lnTo>
                      <a:pt x="600" y="3881"/>
                    </a:lnTo>
                    <a:lnTo>
                      <a:pt x="751" y="4074"/>
                    </a:lnTo>
                    <a:lnTo>
                      <a:pt x="901" y="4267"/>
                    </a:lnTo>
                    <a:lnTo>
                      <a:pt x="1094" y="4417"/>
                    </a:lnTo>
                    <a:lnTo>
                      <a:pt x="1287" y="4546"/>
                    </a:lnTo>
                    <a:lnTo>
                      <a:pt x="1415" y="4589"/>
                    </a:lnTo>
                    <a:lnTo>
                      <a:pt x="1523" y="4610"/>
                    </a:lnTo>
                    <a:lnTo>
                      <a:pt x="1651" y="4632"/>
                    </a:lnTo>
                    <a:lnTo>
                      <a:pt x="1887" y="4632"/>
                    </a:lnTo>
                    <a:lnTo>
                      <a:pt x="1994" y="4610"/>
                    </a:lnTo>
                    <a:lnTo>
                      <a:pt x="2102" y="4568"/>
                    </a:lnTo>
                    <a:lnTo>
                      <a:pt x="2209" y="4503"/>
                    </a:lnTo>
                    <a:lnTo>
                      <a:pt x="2316" y="4396"/>
                    </a:lnTo>
                    <a:lnTo>
                      <a:pt x="2423" y="4289"/>
                    </a:lnTo>
                    <a:lnTo>
                      <a:pt x="2488" y="4160"/>
                    </a:lnTo>
                    <a:lnTo>
                      <a:pt x="2552" y="4010"/>
                    </a:lnTo>
                    <a:lnTo>
                      <a:pt x="2595" y="3860"/>
                    </a:lnTo>
                    <a:lnTo>
                      <a:pt x="2616" y="3710"/>
                    </a:lnTo>
                    <a:lnTo>
                      <a:pt x="2638" y="3410"/>
                    </a:lnTo>
                    <a:lnTo>
                      <a:pt x="2638" y="3045"/>
                    </a:lnTo>
                    <a:lnTo>
                      <a:pt x="2595" y="2659"/>
                    </a:lnTo>
                    <a:lnTo>
                      <a:pt x="2552" y="2273"/>
                    </a:lnTo>
                    <a:lnTo>
                      <a:pt x="2466" y="1909"/>
                    </a:lnTo>
                    <a:lnTo>
                      <a:pt x="2359" y="1544"/>
                    </a:lnTo>
                    <a:lnTo>
                      <a:pt x="2230" y="1179"/>
                    </a:lnTo>
                    <a:lnTo>
                      <a:pt x="2080" y="836"/>
                    </a:lnTo>
                    <a:lnTo>
                      <a:pt x="1909" y="515"/>
                    </a:lnTo>
                    <a:lnTo>
                      <a:pt x="1823" y="365"/>
                    </a:lnTo>
                    <a:lnTo>
                      <a:pt x="1716" y="257"/>
                    </a:lnTo>
                    <a:lnTo>
                      <a:pt x="1608" y="172"/>
                    </a:lnTo>
                    <a:lnTo>
                      <a:pt x="1501" y="86"/>
                    </a:lnTo>
                    <a:lnTo>
                      <a:pt x="1372" y="43"/>
                    </a:lnTo>
                    <a:lnTo>
                      <a:pt x="1244" y="21"/>
                    </a:lnTo>
                    <a:lnTo>
                      <a:pt x="11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5" name="Google Shape;15245;p36"/>
              <p:cNvSpPr/>
              <p:nvPr/>
            </p:nvSpPr>
            <p:spPr>
              <a:xfrm>
                <a:off x="2830000" y="1289825"/>
                <a:ext cx="342050" cy="228400"/>
              </a:xfrm>
              <a:custGeom>
                <a:avLst/>
                <a:gdLst/>
                <a:ahLst/>
                <a:cxnLst/>
                <a:rect l="l" t="t" r="r" b="b"/>
                <a:pathLst>
                  <a:path w="13682" h="9136" extrusionOk="0">
                    <a:moveTo>
                      <a:pt x="12352" y="0"/>
                    </a:moveTo>
                    <a:lnTo>
                      <a:pt x="11880" y="386"/>
                    </a:lnTo>
                    <a:lnTo>
                      <a:pt x="11366" y="793"/>
                    </a:lnTo>
                    <a:lnTo>
                      <a:pt x="10680" y="1308"/>
                    </a:lnTo>
                    <a:lnTo>
                      <a:pt x="9908" y="1844"/>
                    </a:lnTo>
                    <a:lnTo>
                      <a:pt x="9479" y="2102"/>
                    </a:lnTo>
                    <a:lnTo>
                      <a:pt x="9028" y="2359"/>
                    </a:lnTo>
                    <a:lnTo>
                      <a:pt x="8578" y="2616"/>
                    </a:lnTo>
                    <a:lnTo>
                      <a:pt x="8128" y="2831"/>
                    </a:lnTo>
                    <a:lnTo>
                      <a:pt x="7677" y="3045"/>
                    </a:lnTo>
                    <a:lnTo>
                      <a:pt x="7227" y="3195"/>
                    </a:lnTo>
                    <a:lnTo>
                      <a:pt x="5940" y="3603"/>
                    </a:lnTo>
                    <a:lnTo>
                      <a:pt x="4396" y="4074"/>
                    </a:lnTo>
                    <a:lnTo>
                      <a:pt x="3110" y="4439"/>
                    </a:lnTo>
                    <a:lnTo>
                      <a:pt x="2509" y="4589"/>
                    </a:lnTo>
                    <a:lnTo>
                      <a:pt x="1973" y="4546"/>
                    </a:lnTo>
                    <a:lnTo>
                      <a:pt x="1137" y="4439"/>
                    </a:lnTo>
                    <a:lnTo>
                      <a:pt x="0" y="4267"/>
                    </a:lnTo>
                    <a:lnTo>
                      <a:pt x="0" y="4267"/>
                    </a:lnTo>
                    <a:lnTo>
                      <a:pt x="1630" y="6733"/>
                    </a:lnTo>
                    <a:lnTo>
                      <a:pt x="2745" y="8385"/>
                    </a:lnTo>
                    <a:lnTo>
                      <a:pt x="3110" y="8921"/>
                    </a:lnTo>
                    <a:lnTo>
                      <a:pt x="3260" y="9114"/>
                    </a:lnTo>
                    <a:lnTo>
                      <a:pt x="3560" y="9114"/>
                    </a:lnTo>
                    <a:lnTo>
                      <a:pt x="4354" y="9135"/>
                    </a:lnTo>
                    <a:lnTo>
                      <a:pt x="5554" y="9114"/>
                    </a:lnTo>
                    <a:lnTo>
                      <a:pt x="6262" y="9092"/>
                    </a:lnTo>
                    <a:lnTo>
                      <a:pt x="7034" y="9049"/>
                    </a:lnTo>
                    <a:lnTo>
                      <a:pt x="7849" y="8985"/>
                    </a:lnTo>
                    <a:lnTo>
                      <a:pt x="8707" y="8899"/>
                    </a:lnTo>
                    <a:lnTo>
                      <a:pt x="9564" y="8771"/>
                    </a:lnTo>
                    <a:lnTo>
                      <a:pt x="10444" y="8578"/>
                    </a:lnTo>
                    <a:lnTo>
                      <a:pt x="10873" y="8492"/>
                    </a:lnTo>
                    <a:lnTo>
                      <a:pt x="11301" y="8363"/>
                    </a:lnTo>
                    <a:lnTo>
                      <a:pt x="11730" y="8235"/>
                    </a:lnTo>
                    <a:lnTo>
                      <a:pt x="12138" y="8084"/>
                    </a:lnTo>
                    <a:lnTo>
                      <a:pt x="12545" y="7934"/>
                    </a:lnTo>
                    <a:lnTo>
                      <a:pt x="12931" y="7763"/>
                    </a:lnTo>
                    <a:lnTo>
                      <a:pt x="13317" y="7591"/>
                    </a:lnTo>
                    <a:lnTo>
                      <a:pt x="13682" y="7377"/>
                    </a:lnTo>
                    <a:lnTo>
                      <a:pt x="123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6" name="Google Shape;15246;p36"/>
              <p:cNvSpPr/>
              <p:nvPr/>
            </p:nvSpPr>
            <p:spPr>
              <a:xfrm>
                <a:off x="2880925" y="1128975"/>
                <a:ext cx="374750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844" extrusionOk="0">
                    <a:moveTo>
                      <a:pt x="9586" y="1"/>
                    </a:moveTo>
                    <a:lnTo>
                      <a:pt x="9179" y="22"/>
                    </a:lnTo>
                    <a:lnTo>
                      <a:pt x="8771" y="65"/>
                    </a:lnTo>
                    <a:lnTo>
                      <a:pt x="8385" y="151"/>
                    </a:lnTo>
                    <a:lnTo>
                      <a:pt x="8021" y="237"/>
                    </a:lnTo>
                    <a:lnTo>
                      <a:pt x="7699" y="365"/>
                    </a:lnTo>
                    <a:lnTo>
                      <a:pt x="7420" y="537"/>
                    </a:lnTo>
                    <a:lnTo>
                      <a:pt x="7141" y="730"/>
                    </a:lnTo>
                    <a:lnTo>
                      <a:pt x="6906" y="944"/>
                    </a:lnTo>
                    <a:lnTo>
                      <a:pt x="6434" y="1395"/>
                    </a:lnTo>
                    <a:lnTo>
                      <a:pt x="6198" y="1631"/>
                    </a:lnTo>
                    <a:lnTo>
                      <a:pt x="5962" y="1845"/>
                    </a:lnTo>
                    <a:lnTo>
                      <a:pt x="5597" y="2167"/>
                    </a:lnTo>
                    <a:lnTo>
                      <a:pt x="5233" y="2445"/>
                    </a:lnTo>
                    <a:lnTo>
                      <a:pt x="4847" y="2746"/>
                    </a:lnTo>
                    <a:lnTo>
                      <a:pt x="4461" y="3024"/>
                    </a:lnTo>
                    <a:lnTo>
                      <a:pt x="4054" y="3282"/>
                    </a:lnTo>
                    <a:lnTo>
                      <a:pt x="3646" y="3539"/>
                    </a:lnTo>
                    <a:lnTo>
                      <a:pt x="3239" y="3775"/>
                    </a:lnTo>
                    <a:lnTo>
                      <a:pt x="2810" y="4011"/>
                    </a:lnTo>
                    <a:lnTo>
                      <a:pt x="1888" y="4504"/>
                    </a:lnTo>
                    <a:lnTo>
                      <a:pt x="1416" y="4783"/>
                    </a:lnTo>
                    <a:lnTo>
                      <a:pt x="1008" y="5083"/>
                    </a:lnTo>
                    <a:lnTo>
                      <a:pt x="815" y="5233"/>
                    </a:lnTo>
                    <a:lnTo>
                      <a:pt x="623" y="5405"/>
                    </a:lnTo>
                    <a:lnTo>
                      <a:pt x="472" y="5576"/>
                    </a:lnTo>
                    <a:lnTo>
                      <a:pt x="322" y="5769"/>
                    </a:lnTo>
                    <a:lnTo>
                      <a:pt x="215" y="5962"/>
                    </a:lnTo>
                    <a:lnTo>
                      <a:pt x="108" y="6155"/>
                    </a:lnTo>
                    <a:lnTo>
                      <a:pt x="44" y="6370"/>
                    </a:lnTo>
                    <a:lnTo>
                      <a:pt x="1" y="6606"/>
                    </a:lnTo>
                    <a:lnTo>
                      <a:pt x="1" y="6799"/>
                    </a:lnTo>
                    <a:lnTo>
                      <a:pt x="22" y="6992"/>
                    </a:lnTo>
                    <a:lnTo>
                      <a:pt x="65" y="7185"/>
                    </a:lnTo>
                    <a:lnTo>
                      <a:pt x="129" y="7378"/>
                    </a:lnTo>
                    <a:lnTo>
                      <a:pt x="215" y="7549"/>
                    </a:lnTo>
                    <a:lnTo>
                      <a:pt x="322" y="7721"/>
                    </a:lnTo>
                    <a:lnTo>
                      <a:pt x="430" y="7892"/>
                    </a:lnTo>
                    <a:lnTo>
                      <a:pt x="580" y="8064"/>
                    </a:lnTo>
                    <a:lnTo>
                      <a:pt x="730" y="8214"/>
                    </a:lnTo>
                    <a:lnTo>
                      <a:pt x="901" y="8364"/>
                    </a:lnTo>
                    <a:lnTo>
                      <a:pt x="1244" y="8643"/>
                    </a:lnTo>
                    <a:lnTo>
                      <a:pt x="1652" y="8879"/>
                    </a:lnTo>
                    <a:lnTo>
                      <a:pt x="2059" y="9072"/>
                    </a:lnTo>
                    <a:lnTo>
                      <a:pt x="2402" y="9222"/>
                    </a:lnTo>
                    <a:lnTo>
                      <a:pt x="2745" y="9350"/>
                    </a:lnTo>
                    <a:lnTo>
                      <a:pt x="3110" y="9458"/>
                    </a:lnTo>
                    <a:lnTo>
                      <a:pt x="3475" y="9543"/>
                    </a:lnTo>
                    <a:lnTo>
                      <a:pt x="3839" y="9629"/>
                    </a:lnTo>
                    <a:lnTo>
                      <a:pt x="4204" y="9694"/>
                    </a:lnTo>
                    <a:lnTo>
                      <a:pt x="4954" y="9801"/>
                    </a:lnTo>
                    <a:lnTo>
                      <a:pt x="5705" y="9844"/>
                    </a:lnTo>
                    <a:lnTo>
                      <a:pt x="6477" y="9844"/>
                    </a:lnTo>
                    <a:lnTo>
                      <a:pt x="7227" y="9822"/>
                    </a:lnTo>
                    <a:lnTo>
                      <a:pt x="7999" y="9758"/>
                    </a:lnTo>
                    <a:lnTo>
                      <a:pt x="8878" y="9651"/>
                    </a:lnTo>
                    <a:lnTo>
                      <a:pt x="9329" y="9565"/>
                    </a:lnTo>
                    <a:lnTo>
                      <a:pt x="9779" y="9479"/>
                    </a:lnTo>
                    <a:lnTo>
                      <a:pt x="10208" y="9372"/>
                    </a:lnTo>
                    <a:lnTo>
                      <a:pt x="10637" y="9265"/>
                    </a:lnTo>
                    <a:lnTo>
                      <a:pt x="11066" y="9115"/>
                    </a:lnTo>
                    <a:lnTo>
                      <a:pt x="11473" y="8964"/>
                    </a:lnTo>
                    <a:lnTo>
                      <a:pt x="11881" y="8793"/>
                    </a:lnTo>
                    <a:lnTo>
                      <a:pt x="12267" y="8621"/>
                    </a:lnTo>
                    <a:lnTo>
                      <a:pt x="12631" y="8407"/>
                    </a:lnTo>
                    <a:lnTo>
                      <a:pt x="12996" y="8171"/>
                    </a:lnTo>
                    <a:lnTo>
                      <a:pt x="13317" y="7935"/>
                    </a:lnTo>
                    <a:lnTo>
                      <a:pt x="13618" y="7656"/>
                    </a:lnTo>
                    <a:lnTo>
                      <a:pt x="13918" y="7356"/>
                    </a:lnTo>
                    <a:lnTo>
                      <a:pt x="14175" y="7056"/>
                    </a:lnTo>
                    <a:lnTo>
                      <a:pt x="14390" y="6734"/>
                    </a:lnTo>
                    <a:lnTo>
                      <a:pt x="14561" y="6413"/>
                    </a:lnTo>
                    <a:lnTo>
                      <a:pt x="14711" y="6091"/>
                    </a:lnTo>
                    <a:lnTo>
                      <a:pt x="14818" y="5748"/>
                    </a:lnTo>
                    <a:lnTo>
                      <a:pt x="14904" y="5383"/>
                    </a:lnTo>
                    <a:lnTo>
                      <a:pt x="14968" y="5040"/>
                    </a:lnTo>
                    <a:lnTo>
                      <a:pt x="14990" y="4676"/>
                    </a:lnTo>
                    <a:lnTo>
                      <a:pt x="14990" y="4311"/>
                    </a:lnTo>
                    <a:lnTo>
                      <a:pt x="14947" y="3968"/>
                    </a:lnTo>
                    <a:lnTo>
                      <a:pt x="14883" y="3603"/>
                    </a:lnTo>
                    <a:lnTo>
                      <a:pt x="14775" y="3260"/>
                    </a:lnTo>
                    <a:lnTo>
                      <a:pt x="14647" y="2917"/>
                    </a:lnTo>
                    <a:lnTo>
                      <a:pt x="14497" y="2596"/>
                    </a:lnTo>
                    <a:lnTo>
                      <a:pt x="14325" y="2274"/>
                    </a:lnTo>
                    <a:lnTo>
                      <a:pt x="14111" y="1974"/>
                    </a:lnTo>
                    <a:lnTo>
                      <a:pt x="13853" y="1695"/>
                    </a:lnTo>
                    <a:lnTo>
                      <a:pt x="13596" y="1438"/>
                    </a:lnTo>
                    <a:lnTo>
                      <a:pt x="13317" y="1202"/>
                    </a:lnTo>
                    <a:lnTo>
                      <a:pt x="12996" y="966"/>
                    </a:lnTo>
                    <a:lnTo>
                      <a:pt x="12674" y="773"/>
                    </a:lnTo>
                    <a:lnTo>
                      <a:pt x="12331" y="601"/>
                    </a:lnTo>
                    <a:lnTo>
                      <a:pt x="11945" y="451"/>
                    </a:lnTo>
                    <a:lnTo>
                      <a:pt x="11580" y="301"/>
                    </a:lnTo>
                    <a:lnTo>
                      <a:pt x="11194" y="194"/>
                    </a:lnTo>
                    <a:lnTo>
                      <a:pt x="10787" y="108"/>
                    </a:lnTo>
                    <a:lnTo>
                      <a:pt x="10379" y="44"/>
                    </a:lnTo>
                    <a:lnTo>
                      <a:pt x="9972" y="22"/>
                    </a:lnTo>
                    <a:lnTo>
                      <a:pt x="95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7" name="Google Shape;15247;p36"/>
              <p:cNvSpPr/>
              <p:nvPr/>
            </p:nvSpPr>
            <p:spPr>
              <a:xfrm>
                <a:off x="2880400" y="1130600"/>
                <a:ext cx="251450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10058" h="9586" extrusionOk="0">
                    <a:moveTo>
                      <a:pt x="7591" y="0"/>
                    </a:moveTo>
                    <a:lnTo>
                      <a:pt x="7548" y="22"/>
                    </a:lnTo>
                    <a:lnTo>
                      <a:pt x="7548" y="43"/>
                    </a:lnTo>
                    <a:lnTo>
                      <a:pt x="7398" y="236"/>
                    </a:lnTo>
                    <a:lnTo>
                      <a:pt x="7141" y="558"/>
                    </a:lnTo>
                    <a:lnTo>
                      <a:pt x="6734" y="1008"/>
                    </a:lnTo>
                    <a:lnTo>
                      <a:pt x="6219" y="1544"/>
                    </a:lnTo>
                    <a:lnTo>
                      <a:pt x="5897" y="1844"/>
                    </a:lnTo>
                    <a:lnTo>
                      <a:pt x="5554" y="2145"/>
                    </a:lnTo>
                    <a:lnTo>
                      <a:pt x="5168" y="2445"/>
                    </a:lnTo>
                    <a:lnTo>
                      <a:pt x="4761" y="2745"/>
                    </a:lnTo>
                    <a:lnTo>
                      <a:pt x="4332" y="3045"/>
                    </a:lnTo>
                    <a:lnTo>
                      <a:pt x="3860" y="3345"/>
                    </a:lnTo>
                    <a:lnTo>
                      <a:pt x="3345" y="3646"/>
                    </a:lnTo>
                    <a:lnTo>
                      <a:pt x="2809" y="3903"/>
                    </a:lnTo>
                    <a:lnTo>
                      <a:pt x="2102" y="4289"/>
                    </a:lnTo>
                    <a:lnTo>
                      <a:pt x="1501" y="4632"/>
                    </a:lnTo>
                    <a:lnTo>
                      <a:pt x="1244" y="4804"/>
                    </a:lnTo>
                    <a:lnTo>
                      <a:pt x="1008" y="4975"/>
                    </a:lnTo>
                    <a:lnTo>
                      <a:pt x="815" y="5147"/>
                    </a:lnTo>
                    <a:lnTo>
                      <a:pt x="622" y="5318"/>
                    </a:lnTo>
                    <a:lnTo>
                      <a:pt x="472" y="5490"/>
                    </a:lnTo>
                    <a:lnTo>
                      <a:pt x="343" y="5640"/>
                    </a:lnTo>
                    <a:lnTo>
                      <a:pt x="236" y="5812"/>
                    </a:lnTo>
                    <a:lnTo>
                      <a:pt x="150" y="5962"/>
                    </a:lnTo>
                    <a:lnTo>
                      <a:pt x="86" y="6133"/>
                    </a:lnTo>
                    <a:lnTo>
                      <a:pt x="43" y="6283"/>
                    </a:lnTo>
                    <a:lnTo>
                      <a:pt x="0" y="6455"/>
                    </a:lnTo>
                    <a:lnTo>
                      <a:pt x="0" y="6605"/>
                    </a:lnTo>
                    <a:lnTo>
                      <a:pt x="0" y="6776"/>
                    </a:lnTo>
                    <a:lnTo>
                      <a:pt x="43" y="6927"/>
                    </a:lnTo>
                    <a:lnTo>
                      <a:pt x="86" y="7098"/>
                    </a:lnTo>
                    <a:lnTo>
                      <a:pt x="129" y="7270"/>
                    </a:lnTo>
                    <a:lnTo>
                      <a:pt x="300" y="7591"/>
                    </a:lnTo>
                    <a:lnTo>
                      <a:pt x="493" y="7913"/>
                    </a:lnTo>
                    <a:lnTo>
                      <a:pt x="708" y="8213"/>
                    </a:lnTo>
                    <a:lnTo>
                      <a:pt x="858" y="8363"/>
                    </a:lnTo>
                    <a:lnTo>
                      <a:pt x="1008" y="8513"/>
                    </a:lnTo>
                    <a:lnTo>
                      <a:pt x="1180" y="8642"/>
                    </a:lnTo>
                    <a:lnTo>
                      <a:pt x="1351" y="8792"/>
                    </a:lnTo>
                    <a:lnTo>
                      <a:pt x="1566" y="8921"/>
                    </a:lnTo>
                    <a:lnTo>
                      <a:pt x="1780" y="9050"/>
                    </a:lnTo>
                    <a:lnTo>
                      <a:pt x="2016" y="9157"/>
                    </a:lnTo>
                    <a:lnTo>
                      <a:pt x="2273" y="9264"/>
                    </a:lnTo>
                    <a:lnTo>
                      <a:pt x="2552" y="9350"/>
                    </a:lnTo>
                    <a:lnTo>
                      <a:pt x="2852" y="9436"/>
                    </a:lnTo>
                    <a:lnTo>
                      <a:pt x="3174" y="9500"/>
                    </a:lnTo>
                    <a:lnTo>
                      <a:pt x="3517" y="9543"/>
                    </a:lnTo>
                    <a:lnTo>
                      <a:pt x="3882" y="9586"/>
                    </a:lnTo>
                    <a:lnTo>
                      <a:pt x="4268" y="9586"/>
                    </a:lnTo>
                    <a:lnTo>
                      <a:pt x="4825" y="9564"/>
                    </a:lnTo>
                    <a:lnTo>
                      <a:pt x="5426" y="9500"/>
                    </a:lnTo>
                    <a:lnTo>
                      <a:pt x="6090" y="9393"/>
                    </a:lnTo>
                    <a:lnTo>
                      <a:pt x="6776" y="9243"/>
                    </a:lnTo>
                    <a:lnTo>
                      <a:pt x="7527" y="9028"/>
                    </a:lnTo>
                    <a:lnTo>
                      <a:pt x="8299" y="8749"/>
                    </a:lnTo>
                    <a:lnTo>
                      <a:pt x="9135" y="8406"/>
                    </a:lnTo>
                    <a:lnTo>
                      <a:pt x="10036" y="7999"/>
                    </a:lnTo>
                    <a:lnTo>
                      <a:pt x="10057" y="7977"/>
                    </a:lnTo>
                    <a:lnTo>
                      <a:pt x="10057" y="7956"/>
                    </a:lnTo>
                    <a:lnTo>
                      <a:pt x="10036" y="7934"/>
                    </a:lnTo>
                    <a:lnTo>
                      <a:pt x="9993" y="7934"/>
                    </a:lnTo>
                    <a:lnTo>
                      <a:pt x="9114" y="8320"/>
                    </a:lnTo>
                    <a:lnTo>
                      <a:pt x="8278" y="8664"/>
                    </a:lnTo>
                    <a:lnTo>
                      <a:pt x="7484" y="8942"/>
                    </a:lnTo>
                    <a:lnTo>
                      <a:pt x="6755" y="9157"/>
                    </a:lnTo>
                    <a:lnTo>
                      <a:pt x="6069" y="9307"/>
                    </a:lnTo>
                    <a:lnTo>
                      <a:pt x="5426" y="9414"/>
                    </a:lnTo>
                    <a:lnTo>
                      <a:pt x="4825" y="9478"/>
                    </a:lnTo>
                    <a:lnTo>
                      <a:pt x="4268" y="9500"/>
                    </a:lnTo>
                    <a:lnTo>
                      <a:pt x="3882" y="9500"/>
                    </a:lnTo>
                    <a:lnTo>
                      <a:pt x="3538" y="9457"/>
                    </a:lnTo>
                    <a:lnTo>
                      <a:pt x="3195" y="9414"/>
                    </a:lnTo>
                    <a:lnTo>
                      <a:pt x="2874" y="9350"/>
                    </a:lnTo>
                    <a:lnTo>
                      <a:pt x="2595" y="9285"/>
                    </a:lnTo>
                    <a:lnTo>
                      <a:pt x="2316" y="9178"/>
                    </a:lnTo>
                    <a:lnTo>
                      <a:pt x="2059" y="9092"/>
                    </a:lnTo>
                    <a:lnTo>
                      <a:pt x="1823" y="8964"/>
                    </a:lnTo>
                    <a:lnTo>
                      <a:pt x="1608" y="8857"/>
                    </a:lnTo>
                    <a:lnTo>
                      <a:pt x="1415" y="8728"/>
                    </a:lnTo>
                    <a:lnTo>
                      <a:pt x="1222" y="8578"/>
                    </a:lnTo>
                    <a:lnTo>
                      <a:pt x="1072" y="8449"/>
                    </a:lnTo>
                    <a:lnTo>
                      <a:pt x="922" y="8299"/>
                    </a:lnTo>
                    <a:lnTo>
                      <a:pt x="772" y="8149"/>
                    </a:lnTo>
                    <a:lnTo>
                      <a:pt x="558" y="7870"/>
                    </a:lnTo>
                    <a:lnTo>
                      <a:pt x="365" y="7548"/>
                    </a:lnTo>
                    <a:lnTo>
                      <a:pt x="215" y="7227"/>
                    </a:lnTo>
                    <a:lnTo>
                      <a:pt x="172" y="7077"/>
                    </a:lnTo>
                    <a:lnTo>
                      <a:pt x="129" y="6927"/>
                    </a:lnTo>
                    <a:lnTo>
                      <a:pt x="86" y="6755"/>
                    </a:lnTo>
                    <a:lnTo>
                      <a:pt x="86" y="6605"/>
                    </a:lnTo>
                    <a:lnTo>
                      <a:pt x="86" y="6455"/>
                    </a:lnTo>
                    <a:lnTo>
                      <a:pt x="129" y="6305"/>
                    </a:lnTo>
                    <a:lnTo>
                      <a:pt x="172" y="6155"/>
                    </a:lnTo>
                    <a:lnTo>
                      <a:pt x="236" y="6005"/>
                    </a:lnTo>
                    <a:lnTo>
                      <a:pt x="300" y="5854"/>
                    </a:lnTo>
                    <a:lnTo>
                      <a:pt x="408" y="5704"/>
                    </a:lnTo>
                    <a:lnTo>
                      <a:pt x="536" y="5533"/>
                    </a:lnTo>
                    <a:lnTo>
                      <a:pt x="686" y="5383"/>
                    </a:lnTo>
                    <a:lnTo>
                      <a:pt x="858" y="5211"/>
                    </a:lnTo>
                    <a:lnTo>
                      <a:pt x="1072" y="5040"/>
                    </a:lnTo>
                    <a:lnTo>
                      <a:pt x="1287" y="4889"/>
                    </a:lnTo>
                    <a:lnTo>
                      <a:pt x="1544" y="4718"/>
                    </a:lnTo>
                    <a:lnTo>
                      <a:pt x="2145" y="4353"/>
                    </a:lnTo>
                    <a:lnTo>
                      <a:pt x="2852" y="3989"/>
                    </a:lnTo>
                    <a:lnTo>
                      <a:pt x="3431" y="3689"/>
                    </a:lnTo>
                    <a:lnTo>
                      <a:pt x="3967" y="3388"/>
                    </a:lnTo>
                    <a:lnTo>
                      <a:pt x="4461" y="3067"/>
                    </a:lnTo>
                    <a:lnTo>
                      <a:pt x="4932" y="2724"/>
                    </a:lnTo>
                    <a:lnTo>
                      <a:pt x="5361" y="2402"/>
                    </a:lnTo>
                    <a:lnTo>
                      <a:pt x="5747" y="2080"/>
                    </a:lnTo>
                    <a:lnTo>
                      <a:pt x="6112" y="1759"/>
                    </a:lnTo>
                    <a:lnTo>
                      <a:pt x="6433" y="1458"/>
                    </a:lnTo>
                    <a:lnTo>
                      <a:pt x="6948" y="922"/>
                    </a:lnTo>
                    <a:lnTo>
                      <a:pt x="7334" y="472"/>
                    </a:lnTo>
                    <a:lnTo>
                      <a:pt x="7548" y="172"/>
                    </a:lnTo>
                    <a:lnTo>
                      <a:pt x="7634" y="65"/>
                    </a:lnTo>
                    <a:lnTo>
                      <a:pt x="7634" y="43"/>
                    </a:lnTo>
                    <a:lnTo>
                      <a:pt x="7613" y="22"/>
                    </a:lnTo>
                    <a:lnTo>
                      <a:pt x="75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8" name="Google Shape;15248;p36"/>
              <p:cNvSpPr/>
              <p:nvPr/>
            </p:nvSpPr>
            <p:spPr>
              <a:xfrm>
                <a:off x="3227775" y="1031950"/>
                <a:ext cx="126550" cy="117975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4719" extrusionOk="0">
                    <a:moveTo>
                      <a:pt x="1995" y="1"/>
                    </a:moveTo>
                    <a:lnTo>
                      <a:pt x="1802" y="22"/>
                    </a:lnTo>
                    <a:lnTo>
                      <a:pt x="1588" y="43"/>
                    </a:lnTo>
                    <a:lnTo>
                      <a:pt x="1395" y="108"/>
                    </a:lnTo>
                    <a:lnTo>
                      <a:pt x="1202" y="172"/>
                    </a:lnTo>
                    <a:lnTo>
                      <a:pt x="1030" y="236"/>
                    </a:lnTo>
                    <a:lnTo>
                      <a:pt x="859" y="344"/>
                    </a:lnTo>
                    <a:lnTo>
                      <a:pt x="687" y="451"/>
                    </a:lnTo>
                    <a:lnTo>
                      <a:pt x="537" y="580"/>
                    </a:lnTo>
                    <a:lnTo>
                      <a:pt x="408" y="730"/>
                    </a:lnTo>
                    <a:lnTo>
                      <a:pt x="301" y="901"/>
                    </a:lnTo>
                    <a:lnTo>
                      <a:pt x="215" y="1030"/>
                    </a:lnTo>
                    <a:lnTo>
                      <a:pt x="151" y="1180"/>
                    </a:lnTo>
                    <a:lnTo>
                      <a:pt x="87" y="1330"/>
                    </a:lnTo>
                    <a:lnTo>
                      <a:pt x="44" y="1480"/>
                    </a:lnTo>
                    <a:lnTo>
                      <a:pt x="1" y="1780"/>
                    </a:lnTo>
                    <a:lnTo>
                      <a:pt x="1" y="2102"/>
                    </a:lnTo>
                    <a:lnTo>
                      <a:pt x="44" y="2424"/>
                    </a:lnTo>
                    <a:lnTo>
                      <a:pt x="130" y="2745"/>
                    </a:lnTo>
                    <a:lnTo>
                      <a:pt x="280" y="3067"/>
                    </a:lnTo>
                    <a:lnTo>
                      <a:pt x="451" y="3367"/>
                    </a:lnTo>
                    <a:lnTo>
                      <a:pt x="666" y="3625"/>
                    </a:lnTo>
                    <a:lnTo>
                      <a:pt x="901" y="3882"/>
                    </a:lnTo>
                    <a:lnTo>
                      <a:pt x="1094" y="4053"/>
                    </a:lnTo>
                    <a:lnTo>
                      <a:pt x="1309" y="4204"/>
                    </a:lnTo>
                    <a:lnTo>
                      <a:pt x="1395" y="4246"/>
                    </a:lnTo>
                    <a:lnTo>
                      <a:pt x="1566" y="4354"/>
                    </a:lnTo>
                    <a:lnTo>
                      <a:pt x="1738" y="4439"/>
                    </a:lnTo>
                    <a:lnTo>
                      <a:pt x="1931" y="4525"/>
                    </a:lnTo>
                    <a:lnTo>
                      <a:pt x="2124" y="4590"/>
                    </a:lnTo>
                    <a:lnTo>
                      <a:pt x="2317" y="4632"/>
                    </a:lnTo>
                    <a:lnTo>
                      <a:pt x="2510" y="4675"/>
                    </a:lnTo>
                    <a:lnTo>
                      <a:pt x="2703" y="4697"/>
                    </a:lnTo>
                    <a:lnTo>
                      <a:pt x="2896" y="4718"/>
                    </a:lnTo>
                    <a:lnTo>
                      <a:pt x="3089" y="4718"/>
                    </a:lnTo>
                    <a:lnTo>
                      <a:pt x="3260" y="4697"/>
                    </a:lnTo>
                    <a:lnTo>
                      <a:pt x="3453" y="4675"/>
                    </a:lnTo>
                    <a:lnTo>
                      <a:pt x="3625" y="4632"/>
                    </a:lnTo>
                    <a:lnTo>
                      <a:pt x="3796" y="4568"/>
                    </a:lnTo>
                    <a:lnTo>
                      <a:pt x="3947" y="4504"/>
                    </a:lnTo>
                    <a:lnTo>
                      <a:pt x="4118" y="4418"/>
                    </a:lnTo>
                    <a:lnTo>
                      <a:pt x="4268" y="4332"/>
                    </a:lnTo>
                    <a:lnTo>
                      <a:pt x="4397" y="4225"/>
                    </a:lnTo>
                    <a:lnTo>
                      <a:pt x="4526" y="4096"/>
                    </a:lnTo>
                    <a:lnTo>
                      <a:pt x="4654" y="3968"/>
                    </a:lnTo>
                    <a:lnTo>
                      <a:pt x="4740" y="3818"/>
                    </a:lnTo>
                    <a:lnTo>
                      <a:pt x="4890" y="3582"/>
                    </a:lnTo>
                    <a:lnTo>
                      <a:pt x="4976" y="3324"/>
                    </a:lnTo>
                    <a:lnTo>
                      <a:pt x="5040" y="3046"/>
                    </a:lnTo>
                    <a:lnTo>
                      <a:pt x="5062" y="2767"/>
                    </a:lnTo>
                    <a:lnTo>
                      <a:pt x="5040" y="2488"/>
                    </a:lnTo>
                    <a:lnTo>
                      <a:pt x="4976" y="2209"/>
                    </a:lnTo>
                    <a:lnTo>
                      <a:pt x="4890" y="1930"/>
                    </a:lnTo>
                    <a:lnTo>
                      <a:pt x="4783" y="1652"/>
                    </a:lnTo>
                    <a:lnTo>
                      <a:pt x="4590" y="1330"/>
                    </a:lnTo>
                    <a:lnTo>
                      <a:pt x="4333" y="1030"/>
                    </a:lnTo>
                    <a:lnTo>
                      <a:pt x="4118" y="815"/>
                    </a:lnTo>
                    <a:lnTo>
                      <a:pt x="3882" y="622"/>
                    </a:lnTo>
                    <a:lnTo>
                      <a:pt x="3732" y="515"/>
                    </a:lnTo>
                    <a:lnTo>
                      <a:pt x="3518" y="387"/>
                    </a:lnTo>
                    <a:lnTo>
                      <a:pt x="3303" y="279"/>
                    </a:lnTo>
                    <a:lnTo>
                      <a:pt x="3089" y="194"/>
                    </a:lnTo>
                    <a:lnTo>
                      <a:pt x="2874" y="108"/>
                    </a:lnTo>
                    <a:lnTo>
                      <a:pt x="2660" y="65"/>
                    </a:lnTo>
                    <a:lnTo>
                      <a:pt x="2424" y="22"/>
                    </a:lnTo>
                    <a:lnTo>
                      <a:pt x="22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9" name="Google Shape;15249;p36"/>
              <p:cNvSpPr/>
              <p:nvPr/>
            </p:nvSpPr>
            <p:spPr>
              <a:xfrm>
                <a:off x="3239050" y="1038925"/>
                <a:ext cx="85800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603" extrusionOk="0">
                    <a:moveTo>
                      <a:pt x="2852" y="0"/>
                    </a:moveTo>
                    <a:lnTo>
                      <a:pt x="2659" y="451"/>
                    </a:lnTo>
                    <a:lnTo>
                      <a:pt x="2423" y="880"/>
                    </a:lnTo>
                    <a:lnTo>
                      <a:pt x="2145" y="1308"/>
                    </a:lnTo>
                    <a:lnTo>
                      <a:pt x="1844" y="1694"/>
                    </a:lnTo>
                    <a:lnTo>
                      <a:pt x="1501" y="2059"/>
                    </a:lnTo>
                    <a:lnTo>
                      <a:pt x="1137" y="2381"/>
                    </a:lnTo>
                    <a:lnTo>
                      <a:pt x="751" y="2681"/>
                    </a:lnTo>
                    <a:lnTo>
                      <a:pt x="322" y="2938"/>
                    </a:lnTo>
                    <a:lnTo>
                      <a:pt x="172" y="3024"/>
                    </a:lnTo>
                    <a:lnTo>
                      <a:pt x="0" y="3088"/>
                    </a:lnTo>
                    <a:lnTo>
                      <a:pt x="215" y="3346"/>
                    </a:lnTo>
                    <a:lnTo>
                      <a:pt x="450" y="3603"/>
                    </a:lnTo>
                    <a:lnTo>
                      <a:pt x="643" y="3496"/>
                    </a:lnTo>
                    <a:lnTo>
                      <a:pt x="1094" y="3217"/>
                    </a:lnTo>
                    <a:lnTo>
                      <a:pt x="1544" y="2895"/>
                    </a:lnTo>
                    <a:lnTo>
                      <a:pt x="1930" y="2552"/>
                    </a:lnTo>
                    <a:lnTo>
                      <a:pt x="2316" y="2166"/>
                    </a:lnTo>
                    <a:lnTo>
                      <a:pt x="2638" y="1737"/>
                    </a:lnTo>
                    <a:lnTo>
                      <a:pt x="2938" y="1287"/>
                    </a:lnTo>
                    <a:lnTo>
                      <a:pt x="3195" y="815"/>
                    </a:lnTo>
                    <a:lnTo>
                      <a:pt x="3431" y="343"/>
                    </a:lnTo>
                    <a:lnTo>
                      <a:pt x="3281" y="236"/>
                    </a:lnTo>
                    <a:lnTo>
                      <a:pt x="3067" y="108"/>
                    </a:lnTo>
                    <a:lnTo>
                      <a:pt x="28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0" name="Google Shape;15250;p36"/>
              <p:cNvSpPr/>
              <p:nvPr/>
            </p:nvSpPr>
            <p:spPr>
              <a:xfrm>
                <a:off x="3262625" y="1057675"/>
                <a:ext cx="847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561" extrusionOk="0">
                    <a:moveTo>
                      <a:pt x="2939" y="1"/>
                    </a:moveTo>
                    <a:lnTo>
                      <a:pt x="2703" y="515"/>
                    </a:lnTo>
                    <a:lnTo>
                      <a:pt x="2424" y="987"/>
                    </a:lnTo>
                    <a:lnTo>
                      <a:pt x="2102" y="1438"/>
                    </a:lnTo>
                    <a:lnTo>
                      <a:pt x="1759" y="1866"/>
                    </a:lnTo>
                    <a:lnTo>
                      <a:pt x="1352" y="2252"/>
                    </a:lnTo>
                    <a:lnTo>
                      <a:pt x="923" y="2617"/>
                    </a:lnTo>
                    <a:lnTo>
                      <a:pt x="472" y="2939"/>
                    </a:lnTo>
                    <a:lnTo>
                      <a:pt x="1" y="3217"/>
                    </a:lnTo>
                    <a:lnTo>
                      <a:pt x="172" y="3325"/>
                    </a:lnTo>
                    <a:lnTo>
                      <a:pt x="344" y="3410"/>
                    </a:lnTo>
                    <a:lnTo>
                      <a:pt x="537" y="3496"/>
                    </a:lnTo>
                    <a:lnTo>
                      <a:pt x="730" y="3561"/>
                    </a:lnTo>
                    <a:lnTo>
                      <a:pt x="1137" y="3282"/>
                    </a:lnTo>
                    <a:lnTo>
                      <a:pt x="1545" y="2960"/>
                    </a:lnTo>
                    <a:lnTo>
                      <a:pt x="1909" y="2638"/>
                    </a:lnTo>
                    <a:lnTo>
                      <a:pt x="2252" y="2274"/>
                    </a:lnTo>
                    <a:lnTo>
                      <a:pt x="2574" y="1888"/>
                    </a:lnTo>
                    <a:lnTo>
                      <a:pt x="2874" y="1502"/>
                    </a:lnTo>
                    <a:lnTo>
                      <a:pt x="3153" y="1073"/>
                    </a:lnTo>
                    <a:lnTo>
                      <a:pt x="3389" y="623"/>
                    </a:lnTo>
                    <a:lnTo>
                      <a:pt x="3196" y="301"/>
                    </a:lnTo>
                    <a:lnTo>
                      <a:pt x="29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1" name="Google Shape;15251;p36"/>
              <p:cNvSpPr/>
              <p:nvPr/>
            </p:nvSpPr>
            <p:spPr>
              <a:xfrm>
                <a:off x="3315700" y="964950"/>
                <a:ext cx="9920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4246" extrusionOk="0">
                    <a:moveTo>
                      <a:pt x="1545" y="0"/>
                    </a:moveTo>
                    <a:lnTo>
                      <a:pt x="1437" y="21"/>
                    </a:lnTo>
                    <a:lnTo>
                      <a:pt x="1330" y="86"/>
                    </a:lnTo>
                    <a:lnTo>
                      <a:pt x="1223" y="150"/>
                    </a:lnTo>
                    <a:lnTo>
                      <a:pt x="1073" y="300"/>
                    </a:lnTo>
                    <a:lnTo>
                      <a:pt x="923" y="472"/>
                    </a:lnTo>
                    <a:lnTo>
                      <a:pt x="794" y="708"/>
                    </a:lnTo>
                    <a:lnTo>
                      <a:pt x="665" y="944"/>
                    </a:lnTo>
                    <a:lnTo>
                      <a:pt x="515" y="1351"/>
                    </a:lnTo>
                    <a:lnTo>
                      <a:pt x="365" y="1758"/>
                    </a:lnTo>
                    <a:lnTo>
                      <a:pt x="258" y="2166"/>
                    </a:lnTo>
                    <a:lnTo>
                      <a:pt x="172" y="2552"/>
                    </a:lnTo>
                    <a:lnTo>
                      <a:pt x="44" y="3174"/>
                    </a:lnTo>
                    <a:lnTo>
                      <a:pt x="1" y="3410"/>
                    </a:lnTo>
                    <a:lnTo>
                      <a:pt x="22" y="3453"/>
                    </a:lnTo>
                    <a:lnTo>
                      <a:pt x="44" y="3474"/>
                    </a:lnTo>
                    <a:lnTo>
                      <a:pt x="86" y="3453"/>
                    </a:lnTo>
                    <a:lnTo>
                      <a:pt x="86" y="3431"/>
                    </a:lnTo>
                    <a:lnTo>
                      <a:pt x="108" y="3281"/>
                    </a:lnTo>
                    <a:lnTo>
                      <a:pt x="172" y="2959"/>
                    </a:lnTo>
                    <a:lnTo>
                      <a:pt x="279" y="2509"/>
                    </a:lnTo>
                    <a:lnTo>
                      <a:pt x="408" y="1973"/>
                    </a:lnTo>
                    <a:lnTo>
                      <a:pt x="580" y="1437"/>
                    </a:lnTo>
                    <a:lnTo>
                      <a:pt x="687" y="1158"/>
                    </a:lnTo>
                    <a:lnTo>
                      <a:pt x="794" y="901"/>
                    </a:lnTo>
                    <a:lnTo>
                      <a:pt x="901" y="686"/>
                    </a:lnTo>
                    <a:lnTo>
                      <a:pt x="1030" y="472"/>
                    </a:lnTo>
                    <a:lnTo>
                      <a:pt x="1180" y="300"/>
                    </a:lnTo>
                    <a:lnTo>
                      <a:pt x="1330" y="193"/>
                    </a:lnTo>
                    <a:lnTo>
                      <a:pt x="1480" y="107"/>
                    </a:lnTo>
                    <a:lnTo>
                      <a:pt x="1566" y="86"/>
                    </a:lnTo>
                    <a:lnTo>
                      <a:pt x="1738" y="86"/>
                    </a:lnTo>
                    <a:lnTo>
                      <a:pt x="1823" y="107"/>
                    </a:lnTo>
                    <a:lnTo>
                      <a:pt x="1909" y="150"/>
                    </a:lnTo>
                    <a:lnTo>
                      <a:pt x="1973" y="193"/>
                    </a:lnTo>
                    <a:lnTo>
                      <a:pt x="2038" y="236"/>
                    </a:lnTo>
                    <a:lnTo>
                      <a:pt x="2102" y="300"/>
                    </a:lnTo>
                    <a:lnTo>
                      <a:pt x="2124" y="365"/>
                    </a:lnTo>
                    <a:lnTo>
                      <a:pt x="2145" y="450"/>
                    </a:lnTo>
                    <a:lnTo>
                      <a:pt x="2166" y="622"/>
                    </a:lnTo>
                    <a:lnTo>
                      <a:pt x="2166" y="793"/>
                    </a:lnTo>
                    <a:lnTo>
                      <a:pt x="2124" y="986"/>
                    </a:lnTo>
                    <a:lnTo>
                      <a:pt x="2059" y="1179"/>
                    </a:lnTo>
                    <a:lnTo>
                      <a:pt x="1973" y="1394"/>
                    </a:lnTo>
                    <a:lnTo>
                      <a:pt x="1823" y="1716"/>
                    </a:lnTo>
                    <a:lnTo>
                      <a:pt x="1652" y="2037"/>
                    </a:lnTo>
                    <a:lnTo>
                      <a:pt x="1459" y="2337"/>
                    </a:lnTo>
                    <a:lnTo>
                      <a:pt x="1287" y="2616"/>
                    </a:lnTo>
                    <a:lnTo>
                      <a:pt x="987" y="3024"/>
                    </a:lnTo>
                    <a:lnTo>
                      <a:pt x="901" y="3131"/>
                    </a:lnTo>
                    <a:lnTo>
                      <a:pt x="880" y="3174"/>
                    </a:lnTo>
                    <a:lnTo>
                      <a:pt x="858" y="3195"/>
                    </a:lnTo>
                    <a:lnTo>
                      <a:pt x="880" y="3238"/>
                    </a:lnTo>
                    <a:lnTo>
                      <a:pt x="944" y="3238"/>
                    </a:lnTo>
                    <a:lnTo>
                      <a:pt x="1009" y="3195"/>
                    </a:lnTo>
                    <a:lnTo>
                      <a:pt x="1416" y="2916"/>
                    </a:lnTo>
                    <a:lnTo>
                      <a:pt x="1716" y="2723"/>
                    </a:lnTo>
                    <a:lnTo>
                      <a:pt x="2059" y="2530"/>
                    </a:lnTo>
                    <a:lnTo>
                      <a:pt x="2402" y="2359"/>
                    </a:lnTo>
                    <a:lnTo>
                      <a:pt x="2767" y="2209"/>
                    </a:lnTo>
                    <a:lnTo>
                      <a:pt x="3110" y="2102"/>
                    </a:lnTo>
                    <a:lnTo>
                      <a:pt x="3260" y="2059"/>
                    </a:lnTo>
                    <a:lnTo>
                      <a:pt x="3410" y="2059"/>
                    </a:lnTo>
                    <a:lnTo>
                      <a:pt x="3560" y="2080"/>
                    </a:lnTo>
                    <a:lnTo>
                      <a:pt x="3689" y="2123"/>
                    </a:lnTo>
                    <a:lnTo>
                      <a:pt x="3775" y="2209"/>
                    </a:lnTo>
                    <a:lnTo>
                      <a:pt x="3839" y="2337"/>
                    </a:lnTo>
                    <a:lnTo>
                      <a:pt x="3861" y="2466"/>
                    </a:lnTo>
                    <a:lnTo>
                      <a:pt x="3861" y="2552"/>
                    </a:lnTo>
                    <a:lnTo>
                      <a:pt x="3839" y="2638"/>
                    </a:lnTo>
                    <a:lnTo>
                      <a:pt x="3753" y="2788"/>
                    </a:lnTo>
                    <a:lnTo>
                      <a:pt x="3625" y="2938"/>
                    </a:lnTo>
                    <a:lnTo>
                      <a:pt x="3453" y="3067"/>
                    </a:lnTo>
                    <a:lnTo>
                      <a:pt x="3260" y="3195"/>
                    </a:lnTo>
                    <a:lnTo>
                      <a:pt x="3067" y="3324"/>
                    </a:lnTo>
                    <a:lnTo>
                      <a:pt x="2703" y="3517"/>
                    </a:lnTo>
                    <a:lnTo>
                      <a:pt x="2338" y="3667"/>
                    </a:lnTo>
                    <a:lnTo>
                      <a:pt x="1952" y="3817"/>
                    </a:lnTo>
                    <a:lnTo>
                      <a:pt x="1609" y="3924"/>
                    </a:lnTo>
                    <a:lnTo>
                      <a:pt x="1073" y="4096"/>
                    </a:lnTo>
                    <a:lnTo>
                      <a:pt x="901" y="4139"/>
                    </a:lnTo>
                    <a:lnTo>
                      <a:pt x="837" y="4160"/>
                    </a:lnTo>
                    <a:lnTo>
                      <a:pt x="816" y="4182"/>
                    </a:lnTo>
                    <a:lnTo>
                      <a:pt x="816" y="4224"/>
                    </a:lnTo>
                    <a:lnTo>
                      <a:pt x="837" y="4246"/>
                    </a:lnTo>
                    <a:lnTo>
                      <a:pt x="858" y="4246"/>
                    </a:lnTo>
                    <a:lnTo>
                      <a:pt x="1352" y="4117"/>
                    </a:lnTo>
                    <a:lnTo>
                      <a:pt x="1845" y="3946"/>
                    </a:lnTo>
                    <a:lnTo>
                      <a:pt x="2402" y="3731"/>
                    </a:lnTo>
                    <a:lnTo>
                      <a:pt x="2681" y="3624"/>
                    </a:lnTo>
                    <a:lnTo>
                      <a:pt x="2960" y="3474"/>
                    </a:lnTo>
                    <a:lnTo>
                      <a:pt x="3217" y="3324"/>
                    </a:lnTo>
                    <a:lnTo>
                      <a:pt x="3453" y="3174"/>
                    </a:lnTo>
                    <a:lnTo>
                      <a:pt x="3668" y="3024"/>
                    </a:lnTo>
                    <a:lnTo>
                      <a:pt x="3818" y="2852"/>
                    </a:lnTo>
                    <a:lnTo>
                      <a:pt x="3882" y="2745"/>
                    </a:lnTo>
                    <a:lnTo>
                      <a:pt x="3925" y="2659"/>
                    </a:lnTo>
                    <a:lnTo>
                      <a:pt x="3946" y="2573"/>
                    </a:lnTo>
                    <a:lnTo>
                      <a:pt x="3968" y="2466"/>
                    </a:lnTo>
                    <a:lnTo>
                      <a:pt x="3946" y="2380"/>
                    </a:lnTo>
                    <a:lnTo>
                      <a:pt x="3925" y="2295"/>
                    </a:lnTo>
                    <a:lnTo>
                      <a:pt x="3882" y="2209"/>
                    </a:lnTo>
                    <a:lnTo>
                      <a:pt x="3839" y="2144"/>
                    </a:lnTo>
                    <a:lnTo>
                      <a:pt x="3796" y="2080"/>
                    </a:lnTo>
                    <a:lnTo>
                      <a:pt x="3732" y="2037"/>
                    </a:lnTo>
                    <a:lnTo>
                      <a:pt x="3582" y="1994"/>
                    </a:lnTo>
                    <a:lnTo>
                      <a:pt x="3410" y="1973"/>
                    </a:lnTo>
                    <a:lnTo>
                      <a:pt x="3217" y="1973"/>
                    </a:lnTo>
                    <a:lnTo>
                      <a:pt x="3046" y="2016"/>
                    </a:lnTo>
                    <a:lnTo>
                      <a:pt x="2831" y="2080"/>
                    </a:lnTo>
                    <a:lnTo>
                      <a:pt x="2638" y="2166"/>
                    </a:lnTo>
                    <a:lnTo>
                      <a:pt x="2317" y="2295"/>
                    </a:lnTo>
                    <a:lnTo>
                      <a:pt x="2016" y="2466"/>
                    </a:lnTo>
                    <a:lnTo>
                      <a:pt x="1459" y="2788"/>
                    </a:lnTo>
                    <a:lnTo>
                      <a:pt x="1104" y="3031"/>
                    </a:lnTo>
                    <a:lnTo>
                      <a:pt x="1159" y="2959"/>
                    </a:lnTo>
                    <a:lnTo>
                      <a:pt x="1373" y="2659"/>
                    </a:lnTo>
                    <a:lnTo>
                      <a:pt x="1609" y="2273"/>
                    </a:lnTo>
                    <a:lnTo>
                      <a:pt x="1845" y="1866"/>
                    </a:lnTo>
                    <a:lnTo>
                      <a:pt x="2059" y="1437"/>
                    </a:lnTo>
                    <a:lnTo>
                      <a:pt x="2145" y="1222"/>
                    </a:lnTo>
                    <a:lnTo>
                      <a:pt x="2209" y="1008"/>
                    </a:lnTo>
                    <a:lnTo>
                      <a:pt x="2252" y="815"/>
                    </a:lnTo>
                    <a:lnTo>
                      <a:pt x="2252" y="622"/>
                    </a:lnTo>
                    <a:lnTo>
                      <a:pt x="2231" y="429"/>
                    </a:lnTo>
                    <a:lnTo>
                      <a:pt x="2209" y="343"/>
                    </a:lnTo>
                    <a:lnTo>
                      <a:pt x="2166" y="257"/>
                    </a:lnTo>
                    <a:lnTo>
                      <a:pt x="2102" y="172"/>
                    </a:lnTo>
                    <a:lnTo>
                      <a:pt x="2038" y="107"/>
                    </a:lnTo>
                    <a:lnTo>
                      <a:pt x="1952" y="64"/>
                    </a:lnTo>
                    <a:lnTo>
                      <a:pt x="1845" y="2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2" name="Google Shape;15252;p36"/>
              <p:cNvSpPr/>
              <p:nvPr/>
            </p:nvSpPr>
            <p:spPr>
              <a:xfrm>
                <a:off x="2962950" y="535525"/>
                <a:ext cx="126550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4697" extrusionOk="0">
                    <a:moveTo>
                      <a:pt x="2853" y="0"/>
                    </a:moveTo>
                    <a:lnTo>
                      <a:pt x="2638" y="22"/>
                    </a:lnTo>
                    <a:lnTo>
                      <a:pt x="2402" y="65"/>
                    </a:lnTo>
                    <a:lnTo>
                      <a:pt x="2188" y="108"/>
                    </a:lnTo>
                    <a:lnTo>
                      <a:pt x="1973" y="172"/>
                    </a:lnTo>
                    <a:lnTo>
                      <a:pt x="1759" y="258"/>
                    </a:lnTo>
                    <a:lnTo>
                      <a:pt x="1545" y="386"/>
                    </a:lnTo>
                    <a:lnTo>
                      <a:pt x="1330" y="515"/>
                    </a:lnTo>
                    <a:lnTo>
                      <a:pt x="1180" y="601"/>
                    </a:lnTo>
                    <a:lnTo>
                      <a:pt x="944" y="815"/>
                    </a:lnTo>
                    <a:lnTo>
                      <a:pt x="730" y="1030"/>
                    </a:lnTo>
                    <a:lnTo>
                      <a:pt x="472" y="1330"/>
                    </a:lnTo>
                    <a:lnTo>
                      <a:pt x="279" y="1652"/>
                    </a:lnTo>
                    <a:lnTo>
                      <a:pt x="172" y="1930"/>
                    </a:lnTo>
                    <a:lnTo>
                      <a:pt x="65" y="2209"/>
                    </a:lnTo>
                    <a:lnTo>
                      <a:pt x="22" y="2488"/>
                    </a:lnTo>
                    <a:lnTo>
                      <a:pt x="1" y="2767"/>
                    </a:lnTo>
                    <a:lnTo>
                      <a:pt x="22" y="3046"/>
                    </a:lnTo>
                    <a:lnTo>
                      <a:pt x="86" y="3303"/>
                    </a:lnTo>
                    <a:lnTo>
                      <a:pt x="172" y="3560"/>
                    </a:lnTo>
                    <a:lnTo>
                      <a:pt x="322" y="3817"/>
                    </a:lnTo>
                    <a:lnTo>
                      <a:pt x="408" y="3968"/>
                    </a:lnTo>
                    <a:lnTo>
                      <a:pt x="537" y="4096"/>
                    </a:lnTo>
                    <a:lnTo>
                      <a:pt x="665" y="4203"/>
                    </a:lnTo>
                    <a:lnTo>
                      <a:pt x="794" y="4311"/>
                    </a:lnTo>
                    <a:lnTo>
                      <a:pt x="944" y="4418"/>
                    </a:lnTo>
                    <a:lnTo>
                      <a:pt x="1094" y="4504"/>
                    </a:lnTo>
                    <a:lnTo>
                      <a:pt x="1266" y="4568"/>
                    </a:lnTo>
                    <a:lnTo>
                      <a:pt x="1437" y="4611"/>
                    </a:lnTo>
                    <a:lnTo>
                      <a:pt x="1609" y="4654"/>
                    </a:lnTo>
                    <a:lnTo>
                      <a:pt x="1802" y="4675"/>
                    </a:lnTo>
                    <a:lnTo>
                      <a:pt x="1973" y="4697"/>
                    </a:lnTo>
                    <a:lnTo>
                      <a:pt x="2359" y="4697"/>
                    </a:lnTo>
                    <a:lnTo>
                      <a:pt x="2552" y="4675"/>
                    </a:lnTo>
                    <a:lnTo>
                      <a:pt x="2745" y="4632"/>
                    </a:lnTo>
                    <a:lnTo>
                      <a:pt x="2938" y="4568"/>
                    </a:lnTo>
                    <a:lnTo>
                      <a:pt x="3131" y="4504"/>
                    </a:lnTo>
                    <a:lnTo>
                      <a:pt x="3324" y="4439"/>
                    </a:lnTo>
                    <a:lnTo>
                      <a:pt x="3496" y="4332"/>
                    </a:lnTo>
                    <a:lnTo>
                      <a:pt x="3667" y="4246"/>
                    </a:lnTo>
                    <a:lnTo>
                      <a:pt x="3753" y="4182"/>
                    </a:lnTo>
                    <a:lnTo>
                      <a:pt x="3968" y="4032"/>
                    </a:lnTo>
                    <a:lnTo>
                      <a:pt x="4161" y="3882"/>
                    </a:lnTo>
                    <a:lnTo>
                      <a:pt x="4397" y="3624"/>
                    </a:lnTo>
                    <a:lnTo>
                      <a:pt x="4611" y="3346"/>
                    </a:lnTo>
                    <a:lnTo>
                      <a:pt x="4783" y="3046"/>
                    </a:lnTo>
                    <a:lnTo>
                      <a:pt x="4933" y="2745"/>
                    </a:lnTo>
                    <a:lnTo>
                      <a:pt x="5018" y="2424"/>
                    </a:lnTo>
                    <a:lnTo>
                      <a:pt x="5061" y="2102"/>
                    </a:lnTo>
                    <a:lnTo>
                      <a:pt x="5061" y="1780"/>
                    </a:lnTo>
                    <a:lnTo>
                      <a:pt x="5018" y="1459"/>
                    </a:lnTo>
                    <a:lnTo>
                      <a:pt x="4976" y="1309"/>
                    </a:lnTo>
                    <a:lnTo>
                      <a:pt x="4911" y="1158"/>
                    </a:lnTo>
                    <a:lnTo>
                      <a:pt x="4847" y="1030"/>
                    </a:lnTo>
                    <a:lnTo>
                      <a:pt x="4761" y="880"/>
                    </a:lnTo>
                    <a:lnTo>
                      <a:pt x="4654" y="730"/>
                    </a:lnTo>
                    <a:lnTo>
                      <a:pt x="4525" y="579"/>
                    </a:lnTo>
                    <a:lnTo>
                      <a:pt x="4375" y="451"/>
                    </a:lnTo>
                    <a:lnTo>
                      <a:pt x="4204" y="344"/>
                    </a:lnTo>
                    <a:lnTo>
                      <a:pt x="4032" y="236"/>
                    </a:lnTo>
                    <a:lnTo>
                      <a:pt x="3860" y="151"/>
                    </a:lnTo>
                    <a:lnTo>
                      <a:pt x="3667" y="86"/>
                    </a:lnTo>
                    <a:lnTo>
                      <a:pt x="3474" y="43"/>
                    </a:lnTo>
                    <a:lnTo>
                      <a:pt x="3260" y="22"/>
                    </a:lnTo>
                    <a:lnTo>
                      <a:pt x="30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3" name="Google Shape;15253;p36"/>
              <p:cNvSpPr/>
              <p:nvPr/>
            </p:nvSpPr>
            <p:spPr>
              <a:xfrm>
                <a:off x="2992425" y="541950"/>
                <a:ext cx="8580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625" extrusionOk="0">
                    <a:moveTo>
                      <a:pt x="580" y="1"/>
                    </a:moveTo>
                    <a:lnTo>
                      <a:pt x="366" y="129"/>
                    </a:lnTo>
                    <a:lnTo>
                      <a:pt x="151" y="258"/>
                    </a:lnTo>
                    <a:lnTo>
                      <a:pt x="1" y="344"/>
                    </a:lnTo>
                    <a:lnTo>
                      <a:pt x="237" y="837"/>
                    </a:lnTo>
                    <a:lnTo>
                      <a:pt x="494" y="1309"/>
                    </a:lnTo>
                    <a:lnTo>
                      <a:pt x="794" y="1759"/>
                    </a:lnTo>
                    <a:lnTo>
                      <a:pt x="1116" y="2167"/>
                    </a:lnTo>
                    <a:lnTo>
                      <a:pt x="1502" y="2553"/>
                    </a:lnTo>
                    <a:lnTo>
                      <a:pt x="1888" y="2917"/>
                    </a:lnTo>
                    <a:lnTo>
                      <a:pt x="2338" y="3239"/>
                    </a:lnTo>
                    <a:lnTo>
                      <a:pt x="2789" y="3518"/>
                    </a:lnTo>
                    <a:lnTo>
                      <a:pt x="2982" y="3625"/>
                    </a:lnTo>
                    <a:lnTo>
                      <a:pt x="3218" y="3367"/>
                    </a:lnTo>
                    <a:lnTo>
                      <a:pt x="3432" y="3089"/>
                    </a:lnTo>
                    <a:lnTo>
                      <a:pt x="3260" y="3024"/>
                    </a:lnTo>
                    <a:lnTo>
                      <a:pt x="3110" y="2939"/>
                    </a:lnTo>
                    <a:lnTo>
                      <a:pt x="2681" y="2681"/>
                    </a:lnTo>
                    <a:lnTo>
                      <a:pt x="2295" y="2403"/>
                    </a:lnTo>
                    <a:lnTo>
                      <a:pt x="1931" y="2059"/>
                    </a:lnTo>
                    <a:lnTo>
                      <a:pt x="1588" y="1695"/>
                    </a:lnTo>
                    <a:lnTo>
                      <a:pt x="1288" y="1309"/>
                    </a:lnTo>
                    <a:lnTo>
                      <a:pt x="1009" y="901"/>
                    </a:lnTo>
                    <a:lnTo>
                      <a:pt x="773" y="473"/>
                    </a:lnTo>
                    <a:lnTo>
                      <a:pt x="5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4" name="Google Shape;15254;p36"/>
              <p:cNvSpPr/>
              <p:nvPr/>
            </p:nvSpPr>
            <p:spPr>
              <a:xfrm>
                <a:off x="2969925" y="561250"/>
                <a:ext cx="8472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540" extrusionOk="0">
                    <a:moveTo>
                      <a:pt x="451" y="1"/>
                    </a:moveTo>
                    <a:lnTo>
                      <a:pt x="193" y="301"/>
                    </a:lnTo>
                    <a:lnTo>
                      <a:pt x="0" y="623"/>
                    </a:lnTo>
                    <a:lnTo>
                      <a:pt x="236" y="1052"/>
                    </a:lnTo>
                    <a:lnTo>
                      <a:pt x="515" y="1480"/>
                    </a:lnTo>
                    <a:lnTo>
                      <a:pt x="815" y="1888"/>
                    </a:lnTo>
                    <a:lnTo>
                      <a:pt x="1137" y="2274"/>
                    </a:lnTo>
                    <a:lnTo>
                      <a:pt x="1480" y="2617"/>
                    </a:lnTo>
                    <a:lnTo>
                      <a:pt x="1845" y="2960"/>
                    </a:lnTo>
                    <a:lnTo>
                      <a:pt x="2252" y="3260"/>
                    </a:lnTo>
                    <a:lnTo>
                      <a:pt x="2659" y="3539"/>
                    </a:lnTo>
                    <a:lnTo>
                      <a:pt x="2852" y="3475"/>
                    </a:lnTo>
                    <a:lnTo>
                      <a:pt x="3045" y="3410"/>
                    </a:lnTo>
                    <a:lnTo>
                      <a:pt x="3217" y="3303"/>
                    </a:lnTo>
                    <a:lnTo>
                      <a:pt x="3388" y="3217"/>
                    </a:lnTo>
                    <a:lnTo>
                      <a:pt x="2917" y="2939"/>
                    </a:lnTo>
                    <a:lnTo>
                      <a:pt x="2466" y="2617"/>
                    </a:lnTo>
                    <a:lnTo>
                      <a:pt x="2037" y="2252"/>
                    </a:lnTo>
                    <a:lnTo>
                      <a:pt x="1630" y="1866"/>
                    </a:lnTo>
                    <a:lnTo>
                      <a:pt x="1287" y="1438"/>
                    </a:lnTo>
                    <a:lnTo>
                      <a:pt x="965" y="987"/>
                    </a:lnTo>
                    <a:lnTo>
                      <a:pt x="687" y="494"/>
                    </a:lnTo>
                    <a:lnTo>
                      <a:pt x="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5" name="Google Shape;15255;p36"/>
              <p:cNvSpPr/>
              <p:nvPr/>
            </p:nvSpPr>
            <p:spPr>
              <a:xfrm>
                <a:off x="2902375" y="467975"/>
                <a:ext cx="9920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4268" extrusionOk="0">
                    <a:moveTo>
                      <a:pt x="2231" y="1"/>
                    </a:moveTo>
                    <a:lnTo>
                      <a:pt x="2123" y="43"/>
                    </a:lnTo>
                    <a:lnTo>
                      <a:pt x="2016" y="65"/>
                    </a:lnTo>
                    <a:lnTo>
                      <a:pt x="1930" y="129"/>
                    </a:lnTo>
                    <a:lnTo>
                      <a:pt x="1866" y="194"/>
                    </a:lnTo>
                    <a:lnTo>
                      <a:pt x="1802" y="258"/>
                    </a:lnTo>
                    <a:lnTo>
                      <a:pt x="1759" y="344"/>
                    </a:lnTo>
                    <a:lnTo>
                      <a:pt x="1737" y="429"/>
                    </a:lnTo>
                    <a:lnTo>
                      <a:pt x="1694" y="644"/>
                    </a:lnTo>
                    <a:lnTo>
                      <a:pt x="1716" y="815"/>
                    </a:lnTo>
                    <a:lnTo>
                      <a:pt x="1759" y="1030"/>
                    </a:lnTo>
                    <a:lnTo>
                      <a:pt x="1823" y="1223"/>
                    </a:lnTo>
                    <a:lnTo>
                      <a:pt x="1909" y="1437"/>
                    </a:lnTo>
                    <a:lnTo>
                      <a:pt x="2059" y="1780"/>
                    </a:lnTo>
                    <a:lnTo>
                      <a:pt x="2252" y="2081"/>
                    </a:lnTo>
                    <a:lnTo>
                      <a:pt x="2424" y="2402"/>
                    </a:lnTo>
                    <a:lnTo>
                      <a:pt x="2595" y="2660"/>
                    </a:lnTo>
                    <a:lnTo>
                      <a:pt x="2855" y="3030"/>
                    </a:lnTo>
                    <a:lnTo>
                      <a:pt x="2855" y="3030"/>
                    </a:lnTo>
                    <a:lnTo>
                      <a:pt x="2810" y="3003"/>
                    </a:lnTo>
                    <a:lnTo>
                      <a:pt x="2509" y="2810"/>
                    </a:lnTo>
                    <a:lnTo>
                      <a:pt x="2166" y="2574"/>
                    </a:lnTo>
                    <a:lnTo>
                      <a:pt x="1759" y="2359"/>
                    </a:lnTo>
                    <a:lnTo>
                      <a:pt x="1330" y="2166"/>
                    </a:lnTo>
                    <a:lnTo>
                      <a:pt x="1137" y="2102"/>
                    </a:lnTo>
                    <a:lnTo>
                      <a:pt x="922" y="2038"/>
                    </a:lnTo>
                    <a:lnTo>
                      <a:pt x="751" y="1995"/>
                    </a:lnTo>
                    <a:lnTo>
                      <a:pt x="558" y="1973"/>
                    </a:lnTo>
                    <a:lnTo>
                      <a:pt x="386" y="1995"/>
                    </a:lnTo>
                    <a:lnTo>
                      <a:pt x="236" y="2059"/>
                    </a:lnTo>
                    <a:lnTo>
                      <a:pt x="172" y="2102"/>
                    </a:lnTo>
                    <a:lnTo>
                      <a:pt x="129" y="2166"/>
                    </a:lnTo>
                    <a:lnTo>
                      <a:pt x="65" y="2231"/>
                    </a:lnTo>
                    <a:lnTo>
                      <a:pt x="43" y="2316"/>
                    </a:lnTo>
                    <a:lnTo>
                      <a:pt x="22" y="2402"/>
                    </a:lnTo>
                    <a:lnTo>
                      <a:pt x="0" y="2488"/>
                    </a:lnTo>
                    <a:lnTo>
                      <a:pt x="22" y="2574"/>
                    </a:lnTo>
                    <a:lnTo>
                      <a:pt x="43" y="2681"/>
                    </a:lnTo>
                    <a:lnTo>
                      <a:pt x="86" y="2767"/>
                    </a:lnTo>
                    <a:lnTo>
                      <a:pt x="150" y="2853"/>
                    </a:lnTo>
                    <a:lnTo>
                      <a:pt x="279" y="3003"/>
                    </a:lnTo>
                    <a:lnTo>
                      <a:pt x="451" y="3153"/>
                    </a:lnTo>
                    <a:lnTo>
                      <a:pt x="644" y="3281"/>
                    </a:lnTo>
                    <a:lnTo>
                      <a:pt x="858" y="3410"/>
                    </a:lnTo>
                    <a:lnTo>
                      <a:pt x="1223" y="3603"/>
                    </a:lnTo>
                    <a:lnTo>
                      <a:pt x="1609" y="3775"/>
                    </a:lnTo>
                    <a:lnTo>
                      <a:pt x="1973" y="3903"/>
                    </a:lnTo>
                    <a:lnTo>
                      <a:pt x="2316" y="4032"/>
                    </a:lnTo>
                    <a:lnTo>
                      <a:pt x="2874" y="4204"/>
                    </a:lnTo>
                    <a:lnTo>
                      <a:pt x="3110" y="4268"/>
                    </a:lnTo>
                    <a:lnTo>
                      <a:pt x="3131" y="4246"/>
                    </a:lnTo>
                    <a:lnTo>
                      <a:pt x="3153" y="4225"/>
                    </a:lnTo>
                    <a:lnTo>
                      <a:pt x="3153" y="4204"/>
                    </a:lnTo>
                    <a:lnTo>
                      <a:pt x="3131" y="4182"/>
                    </a:lnTo>
                    <a:lnTo>
                      <a:pt x="2981" y="4139"/>
                    </a:lnTo>
                    <a:lnTo>
                      <a:pt x="2295" y="3925"/>
                    </a:lnTo>
                    <a:lnTo>
                      <a:pt x="1823" y="3753"/>
                    </a:lnTo>
                    <a:lnTo>
                      <a:pt x="1308" y="3539"/>
                    </a:lnTo>
                    <a:lnTo>
                      <a:pt x="1073" y="3432"/>
                    </a:lnTo>
                    <a:lnTo>
                      <a:pt x="858" y="3303"/>
                    </a:lnTo>
                    <a:lnTo>
                      <a:pt x="644" y="3174"/>
                    </a:lnTo>
                    <a:lnTo>
                      <a:pt x="451" y="3046"/>
                    </a:lnTo>
                    <a:lnTo>
                      <a:pt x="301" y="2895"/>
                    </a:lnTo>
                    <a:lnTo>
                      <a:pt x="193" y="2767"/>
                    </a:lnTo>
                    <a:lnTo>
                      <a:pt x="129" y="2617"/>
                    </a:lnTo>
                    <a:lnTo>
                      <a:pt x="108" y="2488"/>
                    </a:lnTo>
                    <a:lnTo>
                      <a:pt x="129" y="2338"/>
                    </a:lnTo>
                    <a:lnTo>
                      <a:pt x="193" y="2209"/>
                    </a:lnTo>
                    <a:lnTo>
                      <a:pt x="279" y="2123"/>
                    </a:lnTo>
                    <a:lnTo>
                      <a:pt x="408" y="2081"/>
                    </a:lnTo>
                    <a:lnTo>
                      <a:pt x="558" y="2059"/>
                    </a:lnTo>
                    <a:lnTo>
                      <a:pt x="729" y="2081"/>
                    </a:lnTo>
                    <a:lnTo>
                      <a:pt x="901" y="2123"/>
                    </a:lnTo>
                    <a:lnTo>
                      <a:pt x="1094" y="2166"/>
                    </a:lnTo>
                    <a:lnTo>
                      <a:pt x="1308" y="2252"/>
                    </a:lnTo>
                    <a:lnTo>
                      <a:pt x="1609" y="2381"/>
                    </a:lnTo>
                    <a:lnTo>
                      <a:pt x="1909" y="2552"/>
                    </a:lnTo>
                    <a:lnTo>
                      <a:pt x="2466" y="2874"/>
                    </a:lnTo>
                    <a:lnTo>
                      <a:pt x="2874" y="3153"/>
                    </a:lnTo>
                    <a:lnTo>
                      <a:pt x="2981" y="3217"/>
                    </a:lnTo>
                    <a:lnTo>
                      <a:pt x="3024" y="3260"/>
                    </a:lnTo>
                    <a:lnTo>
                      <a:pt x="3067" y="3260"/>
                    </a:lnTo>
                    <a:lnTo>
                      <a:pt x="3088" y="3239"/>
                    </a:lnTo>
                    <a:lnTo>
                      <a:pt x="3110" y="3217"/>
                    </a:lnTo>
                    <a:lnTo>
                      <a:pt x="3088" y="3196"/>
                    </a:lnTo>
                    <a:lnTo>
                      <a:pt x="3079" y="3183"/>
                    </a:lnTo>
                    <a:lnTo>
                      <a:pt x="3079" y="3183"/>
                    </a:lnTo>
                    <a:lnTo>
                      <a:pt x="3088" y="3174"/>
                    </a:lnTo>
                    <a:lnTo>
                      <a:pt x="3058" y="3156"/>
                    </a:lnTo>
                    <a:lnTo>
                      <a:pt x="3058" y="3156"/>
                    </a:lnTo>
                    <a:lnTo>
                      <a:pt x="3024" y="3110"/>
                    </a:lnTo>
                    <a:lnTo>
                      <a:pt x="2745" y="2702"/>
                    </a:lnTo>
                    <a:lnTo>
                      <a:pt x="2531" y="2402"/>
                    </a:lnTo>
                    <a:lnTo>
                      <a:pt x="2316" y="2038"/>
                    </a:lnTo>
                    <a:lnTo>
                      <a:pt x="2123" y="1673"/>
                    </a:lnTo>
                    <a:lnTo>
                      <a:pt x="1952" y="1309"/>
                    </a:lnTo>
                    <a:lnTo>
                      <a:pt x="1887" y="1116"/>
                    </a:lnTo>
                    <a:lnTo>
                      <a:pt x="1845" y="944"/>
                    </a:lnTo>
                    <a:lnTo>
                      <a:pt x="1802" y="794"/>
                    </a:lnTo>
                    <a:lnTo>
                      <a:pt x="1802" y="644"/>
                    </a:lnTo>
                    <a:lnTo>
                      <a:pt x="1823" y="451"/>
                    </a:lnTo>
                    <a:lnTo>
                      <a:pt x="1845" y="387"/>
                    </a:lnTo>
                    <a:lnTo>
                      <a:pt x="1866" y="322"/>
                    </a:lnTo>
                    <a:lnTo>
                      <a:pt x="1930" y="258"/>
                    </a:lnTo>
                    <a:lnTo>
                      <a:pt x="1995" y="194"/>
                    </a:lnTo>
                    <a:lnTo>
                      <a:pt x="2059" y="151"/>
                    </a:lnTo>
                    <a:lnTo>
                      <a:pt x="2145" y="129"/>
                    </a:lnTo>
                    <a:lnTo>
                      <a:pt x="2231" y="108"/>
                    </a:lnTo>
                    <a:lnTo>
                      <a:pt x="2316" y="86"/>
                    </a:lnTo>
                    <a:lnTo>
                      <a:pt x="2402" y="108"/>
                    </a:lnTo>
                    <a:lnTo>
                      <a:pt x="2509" y="129"/>
                    </a:lnTo>
                    <a:lnTo>
                      <a:pt x="2595" y="172"/>
                    </a:lnTo>
                    <a:lnTo>
                      <a:pt x="2681" y="236"/>
                    </a:lnTo>
                    <a:lnTo>
                      <a:pt x="2831" y="365"/>
                    </a:lnTo>
                    <a:lnTo>
                      <a:pt x="2960" y="537"/>
                    </a:lnTo>
                    <a:lnTo>
                      <a:pt x="3088" y="751"/>
                    </a:lnTo>
                    <a:lnTo>
                      <a:pt x="3217" y="987"/>
                    </a:lnTo>
                    <a:lnTo>
                      <a:pt x="3367" y="1394"/>
                    </a:lnTo>
                    <a:lnTo>
                      <a:pt x="3517" y="1802"/>
                    </a:lnTo>
                    <a:lnTo>
                      <a:pt x="3624" y="2209"/>
                    </a:lnTo>
                    <a:lnTo>
                      <a:pt x="3710" y="2595"/>
                    </a:lnTo>
                    <a:lnTo>
                      <a:pt x="3839" y="3196"/>
                    </a:lnTo>
                    <a:lnTo>
                      <a:pt x="3860" y="3389"/>
                    </a:lnTo>
                    <a:lnTo>
                      <a:pt x="3882" y="3453"/>
                    </a:lnTo>
                    <a:lnTo>
                      <a:pt x="3882" y="3474"/>
                    </a:lnTo>
                    <a:lnTo>
                      <a:pt x="3946" y="3474"/>
                    </a:lnTo>
                    <a:lnTo>
                      <a:pt x="3968" y="3432"/>
                    </a:lnTo>
                    <a:lnTo>
                      <a:pt x="3860" y="2895"/>
                    </a:lnTo>
                    <a:lnTo>
                      <a:pt x="3753" y="2359"/>
                    </a:lnTo>
                    <a:lnTo>
                      <a:pt x="3582" y="1737"/>
                    </a:lnTo>
                    <a:lnTo>
                      <a:pt x="3474" y="1416"/>
                    </a:lnTo>
                    <a:lnTo>
                      <a:pt x="3367" y="1094"/>
                    </a:lnTo>
                    <a:lnTo>
                      <a:pt x="3217" y="815"/>
                    </a:lnTo>
                    <a:lnTo>
                      <a:pt x="3088" y="558"/>
                    </a:lnTo>
                    <a:lnTo>
                      <a:pt x="2917" y="322"/>
                    </a:lnTo>
                    <a:lnTo>
                      <a:pt x="2831" y="236"/>
                    </a:lnTo>
                    <a:lnTo>
                      <a:pt x="2745" y="151"/>
                    </a:lnTo>
                    <a:lnTo>
                      <a:pt x="2638" y="86"/>
                    </a:lnTo>
                    <a:lnTo>
                      <a:pt x="2531" y="43"/>
                    </a:lnTo>
                    <a:lnTo>
                      <a:pt x="2424" y="22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" name="Google Shape;15312;p37"/>
          <p:cNvGrpSpPr/>
          <p:nvPr/>
        </p:nvGrpSpPr>
        <p:grpSpPr>
          <a:xfrm rot="363707">
            <a:off x="116491" y="3750602"/>
            <a:ext cx="916217" cy="1159040"/>
            <a:chOff x="3667425" y="-1326875"/>
            <a:chExt cx="916225" cy="1159050"/>
          </a:xfrm>
        </p:grpSpPr>
        <p:sp>
          <p:nvSpPr>
            <p:cNvPr id="113" name="Google Shape;15313;p37"/>
            <p:cNvSpPr/>
            <p:nvPr/>
          </p:nvSpPr>
          <p:spPr>
            <a:xfrm>
              <a:off x="3667425" y="-1326875"/>
              <a:ext cx="916225" cy="1159050"/>
            </a:xfrm>
            <a:custGeom>
              <a:avLst/>
              <a:gdLst/>
              <a:ahLst/>
              <a:cxnLst/>
              <a:rect l="l" t="t" r="r" b="b"/>
              <a:pathLst>
                <a:path w="36649" h="46362" extrusionOk="0">
                  <a:moveTo>
                    <a:pt x="17306" y="0"/>
                  </a:moveTo>
                  <a:lnTo>
                    <a:pt x="17070" y="22"/>
                  </a:lnTo>
                  <a:lnTo>
                    <a:pt x="16856" y="86"/>
                  </a:lnTo>
                  <a:lnTo>
                    <a:pt x="16727" y="129"/>
                  </a:lnTo>
                  <a:lnTo>
                    <a:pt x="16598" y="193"/>
                  </a:lnTo>
                  <a:lnTo>
                    <a:pt x="16491" y="279"/>
                  </a:lnTo>
                  <a:lnTo>
                    <a:pt x="16384" y="365"/>
                  </a:lnTo>
                  <a:lnTo>
                    <a:pt x="16277" y="451"/>
                  </a:lnTo>
                  <a:lnTo>
                    <a:pt x="16191" y="558"/>
                  </a:lnTo>
                  <a:lnTo>
                    <a:pt x="16062" y="794"/>
                  </a:lnTo>
                  <a:lnTo>
                    <a:pt x="15976" y="1029"/>
                  </a:lnTo>
                  <a:lnTo>
                    <a:pt x="15934" y="1180"/>
                  </a:lnTo>
                  <a:lnTo>
                    <a:pt x="15934" y="1308"/>
                  </a:lnTo>
                  <a:lnTo>
                    <a:pt x="15934" y="1437"/>
                  </a:lnTo>
                  <a:lnTo>
                    <a:pt x="15934" y="1566"/>
                  </a:lnTo>
                  <a:lnTo>
                    <a:pt x="15955" y="1716"/>
                  </a:lnTo>
                  <a:lnTo>
                    <a:pt x="15998" y="1844"/>
                  </a:lnTo>
                  <a:lnTo>
                    <a:pt x="16984" y="4675"/>
                  </a:lnTo>
                  <a:lnTo>
                    <a:pt x="16727" y="4739"/>
                  </a:lnTo>
                  <a:lnTo>
                    <a:pt x="16448" y="4868"/>
                  </a:lnTo>
                  <a:lnTo>
                    <a:pt x="16298" y="4975"/>
                  </a:lnTo>
                  <a:lnTo>
                    <a:pt x="16127" y="5061"/>
                  </a:lnTo>
                  <a:lnTo>
                    <a:pt x="15976" y="5190"/>
                  </a:lnTo>
                  <a:lnTo>
                    <a:pt x="15826" y="5340"/>
                  </a:lnTo>
                  <a:lnTo>
                    <a:pt x="15590" y="5576"/>
                  </a:lnTo>
                  <a:lnTo>
                    <a:pt x="15397" y="5833"/>
                  </a:lnTo>
                  <a:lnTo>
                    <a:pt x="15204" y="6112"/>
                  </a:lnTo>
                  <a:lnTo>
                    <a:pt x="15011" y="6390"/>
                  </a:lnTo>
                  <a:lnTo>
                    <a:pt x="14625" y="6498"/>
                  </a:lnTo>
                  <a:lnTo>
                    <a:pt x="14218" y="6626"/>
                  </a:lnTo>
                  <a:lnTo>
                    <a:pt x="13832" y="6755"/>
                  </a:lnTo>
                  <a:lnTo>
                    <a:pt x="13446" y="6905"/>
                  </a:lnTo>
                  <a:lnTo>
                    <a:pt x="13060" y="7077"/>
                  </a:lnTo>
                  <a:lnTo>
                    <a:pt x="12696" y="7248"/>
                  </a:lnTo>
                  <a:lnTo>
                    <a:pt x="12310" y="7441"/>
                  </a:lnTo>
                  <a:lnTo>
                    <a:pt x="11924" y="7656"/>
                  </a:lnTo>
                  <a:lnTo>
                    <a:pt x="11645" y="7248"/>
                  </a:lnTo>
                  <a:lnTo>
                    <a:pt x="11345" y="6841"/>
                  </a:lnTo>
                  <a:lnTo>
                    <a:pt x="11001" y="6433"/>
                  </a:lnTo>
                  <a:lnTo>
                    <a:pt x="10658" y="6047"/>
                  </a:lnTo>
                  <a:lnTo>
                    <a:pt x="10272" y="5683"/>
                  </a:lnTo>
                  <a:lnTo>
                    <a:pt x="9886" y="5340"/>
                  </a:lnTo>
                  <a:lnTo>
                    <a:pt x="9479" y="5039"/>
                  </a:lnTo>
                  <a:lnTo>
                    <a:pt x="9265" y="4911"/>
                  </a:lnTo>
                  <a:lnTo>
                    <a:pt x="9072" y="4782"/>
                  </a:lnTo>
                  <a:lnTo>
                    <a:pt x="8857" y="4696"/>
                  </a:lnTo>
                  <a:lnTo>
                    <a:pt x="8643" y="4611"/>
                  </a:lnTo>
                  <a:lnTo>
                    <a:pt x="8407" y="4525"/>
                  </a:lnTo>
                  <a:lnTo>
                    <a:pt x="8149" y="4482"/>
                  </a:lnTo>
                  <a:lnTo>
                    <a:pt x="7914" y="4418"/>
                  </a:lnTo>
                  <a:lnTo>
                    <a:pt x="7635" y="4396"/>
                  </a:lnTo>
                  <a:lnTo>
                    <a:pt x="7356" y="4375"/>
                  </a:lnTo>
                  <a:lnTo>
                    <a:pt x="6798" y="4375"/>
                  </a:lnTo>
                  <a:lnTo>
                    <a:pt x="6520" y="4396"/>
                  </a:lnTo>
                  <a:lnTo>
                    <a:pt x="6198" y="4418"/>
                  </a:lnTo>
                  <a:lnTo>
                    <a:pt x="5898" y="4482"/>
                  </a:lnTo>
                  <a:lnTo>
                    <a:pt x="5576" y="4546"/>
                  </a:lnTo>
                  <a:lnTo>
                    <a:pt x="5254" y="4611"/>
                  </a:lnTo>
                  <a:lnTo>
                    <a:pt x="4933" y="4718"/>
                  </a:lnTo>
                  <a:lnTo>
                    <a:pt x="4590" y="4825"/>
                  </a:lnTo>
                  <a:lnTo>
                    <a:pt x="4268" y="4954"/>
                  </a:lnTo>
                  <a:lnTo>
                    <a:pt x="3925" y="5104"/>
                  </a:lnTo>
                  <a:lnTo>
                    <a:pt x="3603" y="5275"/>
                  </a:lnTo>
                  <a:lnTo>
                    <a:pt x="3282" y="5468"/>
                  </a:lnTo>
                  <a:lnTo>
                    <a:pt x="2960" y="5683"/>
                  </a:lnTo>
                  <a:lnTo>
                    <a:pt x="2638" y="5919"/>
                  </a:lnTo>
                  <a:lnTo>
                    <a:pt x="2338" y="6155"/>
                  </a:lnTo>
                  <a:lnTo>
                    <a:pt x="2059" y="6433"/>
                  </a:lnTo>
                  <a:lnTo>
                    <a:pt x="1845" y="6669"/>
                  </a:lnTo>
                  <a:lnTo>
                    <a:pt x="1652" y="6905"/>
                  </a:lnTo>
                  <a:lnTo>
                    <a:pt x="1459" y="7141"/>
                  </a:lnTo>
                  <a:lnTo>
                    <a:pt x="1287" y="7398"/>
                  </a:lnTo>
                  <a:lnTo>
                    <a:pt x="1116" y="7656"/>
                  </a:lnTo>
                  <a:lnTo>
                    <a:pt x="987" y="7934"/>
                  </a:lnTo>
                  <a:lnTo>
                    <a:pt x="837" y="8213"/>
                  </a:lnTo>
                  <a:lnTo>
                    <a:pt x="730" y="8492"/>
                  </a:lnTo>
                  <a:lnTo>
                    <a:pt x="623" y="8792"/>
                  </a:lnTo>
                  <a:lnTo>
                    <a:pt x="537" y="9092"/>
                  </a:lnTo>
                  <a:lnTo>
                    <a:pt x="472" y="9393"/>
                  </a:lnTo>
                  <a:lnTo>
                    <a:pt x="408" y="9693"/>
                  </a:lnTo>
                  <a:lnTo>
                    <a:pt x="365" y="10014"/>
                  </a:lnTo>
                  <a:lnTo>
                    <a:pt x="322" y="10336"/>
                  </a:lnTo>
                  <a:lnTo>
                    <a:pt x="301" y="10679"/>
                  </a:lnTo>
                  <a:lnTo>
                    <a:pt x="301" y="11001"/>
                  </a:lnTo>
                  <a:lnTo>
                    <a:pt x="322" y="11494"/>
                  </a:lnTo>
                  <a:lnTo>
                    <a:pt x="387" y="11966"/>
                  </a:lnTo>
                  <a:lnTo>
                    <a:pt x="494" y="12416"/>
                  </a:lnTo>
                  <a:lnTo>
                    <a:pt x="601" y="12845"/>
                  </a:lnTo>
                  <a:lnTo>
                    <a:pt x="773" y="13231"/>
                  </a:lnTo>
                  <a:lnTo>
                    <a:pt x="966" y="13617"/>
                  </a:lnTo>
                  <a:lnTo>
                    <a:pt x="1180" y="13982"/>
                  </a:lnTo>
                  <a:lnTo>
                    <a:pt x="1437" y="14303"/>
                  </a:lnTo>
                  <a:lnTo>
                    <a:pt x="1716" y="14603"/>
                  </a:lnTo>
                  <a:lnTo>
                    <a:pt x="2038" y="14904"/>
                  </a:lnTo>
                  <a:lnTo>
                    <a:pt x="2381" y="15161"/>
                  </a:lnTo>
                  <a:lnTo>
                    <a:pt x="2746" y="15375"/>
                  </a:lnTo>
                  <a:lnTo>
                    <a:pt x="3153" y="15590"/>
                  </a:lnTo>
                  <a:lnTo>
                    <a:pt x="3560" y="15761"/>
                  </a:lnTo>
                  <a:lnTo>
                    <a:pt x="4032" y="15912"/>
                  </a:lnTo>
                  <a:lnTo>
                    <a:pt x="4504" y="16019"/>
                  </a:lnTo>
                  <a:lnTo>
                    <a:pt x="4204" y="16769"/>
                  </a:lnTo>
                  <a:lnTo>
                    <a:pt x="3968" y="17520"/>
                  </a:lnTo>
                  <a:lnTo>
                    <a:pt x="3753" y="18270"/>
                  </a:lnTo>
                  <a:lnTo>
                    <a:pt x="3603" y="19021"/>
                  </a:lnTo>
                  <a:lnTo>
                    <a:pt x="3518" y="19643"/>
                  </a:lnTo>
                  <a:lnTo>
                    <a:pt x="3475" y="20243"/>
                  </a:lnTo>
                  <a:lnTo>
                    <a:pt x="3496" y="20822"/>
                  </a:lnTo>
                  <a:lnTo>
                    <a:pt x="3560" y="21401"/>
                  </a:lnTo>
                  <a:lnTo>
                    <a:pt x="3646" y="21937"/>
                  </a:lnTo>
                  <a:lnTo>
                    <a:pt x="3796" y="22473"/>
                  </a:lnTo>
                  <a:lnTo>
                    <a:pt x="3989" y="22967"/>
                  </a:lnTo>
                  <a:lnTo>
                    <a:pt x="4225" y="23460"/>
                  </a:lnTo>
                  <a:lnTo>
                    <a:pt x="4504" y="23910"/>
                  </a:lnTo>
                  <a:lnTo>
                    <a:pt x="4826" y="24360"/>
                  </a:lnTo>
                  <a:lnTo>
                    <a:pt x="5190" y="24768"/>
                  </a:lnTo>
                  <a:lnTo>
                    <a:pt x="5598" y="25175"/>
                  </a:lnTo>
                  <a:lnTo>
                    <a:pt x="6069" y="25540"/>
                  </a:lnTo>
                  <a:lnTo>
                    <a:pt x="6541" y="25883"/>
                  </a:lnTo>
                  <a:lnTo>
                    <a:pt x="7077" y="26205"/>
                  </a:lnTo>
                  <a:lnTo>
                    <a:pt x="7656" y="26505"/>
                  </a:lnTo>
                  <a:lnTo>
                    <a:pt x="6627" y="27020"/>
                  </a:lnTo>
                  <a:lnTo>
                    <a:pt x="5683" y="27534"/>
                  </a:lnTo>
                  <a:lnTo>
                    <a:pt x="4804" y="28027"/>
                  </a:lnTo>
                  <a:lnTo>
                    <a:pt x="4011" y="28499"/>
                  </a:lnTo>
                  <a:lnTo>
                    <a:pt x="3282" y="28971"/>
                  </a:lnTo>
                  <a:lnTo>
                    <a:pt x="2638" y="29421"/>
                  </a:lnTo>
                  <a:lnTo>
                    <a:pt x="2081" y="29850"/>
                  </a:lnTo>
                  <a:lnTo>
                    <a:pt x="1566" y="30279"/>
                  </a:lnTo>
                  <a:lnTo>
                    <a:pt x="1137" y="30708"/>
                  </a:lnTo>
                  <a:lnTo>
                    <a:pt x="794" y="31115"/>
                  </a:lnTo>
                  <a:lnTo>
                    <a:pt x="644" y="31330"/>
                  </a:lnTo>
                  <a:lnTo>
                    <a:pt x="494" y="31523"/>
                  </a:lnTo>
                  <a:lnTo>
                    <a:pt x="387" y="31737"/>
                  </a:lnTo>
                  <a:lnTo>
                    <a:pt x="279" y="31930"/>
                  </a:lnTo>
                  <a:lnTo>
                    <a:pt x="194" y="32123"/>
                  </a:lnTo>
                  <a:lnTo>
                    <a:pt x="129" y="32338"/>
                  </a:lnTo>
                  <a:lnTo>
                    <a:pt x="65" y="32531"/>
                  </a:lnTo>
                  <a:lnTo>
                    <a:pt x="44" y="32724"/>
                  </a:lnTo>
                  <a:lnTo>
                    <a:pt x="1" y="32917"/>
                  </a:lnTo>
                  <a:lnTo>
                    <a:pt x="1" y="33110"/>
                  </a:lnTo>
                  <a:lnTo>
                    <a:pt x="22" y="33303"/>
                  </a:lnTo>
                  <a:lnTo>
                    <a:pt x="44" y="33496"/>
                  </a:lnTo>
                  <a:lnTo>
                    <a:pt x="108" y="33796"/>
                  </a:lnTo>
                  <a:lnTo>
                    <a:pt x="172" y="34053"/>
                  </a:lnTo>
                  <a:lnTo>
                    <a:pt x="279" y="34310"/>
                  </a:lnTo>
                  <a:lnTo>
                    <a:pt x="387" y="34546"/>
                  </a:lnTo>
                  <a:lnTo>
                    <a:pt x="537" y="34782"/>
                  </a:lnTo>
                  <a:lnTo>
                    <a:pt x="687" y="34997"/>
                  </a:lnTo>
                  <a:lnTo>
                    <a:pt x="880" y="35190"/>
                  </a:lnTo>
                  <a:lnTo>
                    <a:pt x="1073" y="35361"/>
                  </a:lnTo>
                  <a:lnTo>
                    <a:pt x="1287" y="35533"/>
                  </a:lnTo>
                  <a:lnTo>
                    <a:pt x="1502" y="35661"/>
                  </a:lnTo>
                  <a:lnTo>
                    <a:pt x="1759" y="35790"/>
                  </a:lnTo>
                  <a:lnTo>
                    <a:pt x="2016" y="35897"/>
                  </a:lnTo>
                  <a:lnTo>
                    <a:pt x="2295" y="35983"/>
                  </a:lnTo>
                  <a:lnTo>
                    <a:pt x="2574" y="36069"/>
                  </a:lnTo>
                  <a:lnTo>
                    <a:pt x="2874" y="36112"/>
                  </a:lnTo>
                  <a:lnTo>
                    <a:pt x="3196" y="36155"/>
                  </a:lnTo>
                  <a:lnTo>
                    <a:pt x="3260" y="36326"/>
                  </a:lnTo>
                  <a:lnTo>
                    <a:pt x="3346" y="36519"/>
                  </a:lnTo>
                  <a:lnTo>
                    <a:pt x="3432" y="36691"/>
                  </a:lnTo>
                  <a:lnTo>
                    <a:pt x="3560" y="36862"/>
                  </a:lnTo>
                  <a:lnTo>
                    <a:pt x="3689" y="37012"/>
                  </a:lnTo>
                  <a:lnTo>
                    <a:pt x="3839" y="37141"/>
                  </a:lnTo>
                  <a:lnTo>
                    <a:pt x="4011" y="37270"/>
                  </a:lnTo>
                  <a:lnTo>
                    <a:pt x="4204" y="37355"/>
                  </a:lnTo>
                  <a:lnTo>
                    <a:pt x="4375" y="37441"/>
                  </a:lnTo>
                  <a:lnTo>
                    <a:pt x="4590" y="37484"/>
                  </a:lnTo>
                  <a:lnTo>
                    <a:pt x="4804" y="37527"/>
                  </a:lnTo>
                  <a:lnTo>
                    <a:pt x="5019" y="37548"/>
                  </a:lnTo>
                  <a:lnTo>
                    <a:pt x="5169" y="37527"/>
                  </a:lnTo>
                  <a:lnTo>
                    <a:pt x="5383" y="37506"/>
                  </a:lnTo>
                  <a:lnTo>
                    <a:pt x="5683" y="37398"/>
                  </a:lnTo>
                  <a:lnTo>
                    <a:pt x="6091" y="37205"/>
                  </a:lnTo>
                  <a:lnTo>
                    <a:pt x="6648" y="36884"/>
                  </a:lnTo>
                  <a:lnTo>
                    <a:pt x="7420" y="36433"/>
                  </a:lnTo>
                  <a:lnTo>
                    <a:pt x="8428" y="35769"/>
                  </a:lnTo>
                  <a:lnTo>
                    <a:pt x="9715" y="34889"/>
                  </a:lnTo>
                  <a:lnTo>
                    <a:pt x="9736" y="35447"/>
                  </a:lnTo>
                  <a:lnTo>
                    <a:pt x="9779" y="35833"/>
                  </a:lnTo>
                  <a:lnTo>
                    <a:pt x="9822" y="36219"/>
                  </a:lnTo>
                  <a:lnTo>
                    <a:pt x="9951" y="36969"/>
                  </a:lnTo>
                  <a:lnTo>
                    <a:pt x="10144" y="37720"/>
                  </a:lnTo>
                  <a:lnTo>
                    <a:pt x="10358" y="38428"/>
                  </a:lnTo>
                  <a:lnTo>
                    <a:pt x="10637" y="39135"/>
                  </a:lnTo>
                  <a:lnTo>
                    <a:pt x="10937" y="39822"/>
                  </a:lnTo>
                  <a:lnTo>
                    <a:pt x="11259" y="40486"/>
                  </a:lnTo>
                  <a:lnTo>
                    <a:pt x="11623" y="41151"/>
                  </a:lnTo>
                  <a:lnTo>
                    <a:pt x="12031" y="41773"/>
                  </a:lnTo>
                  <a:lnTo>
                    <a:pt x="12438" y="42416"/>
                  </a:lnTo>
                  <a:lnTo>
                    <a:pt x="12889" y="43017"/>
                  </a:lnTo>
                  <a:lnTo>
                    <a:pt x="13339" y="43617"/>
                  </a:lnTo>
                  <a:lnTo>
                    <a:pt x="13811" y="44218"/>
                  </a:lnTo>
                  <a:lnTo>
                    <a:pt x="14304" y="44797"/>
                  </a:lnTo>
                  <a:lnTo>
                    <a:pt x="15290" y="45912"/>
                  </a:lnTo>
                  <a:lnTo>
                    <a:pt x="15483" y="46083"/>
                  </a:lnTo>
                  <a:lnTo>
                    <a:pt x="15698" y="46212"/>
                  </a:lnTo>
                  <a:lnTo>
                    <a:pt x="15912" y="46298"/>
                  </a:lnTo>
                  <a:lnTo>
                    <a:pt x="16169" y="46319"/>
                  </a:lnTo>
                  <a:lnTo>
                    <a:pt x="17070" y="46362"/>
                  </a:lnTo>
                  <a:lnTo>
                    <a:pt x="17671" y="46340"/>
                  </a:lnTo>
                  <a:lnTo>
                    <a:pt x="18271" y="46319"/>
                  </a:lnTo>
                  <a:lnTo>
                    <a:pt x="18893" y="46255"/>
                  </a:lnTo>
                  <a:lnTo>
                    <a:pt x="19493" y="46190"/>
                  </a:lnTo>
                  <a:lnTo>
                    <a:pt x="20094" y="46105"/>
                  </a:lnTo>
                  <a:lnTo>
                    <a:pt x="20694" y="45997"/>
                  </a:lnTo>
                  <a:lnTo>
                    <a:pt x="21295" y="45869"/>
                  </a:lnTo>
                  <a:lnTo>
                    <a:pt x="21895" y="45719"/>
                  </a:lnTo>
                  <a:lnTo>
                    <a:pt x="22067" y="45740"/>
                  </a:lnTo>
                  <a:lnTo>
                    <a:pt x="22260" y="45719"/>
                  </a:lnTo>
                  <a:lnTo>
                    <a:pt x="22431" y="45676"/>
                  </a:lnTo>
                  <a:lnTo>
                    <a:pt x="22603" y="45611"/>
                  </a:lnTo>
                  <a:lnTo>
                    <a:pt x="22774" y="45526"/>
                  </a:lnTo>
                  <a:lnTo>
                    <a:pt x="22924" y="45418"/>
                  </a:lnTo>
                  <a:lnTo>
                    <a:pt x="23053" y="45290"/>
                  </a:lnTo>
                  <a:lnTo>
                    <a:pt x="23182" y="45140"/>
                  </a:lnTo>
                  <a:lnTo>
                    <a:pt x="23267" y="44990"/>
                  </a:lnTo>
                  <a:lnTo>
                    <a:pt x="23332" y="44861"/>
                  </a:lnTo>
                  <a:lnTo>
                    <a:pt x="23375" y="44732"/>
                  </a:lnTo>
                  <a:lnTo>
                    <a:pt x="23396" y="44604"/>
                  </a:lnTo>
                  <a:lnTo>
                    <a:pt x="23417" y="44475"/>
                  </a:lnTo>
                  <a:lnTo>
                    <a:pt x="23417" y="44346"/>
                  </a:lnTo>
                  <a:lnTo>
                    <a:pt x="23417" y="44218"/>
                  </a:lnTo>
                  <a:lnTo>
                    <a:pt x="23396" y="44067"/>
                  </a:lnTo>
                  <a:lnTo>
                    <a:pt x="23353" y="43939"/>
                  </a:lnTo>
                  <a:lnTo>
                    <a:pt x="23310" y="43810"/>
                  </a:lnTo>
                  <a:lnTo>
                    <a:pt x="23246" y="43703"/>
                  </a:lnTo>
                  <a:lnTo>
                    <a:pt x="23182" y="43596"/>
                  </a:lnTo>
                  <a:lnTo>
                    <a:pt x="23096" y="43488"/>
                  </a:lnTo>
                  <a:lnTo>
                    <a:pt x="23010" y="43381"/>
                  </a:lnTo>
                  <a:lnTo>
                    <a:pt x="22903" y="43295"/>
                  </a:lnTo>
                  <a:lnTo>
                    <a:pt x="22796" y="43231"/>
                  </a:lnTo>
                  <a:lnTo>
                    <a:pt x="22667" y="43145"/>
                  </a:lnTo>
                  <a:lnTo>
                    <a:pt x="21766" y="42695"/>
                  </a:lnTo>
                  <a:lnTo>
                    <a:pt x="21595" y="41773"/>
                  </a:lnTo>
                  <a:lnTo>
                    <a:pt x="21359" y="40315"/>
                  </a:lnTo>
                  <a:lnTo>
                    <a:pt x="21595" y="40272"/>
                  </a:lnTo>
                  <a:lnTo>
                    <a:pt x="21959" y="40594"/>
                  </a:lnTo>
                  <a:lnTo>
                    <a:pt x="22410" y="40958"/>
                  </a:lnTo>
                  <a:lnTo>
                    <a:pt x="22924" y="41344"/>
                  </a:lnTo>
                  <a:lnTo>
                    <a:pt x="23482" y="41709"/>
                  </a:lnTo>
                  <a:lnTo>
                    <a:pt x="23761" y="41880"/>
                  </a:lnTo>
                  <a:lnTo>
                    <a:pt x="24061" y="42030"/>
                  </a:lnTo>
                  <a:lnTo>
                    <a:pt x="24361" y="42180"/>
                  </a:lnTo>
                  <a:lnTo>
                    <a:pt x="24661" y="42309"/>
                  </a:lnTo>
                  <a:lnTo>
                    <a:pt x="24961" y="42416"/>
                  </a:lnTo>
                  <a:lnTo>
                    <a:pt x="25262" y="42502"/>
                  </a:lnTo>
                  <a:lnTo>
                    <a:pt x="25562" y="42566"/>
                  </a:lnTo>
                  <a:lnTo>
                    <a:pt x="25862" y="42588"/>
                  </a:lnTo>
                  <a:lnTo>
                    <a:pt x="26098" y="42652"/>
                  </a:lnTo>
                  <a:lnTo>
                    <a:pt x="26312" y="42674"/>
                  </a:lnTo>
                  <a:lnTo>
                    <a:pt x="26463" y="42652"/>
                  </a:lnTo>
                  <a:lnTo>
                    <a:pt x="26591" y="42631"/>
                  </a:lnTo>
                  <a:lnTo>
                    <a:pt x="26720" y="42609"/>
                  </a:lnTo>
                  <a:lnTo>
                    <a:pt x="26849" y="42566"/>
                  </a:lnTo>
                  <a:lnTo>
                    <a:pt x="26977" y="42502"/>
                  </a:lnTo>
                  <a:lnTo>
                    <a:pt x="27084" y="42416"/>
                  </a:lnTo>
                  <a:lnTo>
                    <a:pt x="27213" y="42352"/>
                  </a:lnTo>
                  <a:lnTo>
                    <a:pt x="27299" y="42245"/>
                  </a:lnTo>
                  <a:lnTo>
                    <a:pt x="30644" y="38749"/>
                  </a:lnTo>
                  <a:lnTo>
                    <a:pt x="30773" y="38599"/>
                  </a:lnTo>
                  <a:lnTo>
                    <a:pt x="30880" y="38428"/>
                  </a:lnTo>
                  <a:lnTo>
                    <a:pt x="30944" y="38256"/>
                  </a:lnTo>
                  <a:lnTo>
                    <a:pt x="31009" y="38063"/>
                  </a:lnTo>
                  <a:lnTo>
                    <a:pt x="31030" y="37870"/>
                  </a:lnTo>
                  <a:lnTo>
                    <a:pt x="31030" y="37677"/>
                  </a:lnTo>
                  <a:lnTo>
                    <a:pt x="30987" y="37484"/>
                  </a:lnTo>
                  <a:lnTo>
                    <a:pt x="30944" y="37313"/>
                  </a:lnTo>
                  <a:lnTo>
                    <a:pt x="30859" y="37120"/>
                  </a:lnTo>
                  <a:lnTo>
                    <a:pt x="30730" y="36969"/>
                  </a:lnTo>
                  <a:lnTo>
                    <a:pt x="30601" y="36819"/>
                  </a:lnTo>
                  <a:lnTo>
                    <a:pt x="30451" y="36691"/>
                  </a:lnTo>
                  <a:lnTo>
                    <a:pt x="30301" y="36605"/>
                  </a:lnTo>
                  <a:lnTo>
                    <a:pt x="30129" y="36519"/>
                  </a:lnTo>
                  <a:lnTo>
                    <a:pt x="29936" y="36476"/>
                  </a:lnTo>
                  <a:lnTo>
                    <a:pt x="29743" y="36455"/>
                  </a:lnTo>
                  <a:lnTo>
                    <a:pt x="28671" y="36391"/>
                  </a:lnTo>
                  <a:lnTo>
                    <a:pt x="28264" y="36090"/>
                  </a:lnTo>
                  <a:lnTo>
                    <a:pt x="27792" y="35704"/>
                  </a:lnTo>
                  <a:lnTo>
                    <a:pt x="27470" y="35383"/>
                  </a:lnTo>
                  <a:lnTo>
                    <a:pt x="27170" y="35040"/>
                  </a:lnTo>
                  <a:lnTo>
                    <a:pt x="26849" y="34675"/>
                  </a:lnTo>
                  <a:lnTo>
                    <a:pt x="26548" y="34310"/>
                  </a:lnTo>
                  <a:lnTo>
                    <a:pt x="26548" y="34310"/>
                  </a:lnTo>
                  <a:lnTo>
                    <a:pt x="27363" y="34825"/>
                  </a:lnTo>
                  <a:lnTo>
                    <a:pt x="28006" y="35233"/>
                  </a:lnTo>
                  <a:lnTo>
                    <a:pt x="28500" y="35511"/>
                  </a:lnTo>
                  <a:lnTo>
                    <a:pt x="28864" y="35704"/>
                  </a:lnTo>
                  <a:lnTo>
                    <a:pt x="29143" y="35812"/>
                  </a:lnTo>
                  <a:lnTo>
                    <a:pt x="29357" y="35876"/>
                  </a:lnTo>
                  <a:lnTo>
                    <a:pt x="29529" y="35897"/>
                  </a:lnTo>
                  <a:lnTo>
                    <a:pt x="29872" y="35897"/>
                  </a:lnTo>
                  <a:lnTo>
                    <a:pt x="30087" y="35854"/>
                  </a:lnTo>
                  <a:lnTo>
                    <a:pt x="30280" y="35812"/>
                  </a:lnTo>
                  <a:lnTo>
                    <a:pt x="30473" y="35726"/>
                  </a:lnTo>
                  <a:lnTo>
                    <a:pt x="30644" y="35640"/>
                  </a:lnTo>
                  <a:lnTo>
                    <a:pt x="30794" y="35533"/>
                  </a:lnTo>
                  <a:lnTo>
                    <a:pt x="30944" y="35383"/>
                  </a:lnTo>
                  <a:lnTo>
                    <a:pt x="31073" y="35233"/>
                  </a:lnTo>
                  <a:lnTo>
                    <a:pt x="31180" y="35104"/>
                  </a:lnTo>
                  <a:lnTo>
                    <a:pt x="31266" y="34954"/>
                  </a:lnTo>
                  <a:lnTo>
                    <a:pt x="31352" y="34782"/>
                  </a:lnTo>
                  <a:lnTo>
                    <a:pt x="31416" y="34632"/>
                  </a:lnTo>
                  <a:lnTo>
                    <a:pt x="31695" y="34589"/>
                  </a:lnTo>
                  <a:lnTo>
                    <a:pt x="31974" y="34546"/>
                  </a:lnTo>
                  <a:lnTo>
                    <a:pt x="32252" y="34482"/>
                  </a:lnTo>
                  <a:lnTo>
                    <a:pt x="32488" y="34396"/>
                  </a:lnTo>
                  <a:lnTo>
                    <a:pt x="32724" y="34289"/>
                  </a:lnTo>
                  <a:lnTo>
                    <a:pt x="32960" y="34160"/>
                  </a:lnTo>
                  <a:lnTo>
                    <a:pt x="33174" y="34032"/>
                  </a:lnTo>
                  <a:lnTo>
                    <a:pt x="33367" y="33882"/>
                  </a:lnTo>
                  <a:lnTo>
                    <a:pt x="33539" y="33710"/>
                  </a:lnTo>
                  <a:lnTo>
                    <a:pt x="33689" y="33517"/>
                  </a:lnTo>
                  <a:lnTo>
                    <a:pt x="33839" y="33324"/>
                  </a:lnTo>
                  <a:lnTo>
                    <a:pt x="33968" y="33110"/>
                  </a:lnTo>
                  <a:lnTo>
                    <a:pt x="34075" y="32895"/>
                  </a:lnTo>
                  <a:lnTo>
                    <a:pt x="34182" y="32659"/>
                  </a:lnTo>
                  <a:lnTo>
                    <a:pt x="34247" y="32402"/>
                  </a:lnTo>
                  <a:lnTo>
                    <a:pt x="34311" y="32145"/>
                  </a:lnTo>
                  <a:lnTo>
                    <a:pt x="34332" y="31823"/>
                  </a:lnTo>
                  <a:lnTo>
                    <a:pt x="34311" y="31501"/>
                  </a:lnTo>
                  <a:lnTo>
                    <a:pt x="34268" y="31180"/>
                  </a:lnTo>
                  <a:lnTo>
                    <a:pt x="34161" y="30858"/>
                  </a:lnTo>
                  <a:lnTo>
                    <a:pt x="34011" y="30515"/>
                  </a:lnTo>
                  <a:lnTo>
                    <a:pt x="33818" y="30193"/>
                  </a:lnTo>
                  <a:lnTo>
                    <a:pt x="33560" y="29850"/>
                  </a:lnTo>
                  <a:lnTo>
                    <a:pt x="33260" y="29528"/>
                  </a:lnTo>
                  <a:lnTo>
                    <a:pt x="32917" y="29185"/>
                  </a:lnTo>
                  <a:lnTo>
                    <a:pt x="32531" y="28821"/>
                  </a:lnTo>
                  <a:lnTo>
                    <a:pt x="32081" y="28478"/>
                  </a:lnTo>
                  <a:lnTo>
                    <a:pt x="31588" y="28113"/>
                  </a:lnTo>
                  <a:lnTo>
                    <a:pt x="31052" y="27727"/>
                  </a:lnTo>
                  <a:lnTo>
                    <a:pt x="30451" y="27363"/>
                  </a:lnTo>
                  <a:lnTo>
                    <a:pt x="29786" y="26977"/>
                  </a:lnTo>
                  <a:lnTo>
                    <a:pt x="29100" y="26569"/>
                  </a:lnTo>
                  <a:lnTo>
                    <a:pt x="29851" y="26248"/>
                  </a:lnTo>
                  <a:lnTo>
                    <a:pt x="30215" y="26055"/>
                  </a:lnTo>
                  <a:lnTo>
                    <a:pt x="30601" y="25840"/>
                  </a:lnTo>
                  <a:lnTo>
                    <a:pt x="30987" y="25626"/>
                  </a:lnTo>
                  <a:lnTo>
                    <a:pt x="31352" y="25390"/>
                  </a:lnTo>
                  <a:lnTo>
                    <a:pt x="31716" y="25132"/>
                  </a:lnTo>
                  <a:lnTo>
                    <a:pt x="32059" y="24854"/>
                  </a:lnTo>
                  <a:lnTo>
                    <a:pt x="32488" y="24511"/>
                  </a:lnTo>
                  <a:lnTo>
                    <a:pt x="32874" y="24146"/>
                  </a:lnTo>
                  <a:lnTo>
                    <a:pt x="33239" y="23781"/>
                  </a:lnTo>
                  <a:lnTo>
                    <a:pt x="33560" y="23374"/>
                  </a:lnTo>
                  <a:lnTo>
                    <a:pt x="33796" y="23074"/>
                  </a:lnTo>
                  <a:lnTo>
                    <a:pt x="33989" y="22774"/>
                  </a:lnTo>
                  <a:lnTo>
                    <a:pt x="34182" y="22495"/>
                  </a:lnTo>
                  <a:lnTo>
                    <a:pt x="34332" y="22195"/>
                  </a:lnTo>
                  <a:lnTo>
                    <a:pt x="34483" y="21894"/>
                  </a:lnTo>
                  <a:lnTo>
                    <a:pt x="34590" y="21616"/>
                  </a:lnTo>
                  <a:lnTo>
                    <a:pt x="34697" y="21315"/>
                  </a:lnTo>
                  <a:lnTo>
                    <a:pt x="34783" y="21015"/>
                  </a:lnTo>
                  <a:lnTo>
                    <a:pt x="34847" y="20715"/>
                  </a:lnTo>
                  <a:lnTo>
                    <a:pt x="34911" y="20415"/>
                  </a:lnTo>
                  <a:lnTo>
                    <a:pt x="34933" y="20115"/>
                  </a:lnTo>
                  <a:lnTo>
                    <a:pt x="34954" y="19814"/>
                  </a:lnTo>
                  <a:lnTo>
                    <a:pt x="34954" y="19514"/>
                  </a:lnTo>
                  <a:lnTo>
                    <a:pt x="34954" y="19214"/>
                  </a:lnTo>
                  <a:lnTo>
                    <a:pt x="34911" y="18635"/>
                  </a:lnTo>
                  <a:lnTo>
                    <a:pt x="34804" y="18035"/>
                  </a:lnTo>
                  <a:lnTo>
                    <a:pt x="34654" y="17456"/>
                  </a:lnTo>
                  <a:lnTo>
                    <a:pt x="34483" y="16898"/>
                  </a:lnTo>
                  <a:lnTo>
                    <a:pt x="34268" y="16362"/>
                  </a:lnTo>
                  <a:lnTo>
                    <a:pt x="34032" y="15826"/>
                  </a:lnTo>
                  <a:lnTo>
                    <a:pt x="33775" y="15311"/>
                  </a:lnTo>
                  <a:lnTo>
                    <a:pt x="33496" y="14818"/>
                  </a:lnTo>
                  <a:lnTo>
                    <a:pt x="33217" y="14346"/>
                  </a:lnTo>
                  <a:lnTo>
                    <a:pt x="32917" y="13917"/>
                  </a:lnTo>
                  <a:lnTo>
                    <a:pt x="33303" y="13767"/>
                  </a:lnTo>
                  <a:lnTo>
                    <a:pt x="33689" y="13617"/>
                  </a:lnTo>
                  <a:lnTo>
                    <a:pt x="34054" y="13424"/>
                  </a:lnTo>
                  <a:lnTo>
                    <a:pt x="34418" y="13188"/>
                  </a:lnTo>
                  <a:lnTo>
                    <a:pt x="34783" y="12952"/>
                  </a:lnTo>
                  <a:lnTo>
                    <a:pt x="35104" y="12674"/>
                  </a:lnTo>
                  <a:lnTo>
                    <a:pt x="35426" y="12352"/>
                  </a:lnTo>
                  <a:lnTo>
                    <a:pt x="35726" y="12009"/>
                  </a:lnTo>
                  <a:lnTo>
                    <a:pt x="35855" y="11794"/>
                  </a:lnTo>
                  <a:lnTo>
                    <a:pt x="36005" y="11580"/>
                  </a:lnTo>
                  <a:lnTo>
                    <a:pt x="36112" y="11365"/>
                  </a:lnTo>
                  <a:lnTo>
                    <a:pt x="36220" y="11151"/>
                  </a:lnTo>
                  <a:lnTo>
                    <a:pt x="36327" y="10937"/>
                  </a:lnTo>
                  <a:lnTo>
                    <a:pt x="36413" y="10701"/>
                  </a:lnTo>
                  <a:lnTo>
                    <a:pt x="36477" y="10465"/>
                  </a:lnTo>
                  <a:lnTo>
                    <a:pt x="36541" y="10229"/>
                  </a:lnTo>
                  <a:lnTo>
                    <a:pt x="36584" y="9972"/>
                  </a:lnTo>
                  <a:lnTo>
                    <a:pt x="36627" y="9714"/>
                  </a:lnTo>
                  <a:lnTo>
                    <a:pt x="36648" y="9200"/>
                  </a:lnTo>
                  <a:lnTo>
                    <a:pt x="36627" y="8664"/>
                  </a:lnTo>
                  <a:lnTo>
                    <a:pt x="36563" y="8106"/>
                  </a:lnTo>
                  <a:lnTo>
                    <a:pt x="36498" y="7763"/>
                  </a:lnTo>
                  <a:lnTo>
                    <a:pt x="36434" y="7420"/>
                  </a:lnTo>
                  <a:lnTo>
                    <a:pt x="36327" y="7098"/>
                  </a:lnTo>
                  <a:lnTo>
                    <a:pt x="36220" y="6776"/>
                  </a:lnTo>
                  <a:lnTo>
                    <a:pt x="36112" y="6476"/>
                  </a:lnTo>
                  <a:lnTo>
                    <a:pt x="35984" y="6197"/>
                  </a:lnTo>
                  <a:lnTo>
                    <a:pt x="35834" y="5919"/>
                  </a:lnTo>
                  <a:lnTo>
                    <a:pt x="35683" y="5661"/>
                  </a:lnTo>
                  <a:lnTo>
                    <a:pt x="35512" y="5404"/>
                  </a:lnTo>
                  <a:lnTo>
                    <a:pt x="35340" y="5168"/>
                  </a:lnTo>
                  <a:lnTo>
                    <a:pt x="35147" y="4932"/>
                  </a:lnTo>
                  <a:lnTo>
                    <a:pt x="34954" y="4718"/>
                  </a:lnTo>
                  <a:lnTo>
                    <a:pt x="34761" y="4503"/>
                  </a:lnTo>
                  <a:lnTo>
                    <a:pt x="34547" y="4310"/>
                  </a:lnTo>
                  <a:lnTo>
                    <a:pt x="34332" y="4117"/>
                  </a:lnTo>
                  <a:lnTo>
                    <a:pt x="34097" y="3946"/>
                  </a:lnTo>
                  <a:lnTo>
                    <a:pt x="33625" y="3646"/>
                  </a:lnTo>
                  <a:lnTo>
                    <a:pt x="33132" y="3367"/>
                  </a:lnTo>
                  <a:lnTo>
                    <a:pt x="32617" y="3152"/>
                  </a:lnTo>
                  <a:lnTo>
                    <a:pt x="32081" y="2959"/>
                  </a:lnTo>
                  <a:lnTo>
                    <a:pt x="31545" y="2809"/>
                  </a:lnTo>
                  <a:lnTo>
                    <a:pt x="31009" y="2724"/>
                  </a:lnTo>
                  <a:lnTo>
                    <a:pt x="30473" y="2659"/>
                  </a:lnTo>
                  <a:lnTo>
                    <a:pt x="29915" y="2638"/>
                  </a:lnTo>
                  <a:lnTo>
                    <a:pt x="29465" y="2659"/>
                  </a:lnTo>
                  <a:lnTo>
                    <a:pt x="29036" y="2702"/>
                  </a:lnTo>
                  <a:lnTo>
                    <a:pt x="28607" y="2766"/>
                  </a:lnTo>
                  <a:lnTo>
                    <a:pt x="28199" y="2852"/>
                  </a:lnTo>
                  <a:lnTo>
                    <a:pt x="27813" y="2981"/>
                  </a:lnTo>
                  <a:lnTo>
                    <a:pt x="27470" y="3131"/>
                  </a:lnTo>
                  <a:lnTo>
                    <a:pt x="27149" y="3303"/>
                  </a:lnTo>
                  <a:lnTo>
                    <a:pt x="26870" y="3496"/>
                  </a:lnTo>
                  <a:lnTo>
                    <a:pt x="26677" y="3646"/>
                  </a:lnTo>
                  <a:lnTo>
                    <a:pt x="26505" y="3817"/>
                  </a:lnTo>
                  <a:lnTo>
                    <a:pt x="26162" y="4182"/>
                  </a:lnTo>
                  <a:lnTo>
                    <a:pt x="25841" y="4568"/>
                  </a:lnTo>
                  <a:lnTo>
                    <a:pt x="25540" y="4997"/>
                  </a:lnTo>
                  <a:lnTo>
                    <a:pt x="25262" y="5447"/>
                  </a:lnTo>
                  <a:lnTo>
                    <a:pt x="25004" y="5897"/>
                  </a:lnTo>
                  <a:lnTo>
                    <a:pt x="24768" y="6348"/>
                  </a:lnTo>
                  <a:lnTo>
                    <a:pt x="24554" y="6798"/>
                  </a:lnTo>
                  <a:lnTo>
                    <a:pt x="23954" y="6583"/>
                  </a:lnTo>
                  <a:lnTo>
                    <a:pt x="23353" y="6412"/>
                  </a:lnTo>
                  <a:lnTo>
                    <a:pt x="23203" y="6219"/>
                  </a:lnTo>
                  <a:lnTo>
                    <a:pt x="23289" y="6133"/>
                  </a:lnTo>
                  <a:lnTo>
                    <a:pt x="26248" y="2959"/>
                  </a:lnTo>
                  <a:lnTo>
                    <a:pt x="26334" y="2852"/>
                  </a:lnTo>
                  <a:lnTo>
                    <a:pt x="26398" y="2745"/>
                  </a:lnTo>
                  <a:lnTo>
                    <a:pt x="26484" y="2616"/>
                  </a:lnTo>
                  <a:lnTo>
                    <a:pt x="26527" y="2509"/>
                  </a:lnTo>
                  <a:lnTo>
                    <a:pt x="26570" y="2380"/>
                  </a:lnTo>
                  <a:lnTo>
                    <a:pt x="26591" y="2252"/>
                  </a:lnTo>
                  <a:lnTo>
                    <a:pt x="26613" y="1973"/>
                  </a:lnTo>
                  <a:lnTo>
                    <a:pt x="26570" y="1716"/>
                  </a:lnTo>
                  <a:lnTo>
                    <a:pt x="26548" y="1587"/>
                  </a:lnTo>
                  <a:lnTo>
                    <a:pt x="26484" y="1458"/>
                  </a:lnTo>
                  <a:lnTo>
                    <a:pt x="26420" y="1330"/>
                  </a:lnTo>
                  <a:lnTo>
                    <a:pt x="26355" y="1222"/>
                  </a:lnTo>
                  <a:lnTo>
                    <a:pt x="26270" y="1115"/>
                  </a:lnTo>
                  <a:lnTo>
                    <a:pt x="26162" y="1008"/>
                  </a:lnTo>
                  <a:lnTo>
                    <a:pt x="25969" y="858"/>
                  </a:lnTo>
                  <a:lnTo>
                    <a:pt x="25733" y="729"/>
                  </a:lnTo>
                  <a:lnTo>
                    <a:pt x="25476" y="665"/>
                  </a:lnTo>
                  <a:lnTo>
                    <a:pt x="25219" y="643"/>
                  </a:lnTo>
                  <a:lnTo>
                    <a:pt x="25090" y="643"/>
                  </a:lnTo>
                  <a:lnTo>
                    <a:pt x="24940" y="665"/>
                  </a:lnTo>
                  <a:lnTo>
                    <a:pt x="24811" y="708"/>
                  </a:lnTo>
                  <a:lnTo>
                    <a:pt x="24683" y="751"/>
                  </a:lnTo>
                  <a:lnTo>
                    <a:pt x="24554" y="815"/>
                  </a:lnTo>
                  <a:lnTo>
                    <a:pt x="24425" y="901"/>
                  </a:lnTo>
                  <a:lnTo>
                    <a:pt x="24318" y="987"/>
                  </a:lnTo>
                  <a:lnTo>
                    <a:pt x="24211" y="1072"/>
                  </a:lnTo>
                  <a:lnTo>
                    <a:pt x="22774" y="2616"/>
                  </a:lnTo>
                  <a:lnTo>
                    <a:pt x="23031" y="1823"/>
                  </a:lnTo>
                  <a:lnTo>
                    <a:pt x="23074" y="1694"/>
                  </a:lnTo>
                  <a:lnTo>
                    <a:pt x="23096" y="1544"/>
                  </a:lnTo>
                  <a:lnTo>
                    <a:pt x="23117" y="1415"/>
                  </a:lnTo>
                  <a:lnTo>
                    <a:pt x="23096" y="1287"/>
                  </a:lnTo>
                  <a:lnTo>
                    <a:pt x="23074" y="1137"/>
                  </a:lnTo>
                  <a:lnTo>
                    <a:pt x="23053" y="1008"/>
                  </a:lnTo>
                  <a:lnTo>
                    <a:pt x="22967" y="772"/>
                  </a:lnTo>
                  <a:lnTo>
                    <a:pt x="22817" y="536"/>
                  </a:lnTo>
                  <a:lnTo>
                    <a:pt x="22731" y="451"/>
                  </a:lnTo>
                  <a:lnTo>
                    <a:pt x="22624" y="343"/>
                  </a:lnTo>
                  <a:lnTo>
                    <a:pt x="22517" y="258"/>
                  </a:lnTo>
                  <a:lnTo>
                    <a:pt x="22410" y="193"/>
                  </a:lnTo>
                  <a:lnTo>
                    <a:pt x="22281" y="129"/>
                  </a:lnTo>
                  <a:lnTo>
                    <a:pt x="22152" y="65"/>
                  </a:lnTo>
                  <a:lnTo>
                    <a:pt x="21938" y="22"/>
                  </a:lnTo>
                  <a:lnTo>
                    <a:pt x="21723" y="0"/>
                  </a:lnTo>
                  <a:lnTo>
                    <a:pt x="21509" y="22"/>
                  </a:lnTo>
                  <a:lnTo>
                    <a:pt x="21295" y="86"/>
                  </a:lnTo>
                  <a:lnTo>
                    <a:pt x="21102" y="150"/>
                  </a:lnTo>
                  <a:lnTo>
                    <a:pt x="20909" y="279"/>
                  </a:lnTo>
                  <a:lnTo>
                    <a:pt x="20737" y="408"/>
                  </a:lnTo>
                  <a:lnTo>
                    <a:pt x="20608" y="579"/>
                  </a:lnTo>
                  <a:lnTo>
                    <a:pt x="20501" y="751"/>
                  </a:lnTo>
                  <a:lnTo>
                    <a:pt x="20415" y="965"/>
                  </a:lnTo>
                  <a:lnTo>
                    <a:pt x="19536" y="3581"/>
                  </a:lnTo>
                  <a:lnTo>
                    <a:pt x="18614" y="922"/>
                  </a:lnTo>
                  <a:lnTo>
                    <a:pt x="18528" y="729"/>
                  </a:lnTo>
                  <a:lnTo>
                    <a:pt x="18421" y="558"/>
                  </a:lnTo>
                  <a:lnTo>
                    <a:pt x="18271" y="386"/>
                  </a:lnTo>
                  <a:lnTo>
                    <a:pt x="18121" y="258"/>
                  </a:lnTo>
                  <a:lnTo>
                    <a:pt x="17928" y="150"/>
                  </a:lnTo>
                  <a:lnTo>
                    <a:pt x="17735" y="65"/>
                  </a:lnTo>
                  <a:lnTo>
                    <a:pt x="17520" y="22"/>
                  </a:lnTo>
                  <a:lnTo>
                    <a:pt x="17306" y="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" name="Google Shape;15314;p37"/>
            <p:cNvGrpSpPr/>
            <p:nvPr/>
          </p:nvGrpSpPr>
          <p:grpSpPr>
            <a:xfrm>
              <a:off x="3698788" y="-1294175"/>
              <a:ext cx="853500" cy="1093650"/>
              <a:chOff x="4950850" y="-1225550"/>
              <a:chExt cx="853500" cy="1093650"/>
            </a:xfrm>
          </p:grpSpPr>
          <p:sp>
            <p:nvSpPr>
              <p:cNvPr id="115" name="Google Shape;15315;p37"/>
              <p:cNvSpPr/>
              <p:nvPr/>
            </p:nvSpPr>
            <p:spPr>
              <a:xfrm>
                <a:off x="5418875" y="-642825"/>
                <a:ext cx="327575" cy="249850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9994" extrusionOk="0">
                    <a:moveTo>
                      <a:pt x="2230" y="1"/>
                    </a:moveTo>
                    <a:lnTo>
                      <a:pt x="0" y="3432"/>
                    </a:lnTo>
                    <a:lnTo>
                      <a:pt x="1394" y="4461"/>
                    </a:lnTo>
                    <a:lnTo>
                      <a:pt x="2852" y="5512"/>
                    </a:lnTo>
                    <a:lnTo>
                      <a:pt x="4525" y="6713"/>
                    </a:lnTo>
                    <a:lnTo>
                      <a:pt x="6262" y="7913"/>
                    </a:lnTo>
                    <a:lnTo>
                      <a:pt x="7077" y="8471"/>
                    </a:lnTo>
                    <a:lnTo>
                      <a:pt x="7827" y="8964"/>
                    </a:lnTo>
                    <a:lnTo>
                      <a:pt x="8492" y="9393"/>
                    </a:lnTo>
                    <a:lnTo>
                      <a:pt x="9028" y="9715"/>
                    </a:lnTo>
                    <a:lnTo>
                      <a:pt x="9435" y="9929"/>
                    </a:lnTo>
                    <a:lnTo>
                      <a:pt x="9585" y="9972"/>
                    </a:lnTo>
                    <a:lnTo>
                      <a:pt x="9693" y="9993"/>
                    </a:lnTo>
                    <a:lnTo>
                      <a:pt x="9843" y="9972"/>
                    </a:lnTo>
                    <a:lnTo>
                      <a:pt x="9950" y="9929"/>
                    </a:lnTo>
                    <a:lnTo>
                      <a:pt x="10057" y="9865"/>
                    </a:lnTo>
                    <a:lnTo>
                      <a:pt x="10143" y="9779"/>
                    </a:lnTo>
                    <a:lnTo>
                      <a:pt x="10186" y="9693"/>
                    </a:lnTo>
                    <a:lnTo>
                      <a:pt x="10229" y="9586"/>
                    </a:lnTo>
                    <a:lnTo>
                      <a:pt x="10272" y="9457"/>
                    </a:lnTo>
                    <a:lnTo>
                      <a:pt x="10272" y="9329"/>
                    </a:lnTo>
                    <a:lnTo>
                      <a:pt x="10293" y="9093"/>
                    </a:lnTo>
                    <a:lnTo>
                      <a:pt x="10272" y="8878"/>
                    </a:lnTo>
                    <a:lnTo>
                      <a:pt x="10229" y="8664"/>
                    </a:lnTo>
                    <a:lnTo>
                      <a:pt x="10336" y="8685"/>
                    </a:lnTo>
                    <a:lnTo>
                      <a:pt x="10636" y="8728"/>
                    </a:lnTo>
                    <a:lnTo>
                      <a:pt x="11044" y="8750"/>
                    </a:lnTo>
                    <a:lnTo>
                      <a:pt x="11301" y="8728"/>
                    </a:lnTo>
                    <a:lnTo>
                      <a:pt x="11537" y="8707"/>
                    </a:lnTo>
                    <a:lnTo>
                      <a:pt x="11794" y="8643"/>
                    </a:lnTo>
                    <a:lnTo>
                      <a:pt x="12052" y="8578"/>
                    </a:lnTo>
                    <a:lnTo>
                      <a:pt x="12287" y="8471"/>
                    </a:lnTo>
                    <a:lnTo>
                      <a:pt x="12502" y="8321"/>
                    </a:lnTo>
                    <a:lnTo>
                      <a:pt x="12695" y="8128"/>
                    </a:lnTo>
                    <a:lnTo>
                      <a:pt x="12781" y="8021"/>
                    </a:lnTo>
                    <a:lnTo>
                      <a:pt x="12866" y="7892"/>
                    </a:lnTo>
                    <a:lnTo>
                      <a:pt x="12931" y="7763"/>
                    </a:lnTo>
                    <a:lnTo>
                      <a:pt x="12995" y="7613"/>
                    </a:lnTo>
                    <a:lnTo>
                      <a:pt x="13038" y="7463"/>
                    </a:lnTo>
                    <a:lnTo>
                      <a:pt x="13081" y="7292"/>
                    </a:lnTo>
                    <a:lnTo>
                      <a:pt x="13102" y="7141"/>
                    </a:lnTo>
                    <a:lnTo>
                      <a:pt x="13102" y="7013"/>
                    </a:lnTo>
                    <a:lnTo>
                      <a:pt x="13081" y="6884"/>
                    </a:lnTo>
                    <a:lnTo>
                      <a:pt x="13038" y="6755"/>
                    </a:lnTo>
                    <a:lnTo>
                      <a:pt x="12995" y="6605"/>
                    </a:lnTo>
                    <a:lnTo>
                      <a:pt x="12931" y="6477"/>
                    </a:lnTo>
                    <a:lnTo>
                      <a:pt x="12759" y="6176"/>
                    </a:lnTo>
                    <a:lnTo>
                      <a:pt x="12523" y="5898"/>
                    </a:lnTo>
                    <a:lnTo>
                      <a:pt x="12266" y="5597"/>
                    </a:lnTo>
                    <a:lnTo>
                      <a:pt x="11944" y="5297"/>
                    </a:lnTo>
                    <a:lnTo>
                      <a:pt x="11580" y="4997"/>
                    </a:lnTo>
                    <a:lnTo>
                      <a:pt x="11194" y="4697"/>
                    </a:lnTo>
                    <a:lnTo>
                      <a:pt x="10786" y="4418"/>
                    </a:lnTo>
                    <a:lnTo>
                      <a:pt x="10336" y="4118"/>
                    </a:lnTo>
                    <a:lnTo>
                      <a:pt x="9864" y="3818"/>
                    </a:lnTo>
                    <a:lnTo>
                      <a:pt x="8878" y="3239"/>
                    </a:lnTo>
                    <a:lnTo>
                      <a:pt x="7848" y="2681"/>
                    </a:lnTo>
                    <a:lnTo>
                      <a:pt x="6819" y="2145"/>
                    </a:lnTo>
                    <a:lnTo>
                      <a:pt x="5811" y="1652"/>
                    </a:lnTo>
                    <a:lnTo>
                      <a:pt x="4010" y="837"/>
                    </a:lnTo>
                    <a:lnTo>
                      <a:pt x="2723" y="258"/>
                    </a:lnTo>
                    <a:lnTo>
                      <a:pt x="2359" y="86"/>
                    </a:lnTo>
                    <a:lnTo>
                      <a:pt x="22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316;p37"/>
              <p:cNvSpPr/>
              <p:nvPr/>
            </p:nvSpPr>
            <p:spPr>
              <a:xfrm>
                <a:off x="5193175" y="-661575"/>
                <a:ext cx="468025" cy="529675"/>
              </a:xfrm>
              <a:custGeom>
                <a:avLst/>
                <a:gdLst/>
                <a:ahLst/>
                <a:cxnLst/>
                <a:rect l="l" t="t" r="r" b="b"/>
                <a:pathLst>
                  <a:path w="18721" h="21187" extrusionOk="0">
                    <a:moveTo>
                      <a:pt x="3624" y="0"/>
                    </a:moveTo>
                    <a:lnTo>
                      <a:pt x="3174" y="729"/>
                    </a:lnTo>
                    <a:lnTo>
                      <a:pt x="2724" y="1501"/>
                    </a:lnTo>
                    <a:lnTo>
                      <a:pt x="2402" y="2059"/>
                    </a:lnTo>
                    <a:lnTo>
                      <a:pt x="2102" y="2659"/>
                    </a:lnTo>
                    <a:lnTo>
                      <a:pt x="1823" y="3260"/>
                    </a:lnTo>
                    <a:lnTo>
                      <a:pt x="1566" y="3860"/>
                    </a:lnTo>
                    <a:lnTo>
                      <a:pt x="1308" y="4482"/>
                    </a:lnTo>
                    <a:lnTo>
                      <a:pt x="1072" y="5104"/>
                    </a:lnTo>
                    <a:lnTo>
                      <a:pt x="858" y="5747"/>
                    </a:lnTo>
                    <a:lnTo>
                      <a:pt x="665" y="6390"/>
                    </a:lnTo>
                    <a:lnTo>
                      <a:pt x="472" y="7034"/>
                    </a:lnTo>
                    <a:lnTo>
                      <a:pt x="322" y="7677"/>
                    </a:lnTo>
                    <a:lnTo>
                      <a:pt x="215" y="8320"/>
                    </a:lnTo>
                    <a:lnTo>
                      <a:pt x="107" y="8964"/>
                    </a:lnTo>
                    <a:lnTo>
                      <a:pt x="43" y="9586"/>
                    </a:lnTo>
                    <a:lnTo>
                      <a:pt x="22" y="10207"/>
                    </a:lnTo>
                    <a:lnTo>
                      <a:pt x="0" y="10829"/>
                    </a:lnTo>
                    <a:lnTo>
                      <a:pt x="43" y="11451"/>
                    </a:lnTo>
                    <a:lnTo>
                      <a:pt x="107" y="12159"/>
                    </a:lnTo>
                    <a:lnTo>
                      <a:pt x="236" y="12845"/>
                    </a:lnTo>
                    <a:lnTo>
                      <a:pt x="408" y="13510"/>
                    </a:lnTo>
                    <a:lnTo>
                      <a:pt x="622" y="14175"/>
                    </a:lnTo>
                    <a:lnTo>
                      <a:pt x="858" y="14818"/>
                    </a:lnTo>
                    <a:lnTo>
                      <a:pt x="1158" y="15461"/>
                    </a:lnTo>
                    <a:lnTo>
                      <a:pt x="1458" y="16083"/>
                    </a:lnTo>
                    <a:lnTo>
                      <a:pt x="1801" y="16683"/>
                    </a:lnTo>
                    <a:lnTo>
                      <a:pt x="2166" y="17284"/>
                    </a:lnTo>
                    <a:lnTo>
                      <a:pt x="2573" y="17863"/>
                    </a:lnTo>
                    <a:lnTo>
                      <a:pt x="2981" y="18442"/>
                    </a:lnTo>
                    <a:lnTo>
                      <a:pt x="3410" y="18999"/>
                    </a:lnTo>
                    <a:lnTo>
                      <a:pt x="3860" y="19557"/>
                    </a:lnTo>
                    <a:lnTo>
                      <a:pt x="4332" y="20093"/>
                    </a:lnTo>
                    <a:lnTo>
                      <a:pt x="5275" y="21165"/>
                    </a:lnTo>
                    <a:lnTo>
                      <a:pt x="6004" y="21187"/>
                    </a:lnTo>
                    <a:lnTo>
                      <a:pt x="6734" y="21187"/>
                    </a:lnTo>
                    <a:lnTo>
                      <a:pt x="7484" y="21144"/>
                    </a:lnTo>
                    <a:lnTo>
                      <a:pt x="8213" y="21058"/>
                    </a:lnTo>
                    <a:lnTo>
                      <a:pt x="8964" y="20951"/>
                    </a:lnTo>
                    <a:lnTo>
                      <a:pt x="9693" y="20822"/>
                    </a:lnTo>
                    <a:lnTo>
                      <a:pt x="10400" y="20672"/>
                    </a:lnTo>
                    <a:lnTo>
                      <a:pt x="11108" y="20479"/>
                    </a:lnTo>
                    <a:lnTo>
                      <a:pt x="9628" y="19793"/>
                    </a:lnTo>
                    <a:lnTo>
                      <a:pt x="8814" y="15397"/>
                    </a:lnTo>
                    <a:lnTo>
                      <a:pt x="11044" y="15032"/>
                    </a:lnTo>
                    <a:lnTo>
                      <a:pt x="11516" y="15440"/>
                    </a:lnTo>
                    <a:lnTo>
                      <a:pt x="12009" y="15869"/>
                    </a:lnTo>
                    <a:lnTo>
                      <a:pt x="12631" y="16362"/>
                    </a:lnTo>
                    <a:lnTo>
                      <a:pt x="12952" y="16598"/>
                    </a:lnTo>
                    <a:lnTo>
                      <a:pt x="13317" y="16812"/>
                    </a:lnTo>
                    <a:lnTo>
                      <a:pt x="13681" y="17027"/>
                    </a:lnTo>
                    <a:lnTo>
                      <a:pt x="14024" y="17198"/>
                    </a:lnTo>
                    <a:lnTo>
                      <a:pt x="14389" y="17327"/>
                    </a:lnTo>
                    <a:lnTo>
                      <a:pt x="14732" y="17413"/>
                    </a:lnTo>
                    <a:lnTo>
                      <a:pt x="14904" y="17434"/>
                    </a:lnTo>
                    <a:lnTo>
                      <a:pt x="15225" y="17434"/>
                    </a:lnTo>
                    <a:lnTo>
                      <a:pt x="15375" y="17413"/>
                    </a:lnTo>
                    <a:lnTo>
                      <a:pt x="18721" y="13917"/>
                    </a:lnTo>
                    <a:lnTo>
                      <a:pt x="17520" y="13917"/>
                    </a:lnTo>
                    <a:lnTo>
                      <a:pt x="17027" y="13553"/>
                    </a:lnTo>
                    <a:lnTo>
                      <a:pt x="16491" y="13124"/>
                    </a:lnTo>
                    <a:lnTo>
                      <a:pt x="15847" y="12588"/>
                    </a:lnTo>
                    <a:lnTo>
                      <a:pt x="15504" y="12287"/>
                    </a:lnTo>
                    <a:lnTo>
                      <a:pt x="15140" y="11944"/>
                    </a:lnTo>
                    <a:lnTo>
                      <a:pt x="14796" y="11601"/>
                    </a:lnTo>
                    <a:lnTo>
                      <a:pt x="14453" y="11215"/>
                    </a:lnTo>
                    <a:lnTo>
                      <a:pt x="14132" y="10851"/>
                    </a:lnTo>
                    <a:lnTo>
                      <a:pt x="13831" y="10443"/>
                    </a:lnTo>
                    <a:lnTo>
                      <a:pt x="13553" y="10057"/>
                    </a:lnTo>
                    <a:lnTo>
                      <a:pt x="13317" y="9650"/>
                    </a:lnTo>
                    <a:lnTo>
                      <a:pt x="13188" y="9371"/>
                    </a:lnTo>
                    <a:lnTo>
                      <a:pt x="13038" y="9049"/>
                    </a:lnTo>
                    <a:lnTo>
                      <a:pt x="12759" y="8299"/>
                    </a:lnTo>
                    <a:lnTo>
                      <a:pt x="12502" y="7441"/>
                    </a:lnTo>
                    <a:lnTo>
                      <a:pt x="12266" y="6540"/>
                    </a:lnTo>
                    <a:lnTo>
                      <a:pt x="12052" y="5576"/>
                    </a:lnTo>
                    <a:lnTo>
                      <a:pt x="11880" y="4589"/>
                    </a:lnTo>
                    <a:lnTo>
                      <a:pt x="11837" y="4117"/>
                    </a:lnTo>
                    <a:lnTo>
                      <a:pt x="11773" y="3646"/>
                    </a:lnTo>
                    <a:lnTo>
                      <a:pt x="11751" y="3195"/>
                    </a:lnTo>
                    <a:lnTo>
                      <a:pt x="11730" y="2745"/>
                    </a:lnTo>
                    <a:lnTo>
                      <a:pt x="11709" y="1244"/>
                    </a:lnTo>
                    <a:lnTo>
                      <a:pt x="11730" y="665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317;p37"/>
              <p:cNvSpPr/>
              <p:nvPr/>
            </p:nvSpPr>
            <p:spPr>
              <a:xfrm>
                <a:off x="5261250" y="-661575"/>
                <a:ext cx="225175" cy="11097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4439" extrusionOk="0">
                    <a:moveTo>
                      <a:pt x="901" y="0"/>
                    </a:moveTo>
                    <a:lnTo>
                      <a:pt x="451" y="729"/>
                    </a:lnTo>
                    <a:lnTo>
                      <a:pt x="1" y="1501"/>
                    </a:lnTo>
                    <a:lnTo>
                      <a:pt x="108" y="1716"/>
                    </a:lnTo>
                    <a:lnTo>
                      <a:pt x="236" y="1909"/>
                    </a:lnTo>
                    <a:lnTo>
                      <a:pt x="386" y="2102"/>
                    </a:lnTo>
                    <a:lnTo>
                      <a:pt x="558" y="2295"/>
                    </a:lnTo>
                    <a:lnTo>
                      <a:pt x="730" y="2466"/>
                    </a:lnTo>
                    <a:lnTo>
                      <a:pt x="901" y="2638"/>
                    </a:lnTo>
                    <a:lnTo>
                      <a:pt x="1309" y="2981"/>
                    </a:lnTo>
                    <a:lnTo>
                      <a:pt x="1737" y="3281"/>
                    </a:lnTo>
                    <a:lnTo>
                      <a:pt x="2188" y="3538"/>
                    </a:lnTo>
                    <a:lnTo>
                      <a:pt x="2660" y="3774"/>
                    </a:lnTo>
                    <a:lnTo>
                      <a:pt x="3131" y="3989"/>
                    </a:lnTo>
                    <a:lnTo>
                      <a:pt x="3646" y="4182"/>
                    </a:lnTo>
                    <a:lnTo>
                      <a:pt x="4182" y="4310"/>
                    </a:lnTo>
                    <a:lnTo>
                      <a:pt x="4718" y="4418"/>
                    </a:lnTo>
                    <a:lnTo>
                      <a:pt x="4997" y="4439"/>
                    </a:lnTo>
                    <a:lnTo>
                      <a:pt x="5833" y="4439"/>
                    </a:lnTo>
                    <a:lnTo>
                      <a:pt x="6091" y="4396"/>
                    </a:lnTo>
                    <a:lnTo>
                      <a:pt x="6369" y="4353"/>
                    </a:lnTo>
                    <a:lnTo>
                      <a:pt x="6648" y="4310"/>
                    </a:lnTo>
                    <a:lnTo>
                      <a:pt x="6905" y="4225"/>
                    </a:lnTo>
                    <a:lnTo>
                      <a:pt x="7163" y="4139"/>
                    </a:lnTo>
                    <a:lnTo>
                      <a:pt x="7420" y="4032"/>
                    </a:lnTo>
                    <a:lnTo>
                      <a:pt x="7656" y="3903"/>
                    </a:lnTo>
                    <a:lnTo>
                      <a:pt x="7870" y="3774"/>
                    </a:lnTo>
                    <a:lnTo>
                      <a:pt x="8085" y="3624"/>
                    </a:lnTo>
                    <a:lnTo>
                      <a:pt x="8278" y="3474"/>
                    </a:lnTo>
                    <a:lnTo>
                      <a:pt x="8471" y="3302"/>
                    </a:lnTo>
                    <a:lnTo>
                      <a:pt x="8664" y="3131"/>
                    </a:lnTo>
                    <a:lnTo>
                      <a:pt x="8835" y="2938"/>
                    </a:lnTo>
                    <a:lnTo>
                      <a:pt x="9007" y="2745"/>
                    </a:lnTo>
                    <a:lnTo>
                      <a:pt x="8986" y="1244"/>
                    </a:lnTo>
                    <a:lnTo>
                      <a:pt x="9007" y="665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318;p37"/>
              <p:cNvSpPr/>
              <p:nvPr/>
            </p:nvSpPr>
            <p:spPr>
              <a:xfrm>
                <a:off x="4950850" y="-626750"/>
                <a:ext cx="360275" cy="274525"/>
              </a:xfrm>
              <a:custGeom>
                <a:avLst/>
                <a:gdLst/>
                <a:ahLst/>
                <a:cxnLst/>
                <a:rect l="l" t="t" r="r" b="b"/>
                <a:pathLst>
                  <a:path w="14411" h="10981" extrusionOk="0">
                    <a:moveTo>
                      <a:pt x="11966" y="1"/>
                    </a:moveTo>
                    <a:lnTo>
                      <a:pt x="11923" y="22"/>
                    </a:lnTo>
                    <a:lnTo>
                      <a:pt x="11816" y="87"/>
                    </a:lnTo>
                    <a:lnTo>
                      <a:pt x="11409" y="280"/>
                    </a:lnTo>
                    <a:lnTo>
                      <a:pt x="9993" y="902"/>
                    </a:lnTo>
                    <a:lnTo>
                      <a:pt x="9071" y="1330"/>
                    </a:lnTo>
                    <a:lnTo>
                      <a:pt x="8021" y="1824"/>
                    </a:lnTo>
                    <a:lnTo>
                      <a:pt x="6905" y="2360"/>
                    </a:lnTo>
                    <a:lnTo>
                      <a:pt x="5769" y="2939"/>
                    </a:lnTo>
                    <a:lnTo>
                      <a:pt x="4654" y="3539"/>
                    </a:lnTo>
                    <a:lnTo>
                      <a:pt x="3560" y="4183"/>
                    </a:lnTo>
                    <a:lnTo>
                      <a:pt x="3046" y="4504"/>
                    </a:lnTo>
                    <a:lnTo>
                      <a:pt x="2552" y="4847"/>
                    </a:lnTo>
                    <a:lnTo>
                      <a:pt x="2102" y="5169"/>
                    </a:lnTo>
                    <a:lnTo>
                      <a:pt x="1673" y="5491"/>
                    </a:lnTo>
                    <a:lnTo>
                      <a:pt x="1266" y="5834"/>
                    </a:lnTo>
                    <a:lnTo>
                      <a:pt x="923" y="6155"/>
                    </a:lnTo>
                    <a:lnTo>
                      <a:pt x="622" y="6477"/>
                    </a:lnTo>
                    <a:lnTo>
                      <a:pt x="386" y="6799"/>
                    </a:lnTo>
                    <a:lnTo>
                      <a:pt x="193" y="7099"/>
                    </a:lnTo>
                    <a:lnTo>
                      <a:pt x="129" y="7270"/>
                    </a:lnTo>
                    <a:lnTo>
                      <a:pt x="65" y="7421"/>
                    </a:lnTo>
                    <a:lnTo>
                      <a:pt x="22" y="7571"/>
                    </a:lnTo>
                    <a:lnTo>
                      <a:pt x="0" y="7721"/>
                    </a:lnTo>
                    <a:lnTo>
                      <a:pt x="0" y="7871"/>
                    </a:lnTo>
                    <a:lnTo>
                      <a:pt x="22" y="8000"/>
                    </a:lnTo>
                    <a:lnTo>
                      <a:pt x="65" y="8193"/>
                    </a:lnTo>
                    <a:lnTo>
                      <a:pt x="108" y="8364"/>
                    </a:lnTo>
                    <a:lnTo>
                      <a:pt x="172" y="8536"/>
                    </a:lnTo>
                    <a:lnTo>
                      <a:pt x="258" y="8686"/>
                    </a:lnTo>
                    <a:lnTo>
                      <a:pt x="344" y="8814"/>
                    </a:lnTo>
                    <a:lnTo>
                      <a:pt x="429" y="8943"/>
                    </a:lnTo>
                    <a:lnTo>
                      <a:pt x="537" y="9050"/>
                    </a:lnTo>
                    <a:lnTo>
                      <a:pt x="665" y="9136"/>
                    </a:lnTo>
                    <a:lnTo>
                      <a:pt x="901" y="9308"/>
                    </a:lnTo>
                    <a:lnTo>
                      <a:pt x="1158" y="9415"/>
                    </a:lnTo>
                    <a:lnTo>
                      <a:pt x="1437" y="9501"/>
                    </a:lnTo>
                    <a:lnTo>
                      <a:pt x="1716" y="9565"/>
                    </a:lnTo>
                    <a:lnTo>
                      <a:pt x="1995" y="9608"/>
                    </a:lnTo>
                    <a:lnTo>
                      <a:pt x="2252" y="9608"/>
                    </a:lnTo>
                    <a:lnTo>
                      <a:pt x="2702" y="9586"/>
                    </a:lnTo>
                    <a:lnTo>
                      <a:pt x="3024" y="9543"/>
                    </a:lnTo>
                    <a:lnTo>
                      <a:pt x="3153" y="9522"/>
                    </a:lnTo>
                    <a:lnTo>
                      <a:pt x="3110" y="9758"/>
                    </a:lnTo>
                    <a:lnTo>
                      <a:pt x="3088" y="9994"/>
                    </a:lnTo>
                    <a:lnTo>
                      <a:pt x="3110" y="10251"/>
                    </a:lnTo>
                    <a:lnTo>
                      <a:pt x="3131" y="10401"/>
                    </a:lnTo>
                    <a:lnTo>
                      <a:pt x="3153" y="10530"/>
                    </a:lnTo>
                    <a:lnTo>
                      <a:pt x="3196" y="10659"/>
                    </a:lnTo>
                    <a:lnTo>
                      <a:pt x="3260" y="10766"/>
                    </a:lnTo>
                    <a:lnTo>
                      <a:pt x="3346" y="10852"/>
                    </a:lnTo>
                    <a:lnTo>
                      <a:pt x="3453" y="10916"/>
                    </a:lnTo>
                    <a:lnTo>
                      <a:pt x="3603" y="10980"/>
                    </a:lnTo>
                    <a:lnTo>
                      <a:pt x="3753" y="10980"/>
                    </a:lnTo>
                    <a:lnTo>
                      <a:pt x="3860" y="10959"/>
                    </a:lnTo>
                    <a:lnTo>
                      <a:pt x="4032" y="10916"/>
                    </a:lnTo>
                    <a:lnTo>
                      <a:pt x="4482" y="10680"/>
                    </a:lnTo>
                    <a:lnTo>
                      <a:pt x="5083" y="10315"/>
                    </a:lnTo>
                    <a:lnTo>
                      <a:pt x="5812" y="9865"/>
                    </a:lnTo>
                    <a:lnTo>
                      <a:pt x="6648" y="9308"/>
                    </a:lnTo>
                    <a:lnTo>
                      <a:pt x="7527" y="8707"/>
                    </a:lnTo>
                    <a:lnTo>
                      <a:pt x="9436" y="7378"/>
                    </a:lnTo>
                    <a:lnTo>
                      <a:pt x="11280" y="6048"/>
                    </a:lnTo>
                    <a:lnTo>
                      <a:pt x="12888" y="4890"/>
                    </a:lnTo>
                    <a:lnTo>
                      <a:pt x="14411" y="3775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319;p37"/>
              <p:cNvSpPr/>
              <p:nvPr/>
            </p:nvSpPr>
            <p:spPr>
              <a:xfrm>
                <a:off x="5484275" y="-607975"/>
                <a:ext cx="178000" cy="382800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15312" extrusionOk="0">
                    <a:moveTo>
                      <a:pt x="43" y="0"/>
                    </a:moveTo>
                    <a:lnTo>
                      <a:pt x="0" y="22"/>
                    </a:lnTo>
                    <a:lnTo>
                      <a:pt x="0" y="43"/>
                    </a:lnTo>
                    <a:lnTo>
                      <a:pt x="0" y="108"/>
                    </a:lnTo>
                    <a:lnTo>
                      <a:pt x="86" y="987"/>
                    </a:lnTo>
                    <a:lnTo>
                      <a:pt x="172" y="1695"/>
                    </a:lnTo>
                    <a:lnTo>
                      <a:pt x="279" y="2531"/>
                    </a:lnTo>
                    <a:lnTo>
                      <a:pt x="429" y="3432"/>
                    </a:lnTo>
                    <a:lnTo>
                      <a:pt x="579" y="4354"/>
                    </a:lnTo>
                    <a:lnTo>
                      <a:pt x="772" y="5211"/>
                    </a:lnTo>
                    <a:lnTo>
                      <a:pt x="879" y="5597"/>
                    </a:lnTo>
                    <a:lnTo>
                      <a:pt x="1008" y="5983"/>
                    </a:lnTo>
                    <a:lnTo>
                      <a:pt x="1158" y="6348"/>
                    </a:lnTo>
                    <a:lnTo>
                      <a:pt x="1330" y="6755"/>
                    </a:lnTo>
                    <a:lnTo>
                      <a:pt x="1544" y="7163"/>
                    </a:lnTo>
                    <a:lnTo>
                      <a:pt x="1780" y="7592"/>
                    </a:lnTo>
                    <a:lnTo>
                      <a:pt x="2037" y="7999"/>
                    </a:lnTo>
                    <a:lnTo>
                      <a:pt x="2338" y="8428"/>
                    </a:lnTo>
                    <a:lnTo>
                      <a:pt x="2638" y="8835"/>
                    </a:lnTo>
                    <a:lnTo>
                      <a:pt x="2959" y="9264"/>
                    </a:lnTo>
                    <a:lnTo>
                      <a:pt x="3281" y="9650"/>
                    </a:lnTo>
                    <a:lnTo>
                      <a:pt x="3624" y="10036"/>
                    </a:lnTo>
                    <a:lnTo>
                      <a:pt x="3946" y="10401"/>
                    </a:lnTo>
                    <a:lnTo>
                      <a:pt x="4289" y="10722"/>
                    </a:lnTo>
                    <a:lnTo>
                      <a:pt x="4632" y="11023"/>
                    </a:lnTo>
                    <a:lnTo>
                      <a:pt x="4975" y="11301"/>
                    </a:lnTo>
                    <a:lnTo>
                      <a:pt x="5297" y="11537"/>
                    </a:lnTo>
                    <a:lnTo>
                      <a:pt x="5597" y="11730"/>
                    </a:lnTo>
                    <a:lnTo>
                      <a:pt x="5618" y="11730"/>
                    </a:lnTo>
                    <a:lnTo>
                      <a:pt x="6969" y="11795"/>
                    </a:lnTo>
                    <a:lnTo>
                      <a:pt x="3689" y="15226"/>
                    </a:lnTo>
                    <a:lnTo>
                      <a:pt x="3689" y="15269"/>
                    </a:lnTo>
                    <a:lnTo>
                      <a:pt x="3689" y="15290"/>
                    </a:lnTo>
                    <a:lnTo>
                      <a:pt x="3731" y="15311"/>
                    </a:lnTo>
                    <a:lnTo>
                      <a:pt x="3753" y="15290"/>
                    </a:lnTo>
                    <a:lnTo>
                      <a:pt x="7098" y="11795"/>
                    </a:lnTo>
                    <a:lnTo>
                      <a:pt x="7120" y="11773"/>
                    </a:lnTo>
                    <a:lnTo>
                      <a:pt x="7120" y="11752"/>
                    </a:lnTo>
                    <a:lnTo>
                      <a:pt x="7098" y="11730"/>
                    </a:lnTo>
                    <a:lnTo>
                      <a:pt x="7077" y="11730"/>
                    </a:lnTo>
                    <a:lnTo>
                      <a:pt x="5639" y="11646"/>
                    </a:lnTo>
                    <a:lnTo>
                      <a:pt x="5640" y="11645"/>
                    </a:lnTo>
                    <a:lnTo>
                      <a:pt x="5340" y="11473"/>
                    </a:lnTo>
                    <a:lnTo>
                      <a:pt x="5018" y="11237"/>
                    </a:lnTo>
                    <a:lnTo>
                      <a:pt x="4696" y="10958"/>
                    </a:lnTo>
                    <a:lnTo>
                      <a:pt x="4353" y="10658"/>
                    </a:lnTo>
                    <a:lnTo>
                      <a:pt x="4010" y="10336"/>
                    </a:lnTo>
                    <a:lnTo>
                      <a:pt x="3667" y="9972"/>
                    </a:lnTo>
                    <a:lnTo>
                      <a:pt x="3345" y="9586"/>
                    </a:lnTo>
                    <a:lnTo>
                      <a:pt x="3024" y="9200"/>
                    </a:lnTo>
                    <a:lnTo>
                      <a:pt x="2702" y="8792"/>
                    </a:lnTo>
                    <a:lnTo>
                      <a:pt x="2402" y="8385"/>
                    </a:lnTo>
                    <a:lnTo>
                      <a:pt x="2123" y="7956"/>
                    </a:lnTo>
                    <a:lnTo>
                      <a:pt x="1844" y="7549"/>
                    </a:lnTo>
                    <a:lnTo>
                      <a:pt x="1608" y="7120"/>
                    </a:lnTo>
                    <a:lnTo>
                      <a:pt x="1415" y="6712"/>
                    </a:lnTo>
                    <a:lnTo>
                      <a:pt x="1222" y="6326"/>
                    </a:lnTo>
                    <a:lnTo>
                      <a:pt x="1094" y="5940"/>
                    </a:lnTo>
                    <a:lnTo>
                      <a:pt x="965" y="5554"/>
                    </a:lnTo>
                    <a:lnTo>
                      <a:pt x="858" y="5126"/>
                    </a:lnTo>
                    <a:lnTo>
                      <a:pt x="643" y="4203"/>
                    </a:lnTo>
                    <a:lnTo>
                      <a:pt x="472" y="3239"/>
                    </a:lnTo>
                    <a:lnTo>
                      <a:pt x="343" y="2295"/>
                    </a:lnTo>
                    <a:lnTo>
                      <a:pt x="215" y="1437"/>
                    </a:lnTo>
                    <a:lnTo>
                      <a:pt x="150" y="730"/>
                    </a:lnTo>
                    <a:lnTo>
                      <a:pt x="107" y="236"/>
                    </a:lnTo>
                    <a:lnTo>
                      <a:pt x="86" y="108"/>
                    </a:lnTo>
                    <a:lnTo>
                      <a:pt x="86" y="43"/>
                    </a:lnTo>
                    <a:lnTo>
                      <a:pt x="65" y="2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320;p37"/>
              <p:cNvSpPr/>
              <p:nvPr/>
            </p:nvSpPr>
            <p:spPr>
              <a:xfrm>
                <a:off x="5406000" y="-326000"/>
                <a:ext cx="65950" cy="176950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7078" extrusionOk="0">
                    <a:moveTo>
                      <a:pt x="43" y="1"/>
                    </a:moveTo>
                    <a:lnTo>
                      <a:pt x="0" y="22"/>
                    </a:lnTo>
                    <a:lnTo>
                      <a:pt x="0" y="44"/>
                    </a:lnTo>
                    <a:lnTo>
                      <a:pt x="494" y="3218"/>
                    </a:lnTo>
                    <a:lnTo>
                      <a:pt x="858" y="5383"/>
                    </a:lnTo>
                    <a:lnTo>
                      <a:pt x="1008" y="6091"/>
                    </a:lnTo>
                    <a:lnTo>
                      <a:pt x="1051" y="6305"/>
                    </a:lnTo>
                    <a:lnTo>
                      <a:pt x="1073" y="6370"/>
                    </a:lnTo>
                    <a:lnTo>
                      <a:pt x="1073" y="6391"/>
                    </a:lnTo>
                    <a:lnTo>
                      <a:pt x="1094" y="6391"/>
                    </a:lnTo>
                    <a:lnTo>
                      <a:pt x="1115" y="6413"/>
                    </a:lnTo>
                    <a:lnTo>
                      <a:pt x="1158" y="6413"/>
                    </a:lnTo>
                    <a:lnTo>
                      <a:pt x="1480" y="6541"/>
                    </a:lnTo>
                    <a:lnTo>
                      <a:pt x="2188" y="6884"/>
                    </a:lnTo>
                    <a:lnTo>
                      <a:pt x="2466" y="7035"/>
                    </a:lnTo>
                    <a:lnTo>
                      <a:pt x="2574" y="7077"/>
                    </a:lnTo>
                    <a:lnTo>
                      <a:pt x="2617" y="7077"/>
                    </a:lnTo>
                    <a:lnTo>
                      <a:pt x="2638" y="7056"/>
                    </a:lnTo>
                    <a:lnTo>
                      <a:pt x="2638" y="7035"/>
                    </a:lnTo>
                    <a:lnTo>
                      <a:pt x="2617" y="7013"/>
                    </a:lnTo>
                    <a:lnTo>
                      <a:pt x="1909" y="6670"/>
                    </a:lnTo>
                    <a:lnTo>
                      <a:pt x="1416" y="6434"/>
                    </a:lnTo>
                    <a:lnTo>
                      <a:pt x="1244" y="6348"/>
                    </a:lnTo>
                    <a:lnTo>
                      <a:pt x="1180" y="6327"/>
                    </a:lnTo>
                    <a:lnTo>
                      <a:pt x="1158" y="6327"/>
                    </a:lnTo>
                    <a:lnTo>
                      <a:pt x="1137" y="6305"/>
                    </a:lnTo>
                    <a:lnTo>
                      <a:pt x="1051" y="5877"/>
                    </a:lnTo>
                    <a:lnTo>
                      <a:pt x="772" y="4333"/>
                    </a:lnTo>
                    <a:lnTo>
                      <a:pt x="451" y="2403"/>
                    </a:lnTo>
                    <a:lnTo>
                      <a:pt x="193" y="730"/>
                    </a:lnTo>
                    <a:lnTo>
                      <a:pt x="108" y="215"/>
                    </a:lnTo>
                    <a:lnTo>
                      <a:pt x="86" y="22"/>
                    </a:ln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321;p37"/>
              <p:cNvSpPr/>
              <p:nvPr/>
            </p:nvSpPr>
            <p:spPr>
              <a:xfrm>
                <a:off x="5545925" y="-1161775"/>
                <a:ext cx="258425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10337" h="9287" extrusionOk="0">
                    <a:moveTo>
                      <a:pt x="4611" y="1"/>
                    </a:moveTo>
                    <a:lnTo>
                      <a:pt x="4332" y="22"/>
                    </a:lnTo>
                    <a:lnTo>
                      <a:pt x="4053" y="65"/>
                    </a:lnTo>
                    <a:lnTo>
                      <a:pt x="3796" y="108"/>
                    </a:lnTo>
                    <a:lnTo>
                      <a:pt x="3560" y="151"/>
                    </a:lnTo>
                    <a:lnTo>
                      <a:pt x="3324" y="237"/>
                    </a:lnTo>
                    <a:lnTo>
                      <a:pt x="3110" y="301"/>
                    </a:lnTo>
                    <a:lnTo>
                      <a:pt x="2917" y="387"/>
                    </a:lnTo>
                    <a:lnTo>
                      <a:pt x="2724" y="494"/>
                    </a:lnTo>
                    <a:lnTo>
                      <a:pt x="2573" y="601"/>
                    </a:lnTo>
                    <a:lnTo>
                      <a:pt x="2295" y="859"/>
                    </a:lnTo>
                    <a:lnTo>
                      <a:pt x="2016" y="1137"/>
                    </a:lnTo>
                    <a:lnTo>
                      <a:pt x="1759" y="1459"/>
                    </a:lnTo>
                    <a:lnTo>
                      <a:pt x="1523" y="1802"/>
                    </a:lnTo>
                    <a:lnTo>
                      <a:pt x="1287" y="2167"/>
                    </a:lnTo>
                    <a:lnTo>
                      <a:pt x="1072" y="2531"/>
                    </a:lnTo>
                    <a:lnTo>
                      <a:pt x="879" y="2917"/>
                    </a:lnTo>
                    <a:lnTo>
                      <a:pt x="708" y="3282"/>
                    </a:lnTo>
                    <a:lnTo>
                      <a:pt x="408" y="3968"/>
                    </a:lnTo>
                    <a:lnTo>
                      <a:pt x="172" y="4526"/>
                    </a:lnTo>
                    <a:lnTo>
                      <a:pt x="0" y="5062"/>
                    </a:lnTo>
                    <a:lnTo>
                      <a:pt x="5168" y="9286"/>
                    </a:lnTo>
                    <a:lnTo>
                      <a:pt x="5426" y="9265"/>
                    </a:lnTo>
                    <a:lnTo>
                      <a:pt x="5704" y="9243"/>
                    </a:lnTo>
                    <a:lnTo>
                      <a:pt x="6069" y="9179"/>
                    </a:lnTo>
                    <a:lnTo>
                      <a:pt x="6498" y="9093"/>
                    </a:lnTo>
                    <a:lnTo>
                      <a:pt x="6991" y="8986"/>
                    </a:lnTo>
                    <a:lnTo>
                      <a:pt x="7484" y="8814"/>
                    </a:lnTo>
                    <a:lnTo>
                      <a:pt x="7999" y="8621"/>
                    </a:lnTo>
                    <a:lnTo>
                      <a:pt x="8256" y="8493"/>
                    </a:lnTo>
                    <a:lnTo>
                      <a:pt x="8513" y="8343"/>
                    </a:lnTo>
                    <a:lnTo>
                      <a:pt x="8749" y="8192"/>
                    </a:lnTo>
                    <a:lnTo>
                      <a:pt x="8985" y="8021"/>
                    </a:lnTo>
                    <a:lnTo>
                      <a:pt x="9200" y="7828"/>
                    </a:lnTo>
                    <a:lnTo>
                      <a:pt x="9414" y="7635"/>
                    </a:lnTo>
                    <a:lnTo>
                      <a:pt x="9607" y="7399"/>
                    </a:lnTo>
                    <a:lnTo>
                      <a:pt x="9779" y="7163"/>
                    </a:lnTo>
                    <a:lnTo>
                      <a:pt x="9950" y="6906"/>
                    </a:lnTo>
                    <a:lnTo>
                      <a:pt x="10079" y="6606"/>
                    </a:lnTo>
                    <a:lnTo>
                      <a:pt x="10186" y="6305"/>
                    </a:lnTo>
                    <a:lnTo>
                      <a:pt x="10272" y="5962"/>
                    </a:lnTo>
                    <a:lnTo>
                      <a:pt x="10315" y="5619"/>
                    </a:lnTo>
                    <a:lnTo>
                      <a:pt x="10336" y="5233"/>
                    </a:lnTo>
                    <a:lnTo>
                      <a:pt x="10315" y="4847"/>
                    </a:lnTo>
                    <a:lnTo>
                      <a:pt x="10272" y="4397"/>
                    </a:lnTo>
                    <a:lnTo>
                      <a:pt x="10186" y="3968"/>
                    </a:lnTo>
                    <a:lnTo>
                      <a:pt x="10079" y="3582"/>
                    </a:lnTo>
                    <a:lnTo>
                      <a:pt x="9929" y="3196"/>
                    </a:lnTo>
                    <a:lnTo>
                      <a:pt x="9779" y="2832"/>
                    </a:lnTo>
                    <a:lnTo>
                      <a:pt x="9607" y="2510"/>
                    </a:lnTo>
                    <a:lnTo>
                      <a:pt x="9414" y="2210"/>
                    </a:lnTo>
                    <a:lnTo>
                      <a:pt x="9200" y="1909"/>
                    </a:lnTo>
                    <a:lnTo>
                      <a:pt x="8964" y="1652"/>
                    </a:lnTo>
                    <a:lnTo>
                      <a:pt x="8728" y="1416"/>
                    </a:lnTo>
                    <a:lnTo>
                      <a:pt x="8471" y="1180"/>
                    </a:lnTo>
                    <a:lnTo>
                      <a:pt x="8192" y="987"/>
                    </a:lnTo>
                    <a:lnTo>
                      <a:pt x="7913" y="816"/>
                    </a:lnTo>
                    <a:lnTo>
                      <a:pt x="7613" y="644"/>
                    </a:lnTo>
                    <a:lnTo>
                      <a:pt x="7334" y="516"/>
                    </a:lnTo>
                    <a:lnTo>
                      <a:pt x="7034" y="387"/>
                    </a:lnTo>
                    <a:lnTo>
                      <a:pt x="6712" y="280"/>
                    </a:lnTo>
                    <a:lnTo>
                      <a:pt x="6412" y="194"/>
                    </a:lnTo>
                    <a:lnTo>
                      <a:pt x="6112" y="130"/>
                    </a:lnTo>
                    <a:lnTo>
                      <a:pt x="5790" y="65"/>
                    </a:lnTo>
                    <a:lnTo>
                      <a:pt x="5490" y="44"/>
                    </a:lnTo>
                    <a:lnTo>
                      <a:pt x="5190" y="1"/>
                    </a:lnTo>
                    <a:close/>
                  </a:path>
                </a:pathLst>
              </a:custGeom>
              <a:solidFill>
                <a:srgbClr val="CE91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5322;p37"/>
              <p:cNvSpPr/>
              <p:nvPr/>
            </p:nvSpPr>
            <p:spPr>
              <a:xfrm>
                <a:off x="5545925" y="-1161775"/>
                <a:ext cx="258425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10337" h="9287" fill="none" extrusionOk="0">
                    <a:moveTo>
                      <a:pt x="5168" y="9286"/>
                    </a:moveTo>
                    <a:lnTo>
                      <a:pt x="5168" y="9286"/>
                    </a:lnTo>
                    <a:lnTo>
                      <a:pt x="5426" y="9265"/>
                    </a:lnTo>
                    <a:lnTo>
                      <a:pt x="5704" y="9243"/>
                    </a:lnTo>
                    <a:lnTo>
                      <a:pt x="6069" y="9179"/>
                    </a:lnTo>
                    <a:lnTo>
                      <a:pt x="6498" y="9093"/>
                    </a:lnTo>
                    <a:lnTo>
                      <a:pt x="6991" y="8986"/>
                    </a:lnTo>
                    <a:lnTo>
                      <a:pt x="7484" y="8814"/>
                    </a:lnTo>
                    <a:lnTo>
                      <a:pt x="7999" y="8621"/>
                    </a:lnTo>
                    <a:lnTo>
                      <a:pt x="8256" y="8493"/>
                    </a:lnTo>
                    <a:lnTo>
                      <a:pt x="8513" y="8343"/>
                    </a:lnTo>
                    <a:lnTo>
                      <a:pt x="8749" y="8192"/>
                    </a:lnTo>
                    <a:lnTo>
                      <a:pt x="8985" y="8021"/>
                    </a:lnTo>
                    <a:lnTo>
                      <a:pt x="9200" y="7828"/>
                    </a:lnTo>
                    <a:lnTo>
                      <a:pt x="9414" y="7635"/>
                    </a:lnTo>
                    <a:lnTo>
                      <a:pt x="9607" y="7399"/>
                    </a:lnTo>
                    <a:lnTo>
                      <a:pt x="9779" y="7163"/>
                    </a:lnTo>
                    <a:lnTo>
                      <a:pt x="9950" y="6906"/>
                    </a:lnTo>
                    <a:lnTo>
                      <a:pt x="10079" y="6606"/>
                    </a:lnTo>
                    <a:lnTo>
                      <a:pt x="10186" y="6305"/>
                    </a:lnTo>
                    <a:lnTo>
                      <a:pt x="10272" y="5962"/>
                    </a:lnTo>
                    <a:lnTo>
                      <a:pt x="10315" y="5619"/>
                    </a:lnTo>
                    <a:lnTo>
                      <a:pt x="10336" y="5233"/>
                    </a:lnTo>
                    <a:lnTo>
                      <a:pt x="10315" y="4847"/>
                    </a:lnTo>
                    <a:lnTo>
                      <a:pt x="10272" y="4397"/>
                    </a:lnTo>
                    <a:lnTo>
                      <a:pt x="10272" y="4397"/>
                    </a:lnTo>
                    <a:lnTo>
                      <a:pt x="10186" y="3968"/>
                    </a:lnTo>
                    <a:lnTo>
                      <a:pt x="10079" y="3582"/>
                    </a:lnTo>
                    <a:lnTo>
                      <a:pt x="9929" y="3196"/>
                    </a:lnTo>
                    <a:lnTo>
                      <a:pt x="9779" y="2832"/>
                    </a:lnTo>
                    <a:lnTo>
                      <a:pt x="9607" y="2510"/>
                    </a:lnTo>
                    <a:lnTo>
                      <a:pt x="9414" y="2210"/>
                    </a:lnTo>
                    <a:lnTo>
                      <a:pt x="9200" y="1909"/>
                    </a:lnTo>
                    <a:lnTo>
                      <a:pt x="8964" y="1652"/>
                    </a:lnTo>
                    <a:lnTo>
                      <a:pt x="8728" y="1416"/>
                    </a:lnTo>
                    <a:lnTo>
                      <a:pt x="8471" y="1180"/>
                    </a:lnTo>
                    <a:lnTo>
                      <a:pt x="8192" y="987"/>
                    </a:lnTo>
                    <a:lnTo>
                      <a:pt x="7913" y="816"/>
                    </a:lnTo>
                    <a:lnTo>
                      <a:pt x="7613" y="644"/>
                    </a:lnTo>
                    <a:lnTo>
                      <a:pt x="7334" y="516"/>
                    </a:lnTo>
                    <a:lnTo>
                      <a:pt x="7034" y="387"/>
                    </a:lnTo>
                    <a:lnTo>
                      <a:pt x="6712" y="280"/>
                    </a:lnTo>
                    <a:lnTo>
                      <a:pt x="6412" y="194"/>
                    </a:lnTo>
                    <a:lnTo>
                      <a:pt x="6112" y="130"/>
                    </a:lnTo>
                    <a:lnTo>
                      <a:pt x="5790" y="65"/>
                    </a:lnTo>
                    <a:lnTo>
                      <a:pt x="5490" y="44"/>
                    </a:lnTo>
                    <a:lnTo>
                      <a:pt x="5190" y="1"/>
                    </a:lnTo>
                    <a:lnTo>
                      <a:pt x="4889" y="1"/>
                    </a:lnTo>
                    <a:lnTo>
                      <a:pt x="4611" y="1"/>
                    </a:lnTo>
                    <a:lnTo>
                      <a:pt x="4332" y="22"/>
                    </a:lnTo>
                    <a:lnTo>
                      <a:pt x="4053" y="65"/>
                    </a:lnTo>
                    <a:lnTo>
                      <a:pt x="3796" y="108"/>
                    </a:lnTo>
                    <a:lnTo>
                      <a:pt x="3560" y="151"/>
                    </a:lnTo>
                    <a:lnTo>
                      <a:pt x="3324" y="237"/>
                    </a:lnTo>
                    <a:lnTo>
                      <a:pt x="3110" y="301"/>
                    </a:lnTo>
                    <a:lnTo>
                      <a:pt x="2917" y="387"/>
                    </a:lnTo>
                    <a:lnTo>
                      <a:pt x="2724" y="494"/>
                    </a:lnTo>
                    <a:lnTo>
                      <a:pt x="2573" y="601"/>
                    </a:lnTo>
                    <a:lnTo>
                      <a:pt x="2573" y="601"/>
                    </a:lnTo>
                    <a:lnTo>
                      <a:pt x="2295" y="859"/>
                    </a:lnTo>
                    <a:lnTo>
                      <a:pt x="2016" y="1137"/>
                    </a:lnTo>
                    <a:lnTo>
                      <a:pt x="1759" y="1459"/>
                    </a:lnTo>
                    <a:lnTo>
                      <a:pt x="1523" y="1802"/>
                    </a:lnTo>
                    <a:lnTo>
                      <a:pt x="1287" y="2167"/>
                    </a:lnTo>
                    <a:lnTo>
                      <a:pt x="1072" y="2531"/>
                    </a:lnTo>
                    <a:lnTo>
                      <a:pt x="879" y="2917"/>
                    </a:lnTo>
                    <a:lnTo>
                      <a:pt x="708" y="3282"/>
                    </a:lnTo>
                    <a:lnTo>
                      <a:pt x="408" y="3968"/>
                    </a:lnTo>
                    <a:lnTo>
                      <a:pt x="172" y="4526"/>
                    </a:lnTo>
                    <a:lnTo>
                      <a:pt x="0" y="5062"/>
                    </a:lnTo>
                    <a:lnTo>
                      <a:pt x="5168" y="92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5323;p37"/>
              <p:cNvSpPr/>
              <p:nvPr/>
            </p:nvSpPr>
            <p:spPr>
              <a:xfrm>
                <a:off x="5585050" y="-1096900"/>
                <a:ext cx="173725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048" extrusionOk="0">
                    <a:moveTo>
                      <a:pt x="3496" y="1"/>
                    </a:moveTo>
                    <a:lnTo>
                      <a:pt x="3089" y="22"/>
                    </a:lnTo>
                    <a:lnTo>
                      <a:pt x="2703" y="65"/>
                    </a:lnTo>
                    <a:lnTo>
                      <a:pt x="2445" y="129"/>
                    </a:lnTo>
                    <a:lnTo>
                      <a:pt x="2209" y="194"/>
                    </a:lnTo>
                    <a:lnTo>
                      <a:pt x="1973" y="301"/>
                    </a:lnTo>
                    <a:lnTo>
                      <a:pt x="1759" y="408"/>
                    </a:lnTo>
                    <a:lnTo>
                      <a:pt x="1523" y="580"/>
                    </a:lnTo>
                    <a:lnTo>
                      <a:pt x="1330" y="773"/>
                    </a:lnTo>
                    <a:lnTo>
                      <a:pt x="1137" y="987"/>
                    </a:lnTo>
                    <a:lnTo>
                      <a:pt x="966" y="1223"/>
                    </a:lnTo>
                    <a:lnTo>
                      <a:pt x="794" y="1502"/>
                    </a:lnTo>
                    <a:lnTo>
                      <a:pt x="580" y="1823"/>
                    </a:lnTo>
                    <a:lnTo>
                      <a:pt x="408" y="2166"/>
                    </a:lnTo>
                    <a:lnTo>
                      <a:pt x="237" y="2531"/>
                    </a:lnTo>
                    <a:lnTo>
                      <a:pt x="108" y="2917"/>
                    </a:lnTo>
                    <a:lnTo>
                      <a:pt x="44" y="3110"/>
                    </a:lnTo>
                    <a:lnTo>
                      <a:pt x="22" y="3282"/>
                    </a:lnTo>
                    <a:lnTo>
                      <a:pt x="1" y="3475"/>
                    </a:lnTo>
                    <a:lnTo>
                      <a:pt x="1" y="3646"/>
                    </a:lnTo>
                    <a:lnTo>
                      <a:pt x="22" y="3818"/>
                    </a:lnTo>
                    <a:lnTo>
                      <a:pt x="86" y="3989"/>
                    </a:lnTo>
                    <a:lnTo>
                      <a:pt x="151" y="4161"/>
                    </a:lnTo>
                    <a:lnTo>
                      <a:pt x="237" y="4332"/>
                    </a:lnTo>
                    <a:lnTo>
                      <a:pt x="344" y="4482"/>
                    </a:lnTo>
                    <a:lnTo>
                      <a:pt x="451" y="4654"/>
                    </a:lnTo>
                    <a:lnTo>
                      <a:pt x="730" y="4933"/>
                    </a:lnTo>
                    <a:lnTo>
                      <a:pt x="1030" y="5211"/>
                    </a:lnTo>
                    <a:lnTo>
                      <a:pt x="1373" y="5447"/>
                    </a:lnTo>
                    <a:lnTo>
                      <a:pt x="1716" y="5662"/>
                    </a:lnTo>
                    <a:lnTo>
                      <a:pt x="2081" y="5812"/>
                    </a:lnTo>
                    <a:lnTo>
                      <a:pt x="2424" y="5941"/>
                    </a:lnTo>
                    <a:lnTo>
                      <a:pt x="2745" y="6005"/>
                    </a:lnTo>
                    <a:lnTo>
                      <a:pt x="3089" y="6048"/>
                    </a:lnTo>
                    <a:lnTo>
                      <a:pt x="3410" y="6048"/>
                    </a:lnTo>
                    <a:lnTo>
                      <a:pt x="3753" y="6026"/>
                    </a:lnTo>
                    <a:lnTo>
                      <a:pt x="4032" y="5983"/>
                    </a:lnTo>
                    <a:lnTo>
                      <a:pt x="4289" y="5941"/>
                    </a:lnTo>
                    <a:lnTo>
                      <a:pt x="4547" y="5855"/>
                    </a:lnTo>
                    <a:lnTo>
                      <a:pt x="4804" y="5769"/>
                    </a:lnTo>
                    <a:lnTo>
                      <a:pt x="5061" y="5683"/>
                    </a:lnTo>
                    <a:lnTo>
                      <a:pt x="5297" y="5555"/>
                    </a:lnTo>
                    <a:lnTo>
                      <a:pt x="5533" y="5426"/>
                    </a:lnTo>
                    <a:lnTo>
                      <a:pt x="5769" y="5276"/>
                    </a:lnTo>
                    <a:lnTo>
                      <a:pt x="5962" y="5104"/>
                    </a:lnTo>
                    <a:lnTo>
                      <a:pt x="6155" y="4911"/>
                    </a:lnTo>
                    <a:lnTo>
                      <a:pt x="6348" y="4718"/>
                    </a:lnTo>
                    <a:lnTo>
                      <a:pt x="6498" y="4504"/>
                    </a:lnTo>
                    <a:lnTo>
                      <a:pt x="6648" y="4268"/>
                    </a:lnTo>
                    <a:lnTo>
                      <a:pt x="6755" y="4032"/>
                    </a:lnTo>
                    <a:lnTo>
                      <a:pt x="6841" y="3775"/>
                    </a:lnTo>
                    <a:lnTo>
                      <a:pt x="6927" y="3517"/>
                    </a:lnTo>
                    <a:lnTo>
                      <a:pt x="6948" y="3303"/>
                    </a:lnTo>
                    <a:lnTo>
                      <a:pt x="6948" y="3110"/>
                    </a:lnTo>
                    <a:lnTo>
                      <a:pt x="6948" y="2917"/>
                    </a:lnTo>
                    <a:lnTo>
                      <a:pt x="6948" y="2724"/>
                    </a:lnTo>
                    <a:lnTo>
                      <a:pt x="6906" y="2531"/>
                    </a:lnTo>
                    <a:lnTo>
                      <a:pt x="6863" y="2338"/>
                    </a:lnTo>
                    <a:lnTo>
                      <a:pt x="6798" y="2145"/>
                    </a:lnTo>
                    <a:lnTo>
                      <a:pt x="6734" y="1952"/>
                    </a:lnTo>
                    <a:lnTo>
                      <a:pt x="6648" y="1780"/>
                    </a:lnTo>
                    <a:lnTo>
                      <a:pt x="6541" y="1609"/>
                    </a:lnTo>
                    <a:lnTo>
                      <a:pt x="6434" y="1437"/>
                    </a:lnTo>
                    <a:lnTo>
                      <a:pt x="6327" y="1266"/>
                    </a:lnTo>
                    <a:lnTo>
                      <a:pt x="6176" y="1116"/>
                    </a:lnTo>
                    <a:lnTo>
                      <a:pt x="6048" y="966"/>
                    </a:lnTo>
                    <a:lnTo>
                      <a:pt x="5898" y="837"/>
                    </a:lnTo>
                    <a:lnTo>
                      <a:pt x="5748" y="708"/>
                    </a:lnTo>
                    <a:lnTo>
                      <a:pt x="5405" y="494"/>
                    </a:lnTo>
                    <a:lnTo>
                      <a:pt x="5061" y="322"/>
                    </a:lnTo>
                    <a:lnTo>
                      <a:pt x="4675" y="172"/>
                    </a:lnTo>
                    <a:lnTo>
                      <a:pt x="4289" y="86"/>
                    </a:lnTo>
                    <a:lnTo>
                      <a:pt x="3903" y="22"/>
                    </a:lnTo>
                    <a:lnTo>
                      <a:pt x="34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5324;p37"/>
              <p:cNvSpPr/>
              <p:nvPr/>
            </p:nvSpPr>
            <p:spPr>
              <a:xfrm>
                <a:off x="5585050" y="-1096900"/>
                <a:ext cx="173725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048" fill="none" extrusionOk="0">
                    <a:moveTo>
                      <a:pt x="966" y="1223"/>
                    </a:moveTo>
                    <a:lnTo>
                      <a:pt x="966" y="1223"/>
                    </a:lnTo>
                    <a:lnTo>
                      <a:pt x="1137" y="987"/>
                    </a:lnTo>
                    <a:lnTo>
                      <a:pt x="1330" y="773"/>
                    </a:lnTo>
                    <a:lnTo>
                      <a:pt x="1523" y="580"/>
                    </a:lnTo>
                    <a:lnTo>
                      <a:pt x="1759" y="408"/>
                    </a:lnTo>
                    <a:lnTo>
                      <a:pt x="1759" y="408"/>
                    </a:lnTo>
                    <a:lnTo>
                      <a:pt x="1973" y="301"/>
                    </a:lnTo>
                    <a:lnTo>
                      <a:pt x="2209" y="194"/>
                    </a:lnTo>
                    <a:lnTo>
                      <a:pt x="2445" y="129"/>
                    </a:lnTo>
                    <a:lnTo>
                      <a:pt x="2703" y="65"/>
                    </a:lnTo>
                    <a:lnTo>
                      <a:pt x="2703" y="65"/>
                    </a:lnTo>
                    <a:lnTo>
                      <a:pt x="3089" y="22"/>
                    </a:lnTo>
                    <a:lnTo>
                      <a:pt x="3496" y="1"/>
                    </a:lnTo>
                    <a:lnTo>
                      <a:pt x="3903" y="22"/>
                    </a:lnTo>
                    <a:lnTo>
                      <a:pt x="4289" y="86"/>
                    </a:lnTo>
                    <a:lnTo>
                      <a:pt x="4675" y="172"/>
                    </a:lnTo>
                    <a:lnTo>
                      <a:pt x="5061" y="322"/>
                    </a:lnTo>
                    <a:lnTo>
                      <a:pt x="5405" y="494"/>
                    </a:lnTo>
                    <a:lnTo>
                      <a:pt x="5748" y="708"/>
                    </a:lnTo>
                    <a:lnTo>
                      <a:pt x="5748" y="708"/>
                    </a:lnTo>
                    <a:lnTo>
                      <a:pt x="5898" y="837"/>
                    </a:lnTo>
                    <a:lnTo>
                      <a:pt x="6048" y="966"/>
                    </a:lnTo>
                    <a:lnTo>
                      <a:pt x="6176" y="1116"/>
                    </a:lnTo>
                    <a:lnTo>
                      <a:pt x="6327" y="1266"/>
                    </a:lnTo>
                    <a:lnTo>
                      <a:pt x="6434" y="1437"/>
                    </a:lnTo>
                    <a:lnTo>
                      <a:pt x="6541" y="1609"/>
                    </a:lnTo>
                    <a:lnTo>
                      <a:pt x="6648" y="1780"/>
                    </a:lnTo>
                    <a:lnTo>
                      <a:pt x="6734" y="1952"/>
                    </a:lnTo>
                    <a:lnTo>
                      <a:pt x="6798" y="2145"/>
                    </a:lnTo>
                    <a:lnTo>
                      <a:pt x="6863" y="2338"/>
                    </a:lnTo>
                    <a:lnTo>
                      <a:pt x="6906" y="2531"/>
                    </a:lnTo>
                    <a:lnTo>
                      <a:pt x="6948" y="2724"/>
                    </a:lnTo>
                    <a:lnTo>
                      <a:pt x="6948" y="2917"/>
                    </a:lnTo>
                    <a:lnTo>
                      <a:pt x="6948" y="3110"/>
                    </a:lnTo>
                    <a:lnTo>
                      <a:pt x="6948" y="3303"/>
                    </a:lnTo>
                    <a:lnTo>
                      <a:pt x="6927" y="3517"/>
                    </a:lnTo>
                    <a:lnTo>
                      <a:pt x="6927" y="3517"/>
                    </a:lnTo>
                    <a:lnTo>
                      <a:pt x="6841" y="3775"/>
                    </a:lnTo>
                    <a:lnTo>
                      <a:pt x="6755" y="4032"/>
                    </a:lnTo>
                    <a:lnTo>
                      <a:pt x="6648" y="4268"/>
                    </a:lnTo>
                    <a:lnTo>
                      <a:pt x="6498" y="4504"/>
                    </a:lnTo>
                    <a:lnTo>
                      <a:pt x="6348" y="4718"/>
                    </a:lnTo>
                    <a:lnTo>
                      <a:pt x="6155" y="4911"/>
                    </a:lnTo>
                    <a:lnTo>
                      <a:pt x="5962" y="5104"/>
                    </a:lnTo>
                    <a:lnTo>
                      <a:pt x="5769" y="5276"/>
                    </a:lnTo>
                    <a:lnTo>
                      <a:pt x="5769" y="5276"/>
                    </a:lnTo>
                    <a:lnTo>
                      <a:pt x="5533" y="5426"/>
                    </a:lnTo>
                    <a:lnTo>
                      <a:pt x="5297" y="5555"/>
                    </a:lnTo>
                    <a:lnTo>
                      <a:pt x="5061" y="5683"/>
                    </a:lnTo>
                    <a:lnTo>
                      <a:pt x="4804" y="5769"/>
                    </a:lnTo>
                    <a:lnTo>
                      <a:pt x="4547" y="5855"/>
                    </a:lnTo>
                    <a:lnTo>
                      <a:pt x="4289" y="5941"/>
                    </a:lnTo>
                    <a:lnTo>
                      <a:pt x="4032" y="5983"/>
                    </a:lnTo>
                    <a:lnTo>
                      <a:pt x="3753" y="6026"/>
                    </a:lnTo>
                    <a:lnTo>
                      <a:pt x="3753" y="6026"/>
                    </a:lnTo>
                    <a:lnTo>
                      <a:pt x="3410" y="6048"/>
                    </a:lnTo>
                    <a:lnTo>
                      <a:pt x="3089" y="6048"/>
                    </a:lnTo>
                    <a:lnTo>
                      <a:pt x="2745" y="6005"/>
                    </a:lnTo>
                    <a:lnTo>
                      <a:pt x="2424" y="5941"/>
                    </a:lnTo>
                    <a:lnTo>
                      <a:pt x="2424" y="5941"/>
                    </a:lnTo>
                    <a:lnTo>
                      <a:pt x="2081" y="5812"/>
                    </a:lnTo>
                    <a:lnTo>
                      <a:pt x="1716" y="5662"/>
                    </a:lnTo>
                    <a:lnTo>
                      <a:pt x="1373" y="5447"/>
                    </a:lnTo>
                    <a:lnTo>
                      <a:pt x="1030" y="5211"/>
                    </a:lnTo>
                    <a:lnTo>
                      <a:pt x="730" y="4933"/>
                    </a:lnTo>
                    <a:lnTo>
                      <a:pt x="451" y="4654"/>
                    </a:lnTo>
                    <a:lnTo>
                      <a:pt x="344" y="4482"/>
                    </a:lnTo>
                    <a:lnTo>
                      <a:pt x="237" y="4332"/>
                    </a:lnTo>
                    <a:lnTo>
                      <a:pt x="151" y="4161"/>
                    </a:lnTo>
                    <a:lnTo>
                      <a:pt x="86" y="3989"/>
                    </a:lnTo>
                    <a:lnTo>
                      <a:pt x="86" y="3989"/>
                    </a:lnTo>
                    <a:lnTo>
                      <a:pt x="22" y="3818"/>
                    </a:lnTo>
                    <a:lnTo>
                      <a:pt x="1" y="3646"/>
                    </a:lnTo>
                    <a:lnTo>
                      <a:pt x="1" y="3475"/>
                    </a:lnTo>
                    <a:lnTo>
                      <a:pt x="22" y="3282"/>
                    </a:lnTo>
                    <a:lnTo>
                      <a:pt x="44" y="3110"/>
                    </a:lnTo>
                    <a:lnTo>
                      <a:pt x="108" y="2917"/>
                    </a:lnTo>
                    <a:lnTo>
                      <a:pt x="237" y="2531"/>
                    </a:lnTo>
                    <a:lnTo>
                      <a:pt x="408" y="2166"/>
                    </a:lnTo>
                    <a:lnTo>
                      <a:pt x="580" y="1823"/>
                    </a:lnTo>
                    <a:lnTo>
                      <a:pt x="794" y="1502"/>
                    </a:lnTo>
                    <a:lnTo>
                      <a:pt x="966" y="12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5325;p37"/>
              <p:cNvSpPr/>
              <p:nvPr/>
            </p:nvSpPr>
            <p:spPr>
              <a:xfrm>
                <a:off x="5548075" y="-1067400"/>
                <a:ext cx="117425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547" extrusionOk="0">
                    <a:moveTo>
                      <a:pt x="1909" y="0"/>
                    </a:moveTo>
                    <a:lnTo>
                      <a:pt x="1737" y="21"/>
                    </a:lnTo>
                    <a:lnTo>
                      <a:pt x="1565" y="43"/>
                    </a:lnTo>
                    <a:lnTo>
                      <a:pt x="1394" y="107"/>
                    </a:lnTo>
                    <a:lnTo>
                      <a:pt x="1244" y="172"/>
                    </a:lnTo>
                    <a:lnTo>
                      <a:pt x="1008" y="300"/>
                    </a:lnTo>
                    <a:lnTo>
                      <a:pt x="793" y="472"/>
                    </a:lnTo>
                    <a:lnTo>
                      <a:pt x="558" y="643"/>
                    </a:lnTo>
                    <a:lnTo>
                      <a:pt x="343" y="858"/>
                    </a:lnTo>
                    <a:lnTo>
                      <a:pt x="172" y="1094"/>
                    </a:lnTo>
                    <a:lnTo>
                      <a:pt x="107" y="1201"/>
                    </a:lnTo>
                    <a:lnTo>
                      <a:pt x="64" y="1330"/>
                    </a:lnTo>
                    <a:lnTo>
                      <a:pt x="21" y="1458"/>
                    </a:lnTo>
                    <a:lnTo>
                      <a:pt x="0" y="1587"/>
                    </a:lnTo>
                    <a:lnTo>
                      <a:pt x="21" y="1716"/>
                    </a:lnTo>
                    <a:lnTo>
                      <a:pt x="43" y="1844"/>
                    </a:lnTo>
                    <a:lnTo>
                      <a:pt x="150" y="2123"/>
                    </a:lnTo>
                    <a:lnTo>
                      <a:pt x="300" y="2380"/>
                    </a:lnTo>
                    <a:lnTo>
                      <a:pt x="472" y="2638"/>
                    </a:lnTo>
                    <a:lnTo>
                      <a:pt x="686" y="2874"/>
                    </a:lnTo>
                    <a:lnTo>
                      <a:pt x="901" y="3088"/>
                    </a:lnTo>
                    <a:lnTo>
                      <a:pt x="1137" y="3302"/>
                    </a:lnTo>
                    <a:lnTo>
                      <a:pt x="1587" y="3688"/>
                    </a:lnTo>
                    <a:lnTo>
                      <a:pt x="1844" y="3860"/>
                    </a:lnTo>
                    <a:lnTo>
                      <a:pt x="2102" y="4031"/>
                    </a:lnTo>
                    <a:lnTo>
                      <a:pt x="2380" y="4182"/>
                    </a:lnTo>
                    <a:lnTo>
                      <a:pt x="2659" y="4332"/>
                    </a:lnTo>
                    <a:lnTo>
                      <a:pt x="2959" y="4417"/>
                    </a:lnTo>
                    <a:lnTo>
                      <a:pt x="3259" y="4503"/>
                    </a:lnTo>
                    <a:lnTo>
                      <a:pt x="3560" y="4546"/>
                    </a:lnTo>
                    <a:lnTo>
                      <a:pt x="3860" y="4546"/>
                    </a:lnTo>
                    <a:lnTo>
                      <a:pt x="4010" y="4525"/>
                    </a:lnTo>
                    <a:lnTo>
                      <a:pt x="4160" y="4503"/>
                    </a:lnTo>
                    <a:lnTo>
                      <a:pt x="4289" y="4439"/>
                    </a:lnTo>
                    <a:lnTo>
                      <a:pt x="4417" y="4375"/>
                    </a:lnTo>
                    <a:lnTo>
                      <a:pt x="4525" y="4289"/>
                    </a:lnTo>
                    <a:lnTo>
                      <a:pt x="4610" y="4203"/>
                    </a:lnTo>
                    <a:lnTo>
                      <a:pt x="4675" y="4074"/>
                    </a:lnTo>
                    <a:lnTo>
                      <a:pt x="4696" y="3946"/>
                    </a:lnTo>
                    <a:lnTo>
                      <a:pt x="4675" y="3817"/>
                    </a:lnTo>
                    <a:lnTo>
                      <a:pt x="4632" y="3688"/>
                    </a:lnTo>
                    <a:lnTo>
                      <a:pt x="4568" y="3560"/>
                    </a:lnTo>
                    <a:lnTo>
                      <a:pt x="4482" y="3453"/>
                    </a:lnTo>
                    <a:lnTo>
                      <a:pt x="4267" y="3195"/>
                    </a:lnTo>
                    <a:lnTo>
                      <a:pt x="4010" y="2981"/>
                    </a:lnTo>
                    <a:lnTo>
                      <a:pt x="3753" y="2788"/>
                    </a:lnTo>
                    <a:lnTo>
                      <a:pt x="3452" y="2638"/>
                    </a:lnTo>
                    <a:lnTo>
                      <a:pt x="3603" y="2552"/>
                    </a:lnTo>
                    <a:lnTo>
                      <a:pt x="3710" y="2445"/>
                    </a:lnTo>
                    <a:lnTo>
                      <a:pt x="3796" y="2316"/>
                    </a:lnTo>
                    <a:lnTo>
                      <a:pt x="3838" y="2166"/>
                    </a:lnTo>
                    <a:lnTo>
                      <a:pt x="3860" y="1994"/>
                    </a:lnTo>
                    <a:lnTo>
                      <a:pt x="3838" y="1844"/>
                    </a:lnTo>
                    <a:lnTo>
                      <a:pt x="3774" y="1673"/>
                    </a:lnTo>
                    <a:lnTo>
                      <a:pt x="3688" y="1544"/>
                    </a:lnTo>
                    <a:lnTo>
                      <a:pt x="3581" y="1437"/>
                    </a:lnTo>
                    <a:lnTo>
                      <a:pt x="3431" y="1372"/>
                    </a:lnTo>
                    <a:lnTo>
                      <a:pt x="3281" y="1308"/>
                    </a:lnTo>
                    <a:lnTo>
                      <a:pt x="3109" y="1287"/>
                    </a:lnTo>
                    <a:lnTo>
                      <a:pt x="2959" y="1308"/>
                    </a:lnTo>
                    <a:lnTo>
                      <a:pt x="2788" y="1330"/>
                    </a:lnTo>
                    <a:lnTo>
                      <a:pt x="2638" y="1394"/>
                    </a:lnTo>
                    <a:lnTo>
                      <a:pt x="2509" y="1480"/>
                    </a:lnTo>
                    <a:lnTo>
                      <a:pt x="2616" y="1158"/>
                    </a:lnTo>
                    <a:lnTo>
                      <a:pt x="2659" y="986"/>
                    </a:lnTo>
                    <a:lnTo>
                      <a:pt x="2680" y="815"/>
                    </a:lnTo>
                    <a:lnTo>
                      <a:pt x="2680" y="665"/>
                    </a:lnTo>
                    <a:lnTo>
                      <a:pt x="2638" y="493"/>
                    </a:lnTo>
                    <a:lnTo>
                      <a:pt x="2595" y="343"/>
                    </a:lnTo>
                    <a:lnTo>
                      <a:pt x="2487" y="214"/>
                    </a:lnTo>
                    <a:lnTo>
                      <a:pt x="2359" y="107"/>
                    </a:lnTo>
                    <a:lnTo>
                      <a:pt x="2230" y="43"/>
                    </a:lnTo>
                    <a:lnTo>
                      <a:pt x="2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5326;p37"/>
              <p:cNvSpPr/>
              <p:nvPr/>
            </p:nvSpPr>
            <p:spPr>
              <a:xfrm>
                <a:off x="5548075" y="-1067400"/>
                <a:ext cx="117425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547" fill="none" extrusionOk="0">
                    <a:moveTo>
                      <a:pt x="1244" y="172"/>
                    </a:moveTo>
                    <a:lnTo>
                      <a:pt x="1244" y="172"/>
                    </a:lnTo>
                    <a:lnTo>
                      <a:pt x="1394" y="107"/>
                    </a:lnTo>
                    <a:lnTo>
                      <a:pt x="1565" y="43"/>
                    </a:lnTo>
                    <a:lnTo>
                      <a:pt x="1737" y="21"/>
                    </a:lnTo>
                    <a:lnTo>
                      <a:pt x="1909" y="0"/>
                    </a:lnTo>
                    <a:lnTo>
                      <a:pt x="2059" y="0"/>
                    </a:lnTo>
                    <a:lnTo>
                      <a:pt x="2230" y="43"/>
                    </a:lnTo>
                    <a:lnTo>
                      <a:pt x="2359" y="107"/>
                    </a:lnTo>
                    <a:lnTo>
                      <a:pt x="2487" y="214"/>
                    </a:lnTo>
                    <a:lnTo>
                      <a:pt x="2487" y="214"/>
                    </a:lnTo>
                    <a:lnTo>
                      <a:pt x="2595" y="343"/>
                    </a:lnTo>
                    <a:lnTo>
                      <a:pt x="2638" y="493"/>
                    </a:lnTo>
                    <a:lnTo>
                      <a:pt x="2680" y="665"/>
                    </a:lnTo>
                    <a:lnTo>
                      <a:pt x="2680" y="815"/>
                    </a:lnTo>
                    <a:lnTo>
                      <a:pt x="2659" y="986"/>
                    </a:lnTo>
                    <a:lnTo>
                      <a:pt x="2616" y="1158"/>
                    </a:lnTo>
                    <a:lnTo>
                      <a:pt x="2509" y="1480"/>
                    </a:lnTo>
                    <a:lnTo>
                      <a:pt x="2509" y="1480"/>
                    </a:lnTo>
                    <a:lnTo>
                      <a:pt x="2638" y="1394"/>
                    </a:lnTo>
                    <a:lnTo>
                      <a:pt x="2788" y="1330"/>
                    </a:lnTo>
                    <a:lnTo>
                      <a:pt x="2959" y="1308"/>
                    </a:lnTo>
                    <a:lnTo>
                      <a:pt x="3109" y="1287"/>
                    </a:lnTo>
                    <a:lnTo>
                      <a:pt x="3281" y="1308"/>
                    </a:lnTo>
                    <a:lnTo>
                      <a:pt x="3431" y="1372"/>
                    </a:lnTo>
                    <a:lnTo>
                      <a:pt x="3581" y="1437"/>
                    </a:lnTo>
                    <a:lnTo>
                      <a:pt x="3688" y="1544"/>
                    </a:lnTo>
                    <a:lnTo>
                      <a:pt x="3688" y="1544"/>
                    </a:lnTo>
                    <a:lnTo>
                      <a:pt x="3774" y="1673"/>
                    </a:lnTo>
                    <a:lnTo>
                      <a:pt x="3838" y="1844"/>
                    </a:lnTo>
                    <a:lnTo>
                      <a:pt x="3860" y="1994"/>
                    </a:lnTo>
                    <a:lnTo>
                      <a:pt x="3838" y="2166"/>
                    </a:lnTo>
                    <a:lnTo>
                      <a:pt x="3796" y="2316"/>
                    </a:lnTo>
                    <a:lnTo>
                      <a:pt x="3710" y="2445"/>
                    </a:lnTo>
                    <a:lnTo>
                      <a:pt x="3603" y="2552"/>
                    </a:lnTo>
                    <a:lnTo>
                      <a:pt x="3452" y="2638"/>
                    </a:lnTo>
                    <a:lnTo>
                      <a:pt x="3452" y="2638"/>
                    </a:lnTo>
                    <a:lnTo>
                      <a:pt x="3753" y="2788"/>
                    </a:lnTo>
                    <a:lnTo>
                      <a:pt x="4010" y="2981"/>
                    </a:lnTo>
                    <a:lnTo>
                      <a:pt x="4267" y="3195"/>
                    </a:lnTo>
                    <a:lnTo>
                      <a:pt x="4482" y="3453"/>
                    </a:lnTo>
                    <a:lnTo>
                      <a:pt x="4482" y="3453"/>
                    </a:lnTo>
                    <a:lnTo>
                      <a:pt x="4568" y="3560"/>
                    </a:lnTo>
                    <a:lnTo>
                      <a:pt x="4632" y="3688"/>
                    </a:lnTo>
                    <a:lnTo>
                      <a:pt x="4675" y="3817"/>
                    </a:lnTo>
                    <a:lnTo>
                      <a:pt x="4696" y="3946"/>
                    </a:lnTo>
                    <a:lnTo>
                      <a:pt x="4696" y="3946"/>
                    </a:lnTo>
                    <a:lnTo>
                      <a:pt x="4675" y="4074"/>
                    </a:lnTo>
                    <a:lnTo>
                      <a:pt x="4610" y="4203"/>
                    </a:lnTo>
                    <a:lnTo>
                      <a:pt x="4525" y="4289"/>
                    </a:lnTo>
                    <a:lnTo>
                      <a:pt x="4417" y="4375"/>
                    </a:lnTo>
                    <a:lnTo>
                      <a:pt x="4289" y="4439"/>
                    </a:lnTo>
                    <a:lnTo>
                      <a:pt x="4160" y="4503"/>
                    </a:lnTo>
                    <a:lnTo>
                      <a:pt x="4010" y="4525"/>
                    </a:lnTo>
                    <a:lnTo>
                      <a:pt x="3860" y="4546"/>
                    </a:lnTo>
                    <a:lnTo>
                      <a:pt x="3860" y="4546"/>
                    </a:lnTo>
                    <a:lnTo>
                      <a:pt x="3560" y="4546"/>
                    </a:lnTo>
                    <a:lnTo>
                      <a:pt x="3259" y="4503"/>
                    </a:lnTo>
                    <a:lnTo>
                      <a:pt x="2959" y="4417"/>
                    </a:lnTo>
                    <a:lnTo>
                      <a:pt x="2659" y="4332"/>
                    </a:lnTo>
                    <a:lnTo>
                      <a:pt x="2380" y="4182"/>
                    </a:lnTo>
                    <a:lnTo>
                      <a:pt x="2102" y="4031"/>
                    </a:lnTo>
                    <a:lnTo>
                      <a:pt x="1844" y="3860"/>
                    </a:lnTo>
                    <a:lnTo>
                      <a:pt x="1587" y="3688"/>
                    </a:lnTo>
                    <a:lnTo>
                      <a:pt x="1587" y="3688"/>
                    </a:lnTo>
                    <a:lnTo>
                      <a:pt x="1137" y="3302"/>
                    </a:lnTo>
                    <a:lnTo>
                      <a:pt x="901" y="3088"/>
                    </a:lnTo>
                    <a:lnTo>
                      <a:pt x="686" y="2874"/>
                    </a:lnTo>
                    <a:lnTo>
                      <a:pt x="472" y="2638"/>
                    </a:lnTo>
                    <a:lnTo>
                      <a:pt x="300" y="2380"/>
                    </a:lnTo>
                    <a:lnTo>
                      <a:pt x="150" y="2123"/>
                    </a:lnTo>
                    <a:lnTo>
                      <a:pt x="43" y="1844"/>
                    </a:lnTo>
                    <a:lnTo>
                      <a:pt x="43" y="1844"/>
                    </a:lnTo>
                    <a:lnTo>
                      <a:pt x="21" y="1716"/>
                    </a:lnTo>
                    <a:lnTo>
                      <a:pt x="0" y="1587"/>
                    </a:lnTo>
                    <a:lnTo>
                      <a:pt x="21" y="1458"/>
                    </a:lnTo>
                    <a:lnTo>
                      <a:pt x="64" y="1330"/>
                    </a:lnTo>
                    <a:lnTo>
                      <a:pt x="107" y="1201"/>
                    </a:lnTo>
                    <a:lnTo>
                      <a:pt x="172" y="1094"/>
                    </a:lnTo>
                    <a:lnTo>
                      <a:pt x="343" y="858"/>
                    </a:lnTo>
                    <a:lnTo>
                      <a:pt x="558" y="643"/>
                    </a:lnTo>
                    <a:lnTo>
                      <a:pt x="793" y="472"/>
                    </a:lnTo>
                    <a:lnTo>
                      <a:pt x="1008" y="300"/>
                    </a:lnTo>
                    <a:lnTo>
                      <a:pt x="1244" y="1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5327;p37"/>
              <p:cNvSpPr/>
              <p:nvPr/>
            </p:nvSpPr>
            <p:spPr>
              <a:xfrm>
                <a:off x="4958350" y="-1118350"/>
                <a:ext cx="255750" cy="2332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9329" extrusionOk="0">
                    <a:moveTo>
                      <a:pt x="5104" y="1"/>
                    </a:moveTo>
                    <a:lnTo>
                      <a:pt x="4826" y="44"/>
                    </a:lnTo>
                    <a:lnTo>
                      <a:pt x="4525" y="87"/>
                    </a:lnTo>
                    <a:lnTo>
                      <a:pt x="4247" y="151"/>
                    </a:lnTo>
                    <a:lnTo>
                      <a:pt x="3946" y="215"/>
                    </a:lnTo>
                    <a:lnTo>
                      <a:pt x="3646" y="301"/>
                    </a:lnTo>
                    <a:lnTo>
                      <a:pt x="3367" y="408"/>
                    </a:lnTo>
                    <a:lnTo>
                      <a:pt x="3067" y="537"/>
                    </a:lnTo>
                    <a:lnTo>
                      <a:pt x="2788" y="687"/>
                    </a:lnTo>
                    <a:lnTo>
                      <a:pt x="2488" y="837"/>
                    </a:lnTo>
                    <a:lnTo>
                      <a:pt x="2231" y="1009"/>
                    </a:lnTo>
                    <a:lnTo>
                      <a:pt x="1952" y="1202"/>
                    </a:lnTo>
                    <a:lnTo>
                      <a:pt x="1695" y="1416"/>
                    </a:lnTo>
                    <a:lnTo>
                      <a:pt x="1459" y="1631"/>
                    </a:lnTo>
                    <a:lnTo>
                      <a:pt x="1223" y="1866"/>
                    </a:lnTo>
                    <a:lnTo>
                      <a:pt x="1009" y="2145"/>
                    </a:lnTo>
                    <a:lnTo>
                      <a:pt x="816" y="2424"/>
                    </a:lnTo>
                    <a:lnTo>
                      <a:pt x="623" y="2724"/>
                    </a:lnTo>
                    <a:lnTo>
                      <a:pt x="472" y="3024"/>
                    </a:lnTo>
                    <a:lnTo>
                      <a:pt x="322" y="3368"/>
                    </a:lnTo>
                    <a:lnTo>
                      <a:pt x="215" y="3732"/>
                    </a:lnTo>
                    <a:lnTo>
                      <a:pt x="108" y="4097"/>
                    </a:lnTo>
                    <a:lnTo>
                      <a:pt x="44" y="4504"/>
                    </a:lnTo>
                    <a:lnTo>
                      <a:pt x="22" y="4912"/>
                    </a:lnTo>
                    <a:lnTo>
                      <a:pt x="1" y="5362"/>
                    </a:lnTo>
                    <a:lnTo>
                      <a:pt x="22" y="5791"/>
                    </a:lnTo>
                    <a:lnTo>
                      <a:pt x="86" y="6177"/>
                    </a:lnTo>
                    <a:lnTo>
                      <a:pt x="172" y="6563"/>
                    </a:lnTo>
                    <a:lnTo>
                      <a:pt x="279" y="6906"/>
                    </a:lnTo>
                    <a:lnTo>
                      <a:pt x="408" y="7206"/>
                    </a:lnTo>
                    <a:lnTo>
                      <a:pt x="580" y="7485"/>
                    </a:lnTo>
                    <a:lnTo>
                      <a:pt x="751" y="7742"/>
                    </a:lnTo>
                    <a:lnTo>
                      <a:pt x="944" y="7978"/>
                    </a:lnTo>
                    <a:lnTo>
                      <a:pt x="1159" y="8192"/>
                    </a:lnTo>
                    <a:lnTo>
                      <a:pt x="1395" y="8385"/>
                    </a:lnTo>
                    <a:lnTo>
                      <a:pt x="1630" y="8557"/>
                    </a:lnTo>
                    <a:lnTo>
                      <a:pt x="1888" y="8686"/>
                    </a:lnTo>
                    <a:lnTo>
                      <a:pt x="2145" y="8814"/>
                    </a:lnTo>
                    <a:lnTo>
                      <a:pt x="2424" y="8943"/>
                    </a:lnTo>
                    <a:lnTo>
                      <a:pt x="2681" y="9029"/>
                    </a:lnTo>
                    <a:lnTo>
                      <a:pt x="2960" y="9115"/>
                    </a:lnTo>
                    <a:lnTo>
                      <a:pt x="3496" y="9222"/>
                    </a:lnTo>
                    <a:lnTo>
                      <a:pt x="4032" y="9286"/>
                    </a:lnTo>
                    <a:lnTo>
                      <a:pt x="4525" y="9329"/>
                    </a:lnTo>
                    <a:lnTo>
                      <a:pt x="5319" y="9329"/>
                    </a:lnTo>
                    <a:lnTo>
                      <a:pt x="5619" y="9308"/>
                    </a:lnTo>
                    <a:lnTo>
                      <a:pt x="5855" y="9265"/>
                    </a:lnTo>
                    <a:lnTo>
                      <a:pt x="10229" y="4225"/>
                    </a:lnTo>
                    <a:lnTo>
                      <a:pt x="9951" y="3732"/>
                    </a:lnTo>
                    <a:lnTo>
                      <a:pt x="9650" y="3217"/>
                    </a:lnTo>
                    <a:lnTo>
                      <a:pt x="9222" y="2596"/>
                    </a:lnTo>
                    <a:lnTo>
                      <a:pt x="8986" y="2252"/>
                    </a:lnTo>
                    <a:lnTo>
                      <a:pt x="8728" y="1931"/>
                    </a:lnTo>
                    <a:lnTo>
                      <a:pt x="8450" y="1588"/>
                    </a:lnTo>
                    <a:lnTo>
                      <a:pt x="8171" y="1266"/>
                    </a:lnTo>
                    <a:lnTo>
                      <a:pt x="7871" y="966"/>
                    </a:lnTo>
                    <a:lnTo>
                      <a:pt x="7570" y="709"/>
                    </a:lnTo>
                    <a:lnTo>
                      <a:pt x="7249" y="473"/>
                    </a:lnTo>
                    <a:lnTo>
                      <a:pt x="6927" y="280"/>
                    </a:lnTo>
                    <a:lnTo>
                      <a:pt x="6756" y="194"/>
                    </a:lnTo>
                    <a:lnTo>
                      <a:pt x="6563" y="130"/>
                    </a:lnTo>
                    <a:lnTo>
                      <a:pt x="6348" y="65"/>
                    </a:lnTo>
                    <a:lnTo>
                      <a:pt x="6112" y="44"/>
                    </a:lnTo>
                    <a:lnTo>
                      <a:pt x="5876" y="1"/>
                    </a:lnTo>
                    <a:close/>
                  </a:path>
                </a:pathLst>
              </a:custGeom>
              <a:solidFill>
                <a:srgbClr val="CE91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5328;p37"/>
              <p:cNvSpPr/>
              <p:nvPr/>
            </p:nvSpPr>
            <p:spPr>
              <a:xfrm>
                <a:off x="5005525" y="-1053475"/>
                <a:ext cx="175325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6048" extrusionOk="0">
                    <a:moveTo>
                      <a:pt x="3732" y="1"/>
                    </a:moveTo>
                    <a:lnTo>
                      <a:pt x="3325" y="22"/>
                    </a:lnTo>
                    <a:lnTo>
                      <a:pt x="2939" y="86"/>
                    </a:lnTo>
                    <a:lnTo>
                      <a:pt x="2531" y="172"/>
                    </a:lnTo>
                    <a:lnTo>
                      <a:pt x="2167" y="301"/>
                    </a:lnTo>
                    <a:lnTo>
                      <a:pt x="1802" y="451"/>
                    </a:lnTo>
                    <a:lnTo>
                      <a:pt x="1437" y="644"/>
                    </a:lnTo>
                    <a:lnTo>
                      <a:pt x="1137" y="880"/>
                    </a:lnTo>
                    <a:lnTo>
                      <a:pt x="837" y="1159"/>
                    </a:lnTo>
                    <a:lnTo>
                      <a:pt x="708" y="1309"/>
                    </a:lnTo>
                    <a:lnTo>
                      <a:pt x="580" y="1480"/>
                    </a:lnTo>
                    <a:lnTo>
                      <a:pt x="473" y="1630"/>
                    </a:lnTo>
                    <a:lnTo>
                      <a:pt x="365" y="1802"/>
                    </a:lnTo>
                    <a:lnTo>
                      <a:pt x="280" y="1995"/>
                    </a:lnTo>
                    <a:lnTo>
                      <a:pt x="194" y="2166"/>
                    </a:lnTo>
                    <a:lnTo>
                      <a:pt x="129" y="2359"/>
                    </a:lnTo>
                    <a:lnTo>
                      <a:pt x="87" y="2552"/>
                    </a:lnTo>
                    <a:lnTo>
                      <a:pt x="44" y="2745"/>
                    </a:lnTo>
                    <a:lnTo>
                      <a:pt x="22" y="2960"/>
                    </a:lnTo>
                    <a:lnTo>
                      <a:pt x="1" y="3153"/>
                    </a:lnTo>
                    <a:lnTo>
                      <a:pt x="1" y="3346"/>
                    </a:lnTo>
                    <a:lnTo>
                      <a:pt x="22" y="3539"/>
                    </a:lnTo>
                    <a:lnTo>
                      <a:pt x="65" y="3732"/>
                    </a:lnTo>
                    <a:lnTo>
                      <a:pt x="108" y="3925"/>
                    </a:lnTo>
                    <a:lnTo>
                      <a:pt x="172" y="4118"/>
                    </a:lnTo>
                    <a:lnTo>
                      <a:pt x="280" y="4375"/>
                    </a:lnTo>
                    <a:lnTo>
                      <a:pt x="408" y="4611"/>
                    </a:lnTo>
                    <a:lnTo>
                      <a:pt x="558" y="4825"/>
                    </a:lnTo>
                    <a:lnTo>
                      <a:pt x="751" y="5018"/>
                    </a:lnTo>
                    <a:lnTo>
                      <a:pt x="944" y="5211"/>
                    </a:lnTo>
                    <a:lnTo>
                      <a:pt x="1159" y="5383"/>
                    </a:lnTo>
                    <a:lnTo>
                      <a:pt x="1373" y="5533"/>
                    </a:lnTo>
                    <a:lnTo>
                      <a:pt x="1609" y="5662"/>
                    </a:lnTo>
                    <a:lnTo>
                      <a:pt x="1866" y="5769"/>
                    </a:lnTo>
                    <a:lnTo>
                      <a:pt x="2102" y="5855"/>
                    </a:lnTo>
                    <a:lnTo>
                      <a:pt x="2381" y="5941"/>
                    </a:lnTo>
                    <a:lnTo>
                      <a:pt x="2638" y="5983"/>
                    </a:lnTo>
                    <a:lnTo>
                      <a:pt x="2896" y="6026"/>
                    </a:lnTo>
                    <a:lnTo>
                      <a:pt x="3174" y="6048"/>
                    </a:lnTo>
                    <a:lnTo>
                      <a:pt x="3711" y="6048"/>
                    </a:lnTo>
                    <a:lnTo>
                      <a:pt x="4054" y="6005"/>
                    </a:lnTo>
                    <a:lnTo>
                      <a:pt x="4375" y="5962"/>
                    </a:lnTo>
                    <a:lnTo>
                      <a:pt x="4697" y="5855"/>
                    </a:lnTo>
                    <a:lnTo>
                      <a:pt x="5019" y="5726"/>
                    </a:lnTo>
                    <a:lnTo>
                      <a:pt x="5340" y="5555"/>
                    </a:lnTo>
                    <a:lnTo>
                      <a:pt x="5641" y="5340"/>
                    </a:lnTo>
                    <a:lnTo>
                      <a:pt x="5962" y="5083"/>
                    </a:lnTo>
                    <a:lnTo>
                      <a:pt x="6241" y="4783"/>
                    </a:lnTo>
                    <a:lnTo>
                      <a:pt x="6520" y="4461"/>
                    </a:lnTo>
                    <a:lnTo>
                      <a:pt x="6734" y="4118"/>
                    </a:lnTo>
                    <a:lnTo>
                      <a:pt x="6820" y="3946"/>
                    </a:lnTo>
                    <a:lnTo>
                      <a:pt x="6884" y="3775"/>
                    </a:lnTo>
                    <a:lnTo>
                      <a:pt x="6949" y="3582"/>
                    </a:lnTo>
                    <a:lnTo>
                      <a:pt x="6991" y="3410"/>
                    </a:lnTo>
                    <a:lnTo>
                      <a:pt x="7013" y="3239"/>
                    </a:lnTo>
                    <a:lnTo>
                      <a:pt x="6991" y="3067"/>
                    </a:lnTo>
                    <a:lnTo>
                      <a:pt x="6970" y="2896"/>
                    </a:lnTo>
                    <a:lnTo>
                      <a:pt x="6927" y="2703"/>
                    </a:lnTo>
                    <a:lnTo>
                      <a:pt x="6863" y="2531"/>
                    </a:lnTo>
                    <a:lnTo>
                      <a:pt x="6777" y="2359"/>
                    </a:lnTo>
                    <a:lnTo>
                      <a:pt x="6584" y="1995"/>
                    </a:lnTo>
                    <a:lnTo>
                      <a:pt x="6348" y="1673"/>
                    </a:lnTo>
                    <a:lnTo>
                      <a:pt x="6112" y="1352"/>
                    </a:lnTo>
                    <a:lnTo>
                      <a:pt x="5855" y="1073"/>
                    </a:lnTo>
                    <a:lnTo>
                      <a:pt x="5619" y="837"/>
                    </a:lnTo>
                    <a:lnTo>
                      <a:pt x="5426" y="644"/>
                    </a:lnTo>
                    <a:lnTo>
                      <a:pt x="5190" y="451"/>
                    </a:lnTo>
                    <a:lnTo>
                      <a:pt x="4954" y="301"/>
                    </a:lnTo>
                    <a:lnTo>
                      <a:pt x="4718" y="172"/>
                    </a:lnTo>
                    <a:lnTo>
                      <a:pt x="4483" y="86"/>
                    </a:lnTo>
                    <a:lnTo>
                      <a:pt x="4225" y="43"/>
                    </a:lnTo>
                    <a:lnTo>
                      <a:pt x="3989" y="22"/>
                    </a:lnTo>
                    <a:lnTo>
                      <a:pt x="3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5329;p37"/>
              <p:cNvSpPr/>
              <p:nvPr/>
            </p:nvSpPr>
            <p:spPr>
              <a:xfrm>
                <a:off x="5107400" y="-1036325"/>
                <a:ext cx="106150" cy="12120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848" extrusionOk="0">
                    <a:moveTo>
                      <a:pt x="2252" y="1"/>
                    </a:moveTo>
                    <a:lnTo>
                      <a:pt x="2080" y="22"/>
                    </a:lnTo>
                    <a:lnTo>
                      <a:pt x="1930" y="65"/>
                    </a:lnTo>
                    <a:lnTo>
                      <a:pt x="1780" y="108"/>
                    </a:lnTo>
                    <a:lnTo>
                      <a:pt x="1651" y="215"/>
                    </a:lnTo>
                    <a:lnTo>
                      <a:pt x="1544" y="344"/>
                    </a:lnTo>
                    <a:lnTo>
                      <a:pt x="1480" y="473"/>
                    </a:lnTo>
                    <a:lnTo>
                      <a:pt x="1437" y="644"/>
                    </a:lnTo>
                    <a:lnTo>
                      <a:pt x="1437" y="794"/>
                    </a:lnTo>
                    <a:lnTo>
                      <a:pt x="1458" y="966"/>
                    </a:lnTo>
                    <a:lnTo>
                      <a:pt x="1523" y="1116"/>
                    </a:lnTo>
                    <a:lnTo>
                      <a:pt x="1587" y="1287"/>
                    </a:lnTo>
                    <a:lnTo>
                      <a:pt x="1759" y="1588"/>
                    </a:lnTo>
                    <a:lnTo>
                      <a:pt x="1759" y="1588"/>
                    </a:lnTo>
                    <a:lnTo>
                      <a:pt x="1608" y="1523"/>
                    </a:lnTo>
                    <a:lnTo>
                      <a:pt x="1437" y="1480"/>
                    </a:lnTo>
                    <a:lnTo>
                      <a:pt x="1265" y="1480"/>
                    </a:lnTo>
                    <a:lnTo>
                      <a:pt x="1115" y="1502"/>
                    </a:lnTo>
                    <a:lnTo>
                      <a:pt x="965" y="1545"/>
                    </a:lnTo>
                    <a:lnTo>
                      <a:pt x="815" y="1631"/>
                    </a:lnTo>
                    <a:lnTo>
                      <a:pt x="686" y="1716"/>
                    </a:lnTo>
                    <a:lnTo>
                      <a:pt x="579" y="1845"/>
                    </a:lnTo>
                    <a:lnTo>
                      <a:pt x="515" y="1995"/>
                    </a:lnTo>
                    <a:lnTo>
                      <a:pt x="493" y="2167"/>
                    </a:lnTo>
                    <a:lnTo>
                      <a:pt x="515" y="2317"/>
                    </a:lnTo>
                    <a:lnTo>
                      <a:pt x="558" y="2488"/>
                    </a:lnTo>
                    <a:lnTo>
                      <a:pt x="622" y="2617"/>
                    </a:lnTo>
                    <a:lnTo>
                      <a:pt x="729" y="2746"/>
                    </a:lnTo>
                    <a:lnTo>
                      <a:pt x="858" y="2831"/>
                    </a:lnTo>
                    <a:lnTo>
                      <a:pt x="1008" y="2874"/>
                    </a:lnTo>
                    <a:lnTo>
                      <a:pt x="751" y="3089"/>
                    </a:lnTo>
                    <a:lnTo>
                      <a:pt x="515" y="3325"/>
                    </a:lnTo>
                    <a:lnTo>
                      <a:pt x="322" y="3582"/>
                    </a:lnTo>
                    <a:lnTo>
                      <a:pt x="150" y="3861"/>
                    </a:lnTo>
                    <a:lnTo>
                      <a:pt x="86" y="3989"/>
                    </a:lnTo>
                    <a:lnTo>
                      <a:pt x="43" y="4118"/>
                    </a:lnTo>
                    <a:lnTo>
                      <a:pt x="0" y="4247"/>
                    </a:lnTo>
                    <a:lnTo>
                      <a:pt x="22" y="4397"/>
                    </a:lnTo>
                    <a:lnTo>
                      <a:pt x="64" y="4504"/>
                    </a:lnTo>
                    <a:lnTo>
                      <a:pt x="150" y="4611"/>
                    </a:lnTo>
                    <a:lnTo>
                      <a:pt x="257" y="4697"/>
                    </a:lnTo>
                    <a:lnTo>
                      <a:pt x="365" y="4761"/>
                    </a:lnTo>
                    <a:lnTo>
                      <a:pt x="515" y="4804"/>
                    </a:lnTo>
                    <a:lnTo>
                      <a:pt x="643" y="4826"/>
                    </a:lnTo>
                    <a:lnTo>
                      <a:pt x="794" y="4847"/>
                    </a:lnTo>
                    <a:lnTo>
                      <a:pt x="944" y="4826"/>
                    </a:lnTo>
                    <a:lnTo>
                      <a:pt x="1244" y="4783"/>
                    </a:lnTo>
                    <a:lnTo>
                      <a:pt x="1523" y="4697"/>
                    </a:lnTo>
                    <a:lnTo>
                      <a:pt x="1823" y="4568"/>
                    </a:lnTo>
                    <a:lnTo>
                      <a:pt x="2080" y="4397"/>
                    </a:lnTo>
                    <a:lnTo>
                      <a:pt x="2337" y="4225"/>
                    </a:lnTo>
                    <a:lnTo>
                      <a:pt x="2573" y="4032"/>
                    </a:lnTo>
                    <a:lnTo>
                      <a:pt x="2809" y="3818"/>
                    </a:lnTo>
                    <a:lnTo>
                      <a:pt x="3024" y="3582"/>
                    </a:lnTo>
                    <a:lnTo>
                      <a:pt x="3410" y="3132"/>
                    </a:lnTo>
                    <a:lnTo>
                      <a:pt x="3603" y="2896"/>
                    </a:lnTo>
                    <a:lnTo>
                      <a:pt x="3774" y="2638"/>
                    </a:lnTo>
                    <a:lnTo>
                      <a:pt x="3946" y="2360"/>
                    </a:lnTo>
                    <a:lnTo>
                      <a:pt x="4074" y="2081"/>
                    </a:lnTo>
                    <a:lnTo>
                      <a:pt x="4160" y="1802"/>
                    </a:lnTo>
                    <a:lnTo>
                      <a:pt x="4225" y="1523"/>
                    </a:lnTo>
                    <a:lnTo>
                      <a:pt x="4246" y="1373"/>
                    </a:lnTo>
                    <a:lnTo>
                      <a:pt x="4225" y="1245"/>
                    </a:lnTo>
                    <a:lnTo>
                      <a:pt x="4182" y="1116"/>
                    </a:lnTo>
                    <a:lnTo>
                      <a:pt x="4139" y="1009"/>
                    </a:lnTo>
                    <a:lnTo>
                      <a:pt x="4053" y="901"/>
                    </a:lnTo>
                    <a:lnTo>
                      <a:pt x="3967" y="794"/>
                    </a:lnTo>
                    <a:lnTo>
                      <a:pt x="3753" y="601"/>
                    </a:lnTo>
                    <a:lnTo>
                      <a:pt x="3517" y="430"/>
                    </a:lnTo>
                    <a:lnTo>
                      <a:pt x="3260" y="280"/>
                    </a:lnTo>
                    <a:lnTo>
                      <a:pt x="3002" y="172"/>
                    </a:lnTo>
                    <a:lnTo>
                      <a:pt x="2766" y="87"/>
                    </a:lnTo>
                    <a:lnTo>
                      <a:pt x="2595" y="44"/>
                    </a:lnTo>
                    <a:lnTo>
                      <a:pt x="24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5330;p37"/>
              <p:cNvSpPr/>
              <p:nvPr/>
            </p:nvSpPr>
            <p:spPr>
              <a:xfrm>
                <a:off x="5107400" y="-1036325"/>
                <a:ext cx="106150" cy="12120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848" fill="none" extrusionOk="0">
                    <a:moveTo>
                      <a:pt x="2766" y="87"/>
                    </a:moveTo>
                    <a:lnTo>
                      <a:pt x="2766" y="87"/>
                    </a:lnTo>
                    <a:lnTo>
                      <a:pt x="2595" y="44"/>
                    </a:lnTo>
                    <a:lnTo>
                      <a:pt x="2423" y="1"/>
                    </a:lnTo>
                    <a:lnTo>
                      <a:pt x="2252" y="1"/>
                    </a:lnTo>
                    <a:lnTo>
                      <a:pt x="2080" y="22"/>
                    </a:lnTo>
                    <a:lnTo>
                      <a:pt x="1930" y="65"/>
                    </a:lnTo>
                    <a:lnTo>
                      <a:pt x="1780" y="108"/>
                    </a:lnTo>
                    <a:lnTo>
                      <a:pt x="1651" y="215"/>
                    </a:lnTo>
                    <a:lnTo>
                      <a:pt x="1544" y="344"/>
                    </a:lnTo>
                    <a:lnTo>
                      <a:pt x="1544" y="344"/>
                    </a:lnTo>
                    <a:lnTo>
                      <a:pt x="1480" y="473"/>
                    </a:lnTo>
                    <a:lnTo>
                      <a:pt x="1437" y="644"/>
                    </a:lnTo>
                    <a:lnTo>
                      <a:pt x="1437" y="794"/>
                    </a:lnTo>
                    <a:lnTo>
                      <a:pt x="1458" y="966"/>
                    </a:lnTo>
                    <a:lnTo>
                      <a:pt x="1523" y="1116"/>
                    </a:lnTo>
                    <a:lnTo>
                      <a:pt x="1587" y="1287"/>
                    </a:lnTo>
                    <a:lnTo>
                      <a:pt x="1759" y="1588"/>
                    </a:lnTo>
                    <a:lnTo>
                      <a:pt x="1759" y="1588"/>
                    </a:lnTo>
                    <a:lnTo>
                      <a:pt x="1608" y="1523"/>
                    </a:lnTo>
                    <a:lnTo>
                      <a:pt x="1437" y="1480"/>
                    </a:lnTo>
                    <a:lnTo>
                      <a:pt x="1265" y="1480"/>
                    </a:lnTo>
                    <a:lnTo>
                      <a:pt x="1115" y="1502"/>
                    </a:lnTo>
                    <a:lnTo>
                      <a:pt x="965" y="1545"/>
                    </a:lnTo>
                    <a:lnTo>
                      <a:pt x="815" y="1631"/>
                    </a:lnTo>
                    <a:lnTo>
                      <a:pt x="686" y="1716"/>
                    </a:lnTo>
                    <a:lnTo>
                      <a:pt x="579" y="1845"/>
                    </a:lnTo>
                    <a:lnTo>
                      <a:pt x="579" y="1845"/>
                    </a:lnTo>
                    <a:lnTo>
                      <a:pt x="515" y="1995"/>
                    </a:lnTo>
                    <a:lnTo>
                      <a:pt x="493" y="2167"/>
                    </a:lnTo>
                    <a:lnTo>
                      <a:pt x="515" y="2317"/>
                    </a:lnTo>
                    <a:lnTo>
                      <a:pt x="558" y="2488"/>
                    </a:lnTo>
                    <a:lnTo>
                      <a:pt x="622" y="2617"/>
                    </a:lnTo>
                    <a:lnTo>
                      <a:pt x="729" y="2746"/>
                    </a:lnTo>
                    <a:lnTo>
                      <a:pt x="858" y="2831"/>
                    </a:lnTo>
                    <a:lnTo>
                      <a:pt x="1008" y="2874"/>
                    </a:lnTo>
                    <a:lnTo>
                      <a:pt x="1008" y="2874"/>
                    </a:lnTo>
                    <a:lnTo>
                      <a:pt x="751" y="3089"/>
                    </a:lnTo>
                    <a:lnTo>
                      <a:pt x="515" y="3325"/>
                    </a:lnTo>
                    <a:lnTo>
                      <a:pt x="322" y="3582"/>
                    </a:lnTo>
                    <a:lnTo>
                      <a:pt x="150" y="3861"/>
                    </a:lnTo>
                    <a:lnTo>
                      <a:pt x="150" y="3861"/>
                    </a:lnTo>
                    <a:lnTo>
                      <a:pt x="86" y="3989"/>
                    </a:lnTo>
                    <a:lnTo>
                      <a:pt x="43" y="4118"/>
                    </a:lnTo>
                    <a:lnTo>
                      <a:pt x="0" y="4247"/>
                    </a:lnTo>
                    <a:lnTo>
                      <a:pt x="22" y="4397"/>
                    </a:lnTo>
                    <a:lnTo>
                      <a:pt x="22" y="4397"/>
                    </a:lnTo>
                    <a:lnTo>
                      <a:pt x="64" y="4504"/>
                    </a:lnTo>
                    <a:lnTo>
                      <a:pt x="150" y="4611"/>
                    </a:lnTo>
                    <a:lnTo>
                      <a:pt x="257" y="4697"/>
                    </a:lnTo>
                    <a:lnTo>
                      <a:pt x="365" y="4761"/>
                    </a:lnTo>
                    <a:lnTo>
                      <a:pt x="515" y="4804"/>
                    </a:lnTo>
                    <a:lnTo>
                      <a:pt x="643" y="4826"/>
                    </a:lnTo>
                    <a:lnTo>
                      <a:pt x="794" y="4847"/>
                    </a:lnTo>
                    <a:lnTo>
                      <a:pt x="944" y="4826"/>
                    </a:lnTo>
                    <a:lnTo>
                      <a:pt x="944" y="4826"/>
                    </a:lnTo>
                    <a:lnTo>
                      <a:pt x="1244" y="4783"/>
                    </a:lnTo>
                    <a:lnTo>
                      <a:pt x="1523" y="4697"/>
                    </a:lnTo>
                    <a:lnTo>
                      <a:pt x="1823" y="4568"/>
                    </a:lnTo>
                    <a:lnTo>
                      <a:pt x="2080" y="4397"/>
                    </a:lnTo>
                    <a:lnTo>
                      <a:pt x="2337" y="4225"/>
                    </a:lnTo>
                    <a:lnTo>
                      <a:pt x="2573" y="4032"/>
                    </a:lnTo>
                    <a:lnTo>
                      <a:pt x="2809" y="3818"/>
                    </a:lnTo>
                    <a:lnTo>
                      <a:pt x="3024" y="3582"/>
                    </a:lnTo>
                    <a:lnTo>
                      <a:pt x="3024" y="3582"/>
                    </a:lnTo>
                    <a:lnTo>
                      <a:pt x="3410" y="3132"/>
                    </a:lnTo>
                    <a:lnTo>
                      <a:pt x="3603" y="2896"/>
                    </a:lnTo>
                    <a:lnTo>
                      <a:pt x="3774" y="2638"/>
                    </a:lnTo>
                    <a:lnTo>
                      <a:pt x="3946" y="2360"/>
                    </a:lnTo>
                    <a:lnTo>
                      <a:pt x="4074" y="2081"/>
                    </a:lnTo>
                    <a:lnTo>
                      <a:pt x="4160" y="1802"/>
                    </a:lnTo>
                    <a:lnTo>
                      <a:pt x="4225" y="1523"/>
                    </a:lnTo>
                    <a:lnTo>
                      <a:pt x="4225" y="1523"/>
                    </a:lnTo>
                    <a:lnTo>
                      <a:pt x="4246" y="1373"/>
                    </a:lnTo>
                    <a:lnTo>
                      <a:pt x="4225" y="1245"/>
                    </a:lnTo>
                    <a:lnTo>
                      <a:pt x="4182" y="1116"/>
                    </a:lnTo>
                    <a:lnTo>
                      <a:pt x="4139" y="1009"/>
                    </a:lnTo>
                    <a:lnTo>
                      <a:pt x="4053" y="901"/>
                    </a:lnTo>
                    <a:lnTo>
                      <a:pt x="3967" y="794"/>
                    </a:lnTo>
                    <a:lnTo>
                      <a:pt x="3753" y="601"/>
                    </a:lnTo>
                    <a:lnTo>
                      <a:pt x="3517" y="430"/>
                    </a:lnTo>
                    <a:lnTo>
                      <a:pt x="3260" y="280"/>
                    </a:lnTo>
                    <a:lnTo>
                      <a:pt x="3002" y="172"/>
                    </a:lnTo>
                    <a:lnTo>
                      <a:pt x="2766" y="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5331;p37"/>
              <p:cNvSpPr/>
              <p:nvPr/>
            </p:nvSpPr>
            <p:spPr>
              <a:xfrm>
                <a:off x="5037700" y="-1078675"/>
                <a:ext cx="720000" cy="485725"/>
              </a:xfrm>
              <a:custGeom>
                <a:avLst/>
                <a:gdLst/>
                <a:ahLst/>
                <a:cxnLst/>
                <a:rect l="l" t="t" r="r" b="b"/>
                <a:pathLst>
                  <a:path w="28800" h="19429" extrusionOk="0">
                    <a:moveTo>
                      <a:pt x="13875" y="1"/>
                    </a:moveTo>
                    <a:lnTo>
                      <a:pt x="13103" y="44"/>
                    </a:lnTo>
                    <a:lnTo>
                      <a:pt x="12331" y="108"/>
                    </a:lnTo>
                    <a:lnTo>
                      <a:pt x="11580" y="215"/>
                    </a:lnTo>
                    <a:lnTo>
                      <a:pt x="10830" y="344"/>
                    </a:lnTo>
                    <a:lnTo>
                      <a:pt x="10465" y="430"/>
                    </a:lnTo>
                    <a:lnTo>
                      <a:pt x="10079" y="537"/>
                    </a:lnTo>
                    <a:lnTo>
                      <a:pt x="9693" y="665"/>
                    </a:lnTo>
                    <a:lnTo>
                      <a:pt x="9307" y="816"/>
                    </a:lnTo>
                    <a:lnTo>
                      <a:pt x="8900" y="987"/>
                    </a:lnTo>
                    <a:lnTo>
                      <a:pt x="8514" y="1159"/>
                    </a:lnTo>
                    <a:lnTo>
                      <a:pt x="8085" y="1395"/>
                    </a:lnTo>
                    <a:lnTo>
                      <a:pt x="7656" y="1630"/>
                    </a:lnTo>
                    <a:lnTo>
                      <a:pt x="7377" y="1823"/>
                    </a:lnTo>
                    <a:lnTo>
                      <a:pt x="7055" y="2038"/>
                    </a:lnTo>
                    <a:lnTo>
                      <a:pt x="6648" y="2360"/>
                    </a:lnTo>
                    <a:lnTo>
                      <a:pt x="6133" y="2746"/>
                    </a:lnTo>
                    <a:lnTo>
                      <a:pt x="5554" y="3239"/>
                    </a:lnTo>
                    <a:lnTo>
                      <a:pt x="4954" y="3796"/>
                    </a:lnTo>
                    <a:lnTo>
                      <a:pt x="4289" y="4418"/>
                    </a:lnTo>
                    <a:lnTo>
                      <a:pt x="3646" y="5126"/>
                    </a:lnTo>
                    <a:lnTo>
                      <a:pt x="3303" y="5512"/>
                    </a:lnTo>
                    <a:lnTo>
                      <a:pt x="2981" y="5919"/>
                    </a:lnTo>
                    <a:lnTo>
                      <a:pt x="2659" y="6327"/>
                    </a:lnTo>
                    <a:lnTo>
                      <a:pt x="2338" y="6777"/>
                    </a:lnTo>
                    <a:lnTo>
                      <a:pt x="2038" y="7227"/>
                    </a:lnTo>
                    <a:lnTo>
                      <a:pt x="1759" y="7699"/>
                    </a:lnTo>
                    <a:lnTo>
                      <a:pt x="1480" y="8171"/>
                    </a:lnTo>
                    <a:lnTo>
                      <a:pt x="1223" y="8686"/>
                    </a:lnTo>
                    <a:lnTo>
                      <a:pt x="965" y="9200"/>
                    </a:lnTo>
                    <a:lnTo>
                      <a:pt x="751" y="9736"/>
                    </a:lnTo>
                    <a:lnTo>
                      <a:pt x="558" y="10272"/>
                    </a:lnTo>
                    <a:lnTo>
                      <a:pt x="365" y="10851"/>
                    </a:lnTo>
                    <a:lnTo>
                      <a:pt x="236" y="11430"/>
                    </a:lnTo>
                    <a:lnTo>
                      <a:pt x="108" y="12009"/>
                    </a:lnTo>
                    <a:lnTo>
                      <a:pt x="43" y="12610"/>
                    </a:lnTo>
                    <a:lnTo>
                      <a:pt x="0" y="13167"/>
                    </a:lnTo>
                    <a:lnTo>
                      <a:pt x="22" y="13682"/>
                    </a:lnTo>
                    <a:lnTo>
                      <a:pt x="86" y="14175"/>
                    </a:lnTo>
                    <a:lnTo>
                      <a:pt x="193" y="14647"/>
                    </a:lnTo>
                    <a:lnTo>
                      <a:pt x="343" y="15097"/>
                    </a:lnTo>
                    <a:lnTo>
                      <a:pt x="536" y="15505"/>
                    </a:lnTo>
                    <a:lnTo>
                      <a:pt x="751" y="15912"/>
                    </a:lnTo>
                    <a:lnTo>
                      <a:pt x="1008" y="16277"/>
                    </a:lnTo>
                    <a:lnTo>
                      <a:pt x="1308" y="16620"/>
                    </a:lnTo>
                    <a:lnTo>
                      <a:pt x="1609" y="16941"/>
                    </a:lnTo>
                    <a:lnTo>
                      <a:pt x="1952" y="17220"/>
                    </a:lnTo>
                    <a:lnTo>
                      <a:pt x="2338" y="17499"/>
                    </a:lnTo>
                    <a:lnTo>
                      <a:pt x="2724" y="17756"/>
                    </a:lnTo>
                    <a:lnTo>
                      <a:pt x="3131" y="17971"/>
                    </a:lnTo>
                    <a:lnTo>
                      <a:pt x="3560" y="18185"/>
                    </a:lnTo>
                    <a:lnTo>
                      <a:pt x="3989" y="18378"/>
                    </a:lnTo>
                    <a:lnTo>
                      <a:pt x="4439" y="18550"/>
                    </a:lnTo>
                    <a:lnTo>
                      <a:pt x="4911" y="18700"/>
                    </a:lnTo>
                    <a:lnTo>
                      <a:pt x="5383" y="18850"/>
                    </a:lnTo>
                    <a:lnTo>
                      <a:pt x="5855" y="18979"/>
                    </a:lnTo>
                    <a:lnTo>
                      <a:pt x="6348" y="19064"/>
                    </a:lnTo>
                    <a:lnTo>
                      <a:pt x="6820" y="19172"/>
                    </a:lnTo>
                    <a:lnTo>
                      <a:pt x="7313" y="19236"/>
                    </a:lnTo>
                    <a:lnTo>
                      <a:pt x="8256" y="19365"/>
                    </a:lnTo>
                    <a:lnTo>
                      <a:pt x="9178" y="19407"/>
                    </a:lnTo>
                    <a:lnTo>
                      <a:pt x="10036" y="19429"/>
                    </a:lnTo>
                    <a:lnTo>
                      <a:pt x="10830" y="19429"/>
                    </a:lnTo>
                    <a:lnTo>
                      <a:pt x="13617" y="19300"/>
                    </a:lnTo>
                    <a:lnTo>
                      <a:pt x="15762" y="19214"/>
                    </a:lnTo>
                    <a:lnTo>
                      <a:pt x="18528" y="19086"/>
                    </a:lnTo>
                    <a:lnTo>
                      <a:pt x="19321" y="19043"/>
                    </a:lnTo>
                    <a:lnTo>
                      <a:pt x="20179" y="18936"/>
                    </a:lnTo>
                    <a:lnTo>
                      <a:pt x="21101" y="18807"/>
                    </a:lnTo>
                    <a:lnTo>
                      <a:pt x="22023" y="18614"/>
                    </a:lnTo>
                    <a:lnTo>
                      <a:pt x="22495" y="18485"/>
                    </a:lnTo>
                    <a:lnTo>
                      <a:pt x="22967" y="18357"/>
                    </a:lnTo>
                    <a:lnTo>
                      <a:pt x="23439" y="18207"/>
                    </a:lnTo>
                    <a:lnTo>
                      <a:pt x="23910" y="18035"/>
                    </a:lnTo>
                    <a:lnTo>
                      <a:pt x="24361" y="17864"/>
                    </a:lnTo>
                    <a:lnTo>
                      <a:pt x="24811" y="17671"/>
                    </a:lnTo>
                    <a:lnTo>
                      <a:pt x="25261" y="17456"/>
                    </a:lnTo>
                    <a:lnTo>
                      <a:pt x="25669" y="17242"/>
                    </a:lnTo>
                    <a:lnTo>
                      <a:pt x="26076" y="16984"/>
                    </a:lnTo>
                    <a:lnTo>
                      <a:pt x="26462" y="16727"/>
                    </a:lnTo>
                    <a:lnTo>
                      <a:pt x="26827" y="16427"/>
                    </a:lnTo>
                    <a:lnTo>
                      <a:pt x="27170" y="16127"/>
                    </a:lnTo>
                    <a:lnTo>
                      <a:pt x="27491" y="15805"/>
                    </a:lnTo>
                    <a:lnTo>
                      <a:pt x="27770" y="15462"/>
                    </a:lnTo>
                    <a:lnTo>
                      <a:pt x="28028" y="15097"/>
                    </a:lnTo>
                    <a:lnTo>
                      <a:pt x="28263" y="14711"/>
                    </a:lnTo>
                    <a:lnTo>
                      <a:pt x="28456" y="14304"/>
                    </a:lnTo>
                    <a:lnTo>
                      <a:pt x="28607" y="13875"/>
                    </a:lnTo>
                    <a:lnTo>
                      <a:pt x="28714" y="13425"/>
                    </a:lnTo>
                    <a:lnTo>
                      <a:pt x="28778" y="12931"/>
                    </a:lnTo>
                    <a:lnTo>
                      <a:pt x="28800" y="12438"/>
                    </a:lnTo>
                    <a:lnTo>
                      <a:pt x="28778" y="11924"/>
                    </a:lnTo>
                    <a:lnTo>
                      <a:pt x="28692" y="11366"/>
                    </a:lnTo>
                    <a:lnTo>
                      <a:pt x="28564" y="10787"/>
                    </a:lnTo>
                    <a:lnTo>
                      <a:pt x="28414" y="10229"/>
                    </a:lnTo>
                    <a:lnTo>
                      <a:pt x="28221" y="9672"/>
                    </a:lnTo>
                    <a:lnTo>
                      <a:pt x="28006" y="9136"/>
                    </a:lnTo>
                    <a:lnTo>
                      <a:pt x="27770" y="8621"/>
                    </a:lnTo>
                    <a:lnTo>
                      <a:pt x="27577" y="8257"/>
                    </a:lnTo>
                    <a:lnTo>
                      <a:pt x="27363" y="7871"/>
                    </a:lnTo>
                    <a:lnTo>
                      <a:pt x="27148" y="7506"/>
                    </a:lnTo>
                    <a:lnTo>
                      <a:pt x="26934" y="7163"/>
                    </a:lnTo>
                    <a:lnTo>
                      <a:pt x="26462" y="6477"/>
                    </a:lnTo>
                    <a:lnTo>
                      <a:pt x="25969" y="5833"/>
                    </a:lnTo>
                    <a:lnTo>
                      <a:pt x="25454" y="5233"/>
                    </a:lnTo>
                    <a:lnTo>
                      <a:pt x="24918" y="4675"/>
                    </a:lnTo>
                    <a:lnTo>
                      <a:pt x="24382" y="4161"/>
                    </a:lnTo>
                    <a:lnTo>
                      <a:pt x="23846" y="3689"/>
                    </a:lnTo>
                    <a:lnTo>
                      <a:pt x="23739" y="3560"/>
                    </a:lnTo>
                    <a:lnTo>
                      <a:pt x="23417" y="3303"/>
                    </a:lnTo>
                    <a:lnTo>
                      <a:pt x="22774" y="2788"/>
                    </a:lnTo>
                    <a:lnTo>
                      <a:pt x="22173" y="2360"/>
                    </a:lnTo>
                    <a:lnTo>
                      <a:pt x="21616" y="1974"/>
                    </a:lnTo>
                    <a:lnTo>
                      <a:pt x="21123" y="1652"/>
                    </a:lnTo>
                    <a:lnTo>
                      <a:pt x="20415" y="1223"/>
                    </a:lnTo>
                    <a:lnTo>
                      <a:pt x="20136" y="1094"/>
                    </a:lnTo>
                    <a:lnTo>
                      <a:pt x="19686" y="880"/>
                    </a:lnTo>
                    <a:lnTo>
                      <a:pt x="19257" y="708"/>
                    </a:lnTo>
                    <a:lnTo>
                      <a:pt x="18807" y="558"/>
                    </a:lnTo>
                    <a:lnTo>
                      <a:pt x="18378" y="430"/>
                    </a:lnTo>
                    <a:lnTo>
                      <a:pt x="17970" y="322"/>
                    </a:lnTo>
                    <a:lnTo>
                      <a:pt x="17542" y="237"/>
                    </a:lnTo>
                    <a:lnTo>
                      <a:pt x="17134" y="172"/>
                    </a:lnTo>
                    <a:lnTo>
                      <a:pt x="16748" y="129"/>
                    </a:lnTo>
                    <a:lnTo>
                      <a:pt x="15955" y="65"/>
                    </a:lnTo>
                    <a:lnTo>
                      <a:pt x="15226" y="44"/>
                    </a:lnTo>
                    <a:lnTo>
                      <a:pt x="138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5332;p37"/>
              <p:cNvSpPr/>
              <p:nvPr/>
            </p:nvSpPr>
            <p:spPr>
              <a:xfrm>
                <a:off x="5037700" y="-1078675"/>
                <a:ext cx="720000" cy="485725"/>
              </a:xfrm>
              <a:custGeom>
                <a:avLst/>
                <a:gdLst/>
                <a:ahLst/>
                <a:cxnLst/>
                <a:rect l="l" t="t" r="r" b="b"/>
                <a:pathLst>
                  <a:path w="28800" h="19429" fill="none" extrusionOk="0">
                    <a:moveTo>
                      <a:pt x="18528" y="19086"/>
                    </a:moveTo>
                    <a:lnTo>
                      <a:pt x="18528" y="19086"/>
                    </a:lnTo>
                    <a:lnTo>
                      <a:pt x="15762" y="19214"/>
                    </a:lnTo>
                    <a:lnTo>
                      <a:pt x="15762" y="19214"/>
                    </a:lnTo>
                    <a:lnTo>
                      <a:pt x="13617" y="19300"/>
                    </a:lnTo>
                    <a:lnTo>
                      <a:pt x="13617" y="19300"/>
                    </a:lnTo>
                    <a:lnTo>
                      <a:pt x="10830" y="19429"/>
                    </a:lnTo>
                    <a:lnTo>
                      <a:pt x="10830" y="19429"/>
                    </a:lnTo>
                    <a:lnTo>
                      <a:pt x="10036" y="19429"/>
                    </a:lnTo>
                    <a:lnTo>
                      <a:pt x="9178" y="19407"/>
                    </a:lnTo>
                    <a:lnTo>
                      <a:pt x="8256" y="19365"/>
                    </a:lnTo>
                    <a:lnTo>
                      <a:pt x="7313" y="19236"/>
                    </a:lnTo>
                    <a:lnTo>
                      <a:pt x="6820" y="19172"/>
                    </a:lnTo>
                    <a:lnTo>
                      <a:pt x="6348" y="19064"/>
                    </a:lnTo>
                    <a:lnTo>
                      <a:pt x="5855" y="18979"/>
                    </a:lnTo>
                    <a:lnTo>
                      <a:pt x="5383" y="18850"/>
                    </a:lnTo>
                    <a:lnTo>
                      <a:pt x="4911" y="18700"/>
                    </a:lnTo>
                    <a:lnTo>
                      <a:pt x="4439" y="18550"/>
                    </a:lnTo>
                    <a:lnTo>
                      <a:pt x="3989" y="18378"/>
                    </a:lnTo>
                    <a:lnTo>
                      <a:pt x="3560" y="18185"/>
                    </a:lnTo>
                    <a:lnTo>
                      <a:pt x="3131" y="17971"/>
                    </a:lnTo>
                    <a:lnTo>
                      <a:pt x="2724" y="17756"/>
                    </a:lnTo>
                    <a:lnTo>
                      <a:pt x="2338" y="17499"/>
                    </a:lnTo>
                    <a:lnTo>
                      <a:pt x="1952" y="17220"/>
                    </a:lnTo>
                    <a:lnTo>
                      <a:pt x="1609" y="16941"/>
                    </a:lnTo>
                    <a:lnTo>
                      <a:pt x="1308" y="16620"/>
                    </a:lnTo>
                    <a:lnTo>
                      <a:pt x="1008" y="16277"/>
                    </a:lnTo>
                    <a:lnTo>
                      <a:pt x="751" y="15912"/>
                    </a:lnTo>
                    <a:lnTo>
                      <a:pt x="536" y="15505"/>
                    </a:lnTo>
                    <a:lnTo>
                      <a:pt x="343" y="15097"/>
                    </a:lnTo>
                    <a:lnTo>
                      <a:pt x="193" y="14647"/>
                    </a:lnTo>
                    <a:lnTo>
                      <a:pt x="86" y="14175"/>
                    </a:lnTo>
                    <a:lnTo>
                      <a:pt x="22" y="13682"/>
                    </a:lnTo>
                    <a:lnTo>
                      <a:pt x="0" y="13167"/>
                    </a:lnTo>
                    <a:lnTo>
                      <a:pt x="43" y="12610"/>
                    </a:lnTo>
                    <a:lnTo>
                      <a:pt x="108" y="12009"/>
                    </a:lnTo>
                    <a:lnTo>
                      <a:pt x="108" y="12009"/>
                    </a:lnTo>
                    <a:lnTo>
                      <a:pt x="236" y="11430"/>
                    </a:lnTo>
                    <a:lnTo>
                      <a:pt x="365" y="10851"/>
                    </a:lnTo>
                    <a:lnTo>
                      <a:pt x="558" y="10272"/>
                    </a:lnTo>
                    <a:lnTo>
                      <a:pt x="751" y="9736"/>
                    </a:lnTo>
                    <a:lnTo>
                      <a:pt x="965" y="9200"/>
                    </a:lnTo>
                    <a:lnTo>
                      <a:pt x="1223" y="8686"/>
                    </a:lnTo>
                    <a:lnTo>
                      <a:pt x="1480" y="8171"/>
                    </a:lnTo>
                    <a:lnTo>
                      <a:pt x="1759" y="7699"/>
                    </a:lnTo>
                    <a:lnTo>
                      <a:pt x="2038" y="7227"/>
                    </a:lnTo>
                    <a:lnTo>
                      <a:pt x="2338" y="6777"/>
                    </a:lnTo>
                    <a:lnTo>
                      <a:pt x="2659" y="6327"/>
                    </a:lnTo>
                    <a:lnTo>
                      <a:pt x="2981" y="5919"/>
                    </a:lnTo>
                    <a:lnTo>
                      <a:pt x="3303" y="5512"/>
                    </a:lnTo>
                    <a:lnTo>
                      <a:pt x="3646" y="5126"/>
                    </a:lnTo>
                    <a:lnTo>
                      <a:pt x="4289" y="4418"/>
                    </a:lnTo>
                    <a:lnTo>
                      <a:pt x="4954" y="3796"/>
                    </a:lnTo>
                    <a:lnTo>
                      <a:pt x="5554" y="3239"/>
                    </a:lnTo>
                    <a:lnTo>
                      <a:pt x="6133" y="2746"/>
                    </a:lnTo>
                    <a:lnTo>
                      <a:pt x="6648" y="2360"/>
                    </a:lnTo>
                    <a:lnTo>
                      <a:pt x="7055" y="2038"/>
                    </a:lnTo>
                    <a:lnTo>
                      <a:pt x="7377" y="1823"/>
                    </a:lnTo>
                    <a:lnTo>
                      <a:pt x="7656" y="1630"/>
                    </a:lnTo>
                    <a:lnTo>
                      <a:pt x="7656" y="1630"/>
                    </a:lnTo>
                    <a:lnTo>
                      <a:pt x="8085" y="1395"/>
                    </a:lnTo>
                    <a:lnTo>
                      <a:pt x="8514" y="1159"/>
                    </a:lnTo>
                    <a:lnTo>
                      <a:pt x="8900" y="987"/>
                    </a:lnTo>
                    <a:lnTo>
                      <a:pt x="9307" y="816"/>
                    </a:lnTo>
                    <a:lnTo>
                      <a:pt x="9693" y="665"/>
                    </a:lnTo>
                    <a:lnTo>
                      <a:pt x="10079" y="537"/>
                    </a:lnTo>
                    <a:lnTo>
                      <a:pt x="10465" y="430"/>
                    </a:lnTo>
                    <a:lnTo>
                      <a:pt x="10830" y="344"/>
                    </a:lnTo>
                    <a:lnTo>
                      <a:pt x="11580" y="215"/>
                    </a:lnTo>
                    <a:lnTo>
                      <a:pt x="12331" y="108"/>
                    </a:lnTo>
                    <a:lnTo>
                      <a:pt x="13103" y="44"/>
                    </a:lnTo>
                    <a:lnTo>
                      <a:pt x="13875" y="1"/>
                    </a:lnTo>
                    <a:lnTo>
                      <a:pt x="13875" y="1"/>
                    </a:lnTo>
                    <a:lnTo>
                      <a:pt x="15226" y="44"/>
                    </a:lnTo>
                    <a:lnTo>
                      <a:pt x="15955" y="65"/>
                    </a:lnTo>
                    <a:lnTo>
                      <a:pt x="16748" y="129"/>
                    </a:lnTo>
                    <a:lnTo>
                      <a:pt x="17134" y="172"/>
                    </a:lnTo>
                    <a:lnTo>
                      <a:pt x="17542" y="237"/>
                    </a:lnTo>
                    <a:lnTo>
                      <a:pt x="17970" y="322"/>
                    </a:lnTo>
                    <a:lnTo>
                      <a:pt x="18378" y="430"/>
                    </a:lnTo>
                    <a:lnTo>
                      <a:pt x="18807" y="558"/>
                    </a:lnTo>
                    <a:lnTo>
                      <a:pt x="19257" y="708"/>
                    </a:lnTo>
                    <a:lnTo>
                      <a:pt x="19686" y="880"/>
                    </a:lnTo>
                    <a:lnTo>
                      <a:pt x="20136" y="1094"/>
                    </a:lnTo>
                    <a:lnTo>
                      <a:pt x="20136" y="1094"/>
                    </a:lnTo>
                    <a:lnTo>
                      <a:pt x="20415" y="1223"/>
                    </a:lnTo>
                    <a:lnTo>
                      <a:pt x="21123" y="1652"/>
                    </a:lnTo>
                    <a:lnTo>
                      <a:pt x="21616" y="1974"/>
                    </a:lnTo>
                    <a:lnTo>
                      <a:pt x="22173" y="2360"/>
                    </a:lnTo>
                    <a:lnTo>
                      <a:pt x="22774" y="2788"/>
                    </a:lnTo>
                    <a:lnTo>
                      <a:pt x="23417" y="3303"/>
                    </a:lnTo>
                    <a:lnTo>
                      <a:pt x="23417" y="3303"/>
                    </a:lnTo>
                    <a:lnTo>
                      <a:pt x="23739" y="3560"/>
                    </a:lnTo>
                    <a:lnTo>
                      <a:pt x="23739" y="3560"/>
                    </a:lnTo>
                    <a:lnTo>
                      <a:pt x="23846" y="3689"/>
                    </a:lnTo>
                    <a:lnTo>
                      <a:pt x="23846" y="3689"/>
                    </a:lnTo>
                    <a:lnTo>
                      <a:pt x="24382" y="4161"/>
                    </a:lnTo>
                    <a:lnTo>
                      <a:pt x="24918" y="4675"/>
                    </a:lnTo>
                    <a:lnTo>
                      <a:pt x="25454" y="5233"/>
                    </a:lnTo>
                    <a:lnTo>
                      <a:pt x="25969" y="5833"/>
                    </a:lnTo>
                    <a:lnTo>
                      <a:pt x="26462" y="6477"/>
                    </a:lnTo>
                    <a:lnTo>
                      <a:pt x="26934" y="7163"/>
                    </a:lnTo>
                    <a:lnTo>
                      <a:pt x="27148" y="7506"/>
                    </a:lnTo>
                    <a:lnTo>
                      <a:pt x="27363" y="7871"/>
                    </a:lnTo>
                    <a:lnTo>
                      <a:pt x="27577" y="8257"/>
                    </a:lnTo>
                    <a:lnTo>
                      <a:pt x="27770" y="8621"/>
                    </a:lnTo>
                    <a:lnTo>
                      <a:pt x="27770" y="8621"/>
                    </a:lnTo>
                    <a:lnTo>
                      <a:pt x="28006" y="9136"/>
                    </a:lnTo>
                    <a:lnTo>
                      <a:pt x="28221" y="9672"/>
                    </a:lnTo>
                    <a:lnTo>
                      <a:pt x="28414" y="10229"/>
                    </a:lnTo>
                    <a:lnTo>
                      <a:pt x="28564" y="10787"/>
                    </a:lnTo>
                    <a:lnTo>
                      <a:pt x="28564" y="10787"/>
                    </a:lnTo>
                    <a:lnTo>
                      <a:pt x="28692" y="11366"/>
                    </a:lnTo>
                    <a:lnTo>
                      <a:pt x="28778" y="11924"/>
                    </a:lnTo>
                    <a:lnTo>
                      <a:pt x="28800" y="12438"/>
                    </a:lnTo>
                    <a:lnTo>
                      <a:pt x="28778" y="12931"/>
                    </a:lnTo>
                    <a:lnTo>
                      <a:pt x="28714" y="13425"/>
                    </a:lnTo>
                    <a:lnTo>
                      <a:pt x="28607" y="13875"/>
                    </a:lnTo>
                    <a:lnTo>
                      <a:pt x="28456" y="14304"/>
                    </a:lnTo>
                    <a:lnTo>
                      <a:pt x="28263" y="14711"/>
                    </a:lnTo>
                    <a:lnTo>
                      <a:pt x="28028" y="15097"/>
                    </a:lnTo>
                    <a:lnTo>
                      <a:pt x="27770" y="15462"/>
                    </a:lnTo>
                    <a:lnTo>
                      <a:pt x="27491" y="15805"/>
                    </a:lnTo>
                    <a:lnTo>
                      <a:pt x="27170" y="16127"/>
                    </a:lnTo>
                    <a:lnTo>
                      <a:pt x="26827" y="16427"/>
                    </a:lnTo>
                    <a:lnTo>
                      <a:pt x="26462" y="16727"/>
                    </a:lnTo>
                    <a:lnTo>
                      <a:pt x="26076" y="16984"/>
                    </a:lnTo>
                    <a:lnTo>
                      <a:pt x="25669" y="17242"/>
                    </a:lnTo>
                    <a:lnTo>
                      <a:pt x="25261" y="17456"/>
                    </a:lnTo>
                    <a:lnTo>
                      <a:pt x="24811" y="17671"/>
                    </a:lnTo>
                    <a:lnTo>
                      <a:pt x="24361" y="17864"/>
                    </a:lnTo>
                    <a:lnTo>
                      <a:pt x="23910" y="18035"/>
                    </a:lnTo>
                    <a:lnTo>
                      <a:pt x="23439" y="18207"/>
                    </a:lnTo>
                    <a:lnTo>
                      <a:pt x="22967" y="18357"/>
                    </a:lnTo>
                    <a:lnTo>
                      <a:pt x="22495" y="18485"/>
                    </a:lnTo>
                    <a:lnTo>
                      <a:pt x="22023" y="18614"/>
                    </a:lnTo>
                    <a:lnTo>
                      <a:pt x="21101" y="18807"/>
                    </a:lnTo>
                    <a:lnTo>
                      <a:pt x="20179" y="18936"/>
                    </a:lnTo>
                    <a:lnTo>
                      <a:pt x="19321" y="19043"/>
                    </a:lnTo>
                    <a:lnTo>
                      <a:pt x="18528" y="190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5333;p37"/>
              <p:cNvSpPr/>
              <p:nvPr/>
            </p:nvSpPr>
            <p:spPr>
              <a:xfrm>
                <a:off x="5310025" y="-1126925"/>
                <a:ext cx="17212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5834" extrusionOk="0">
                    <a:moveTo>
                      <a:pt x="4225" y="1"/>
                    </a:moveTo>
                    <a:lnTo>
                      <a:pt x="3989" y="22"/>
                    </a:lnTo>
                    <a:lnTo>
                      <a:pt x="3775" y="65"/>
                    </a:lnTo>
                    <a:lnTo>
                      <a:pt x="3582" y="151"/>
                    </a:lnTo>
                    <a:lnTo>
                      <a:pt x="3389" y="280"/>
                    </a:lnTo>
                    <a:lnTo>
                      <a:pt x="3217" y="408"/>
                    </a:lnTo>
                    <a:lnTo>
                      <a:pt x="3067" y="558"/>
                    </a:lnTo>
                    <a:lnTo>
                      <a:pt x="2939" y="730"/>
                    </a:lnTo>
                    <a:lnTo>
                      <a:pt x="2810" y="901"/>
                    </a:lnTo>
                    <a:lnTo>
                      <a:pt x="2596" y="1287"/>
                    </a:lnTo>
                    <a:lnTo>
                      <a:pt x="2403" y="1673"/>
                    </a:lnTo>
                    <a:lnTo>
                      <a:pt x="2381" y="1352"/>
                    </a:lnTo>
                    <a:lnTo>
                      <a:pt x="2338" y="1180"/>
                    </a:lnTo>
                    <a:lnTo>
                      <a:pt x="2295" y="1030"/>
                    </a:lnTo>
                    <a:lnTo>
                      <a:pt x="2231" y="880"/>
                    </a:lnTo>
                    <a:lnTo>
                      <a:pt x="2145" y="773"/>
                    </a:lnTo>
                    <a:lnTo>
                      <a:pt x="2038" y="666"/>
                    </a:lnTo>
                    <a:lnTo>
                      <a:pt x="1888" y="623"/>
                    </a:lnTo>
                    <a:lnTo>
                      <a:pt x="1781" y="601"/>
                    </a:lnTo>
                    <a:lnTo>
                      <a:pt x="1674" y="601"/>
                    </a:lnTo>
                    <a:lnTo>
                      <a:pt x="1566" y="623"/>
                    </a:lnTo>
                    <a:lnTo>
                      <a:pt x="1459" y="666"/>
                    </a:lnTo>
                    <a:lnTo>
                      <a:pt x="1266" y="794"/>
                    </a:lnTo>
                    <a:lnTo>
                      <a:pt x="1095" y="944"/>
                    </a:lnTo>
                    <a:lnTo>
                      <a:pt x="859" y="1180"/>
                    </a:lnTo>
                    <a:lnTo>
                      <a:pt x="666" y="1438"/>
                    </a:lnTo>
                    <a:lnTo>
                      <a:pt x="494" y="1716"/>
                    </a:lnTo>
                    <a:lnTo>
                      <a:pt x="344" y="2016"/>
                    </a:lnTo>
                    <a:lnTo>
                      <a:pt x="215" y="2317"/>
                    </a:lnTo>
                    <a:lnTo>
                      <a:pt x="108" y="2617"/>
                    </a:lnTo>
                    <a:lnTo>
                      <a:pt x="44" y="2939"/>
                    </a:lnTo>
                    <a:lnTo>
                      <a:pt x="1" y="3260"/>
                    </a:lnTo>
                    <a:lnTo>
                      <a:pt x="408" y="4054"/>
                    </a:lnTo>
                    <a:lnTo>
                      <a:pt x="365" y="4097"/>
                    </a:lnTo>
                    <a:lnTo>
                      <a:pt x="323" y="4139"/>
                    </a:lnTo>
                    <a:lnTo>
                      <a:pt x="258" y="4268"/>
                    </a:lnTo>
                    <a:lnTo>
                      <a:pt x="258" y="4418"/>
                    </a:lnTo>
                    <a:lnTo>
                      <a:pt x="301" y="4547"/>
                    </a:lnTo>
                    <a:lnTo>
                      <a:pt x="365" y="4676"/>
                    </a:lnTo>
                    <a:lnTo>
                      <a:pt x="451" y="4783"/>
                    </a:lnTo>
                    <a:lnTo>
                      <a:pt x="666" y="4954"/>
                    </a:lnTo>
                    <a:lnTo>
                      <a:pt x="944" y="5190"/>
                    </a:lnTo>
                    <a:lnTo>
                      <a:pt x="1245" y="5405"/>
                    </a:lnTo>
                    <a:lnTo>
                      <a:pt x="1566" y="5598"/>
                    </a:lnTo>
                    <a:lnTo>
                      <a:pt x="1716" y="5683"/>
                    </a:lnTo>
                    <a:lnTo>
                      <a:pt x="1888" y="5726"/>
                    </a:lnTo>
                    <a:lnTo>
                      <a:pt x="2210" y="5812"/>
                    </a:lnTo>
                    <a:lnTo>
                      <a:pt x="2510" y="5834"/>
                    </a:lnTo>
                    <a:lnTo>
                      <a:pt x="2832" y="5812"/>
                    </a:lnTo>
                    <a:lnTo>
                      <a:pt x="3153" y="5769"/>
                    </a:lnTo>
                    <a:lnTo>
                      <a:pt x="3475" y="5683"/>
                    </a:lnTo>
                    <a:lnTo>
                      <a:pt x="3775" y="5576"/>
                    </a:lnTo>
                    <a:lnTo>
                      <a:pt x="4075" y="5469"/>
                    </a:lnTo>
                    <a:lnTo>
                      <a:pt x="4375" y="5340"/>
                    </a:lnTo>
                    <a:lnTo>
                      <a:pt x="4826" y="5104"/>
                    </a:lnTo>
                    <a:lnTo>
                      <a:pt x="5255" y="4869"/>
                    </a:lnTo>
                    <a:lnTo>
                      <a:pt x="5662" y="4590"/>
                    </a:lnTo>
                    <a:lnTo>
                      <a:pt x="5855" y="4440"/>
                    </a:lnTo>
                    <a:lnTo>
                      <a:pt x="6027" y="4290"/>
                    </a:lnTo>
                    <a:lnTo>
                      <a:pt x="6198" y="4097"/>
                    </a:lnTo>
                    <a:lnTo>
                      <a:pt x="6370" y="3904"/>
                    </a:lnTo>
                    <a:lnTo>
                      <a:pt x="6498" y="3711"/>
                    </a:lnTo>
                    <a:lnTo>
                      <a:pt x="6627" y="3496"/>
                    </a:lnTo>
                    <a:lnTo>
                      <a:pt x="6713" y="3260"/>
                    </a:lnTo>
                    <a:lnTo>
                      <a:pt x="6799" y="3046"/>
                    </a:lnTo>
                    <a:lnTo>
                      <a:pt x="6863" y="2810"/>
                    </a:lnTo>
                    <a:lnTo>
                      <a:pt x="6884" y="2553"/>
                    </a:lnTo>
                    <a:lnTo>
                      <a:pt x="6863" y="2295"/>
                    </a:lnTo>
                    <a:lnTo>
                      <a:pt x="6842" y="2145"/>
                    </a:lnTo>
                    <a:lnTo>
                      <a:pt x="6799" y="2038"/>
                    </a:lnTo>
                    <a:lnTo>
                      <a:pt x="6734" y="1909"/>
                    </a:lnTo>
                    <a:lnTo>
                      <a:pt x="6670" y="1802"/>
                    </a:lnTo>
                    <a:lnTo>
                      <a:pt x="6584" y="1695"/>
                    </a:lnTo>
                    <a:lnTo>
                      <a:pt x="6477" y="1630"/>
                    </a:lnTo>
                    <a:lnTo>
                      <a:pt x="6305" y="1545"/>
                    </a:lnTo>
                    <a:lnTo>
                      <a:pt x="6134" y="1523"/>
                    </a:lnTo>
                    <a:lnTo>
                      <a:pt x="5962" y="1545"/>
                    </a:lnTo>
                    <a:lnTo>
                      <a:pt x="5769" y="1588"/>
                    </a:lnTo>
                    <a:lnTo>
                      <a:pt x="5598" y="1652"/>
                    </a:lnTo>
                    <a:lnTo>
                      <a:pt x="5426" y="1759"/>
                    </a:lnTo>
                    <a:lnTo>
                      <a:pt x="5255" y="1845"/>
                    </a:lnTo>
                    <a:lnTo>
                      <a:pt x="5105" y="1974"/>
                    </a:lnTo>
                    <a:lnTo>
                      <a:pt x="5190" y="1545"/>
                    </a:lnTo>
                    <a:lnTo>
                      <a:pt x="5233" y="1309"/>
                    </a:lnTo>
                    <a:lnTo>
                      <a:pt x="5233" y="1094"/>
                    </a:lnTo>
                    <a:lnTo>
                      <a:pt x="5233" y="880"/>
                    </a:lnTo>
                    <a:lnTo>
                      <a:pt x="5190" y="666"/>
                    </a:lnTo>
                    <a:lnTo>
                      <a:pt x="5105" y="473"/>
                    </a:lnTo>
                    <a:lnTo>
                      <a:pt x="4976" y="301"/>
                    </a:lnTo>
                    <a:lnTo>
                      <a:pt x="4912" y="237"/>
                    </a:lnTo>
                    <a:lnTo>
                      <a:pt x="4826" y="172"/>
                    </a:lnTo>
                    <a:lnTo>
                      <a:pt x="4633" y="65"/>
                    </a:lnTo>
                    <a:lnTo>
                      <a:pt x="4440" y="22"/>
                    </a:lnTo>
                    <a:lnTo>
                      <a:pt x="42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5334;p37"/>
              <p:cNvSpPr/>
              <p:nvPr/>
            </p:nvSpPr>
            <p:spPr>
              <a:xfrm>
                <a:off x="5310025" y="-1126925"/>
                <a:ext cx="17212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5834" fill="none" extrusionOk="0">
                    <a:moveTo>
                      <a:pt x="1" y="3260"/>
                    </a:moveTo>
                    <a:lnTo>
                      <a:pt x="1" y="3260"/>
                    </a:lnTo>
                    <a:lnTo>
                      <a:pt x="44" y="2939"/>
                    </a:lnTo>
                    <a:lnTo>
                      <a:pt x="108" y="2617"/>
                    </a:lnTo>
                    <a:lnTo>
                      <a:pt x="215" y="2317"/>
                    </a:lnTo>
                    <a:lnTo>
                      <a:pt x="344" y="2016"/>
                    </a:lnTo>
                    <a:lnTo>
                      <a:pt x="494" y="1716"/>
                    </a:lnTo>
                    <a:lnTo>
                      <a:pt x="666" y="1438"/>
                    </a:lnTo>
                    <a:lnTo>
                      <a:pt x="859" y="1180"/>
                    </a:lnTo>
                    <a:lnTo>
                      <a:pt x="1095" y="944"/>
                    </a:lnTo>
                    <a:lnTo>
                      <a:pt x="1095" y="944"/>
                    </a:lnTo>
                    <a:lnTo>
                      <a:pt x="1266" y="794"/>
                    </a:lnTo>
                    <a:lnTo>
                      <a:pt x="1459" y="666"/>
                    </a:lnTo>
                    <a:lnTo>
                      <a:pt x="1566" y="623"/>
                    </a:lnTo>
                    <a:lnTo>
                      <a:pt x="1674" y="601"/>
                    </a:lnTo>
                    <a:lnTo>
                      <a:pt x="1781" y="601"/>
                    </a:lnTo>
                    <a:lnTo>
                      <a:pt x="1888" y="623"/>
                    </a:lnTo>
                    <a:lnTo>
                      <a:pt x="1888" y="623"/>
                    </a:lnTo>
                    <a:lnTo>
                      <a:pt x="2038" y="666"/>
                    </a:lnTo>
                    <a:lnTo>
                      <a:pt x="2145" y="773"/>
                    </a:lnTo>
                    <a:lnTo>
                      <a:pt x="2231" y="880"/>
                    </a:lnTo>
                    <a:lnTo>
                      <a:pt x="2295" y="1030"/>
                    </a:lnTo>
                    <a:lnTo>
                      <a:pt x="2338" y="1180"/>
                    </a:lnTo>
                    <a:lnTo>
                      <a:pt x="2381" y="1352"/>
                    </a:lnTo>
                    <a:lnTo>
                      <a:pt x="2403" y="1673"/>
                    </a:lnTo>
                    <a:lnTo>
                      <a:pt x="2403" y="1673"/>
                    </a:lnTo>
                    <a:lnTo>
                      <a:pt x="2596" y="1287"/>
                    </a:lnTo>
                    <a:lnTo>
                      <a:pt x="2810" y="901"/>
                    </a:lnTo>
                    <a:lnTo>
                      <a:pt x="2939" y="730"/>
                    </a:lnTo>
                    <a:lnTo>
                      <a:pt x="3067" y="558"/>
                    </a:lnTo>
                    <a:lnTo>
                      <a:pt x="3217" y="408"/>
                    </a:lnTo>
                    <a:lnTo>
                      <a:pt x="3389" y="280"/>
                    </a:lnTo>
                    <a:lnTo>
                      <a:pt x="3389" y="280"/>
                    </a:lnTo>
                    <a:lnTo>
                      <a:pt x="3582" y="151"/>
                    </a:lnTo>
                    <a:lnTo>
                      <a:pt x="3775" y="65"/>
                    </a:lnTo>
                    <a:lnTo>
                      <a:pt x="3989" y="22"/>
                    </a:lnTo>
                    <a:lnTo>
                      <a:pt x="4225" y="1"/>
                    </a:lnTo>
                    <a:lnTo>
                      <a:pt x="4440" y="22"/>
                    </a:lnTo>
                    <a:lnTo>
                      <a:pt x="4633" y="65"/>
                    </a:lnTo>
                    <a:lnTo>
                      <a:pt x="4826" y="172"/>
                    </a:lnTo>
                    <a:lnTo>
                      <a:pt x="4912" y="237"/>
                    </a:lnTo>
                    <a:lnTo>
                      <a:pt x="4976" y="301"/>
                    </a:lnTo>
                    <a:lnTo>
                      <a:pt x="4976" y="301"/>
                    </a:lnTo>
                    <a:lnTo>
                      <a:pt x="5105" y="473"/>
                    </a:lnTo>
                    <a:lnTo>
                      <a:pt x="5190" y="666"/>
                    </a:lnTo>
                    <a:lnTo>
                      <a:pt x="5233" y="880"/>
                    </a:lnTo>
                    <a:lnTo>
                      <a:pt x="5233" y="1094"/>
                    </a:lnTo>
                    <a:lnTo>
                      <a:pt x="5233" y="1309"/>
                    </a:lnTo>
                    <a:lnTo>
                      <a:pt x="5190" y="1545"/>
                    </a:lnTo>
                    <a:lnTo>
                      <a:pt x="5105" y="1974"/>
                    </a:lnTo>
                    <a:lnTo>
                      <a:pt x="5105" y="1974"/>
                    </a:lnTo>
                    <a:lnTo>
                      <a:pt x="5255" y="1845"/>
                    </a:lnTo>
                    <a:lnTo>
                      <a:pt x="5426" y="1759"/>
                    </a:lnTo>
                    <a:lnTo>
                      <a:pt x="5598" y="1652"/>
                    </a:lnTo>
                    <a:lnTo>
                      <a:pt x="5769" y="1588"/>
                    </a:lnTo>
                    <a:lnTo>
                      <a:pt x="5962" y="1545"/>
                    </a:lnTo>
                    <a:lnTo>
                      <a:pt x="6134" y="1523"/>
                    </a:lnTo>
                    <a:lnTo>
                      <a:pt x="6305" y="1545"/>
                    </a:lnTo>
                    <a:lnTo>
                      <a:pt x="6477" y="1630"/>
                    </a:lnTo>
                    <a:lnTo>
                      <a:pt x="6477" y="1630"/>
                    </a:lnTo>
                    <a:lnTo>
                      <a:pt x="6584" y="1695"/>
                    </a:lnTo>
                    <a:lnTo>
                      <a:pt x="6670" y="1802"/>
                    </a:lnTo>
                    <a:lnTo>
                      <a:pt x="6734" y="1909"/>
                    </a:lnTo>
                    <a:lnTo>
                      <a:pt x="6799" y="2038"/>
                    </a:lnTo>
                    <a:lnTo>
                      <a:pt x="6842" y="2145"/>
                    </a:lnTo>
                    <a:lnTo>
                      <a:pt x="6863" y="2295"/>
                    </a:lnTo>
                    <a:lnTo>
                      <a:pt x="6884" y="2553"/>
                    </a:lnTo>
                    <a:lnTo>
                      <a:pt x="6884" y="2553"/>
                    </a:lnTo>
                    <a:lnTo>
                      <a:pt x="6863" y="2810"/>
                    </a:lnTo>
                    <a:lnTo>
                      <a:pt x="6799" y="3046"/>
                    </a:lnTo>
                    <a:lnTo>
                      <a:pt x="6713" y="3260"/>
                    </a:lnTo>
                    <a:lnTo>
                      <a:pt x="6627" y="3496"/>
                    </a:lnTo>
                    <a:lnTo>
                      <a:pt x="6498" y="3711"/>
                    </a:lnTo>
                    <a:lnTo>
                      <a:pt x="6370" y="3904"/>
                    </a:lnTo>
                    <a:lnTo>
                      <a:pt x="6198" y="4097"/>
                    </a:lnTo>
                    <a:lnTo>
                      <a:pt x="6027" y="4290"/>
                    </a:lnTo>
                    <a:lnTo>
                      <a:pt x="6027" y="4290"/>
                    </a:lnTo>
                    <a:lnTo>
                      <a:pt x="5855" y="4440"/>
                    </a:lnTo>
                    <a:lnTo>
                      <a:pt x="5662" y="4590"/>
                    </a:lnTo>
                    <a:lnTo>
                      <a:pt x="5255" y="4869"/>
                    </a:lnTo>
                    <a:lnTo>
                      <a:pt x="4826" y="5104"/>
                    </a:lnTo>
                    <a:lnTo>
                      <a:pt x="4375" y="5340"/>
                    </a:lnTo>
                    <a:lnTo>
                      <a:pt x="4375" y="5340"/>
                    </a:lnTo>
                    <a:lnTo>
                      <a:pt x="4075" y="5469"/>
                    </a:lnTo>
                    <a:lnTo>
                      <a:pt x="3775" y="5576"/>
                    </a:lnTo>
                    <a:lnTo>
                      <a:pt x="3475" y="5683"/>
                    </a:lnTo>
                    <a:lnTo>
                      <a:pt x="3153" y="5769"/>
                    </a:lnTo>
                    <a:lnTo>
                      <a:pt x="2832" y="5812"/>
                    </a:lnTo>
                    <a:lnTo>
                      <a:pt x="2510" y="5834"/>
                    </a:lnTo>
                    <a:lnTo>
                      <a:pt x="2210" y="5812"/>
                    </a:lnTo>
                    <a:lnTo>
                      <a:pt x="1888" y="5726"/>
                    </a:lnTo>
                    <a:lnTo>
                      <a:pt x="1888" y="5726"/>
                    </a:lnTo>
                    <a:lnTo>
                      <a:pt x="1716" y="5683"/>
                    </a:lnTo>
                    <a:lnTo>
                      <a:pt x="1566" y="5598"/>
                    </a:lnTo>
                    <a:lnTo>
                      <a:pt x="1245" y="5405"/>
                    </a:lnTo>
                    <a:lnTo>
                      <a:pt x="944" y="5190"/>
                    </a:lnTo>
                    <a:lnTo>
                      <a:pt x="666" y="4954"/>
                    </a:lnTo>
                    <a:lnTo>
                      <a:pt x="666" y="4954"/>
                    </a:lnTo>
                    <a:lnTo>
                      <a:pt x="451" y="4783"/>
                    </a:lnTo>
                    <a:lnTo>
                      <a:pt x="365" y="4676"/>
                    </a:lnTo>
                    <a:lnTo>
                      <a:pt x="301" y="4547"/>
                    </a:lnTo>
                    <a:lnTo>
                      <a:pt x="301" y="4547"/>
                    </a:lnTo>
                    <a:lnTo>
                      <a:pt x="258" y="4418"/>
                    </a:lnTo>
                    <a:lnTo>
                      <a:pt x="258" y="4268"/>
                    </a:lnTo>
                    <a:lnTo>
                      <a:pt x="323" y="4139"/>
                    </a:lnTo>
                    <a:lnTo>
                      <a:pt x="365" y="4097"/>
                    </a:lnTo>
                    <a:lnTo>
                      <a:pt x="408" y="40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5335;p37"/>
              <p:cNvSpPr/>
              <p:nvPr/>
            </p:nvSpPr>
            <p:spPr>
              <a:xfrm>
                <a:off x="5623125" y="-996100"/>
                <a:ext cx="80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58" extrusionOk="0">
                    <a:moveTo>
                      <a:pt x="0" y="0"/>
                    </a:moveTo>
                    <a:lnTo>
                      <a:pt x="322" y="257"/>
                    </a:lnTo>
                    <a:lnTo>
                      <a:pt x="322" y="172"/>
                    </a:lnTo>
                    <a:lnTo>
                      <a:pt x="279" y="86"/>
                    </a:lnTo>
                    <a:lnTo>
                      <a:pt x="215" y="4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DDA3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5336;p37"/>
              <p:cNvSpPr/>
              <p:nvPr/>
            </p:nvSpPr>
            <p:spPr>
              <a:xfrm>
                <a:off x="5623125" y="-996100"/>
                <a:ext cx="80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58" fill="none" extrusionOk="0">
                    <a:moveTo>
                      <a:pt x="12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22" y="257"/>
                    </a:lnTo>
                    <a:lnTo>
                      <a:pt x="322" y="257"/>
                    </a:lnTo>
                    <a:lnTo>
                      <a:pt x="322" y="257"/>
                    </a:lnTo>
                    <a:lnTo>
                      <a:pt x="322" y="172"/>
                    </a:lnTo>
                    <a:lnTo>
                      <a:pt x="279" y="86"/>
                    </a:lnTo>
                    <a:lnTo>
                      <a:pt x="215" y="4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5337;p37"/>
              <p:cNvSpPr/>
              <p:nvPr/>
            </p:nvSpPr>
            <p:spPr>
              <a:xfrm>
                <a:off x="5512150" y="-996100"/>
                <a:ext cx="219825" cy="218200"/>
              </a:xfrm>
              <a:custGeom>
                <a:avLst/>
                <a:gdLst/>
                <a:ahLst/>
                <a:cxnLst/>
                <a:rect l="l" t="t" r="r" b="b"/>
                <a:pathLst>
                  <a:path w="8793" h="8728" extrusionOk="0">
                    <a:moveTo>
                      <a:pt x="4439" y="0"/>
                    </a:moveTo>
                    <a:lnTo>
                      <a:pt x="4117" y="22"/>
                    </a:lnTo>
                    <a:lnTo>
                      <a:pt x="3817" y="64"/>
                    </a:lnTo>
                    <a:lnTo>
                      <a:pt x="3496" y="129"/>
                    </a:lnTo>
                    <a:lnTo>
                      <a:pt x="3195" y="193"/>
                    </a:lnTo>
                    <a:lnTo>
                      <a:pt x="2895" y="300"/>
                    </a:lnTo>
                    <a:lnTo>
                      <a:pt x="2595" y="429"/>
                    </a:lnTo>
                    <a:lnTo>
                      <a:pt x="2316" y="558"/>
                    </a:lnTo>
                    <a:lnTo>
                      <a:pt x="2037" y="729"/>
                    </a:lnTo>
                    <a:lnTo>
                      <a:pt x="1759" y="922"/>
                    </a:lnTo>
                    <a:lnTo>
                      <a:pt x="1501" y="1115"/>
                    </a:lnTo>
                    <a:lnTo>
                      <a:pt x="1265" y="1351"/>
                    </a:lnTo>
                    <a:lnTo>
                      <a:pt x="1051" y="1587"/>
                    </a:lnTo>
                    <a:lnTo>
                      <a:pt x="837" y="1844"/>
                    </a:lnTo>
                    <a:lnTo>
                      <a:pt x="665" y="2123"/>
                    </a:lnTo>
                    <a:lnTo>
                      <a:pt x="493" y="2402"/>
                    </a:lnTo>
                    <a:lnTo>
                      <a:pt x="343" y="2702"/>
                    </a:lnTo>
                    <a:lnTo>
                      <a:pt x="215" y="3024"/>
                    </a:lnTo>
                    <a:lnTo>
                      <a:pt x="150" y="3260"/>
                    </a:lnTo>
                    <a:lnTo>
                      <a:pt x="86" y="3474"/>
                    </a:lnTo>
                    <a:lnTo>
                      <a:pt x="43" y="3710"/>
                    </a:lnTo>
                    <a:lnTo>
                      <a:pt x="22" y="3946"/>
                    </a:lnTo>
                    <a:lnTo>
                      <a:pt x="0" y="4267"/>
                    </a:lnTo>
                    <a:lnTo>
                      <a:pt x="0" y="4589"/>
                    </a:lnTo>
                    <a:lnTo>
                      <a:pt x="22" y="4911"/>
                    </a:lnTo>
                    <a:lnTo>
                      <a:pt x="86" y="5211"/>
                    </a:lnTo>
                    <a:lnTo>
                      <a:pt x="129" y="5468"/>
                    </a:lnTo>
                    <a:lnTo>
                      <a:pt x="215" y="5726"/>
                    </a:lnTo>
                    <a:lnTo>
                      <a:pt x="322" y="6026"/>
                    </a:lnTo>
                    <a:lnTo>
                      <a:pt x="429" y="6347"/>
                    </a:lnTo>
                    <a:lnTo>
                      <a:pt x="579" y="6669"/>
                    </a:lnTo>
                    <a:lnTo>
                      <a:pt x="729" y="6969"/>
                    </a:lnTo>
                    <a:lnTo>
                      <a:pt x="922" y="7248"/>
                    </a:lnTo>
                    <a:lnTo>
                      <a:pt x="1115" y="7527"/>
                    </a:lnTo>
                    <a:lnTo>
                      <a:pt x="1351" y="7784"/>
                    </a:lnTo>
                    <a:lnTo>
                      <a:pt x="1609" y="7999"/>
                    </a:lnTo>
                    <a:lnTo>
                      <a:pt x="1780" y="8127"/>
                    </a:lnTo>
                    <a:lnTo>
                      <a:pt x="1952" y="8235"/>
                    </a:lnTo>
                    <a:lnTo>
                      <a:pt x="2145" y="8320"/>
                    </a:lnTo>
                    <a:lnTo>
                      <a:pt x="2316" y="8406"/>
                    </a:lnTo>
                    <a:lnTo>
                      <a:pt x="2659" y="8535"/>
                    </a:lnTo>
                    <a:lnTo>
                      <a:pt x="3002" y="8621"/>
                    </a:lnTo>
                    <a:lnTo>
                      <a:pt x="3367" y="8685"/>
                    </a:lnTo>
                    <a:lnTo>
                      <a:pt x="3732" y="8706"/>
                    </a:lnTo>
                    <a:lnTo>
                      <a:pt x="3967" y="8728"/>
                    </a:lnTo>
                    <a:lnTo>
                      <a:pt x="4268" y="8706"/>
                    </a:lnTo>
                    <a:lnTo>
                      <a:pt x="4568" y="8685"/>
                    </a:lnTo>
                    <a:lnTo>
                      <a:pt x="4868" y="8642"/>
                    </a:lnTo>
                    <a:lnTo>
                      <a:pt x="5168" y="8578"/>
                    </a:lnTo>
                    <a:lnTo>
                      <a:pt x="5468" y="8492"/>
                    </a:lnTo>
                    <a:lnTo>
                      <a:pt x="5769" y="8406"/>
                    </a:lnTo>
                    <a:lnTo>
                      <a:pt x="6047" y="8277"/>
                    </a:lnTo>
                    <a:lnTo>
                      <a:pt x="6326" y="8149"/>
                    </a:lnTo>
                    <a:lnTo>
                      <a:pt x="6605" y="8020"/>
                    </a:lnTo>
                    <a:lnTo>
                      <a:pt x="6862" y="7849"/>
                    </a:lnTo>
                    <a:lnTo>
                      <a:pt x="7120" y="7677"/>
                    </a:lnTo>
                    <a:lnTo>
                      <a:pt x="7356" y="7505"/>
                    </a:lnTo>
                    <a:lnTo>
                      <a:pt x="7570" y="7312"/>
                    </a:lnTo>
                    <a:lnTo>
                      <a:pt x="7784" y="7098"/>
                    </a:lnTo>
                    <a:lnTo>
                      <a:pt x="7977" y="6862"/>
                    </a:lnTo>
                    <a:lnTo>
                      <a:pt x="8149" y="6626"/>
                    </a:lnTo>
                    <a:lnTo>
                      <a:pt x="8342" y="6369"/>
                    </a:lnTo>
                    <a:lnTo>
                      <a:pt x="8471" y="6112"/>
                    </a:lnTo>
                    <a:lnTo>
                      <a:pt x="8599" y="5854"/>
                    </a:lnTo>
                    <a:lnTo>
                      <a:pt x="8706" y="5597"/>
                    </a:lnTo>
                    <a:lnTo>
                      <a:pt x="8792" y="5318"/>
                    </a:lnTo>
                    <a:lnTo>
                      <a:pt x="8599" y="4954"/>
                    </a:lnTo>
                    <a:lnTo>
                      <a:pt x="8385" y="4568"/>
                    </a:lnTo>
                    <a:lnTo>
                      <a:pt x="8170" y="4203"/>
                    </a:lnTo>
                    <a:lnTo>
                      <a:pt x="7956" y="3860"/>
                    </a:lnTo>
                    <a:lnTo>
                      <a:pt x="7484" y="3174"/>
                    </a:lnTo>
                    <a:lnTo>
                      <a:pt x="6991" y="2530"/>
                    </a:lnTo>
                    <a:lnTo>
                      <a:pt x="6476" y="1930"/>
                    </a:lnTo>
                    <a:lnTo>
                      <a:pt x="5940" y="1372"/>
                    </a:lnTo>
                    <a:lnTo>
                      <a:pt x="5404" y="858"/>
                    </a:lnTo>
                    <a:lnTo>
                      <a:pt x="4868" y="386"/>
                    </a:lnTo>
                    <a:lnTo>
                      <a:pt x="4696" y="429"/>
                    </a:lnTo>
                    <a:lnTo>
                      <a:pt x="4632" y="450"/>
                    </a:lnTo>
                    <a:lnTo>
                      <a:pt x="4589" y="493"/>
                    </a:lnTo>
                    <a:lnTo>
                      <a:pt x="4718" y="343"/>
                    </a:lnTo>
                    <a:lnTo>
                      <a:pt x="4761" y="257"/>
                    </a:lnTo>
                    <a:lnTo>
                      <a:pt x="44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5338;p37"/>
              <p:cNvSpPr/>
              <p:nvPr/>
            </p:nvSpPr>
            <p:spPr>
              <a:xfrm>
                <a:off x="5512150" y="-996100"/>
                <a:ext cx="219825" cy="218200"/>
              </a:xfrm>
              <a:custGeom>
                <a:avLst/>
                <a:gdLst/>
                <a:ahLst/>
                <a:cxnLst/>
                <a:rect l="l" t="t" r="r" b="b"/>
                <a:pathLst>
                  <a:path w="8793" h="8728" fill="none" extrusionOk="0">
                    <a:moveTo>
                      <a:pt x="4439" y="0"/>
                    </a:moveTo>
                    <a:lnTo>
                      <a:pt x="4439" y="0"/>
                    </a:lnTo>
                    <a:lnTo>
                      <a:pt x="4117" y="22"/>
                    </a:lnTo>
                    <a:lnTo>
                      <a:pt x="3817" y="64"/>
                    </a:lnTo>
                    <a:lnTo>
                      <a:pt x="3496" y="129"/>
                    </a:lnTo>
                    <a:lnTo>
                      <a:pt x="3195" y="193"/>
                    </a:lnTo>
                    <a:lnTo>
                      <a:pt x="2895" y="300"/>
                    </a:lnTo>
                    <a:lnTo>
                      <a:pt x="2595" y="429"/>
                    </a:lnTo>
                    <a:lnTo>
                      <a:pt x="2316" y="558"/>
                    </a:lnTo>
                    <a:lnTo>
                      <a:pt x="2037" y="729"/>
                    </a:lnTo>
                    <a:lnTo>
                      <a:pt x="2037" y="729"/>
                    </a:lnTo>
                    <a:lnTo>
                      <a:pt x="1759" y="922"/>
                    </a:lnTo>
                    <a:lnTo>
                      <a:pt x="1501" y="1115"/>
                    </a:lnTo>
                    <a:lnTo>
                      <a:pt x="1265" y="1351"/>
                    </a:lnTo>
                    <a:lnTo>
                      <a:pt x="1051" y="1587"/>
                    </a:lnTo>
                    <a:lnTo>
                      <a:pt x="837" y="1844"/>
                    </a:lnTo>
                    <a:lnTo>
                      <a:pt x="665" y="2123"/>
                    </a:lnTo>
                    <a:lnTo>
                      <a:pt x="493" y="2402"/>
                    </a:lnTo>
                    <a:lnTo>
                      <a:pt x="343" y="2702"/>
                    </a:lnTo>
                    <a:lnTo>
                      <a:pt x="343" y="2702"/>
                    </a:lnTo>
                    <a:lnTo>
                      <a:pt x="215" y="3024"/>
                    </a:lnTo>
                    <a:lnTo>
                      <a:pt x="215" y="3024"/>
                    </a:lnTo>
                    <a:lnTo>
                      <a:pt x="150" y="3260"/>
                    </a:lnTo>
                    <a:lnTo>
                      <a:pt x="86" y="3474"/>
                    </a:lnTo>
                    <a:lnTo>
                      <a:pt x="43" y="3710"/>
                    </a:lnTo>
                    <a:lnTo>
                      <a:pt x="22" y="3946"/>
                    </a:lnTo>
                    <a:lnTo>
                      <a:pt x="22" y="3946"/>
                    </a:lnTo>
                    <a:lnTo>
                      <a:pt x="0" y="4267"/>
                    </a:lnTo>
                    <a:lnTo>
                      <a:pt x="0" y="4589"/>
                    </a:lnTo>
                    <a:lnTo>
                      <a:pt x="22" y="4911"/>
                    </a:lnTo>
                    <a:lnTo>
                      <a:pt x="86" y="5211"/>
                    </a:lnTo>
                    <a:lnTo>
                      <a:pt x="86" y="5211"/>
                    </a:lnTo>
                    <a:lnTo>
                      <a:pt x="129" y="5468"/>
                    </a:lnTo>
                    <a:lnTo>
                      <a:pt x="215" y="5726"/>
                    </a:lnTo>
                    <a:lnTo>
                      <a:pt x="215" y="5726"/>
                    </a:lnTo>
                    <a:lnTo>
                      <a:pt x="322" y="6026"/>
                    </a:lnTo>
                    <a:lnTo>
                      <a:pt x="429" y="6347"/>
                    </a:lnTo>
                    <a:lnTo>
                      <a:pt x="579" y="6669"/>
                    </a:lnTo>
                    <a:lnTo>
                      <a:pt x="729" y="6969"/>
                    </a:lnTo>
                    <a:lnTo>
                      <a:pt x="922" y="7248"/>
                    </a:lnTo>
                    <a:lnTo>
                      <a:pt x="1115" y="7527"/>
                    </a:lnTo>
                    <a:lnTo>
                      <a:pt x="1351" y="7784"/>
                    </a:lnTo>
                    <a:lnTo>
                      <a:pt x="1609" y="7999"/>
                    </a:lnTo>
                    <a:lnTo>
                      <a:pt x="1609" y="7999"/>
                    </a:lnTo>
                    <a:lnTo>
                      <a:pt x="1780" y="8127"/>
                    </a:lnTo>
                    <a:lnTo>
                      <a:pt x="1952" y="8235"/>
                    </a:lnTo>
                    <a:lnTo>
                      <a:pt x="2145" y="8320"/>
                    </a:lnTo>
                    <a:lnTo>
                      <a:pt x="2316" y="8406"/>
                    </a:lnTo>
                    <a:lnTo>
                      <a:pt x="2316" y="8406"/>
                    </a:lnTo>
                    <a:lnTo>
                      <a:pt x="2659" y="8535"/>
                    </a:lnTo>
                    <a:lnTo>
                      <a:pt x="3002" y="8621"/>
                    </a:lnTo>
                    <a:lnTo>
                      <a:pt x="3367" y="8685"/>
                    </a:lnTo>
                    <a:lnTo>
                      <a:pt x="3732" y="8706"/>
                    </a:lnTo>
                    <a:lnTo>
                      <a:pt x="3732" y="8706"/>
                    </a:lnTo>
                    <a:lnTo>
                      <a:pt x="3967" y="8728"/>
                    </a:lnTo>
                    <a:lnTo>
                      <a:pt x="3967" y="8728"/>
                    </a:lnTo>
                    <a:lnTo>
                      <a:pt x="4268" y="8706"/>
                    </a:lnTo>
                    <a:lnTo>
                      <a:pt x="4568" y="8685"/>
                    </a:lnTo>
                    <a:lnTo>
                      <a:pt x="4868" y="8642"/>
                    </a:lnTo>
                    <a:lnTo>
                      <a:pt x="5168" y="8578"/>
                    </a:lnTo>
                    <a:lnTo>
                      <a:pt x="5468" y="8492"/>
                    </a:lnTo>
                    <a:lnTo>
                      <a:pt x="5769" y="8406"/>
                    </a:lnTo>
                    <a:lnTo>
                      <a:pt x="6047" y="8277"/>
                    </a:lnTo>
                    <a:lnTo>
                      <a:pt x="6326" y="8149"/>
                    </a:lnTo>
                    <a:lnTo>
                      <a:pt x="6605" y="8020"/>
                    </a:lnTo>
                    <a:lnTo>
                      <a:pt x="6862" y="7849"/>
                    </a:lnTo>
                    <a:lnTo>
                      <a:pt x="7120" y="7677"/>
                    </a:lnTo>
                    <a:lnTo>
                      <a:pt x="7356" y="7505"/>
                    </a:lnTo>
                    <a:lnTo>
                      <a:pt x="7570" y="7312"/>
                    </a:lnTo>
                    <a:lnTo>
                      <a:pt x="7784" y="7098"/>
                    </a:lnTo>
                    <a:lnTo>
                      <a:pt x="7977" y="6862"/>
                    </a:lnTo>
                    <a:lnTo>
                      <a:pt x="8149" y="6626"/>
                    </a:lnTo>
                    <a:lnTo>
                      <a:pt x="8149" y="6626"/>
                    </a:lnTo>
                    <a:lnTo>
                      <a:pt x="8342" y="6369"/>
                    </a:lnTo>
                    <a:lnTo>
                      <a:pt x="8342" y="6369"/>
                    </a:lnTo>
                    <a:lnTo>
                      <a:pt x="8471" y="6112"/>
                    </a:lnTo>
                    <a:lnTo>
                      <a:pt x="8599" y="5854"/>
                    </a:lnTo>
                    <a:lnTo>
                      <a:pt x="8706" y="5597"/>
                    </a:lnTo>
                    <a:lnTo>
                      <a:pt x="8792" y="5318"/>
                    </a:lnTo>
                    <a:lnTo>
                      <a:pt x="8792" y="5318"/>
                    </a:lnTo>
                    <a:lnTo>
                      <a:pt x="8599" y="4954"/>
                    </a:lnTo>
                    <a:lnTo>
                      <a:pt x="8385" y="4568"/>
                    </a:lnTo>
                    <a:lnTo>
                      <a:pt x="8170" y="4203"/>
                    </a:lnTo>
                    <a:lnTo>
                      <a:pt x="7956" y="3860"/>
                    </a:lnTo>
                    <a:lnTo>
                      <a:pt x="7484" y="3174"/>
                    </a:lnTo>
                    <a:lnTo>
                      <a:pt x="6991" y="2530"/>
                    </a:lnTo>
                    <a:lnTo>
                      <a:pt x="6476" y="1930"/>
                    </a:lnTo>
                    <a:lnTo>
                      <a:pt x="5940" y="1372"/>
                    </a:lnTo>
                    <a:lnTo>
                      <a:pt x="5404" y="858"/>
                    </a:lnTo>
                    <a:lnTo>
                      <a:pt x="4868" y="386"/>
                    </a:lnTo>
                    <a:lnTo>
                      <a:pt x="4868" y="386"/>
                    </a:lnTo>
                    <a:lnTo>
                      <a:pt x="4868" y="386"/>
                    </a:lnTo>
                    <a:lnTo>
                      <a:pt x="4696" y="429"/>
                    </a:lnTo>
                    <a:lnTo>
                      <a:pt x="4632" y="450"/>
                    </a:lnTo>
                    <a:lnTo>
                      <a:pt x="4589" y="493"/>
                    </a:lnTo>
                    <a:lnTo>
                      <a:pt x="4589" y="493"/>
                    </a:lnTo>
                    <a:lnTo>
                      <a:pt x="4718" y="343"/>
                    </a:lnTo>
                    <a:lnTo>
                      <a:pt x="4718" y="343"/>
                    </a:lnTo>
                    <a:lnTo>
                      <a:pt x="4761" y="257"/>
                    </a:lnTo>
                    <a:lnTo>
                      <a:pt x="4761" y="257"/>
                    </a:lnTo>
                    <a:lnTo>
                      <a:pt x="4439" y="0"/>
                    </a:lnTo>
                    <a:lnTo>
                      <a:pt x="44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5339;p37"/>
              <p:cNvSpPr/>
              <p:nvPr/>
            </p:nvSpPr>
            <p:spPr>
              <a:xfrm>
                <a:off x="5586650" y="-901225"/>
                <a:ext cx="1249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2553" extrusionOk="0">
                    <a:moveTo>
                      <a:pt x="2703" y="1"/>
                    </a:moveTo>
                    <a:lnTo>
                      <a:pt x="2446" y="22"/>
                    </a:lnTo>
                    <a:lnTo>
                      <a:pt x="2188" y="22"/>
                    </a:lnTo>
                    <a:lnTo>
                      <a:pt x="1952" y="65"/>
                    </a:lnTo>
                    <a:lnTo>
                      <a:pt x="1716" y="108"/>
                    </a:lnTo>
                    <a:lnTo>
                      <a:pt x="1481" y="151"/>
                    </a:lnTo>
                    <a:lnTo>
                      <a:pt x="1266" y="215"/>
                    </a:lnTo>
                    <a:lnTo>
                      <a:pt x="1052" y="301"/>
                    </a:lnTo>
                    <a:lnTo>
                      <a:pt x="880" y="365"/>
                    </a:lnTo>
                    <a:lnTo>
                      <a:pt x="709" y="472"/>
                    </a:lnTo>
                    <a:lnTo>
                      <a:pt x="537" y="558"/>
                    </a:lnTo>
                    <a:lnTo>
                      <a:pt x="408" y="665"/>
                    </a:lnTo>
                    <a:lnTo>
                      <a:pt x="280" y="773"/>
                    </a:lnTo>
                    <a:lnTo>
                      <a:pt x="173" y="880"/>
                    </a:lnTo>
                    <a:lnTo>
                      <a:pt x="108" y="1009"/>
                    </a:lnTo>
                    <a:lnTo>
                      <a:pt x="44" y="1137"/>
                    </a:lnTo>
                    <a:lnTo>
                      <a:pt x="22" y="1266"/>
                    </a:lnTo>
                    <a:lnTo>
                      <a:pt x="1" y="1395"/>
                    </a:lnTo>
                    <a:lnTo>
                      <a:pt x="22" y="1523"/>
                    </a:lnTo>
                    <a:lnTo>
                      <a:pt x="65" y="1652"/>
                    </a:lnTo>
                    <a:lnTo>
                      <a:pt x="130" y="1759"/>
                    </a:lnTo>
                    <a:lnTo>
                      <a:pt x="215" y="1888"/>
                    </a:lnTo>
                    <a:lnTo>
                      <a:pt x="344" y="1995"/>
                    </a:lnTo>
                    <a:lnTo>
                      <a:pt x="473" y="2081"/>
                    </a:lnTo>
                    <a:lnTo>
                      <a:pt x="601" y="2166"/>
                    </a:lnTo>
                    <a:lnTo>
                      <a:pt x="773" y="2252"/>
                    </a:lnTo>
                    <a:lnTo>
                      <a:pt x="966" y="2338"/>
                    </a:lnTo>
                    <a:lnTo>
                      <a:pt x="1159" y="2402"/>
                    </a:lnTo>
                    <a:lnTo>
                      <a:pt x="1352" y="2445"/>
                    </a:lnTo>
                    <a:lnTo>
                      <a:pt x="1588" y="2488"/>
                    </a:lnTo>
                    <a:lnTo>
                      <a:pt x="1802" y="2531"/>
                    </a:lnTo>
                    <a:lnTo>
                      <a:pt x="2060" y="2552"/>
                    </a:lnTo>
                    <a:lnTo>
                      <a:pt x="2553" y="2552"/>
                    </a:lnTo>
                    <a:lnTo>
                      <a:pt x="2810" y="2531"/>
                    </a:lnTo>
                    <a:lnTo>
                      <a:pt x="3046" y="2510"/>
                    </a:lnTo>
                    <a:lnTo>
                      <a:pt x="3303" y="2467"/>
                    </a:lnTo>
                    <a:lnTo>
                      <a:pt x="3518" y="2402"/>
                    </a:lnTo>
                    <a:lnTo>
                      <a:pt x="3732" y="2359"/>
                    </a:lnTo>
                    <a:lnTo>
                      <a:pt x="3947" y="2274"/>
                    </a:lnTo>
                    <a:lnTo>
                      <a:pt x="4118" y="2188"/>
                    </a:lnTo>
                    <a:lnTo>
                      <a:pt x="4311" y="2102"/>
                    </a:lnTo>
                    <a:lnTo>
                      <a:pt x="4461" y="2016"/>
                    </a:lnTo>
                    <a:lnTo>
                      <a:pt x="4590" y="1909"/>
                    </a:lnTo>
                    <a:lnTo>
                      <a:pt x="4719" y="1802"/>
                    </a:lnTo>
                    <a:lnTo>
                      <a:pt x="4826" y="1673"/>
                    </a:lnTo>
                    <a:lnTo>
                      <a:pt x="4890" y="1566"/>
                    </a:lnTo>
                    <a:lnTo>
                      <a:pt x="4955" y="1437"/>
                    </a:lnTo>
                    <a:lnTo>
                      <a:pt x="4976" y="1309"/>
                    </a:lnTo>
                    <a:lnTo>
                      <a:pt x="4997" y="1180"/>
                    </a:lnTo>
                    <a:lnTo>
                      <a:pt x="4976" y="1051"/>
                    </a:lnTo>
                    <a:lnTo>
                      <a:pt x="4933" y="923"/>
                    </a:lnTo>
                    <a:lnTo>
                      <a:pt x="4869" y="794"/>
                    </a:lnTo>
                    <a:lnTo>
                      <a:pt x="4783" y="687"/>
                    </a:lnTo>
                    <a:lnTo>
                      <a:pt x="4676" y="580"/>
                    </a:lnTo>
                    <a:lnTo>
                      <a:pt x="4526" y="494"/>
                    </a:lnTo>
                    <a:lnTo>
                      <a:pt x="4397" y="387"/>
                    </a:lnTo>
                    <a:lnTo>
                      <a:pt x="4225" y="301"/>
                    </a:lnTo>
                    <a:lnTo>
                      <a:pt x="4032" y="237"/>
                    </a:lnTo>
                    <a:lnTo>
                      <a:pt x="3839" y="172"/>
                    </a:lnTo>
                    <a:lnTo>
                      <a:pt x="3646" y="108"/>
                    </a:lnTo>
                    <a:lnTo>
                      <a:pt x="3411" y="65"/>
                    </a:lnTo>
                    <a:lnTo>
                      <a:pt x="3196" y="44"/>
                    </a:lnTo>
                    <a:lnTo>
                      <a:pt x="2939" y="22"/>
                    </a:lnTo>
                    <a:lnTo>
                      <a:pt x="2703" y="1"/>
                    </a:lnTo>
                    <a:close/>
                  </a:path>
                </a:pathLst>
              </a:custGeom>
              <a:solidFill>
                <a:srgbClr val="FFA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5340;p37"/>
              <p:cNvSpPr/>
              <p:nvPr/>
            </p:nvSpPr>
            <p:spPr>
              <a:xfrm>
                <a:off x="5155650" y="-980575"/>
                <a:ext cx="225175" cy="21662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8665" extrusionOk="0">
                    <a:moveTo>
                      <a:pt x="4525" y="1"/>
                    </a:moveTo>
                    <a:lnTo>
                      <a:pt x="4053" y="22"/>
                    </a:lnTo>
                    <a:lnTo>
                      <a:pt x="4010" y="44"/>
                    </a:lnTo>
                    <a:lnTo>
                      <a:pt x="3946" y="65"/>
                    </a:lnTo>
                    <a:lnTo>
                      <a:pt x="3924" y="108"/>
                    </a:lnTo>
                    <a:lnTo>
                      <a:pt x="3881" y="173"/>
                    </a:lnTo>
                    <a:lnTo>
                      <a:pt x="3881" y="215"/>
                    </a:lnTo>
                    <a:lnTo>
                      <a:pt x="3881" y="280"/>
                    </a:lnTo>
                    <a:lnTo>
                      <a:pt x="3903" y="323"/>
                    </a:lnTo>
                    <a:lnTo>
                      <a:pt x="3946" y="365"/>
                    </a:lnTo>
                    <a:lnTo>
                      <a:pt x="4074" y="516"/>
                    </a:lnTo>
                    <a:lnTo>
                      <a:pt x="4010" y="473"/>
                    </a:lnTo>
                    <a:lnTo>
                      <a:pt x="3881" y="430"/>
                    </a:lnTo>
                    <a:lnTo>
                      <a:pt x="3753" y="430"/>
                    </a:lnTo>
                    <a:lnTo>
                      <a:pt x="3603" y="408"/>
                    </a:lnTo>
                    <a:lnTo>
                      <a:pt x="3281" y="430"/>
                    </a:lnTo>
                    <a:lnTo>
                      <a:pt x="3045" y="451"/>
                    </a:lnTo>
                    <a:lnTo>
                      <a:pt x="2788" y="494"/>
                    </a:lnTo>
                    <a:lnTo>
                      <a:pt x="2530" y="558"/>
                    </a:lnTo>
                    <a:lnTo>
                      <a:pt x="2273" y="644"/>
                    </a:lnTo>
                    <a:lnTo>
                      <a:pt x="2016" y="751"/>
                    </a:lnTo>
                    <a:lnTo>
                      <a:pt x="1801" y="880"/>
                    </a:lnTo>
                    <a:lnTo>
                      <a:pt x="1565" y="1030"/>
                    </a:lnTo>
                    <a:lnTo>
                      <a:pt x="1351" y="1180"/>
                    </a:lnTo>
                    <a:lnTo>
                      <a:pt x="1158" y="1373"/>
                    </a:lnTo>
                    <a:lnTo>
                      <a:pt x="965" y="1566"/>
                    </a:lnTo>
                    <a:lnTo>
                      <a:pt x="793" y="1759"/>
                    </a:lnTo>
                    <a:lnTo>
                      <a:pt x="643" y="1974"/>
                    </a:lnTo>
                    <a:lnTo>
                      <a:pt x="493" y="2210"/>
                    </a:lnTo>
                    <a:lnTo>
                      <a:pt x="365" y="2467"/>
                    </a:lnTo>
                    <a:lnTo>
                      <a:pt x="236" y="2746"/>
                    </a:lnTo>
                    <a:lnTo>
                      <a:pt x="150" y="3025"/>
                    </a:lnTo>
                    <a:lnTo>
                      <a:pt x="86" y="3325"/>
                    </a:lnTo>
                    <a:lnTo>
                      <a:pt x="43" y="3604"/>
                    </a:lnTo>
                    <a:lnTo>
                      <a:pt x="0" y="3904"/>
                    </a:lnTo>
                    <a:lnTo>
                      <a:pt x="0" y="4183"/>
                    </a:lnTo>
                    <a:lnTo>
                      <a:pt x="21" y="4483"/>
                    </a:lnTo>
                    <a:lnTo>
                      <a:pt x="64" y="4783"/>
                    </a:lnTo>
                    <a:lnTo>
                      <a:pt x="107" y="5062"/>
                    </a:lnTo>
                    <a:lnTo>
                      <a:pt x="193" y="5362"/>
                    </a:lnTo>
                    <a:lnTo>
                      <a:pt x="279" y="5641"/>
                    </a:lnTo>
                    <a:lnTo>
                      <a:pt x="407" y="5898"/>
                    </a:lnTo>
                    <a:lnTo>
                      <a:pt x="536" y="6177"/>
                    </a:lnTo>
                    <a:lnTo>
                      <a:pt x="686" y="6434"/>
                    </a:lnTo>
                    <a:lnTo>
                      <a:pt x="858" y="6691"/>
                    </a:lnTo>
                    <a:lnTo>
                      <a:pt x="1051" y="6949"/>
                    </a:lnTo>
                    <a:lnTo>
                      <a:pt x="1222" y="7142"/>
                    </a:lnTo>
                    <a:lnTo>
                      <a:pt x="1415" y="7335"/>
                    </a:lnTo>
                    <a:lnTo>
                      <a:pt x="1630" y="7506"/>
                    </a:lnTo>
                    <a:lnTo>
                      <a:pt x="1844" y="7678"/>
                    </a:lnTo>
                    <a:lnTo>
                      <a:pt x="2080" y="7828"/>
                    </a:lnTo>
                    <a:lnTo>
                      <a:pt x="2316" y="7978"/>
                    </a:lnTo>
                    <a:lnTo>
                      <a:pt x="2552" y="8107"/>
                    </a:lnTo>
                    <a:lnTo>
                      <a:pt x="2809" y="8214"/>
                    </a:lnTo>
                    <a:lnTo>
                      <a:pt x="3067" y="8321"/>
                    </a:lnTo>
                    <a:lnTo>
                      <a:pt x="3324" y="8407"/>
                    </a:lnTo>
                    <a:lnTo>
                      <a:pt x="3603" y="8493"/>
                    </a:lnTo>
                    <a:lnTo>
                      <a:pt x="3860" y="8557"/>
                    </a:lnTo>
                    <a:lnTo>
                      <a:pt x="4139" y="8600"/>
                    </a:lnTo>
                    <a:lnTo>
                      <a:pt x="4418" y="8643"/>
                    </a:lnTo>
                    <a:lnTo>
                      <a:pt x="4696" y="8664"/>
                    </a:lnTo>
                    <a:lnTo>
                      <a:pt x="5254" y="8664"/>
                    </a:lnTo>
                    <a:lnTo>
                      <a:pt x="5511" y="8643"/>
                    </a:lnTo>
                    <a:lnTo>
                      <a:pt x="5768" y="8621"/>
                    </a:lnTo>
                    <a:lnTo>
                      <a:pt x="6026" y="8557"/>
                    </a:lnTo>
                    <a:lnTo>
                      <a:pt x="6283" y="8493"/>
                    </a:lnTo>
                    <a:lnTo>
                      <a:pt x="6540" y="8407"/>
                    </a:lnTo>
                    <a:lnTo>
                      <a:pt x="6776" y="8321"/>
                    </a:lnTo>
                    <a:lnTo>
                      <a:pt x="7012" y="8214"/>
                    </a:lnTo>
                    <a:lnTo>
                      <a:pt x="7205" y="8107"/>
                    </a:lnTo>
                    <a:lnTo>
                      <a:pt x="7377" y="8000"/>
                    </a:lnTo>
                    <a:lnTo>
                      <a:pt x="7527" y="7871"/>
                    </a:lnTo>
                    <a:lnTo>
                      <a:pt x="7698" y="7742"/>
                    </a:lnTo>
                    <a:lnTo>
                      <a:pt x="7934" y="7485"/>
                    </a:lnTo>
                    <a:lnTo>
                      <a:pt x="8127" y="7228"/>
                    </a:lnTo>
                    <a:lnTo>
                      <a:pt x="8320" y="6927"/>
                    </a:lnTo>
                    <a:lnTo>
                      <a:pt x="8470" y="6627"/>
                    </a:lnTo>
                    <a:lnTo>
                      <a:pt x="8599" y="6305"/>
                    </a:lnTo>
                    <a:lnTo>
                      <a:pt x="8728" y="5984"/>
                    </a:lnTo>
                    <a:lnTo>
                      <a:pt x="8814" y="5662"/>
                    </a:lnTo>
                    <a:lnTo>
                      <a:pt x="8899" y="5340"/>
                    </a:lnTo>
                    <a:lnTo>
                      <a:pt x="8964" y="4997"/>
                    </a:lnTo>
                    <a:lnTo>
                      <a:pt x="8985" y="4654"/>
                    </a:lnTo>
                    <a:lnTo>
                      <a:pt x="9007" y="4311"/>
                    </a:lnTo>
                    <a:lnTo>
                      <a:pt x="8985" y="3990"/>
                    </a:lnTo>
                    <a:lnTo>
                      <a:pt x="8942" y="3646"/>
                    </a:lnTo>
                    <a:lnTo>
                      <a:pt x="8878" y="3303"/>
                    </a:lnTo>
                    <a:lnTo>
                      <a:pt x="8792" y="2982"/>
                    </a:lnTo>
                    <a:lnTo>
                      <a:pt x="8663" y="2660"/>
                    </a:lnTo>
                    <a:lnTo>
                      <a:pt x="8492" y="2338"/>
                    </a:lnTo>
                    <a:lnTo>
                      <a:pt x="8299" y="2017"/>
                    </a:lnTo>
                    <a:lnTo>
                      <a:pt x="8063" y="1716"/>
                    </a:lnTo>
                    <a:lnTo>
                      <a:pt x="7827" y="1438"/>
                    </a:lnTo>
                    <a:lnTo>
                      <a:pt x="7548" y="1159"/>
                    </a:lnTo>
                    <a:lnTo>
                      <a:pt x="7270" y="923"/>
                    </a:lnTo>
                    <a:lnTo>
                      <a:pt x="6969" y="709"/>
                    </a:lnTo>
                    <a:lnTo>
                      <a:pt x="6648" y="516"/>
                    </a:lnTo>
                    <a:lnTo>
                      <a:pt x="6390" y="408"/>
                    </a:lnTo>
                    <a:lnTo>
                      <a:pt x="6133" y="301"/>
                    </a:lnTo>
                    <a:lnTo>
                      <a:pt x="5876" y="215"/>
                    </a:lnTo>
                    <a:lnTo>
                      <a:pt x="5618" y="130"/>
                    </a:lnTo>
                    <a:lnTo>
                      <a:pt x="5340" y="87"/>
                    </a:lnTo>
                    <a:lnTo>
                      <a:pt x="5082" y="44"/>
                    </a:lnTo>
                    <a:lnTo>
                      <a:pt x="4803" y="22"/>
                    </a:lnTo>
                    <a:lnTo>
                      <a:pt x="4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5341;p37"/>
              <p:cNvSpPr/>
              <p:nvPr/>
            </p:nvSpPr>
            <p:spPr>
              <a:xfrm>
                <a:off x="5155650" y="-980575"/>
                <a:ext cx="225175" cy="21662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8665" fill="none" extrusionOk="0">
                    <a:moveTo>
                      <a:pt x="4525" y="1"/>
                    </a:moveTo>
                    <a:lnTo>
                      <a:pt x="4525" y="1"/>
                    </a:lnTo>
                    <a:lnTo>
                      <a:pt x="4053" y="22"/>
                    </a:lnTo>
                    <a:lnTo>
                      <a:pt x="4053" y="22"/>
                    </a:lnTo>
                    <a:lnTo>
                      <a:pt x="4010" y="44"/>
                    </a:lnTo>
                    <a:lnTo>
                      <a:pt x="3946" y="65"/>
                    </a:lnTo>
                    <a:lnTo>
                      <a:pt x="3924" y="108"/>
                    </a:lnTo>
                    <a:lnTo>
                      <a:pt x="3881" y="173"/>
                    </a:lnTo>
                    <a:lnTo>
                      <a:pt x="3881" y="215"/>
                    </a:lnTo>
                    <a:lnTo>
                      <a:pt x="3881" y="280"/>
                    </a:lnTo>
                    <a:lnTo>
                      <a:pt x="3903" y="323"/>
                    </a:lnTo>
                    <a:lnTo>
                      <a:pt x="3946" y="365"/>
                    </a:lnTo>
                    <a:lnTo>
                      <a:pt x="3946" y="365"/>
                    </a:lnTo>
                    <a:lnTo>
                      <a:pt x="4074" y="516"/>
                    </a:lnTo>
                    <a:lnTo>
                      <a:pt x="4074" y="516"/>
                    </a:lnTo>
                    <a:lnTo>
                      <a:pt x="4010" y="473"/>
                    </a:lnTo>
                    <a:lnTo>
                      <a:pt x="3881" y="430"/>
                    </a:lnTo>
                    <a:lnTo>
                      <a:pt x="3753" y="430"/>
                    </a:lnTo>
                    <a:lnTo>
                      <a:pt x="3603" y="408"/>
                    </a:lnTo>
                    <a:lnTo>
                      <a:pt x="3603" y="408"/>
                    </a:lnTo>
                    <a:lnTo>
                      <a:pt x="3281" y="430"/>
                    </a:lnTo>
                    <a:lnTo>
                      <a:pt x="3045" y="451"/>
                    </a:lnTo>
                    <a:lnTo>
                      <a:pt x="3045" y="451"/>
                    </a:lnTo>
                    <a:lnTo>
                      <a:pt x="2788" y="494"/>
                    </a:lnTo>
                    <a:lnTo>
                      <a:pt x="2530" y="558"/>
                    </a:lnTo>
                    <a:lnTo>
                      <a:pt x="2273" y="644"/>
                    </a:lnTo>
                    <a:lnTo>
                      <a:pt x="2016" y="751"/>
                    </a:lnTo>
                    <a:lnTo>
                      <a:pt x="2016" y="751"/>
                    </a:lnTo>
                    <a:lnTo>
                      <a:pt x="1801" y="880"/>
                    </a:lnTo>
                    <a:lnTo>
                      <a:pt x="1565" y="1030"/>
                    </a:lnTo>
                    <a:lnTo>
                      <a:pt x="1351" y="1180"/>
                    </a:lnTo>
                    <a:lnTo>
                      <a:pt x="1158" y="1373"/>
                    </a:lnTo>
                    <a:lnTo>
                      <a:pt x="965" y="1566"/>
                    </a:lnTo>
                    <a:lnTo>
                      <a:pt x="793" y="1759"/>
                    </a:lnTo>
                    <a:lnTo>
                      <a:pt x="643" y="1974"/>
                    </a:lnTo>
                    <a:lnTo>
                      <a:pt x="493" y="2210"/>
                    </a:lnTo>
                    <a:lnTo>
                      <a:pt x="493" y="2210"/>
                    </a:lnTo>
                    <a:lnTo>
                      <a:pt x="365" y="2467"/>
                    </a:lnTo>
                    <a:lnTo>
                      <a:pt x="236" y="2746"/>
                    </a:lnTo>
                    <a:lnTo>
                      <a:pt x="150" y="3025"/>
                    </a:lnTo>
                    <a:lnTo>
                      <a:pt x="86" y="3325"/>
                    </a:lnTo>
                    <a:lnTo>
                      <a:pt x="43" y="3604"/>
                    </a:lnTo>
                    <a:lnTo>
                      <a:pt x="0" y="3904"/>
                    </a:lnTo>
                    <a:lnTo>
                      <a:pt x="0" y="4183"/>
                    </a:lnTo>
                    <a:lnTo>
                      <a:pt x="21" y="4483"/>
                    </a:lnTo>
                    <a:lnTo>
                      <a:pt x="64" y="4783"/>
                    </a:lnTo>
                    <a:lnTo>
                      <a:pt x="107" y="5062"/>
                    </a:lnTo>
                    <a:lnTo>
                      <a:pt x="193" y="5362"/>
                    </a:lnTo>
                    <a:lnTo>
                      <a:pt x="279" y="5641"/>
                    </a:lnTo>
                    <a:lnTo>
                      <a:pt x="407" y="5898"/>
                    </a:lnTo>
                    <a:lnTo>
                      <a:pt x="536" y="6177"/>
                    </a:lnTo>
                    <a:lnTo>
                      <a:pt x="686" y="6434"/>
                    </a:lnTo>
                    <a:lnTo>
                      <a:pt x="858" y="6691"/>
                    </a:lnTo>
                    <a:lnTo>
                      <a:pt x="858" y="6691"/>
                    </a:lnTo>
                    <a:lnTo>
                      <a:pt x="1051" y="6949"/>
                    </a:lnTo>
                    <a:lnTo>
                      <a:pt x="1051" y="6949"/>
                    </a:lnTo>
                    <a:lnTo>
                      <a:pt x="1222" y="7142"/>
                    </a:lnTo>
                    <a:lnTo>
                      <a:pt x="1415" y="7335"/>
                    </a:lnTo>
                    <a:lnTo>
                      <a:pt x="1630" y="7506"/>
                    </a:lnTo>
                    <a:lnTo>
                      <a:pt x="1844" y="7678"/>
                    </a:lnTo>
                    <a:lnTo>
                      <a:pt x="2080" y="7828"/>
                    </a:lnTo>
                    <a:lnTo>
                      <a:pt x="2316" y="7978"/>
                    </a:lnTo>
                    <a:lnTo>
                      <a:pt x="2552" y="8107"/>
                    </a:lnTo>
                    <a:lnTo>
                      <a:pt x="2809" y="8214"/>
                    </a:lnTo>
                    <a:lnTo>
                      <a:pt x="3067" y="8321"/>
                    </a:lnTo>
                    <a:lnTo>
                      <a:pt x="3324" y="8407"/>
                    </a:lnTo>
                    <a:lnTo>
                      <a:pt x="3603" y="8493"/>
                    </a:lnTo>
                    <a:lnTo>
                      <a:pt x="3860" y="8557"/>
                    </a:lnTo>
                    <a:lnTo>
                      <a:pt x="4139" y="8600"/>
                    </a:lnTo>
                    <a:lnTo>
                      <a:pt x="4418" y="8643"/>
                    </a:lnTo>
                    <a:lnTo>
                      <a:pt x="4696" y="8664"/>
                    </a:lnTo>
                    <a:lnTo>
                      <a:pt x="4975" y="8664"/>
                    </a:lnTo>
                    <a:lnTo>
                      <a:pt x="4975" y="8664"/>
                    </a:lnTo>
                    <a:lnTo>
                      <a:pt x="5254" y="8664"/>
                    </a:lnTo>
                    <a:lnTo>
                      <a:pt x="5511" y="8643"/>
                    </a:lnTo>
                    <a:lnTo>
                      <a:pt x="5768" y="8621"/>
                    </a:lnTo>
                    <a:lnTo>
                      <a:pt x="6026" y="8557"/>
                    </a:lnTo>
                    <a:lnTo>
                      <a:pt x="6283" y="8493"/>
                    </a:lnTo>
                    <a:lnTo>
                      <a:pt x="6540" y="8407"/>
                    </a:lnTo>
                    <a:lnTo>
                      <a:pt x="6776" y="8321"/>
                    </a:lnTo>
                    <a:lnTo>
                      <a:pt x="7012" y="8214"/>
                    </a:lnTo>
                    <a:lnTo>
                      <a:pt x="7012" y="8214"/>
                    </a:lnTo>
                    <a:lnTo>
                      <a:pt x="7205" y="8107"/>
                    </a:lnTo>
                    <a:lnTo>
                      <a:pt x="7377" y="8000"/>
                    </a:lnTo>
                    <a:lnTo>
                      <a:pt x="7527" y="7871"/>
                    </a:lnTo>
                    <a:lnTo>
                      <a:pt x="7698" y="7742"/>
                    </a:lnTo>
                    <a:lnTo>
                      <a:pt x="7698" y="7742"/>
                    </a:lnTo>
                    <a:lnTo>
                      <a:pt x="7934" y="7485"/>
                    </a:lnTo>
                    <a:lnTo>
                      <a:pt x="8127" y="7228"/>
                    </a:lnTo>
                    <a:lnTo>
                      <a:pt x="8320" y="6927"/>
                    </a:lnTo>
                    <a:lnTo>
                      <a:pt x="8470" y="6627"/>
                    </a:lnTo>
                    <a:lnTo>
                      <a:pt x="8599" y="6305"/>
                    </a:lnTo>
                    <a:lnTo>
                      <a:pt x="8728" y="5984"/>
                    </a:lnTo>
                    <a:lnTo>
                      <a:pt x="8814" y="5662"/>
                    </a:lnTo>
                    <a:lnTo>
                      <a:pt x="8899" y="5340"/>
                    </a:lnTo>
                    <a:lnTo>
                      <a:pt x="8899" y="5340"/>
                    </a:lnTo>
                    <a:lnTo>
                      <a:pt x="8964" y="4997"/>
                    </a:lnTo>
                    <a:lnTo>
                      <a:pt x="8985" y="4654"/>
                    </a:lnTo>
                    <a:lnTo>
                      <a:pt x="9007" y="4311"/>
                    </a:lnTo>
                    <a:lnTo>
                      <a:pt x="8985" y="3990"/>
                    </a:lnTo>
                    <a:lnTo>
                      <a:pt x="8942" y="3646"/>
                    </a:lnTo>
                    <a:lnTo>
                      <a:pt x="8878" y="3303"/>
                    </a:lnTo>
                    <a:lnTo>
                      <a:pt x="8792" y="2982"/>
                    </a:lnTo>
                    <a:lnTo>
                      <a:pt x="8663" y="2660"/>
                    </a:lnTo>
                    <a:lnTo>
                      <a:pt x="8663" y="2660"/>
                    </a:lnTo>
                    <a:lnTo>
                      <a:pt x="8492" y="2338"/>
                    </a:lnTo>
                    <a:lnTo>
                      <a:pt x="8299" y="2017"/>
                    </a:lnTo>
                    <a:lnTo>
                      <a:pt x="8063" y="1716"/>
                    </a:lnTo>
                    <a:lnTo>
                      <a:pt x="7827" y="1438"/>
                    </a:lnTo>
                    <a:lnTo>
                      <a:pt x="7548" y="1159"/>
                    </a:lnTo>
                    <a:lnTo>
                      <a:pt x="7270" y="923"/>
                    </a:lnTo>
                    <a:lnTo>
                      <a:pt x="6969" y="709"/>
                    </a:lnTo>
                    <a:lnTo>
                      <a:pt x="6648" y="516"/>
                    </a:lnTo>
                    <a:lnTo>
                      <a:pt x="6648" y="516"/>
                    </a:lnTo>
                    <a:lnTo>
                      <a:pt x="6390" y="408"/>
                    </a:lnTo>
                    <a:lnTo>
                      <a:pt x="6133" y="301"/>
                    </a:lnTo>
                    <a:lnTo>
                      <a:pt x="5876" y="215"/>
                    </a:lnTo>
                    <a:lnTo>
                      <a:pt x="5618" y="130"/>
                    </a:lnTo>
                    <a:lnTo>
                      <a:pt x="5340" y="87"/>
                    </a:lnTo>
                    <a:lnTo>
                      <a:pt x="5082" y="44"/>
                    </a:lnTo>
                    <a:lnTo>
                      <a:pt x="4803" y="22"/>
                    </a:lnTo>
                    <a:lnTo>
                      <a:pt x="45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5342;p37"/>
              <p:cNvSpPr/>
              <p:nvPr/>
            </p:nvSpPr>
            <p:spPr>
              <a:xfrm>
                <a:off x="5317550" y="-982175"/>
                <a:ext cx="302900" cy="271825"/>
              </a:xfrm>
              <a:custGeom>
                <a:avLst/>
                <a:gdLst/>
                <a:ahLst/>
                <a:cxnLst/>
                <a:rect l="l" t="t" r="r" b="b"/>
                <a:pathLst>
                  <a:path w="12116" h="10873" extrusionOk="0">
                    <a:moveTo>
                      <a:pt x="5168" y="1"/>
                    </a:moveTo>
                    <a:lnTo>
                      <a:pt x="4932" y="22"/>
                    </a:lnTo>
                    <a:lnTo>
                      <a:pt x="4696" y="65"/>
                    </a:lnTo>
                    <a:lnTo>
                      <a:pt x="4460" y="108"/>
                    </a:lnTo>
                    <a:lnTo>
                      <a:pt x="4246" y="172"/>
                    </a:lnTo>
                    <a:lnTo>
                      <a:pt x="4032" y="258"/>
                    </a:lnTo>
                    <a:lnTo>
                      <a:pt x="3603" y="429"/>
                    </a:lnTo>
                    <a:lnTo>
                      <a:pt x="3195" y="665"/>
                    </a:lnTo>
                    <a:lnTo>
                      <a:pt x="2831" y="923"/>
                    </a:lnTo>
                    <a:lnTo>
                      <a:pt x="2466" y="1223"/>
                    </a:lnTo>
                    <a:lnTo>
                      <a:pt x="2145" y="1566"/>
                    </a:lnTo>
                    <a:lnTo>
                      <a:pt x="1823" y="1909"/>
                    </a:lnTo>
                    <a:lnTo>
                      <a:pt x="1544" y="2317"/>
                    </a:lnTo>
                    <a:lnTo>
                      <a:pt x="1308" y="2724"/>
                    </a:lnTo>
                    <a:lnTo>
                      <a:pt x="1072" y="3153"/>
                    </a:lnTo>
                    <a:lnTo>
                      <a:pt x="879" y="3603"/>
                    </a:lnTo>
                    <a:lnTo>
                      <a:pt x="708" y="4054"/>
                    </a:lnTo>
                    <a:lnTo>
                      <a:pt x="601" y="4440"/>
                    </a:lnTo>
                    <a:lnTo>
                      <a:pt x="493" y="4826"/>
                    </a:lnTo>
                    <a:lnTo>
                      <a:pt x="322" y="5619"/>
                    </a:lnTo>
                    <a:lnTo>
                      <a:pt x="193" y="6434"/>
                    </a:lnTo>
                    <a:lnTo>
                      <a:pt x="86" y="7227"/>
                    </a:lnTo>
                    <a:lnTo>
                      <a:pt x="43" y="7635"/>
                    </a:lnTo>
                    <a:lnTo>
                      <a:pt x="0" y="8064"/>
                    </a:lnTo>
                    <a:lnTo>
                      <a:pt x="0" y="8471"/>
                    </a:lnTo>
                    <a:lnTo>
                      <a:pt x="43" y="8900"/>
                    </a:lnTo>
                    <a:lnTo>
                      <a:pt x="107" y="9200"/>
                    </a:lnTo>
                    <a:lnTo>
                      <a:pt x="215" y="9479"/>
                    </a:lnTo>
                    <a:lnTo>
                      <a:pt x="365" y="9779"/>
                    </a:lnTo>
                    <a:lnTo>
                      <a:pt x="536" y="10036"/>
                    </a:lnTo>
                    <a:lnTo>
                      <a:pt x="729" y="10272"/>
                    </a:lnTo>
                    <a:lnTo>
                      <a:pt x="965" y="10465"/>
                    </a:lnTo>
                    <a:lnTo>
                      <a:pt x="1222" y="10637"/>
                    </a:lnTo>
                    <a:lnTo>
                      <a:pt x="1373" y="10701"/>
                    </a:lnTo>
                    <a:lnTo>
                      <a:pt x="1523" y="10765"/>
                    </a:lnTo>
                    <a:lnTo>
                      <a:pt x="1759" y="10830"/>
                    </a:lnTo>
                    <a:lnTo>
                      <a:pt x="1994" y="10873"/>
                    </a:lnTo>
                    <a:lnTo>
                      <a:pt x="2488" y="10873"/>
                    </a:lnTo>
                    <a:lnTo>
                      <a:pt x="3002" y="10808"/>
                    </a:lnTo>
                    <a:lnTo>
                      <a:pt x="3495" y="10744"/>
                    </a:lnTo>
                    <a:lnTo>
                      <a:pt x="3946" y="10680"/>
                    </a:lnTo>
                    <a:lnTo>
                      <a:pt x="4418" y="10637"/>
                    </a:lnTo>
                    <a:lnTo>
                      <a:pt x="5361" y="10572"/>
                    </a:lnTo>
                    <a:lnTo>
                      <a:pt x="6305" y="10530"/>
                    </a:lnTo>
                    <a:lnTo>
                      <a:pt x="8106" y="10530"/>
                    </a:lnTo>
                    <a:lnTo>
                      <a:pt x="8578" y="10508"/>
                    </a:lnTo>
                    <a:lnTo>
                      <a:pt x="9028" y="10508"/>
                    </a:lnTo>
                    <a:lnTo>
                      <a:pt x="9478" y="10465"/>
                    </a:lnTo>
                    <a:lnTo>
                      <a:pt x="9929" y="10401"/>
                    </a:lnTo>
                    <a:lnTo>
                      <a:pt x="10358" y="10315"/>
                    </a:lnTo>
                    <a:lnTo>
                      <a:pt x="10765" y="10186"/>
                    </a:lnTo>
                    <a:lnTo>
                      <a:pt x="10958" y="10122"/>
                    </a:lnTo>
                    <a:lnTo>
                      <a:pt x="11130" y="10036"/>
                    </a:lnTo>
                    <a:lnTo>
                      <a:pt x="11301" y="9929"/>
                    </a:lnTo>
                    <a:lnTo>
                      <a:pt x="11451" y="9822"/>
                    </a:lnTo>
                    <a:lnTo>
                      <a:pt x="11601" y="9693"/>
                    </a:lnTo>
                    <a:lnTo>
                      <a:pt x="11730" y="9543"/>
                    </a:lnTo>
                    <a:lnTo>
                      <a:pt x="11859" y="9393"/>
                    </a:lnTo>
                    <a:lnTo>
                      <a:pt x="11944" y="9222"/>
                    </a:lnTo>
                    <a:lnTo>
                      <a:pt x="12009" y="9071"/>
                    </a:lnTo>
                    <a:lnTo>
                      <a:pt x="12052" y="8921"/>
                    </a:lnTo>
                    <a:lnTo>
                      <a:pt x="12094" y="8771"/>
                    </a:lnTo>
                    <a:lnTo>
                      <a:pt x="12116" y="8621"/>
                    </a:lnTo>
                    <a:lnTo>
                      <a:pt x="12116" y="8299"/>
                    </a:lnTo>
                    <a:lnTo>
                      <a:pt x="12094" y="7978"/>
                    </a:lnTo>
                    <a:lnTo>
                      <a:pt x="12052" y="7720"/>
                    </a:lnTo>
                    <a:lnTo>
                      <a:pt x="12009" y="7485"/>
                    </a:lnTo>
                    <a:lnTo>
                      <a:pt x="11880" y="6991"/>
                    </a:lnTo>
                    <a:lnTo>
                      <a:pt x="11708" y="6520"/>
                    </a:lnTo>
                    <a:lnTo>
                      <a:pt x="11516" y="6048"/>
                    </a:lnTo>
                    <a:lnTo>
                      <a:pt x="11087" y="5126"/>
                    </a:lnTo>
                    <a:lnTo>
                      <a:pt x="10872" y="4675"/>
                    </a:lnTo>
                    <a:lnTo>
                      <a:pt x="10658" y="4225"/>
                    </a:lnTo>
                    <a:lnTo>
                      <a:pt x="10422" y="3689"/>
                    </a:lnTo>
                    <a:lnTo>
                      <a:pt x="10143" y="3196"/>
                    </a:lnTo>
                    <a:lnTo>
                      <a:pt x="9843" y="2703"/>
                    </a:lnTo>
                    <a:lnTo>
                      <a:pt x="9521" y="2209"/>
                    </a:lnTo>
                    <a:lnTo>
                      <a:pt x="9157" y="1780"/>
                    </a:lnTo>
                    <a:lnTo>
                      <a:pt x="8964" y="1566"/>
                    </a:lnTo>
                    <a:lnTo>
                      <a:pt x="8749" y="1373"/>
                    </a:lnTo>
                    <a:lnTo>
                      <a:pt x="8556" y="1180"/>
                    </a:lnTo>
                    <a:lnTo>
                      <a:pt x="8320" y="987"/>
                    </a:lnTo>
                    <a:lnTo>
                      <a:pt x="8106" y="837"/>
                    </a:lnTo>
                    <a:lnTo>
                      <a:pt x="7870" y="665"/>
                    </a:lnTo>
                    <a:lnTo>
                      <a:pt x="7527" y="494"/>
                    </a:lnTo>
                    <a:lnTo>
                      <a:pt x="7184" y="322"/>
                    </a:lnTo>
                    <a:lnTo>
                      <a:pt x="6798" y="194"/>
                    </a:lnTo>
                    <a:lnTo>
                      <a:pt x="6412" y="86"/>
                    </a:lnTo>
                    <a:lnTo>
                      <a:pt x="6155" y="44"/>
                    </a:lnTo>
                    <a:lnTo>
                      <a:pt x="5897" y="22"/>
                    </a:lnTo>
                    <a:lnTo>
                      <a:pt x="56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5343;p37"/>
              <p:cNvSpPr/>
              <p:nvPr/>
            </p:nvSpPr>
            <p:spPr>
              <a:xfrm>
                <a:off x="5384550" y="-931250"/>
                <a:ext cx="16890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4054" extrusionOk="0">
                    <a:moveTo>
                      <a:pt x="3753" y="1"/>
                    </a:moveTo>
                    <a:lnTo>
                      <a:pt x="3324" y="22"/>
                    </a:lnTo>
                    <a:lnTo>
                      <a:pt x="2896" y="65"/>
                    </a:lnTo>
                    <a:lnTo>
                      <a:pt x="2467" y="129"/>
                    </a:lnTo>
                    <a:lnTo>
                      <a:pt x="2016" y="237"/>
                    </a:lnTo>
                    <a:lnTo>
                      <a:pt x="1566" y="365"/>
                    </a:lnTo>
                    <a:lnTo>
                      <a:pt x="1116" y="537"/>
                    </a:lnTo>
                    <a:lnTo>
                      <a:pt x="665" y="730"/>
                    </a:lnTo>
                    <a:lnTo>
                      <a:pt x="215" y="987"/>
                    </a:lnTo>
                    <a:lnTo>
                      <a:pt x="129" y="1052"/>
                    </a:lnTo>
                    <a:lnTo>
                      <a:pt x="65" y="1137"/>
                    </a:lnTo>
                    <a:lnTo>
                      <a:pt x="22" y="1223"/>
                    </a:lnTo>
                    <a:lnTo>
                      <a:pt x="1" y="1309"/>
                    </a:lnTo>
                    <a:lnTo>
                      <a:pt x="22" y="1395"/>
                    </a:lnTo>
                    <a:lnTo>
                      <a:pt x="43" y="1480"/>
                    </a:lnTo>
                    <a:lnTo>
                      <a:pt x="108" y="1566"/>
                    </a:lnTo>
                    <a:lnTo>
                      <a:pt x="172" y="1631"/>
                    </a:lnTo>
                    <a:lnTo>
                      <a:pt x="3303" y="3946"/>
                    </a:lnTo>
                    <a:lnTo>
                      <a:pt x="3410" y="4011"/>
                    </a:lnTo>
                    <a:lnTo>
                      <a:pt x="3496" y="4054"/>
                    </a:lnTo>
                    <a:lnTo>
                      <a:pt x="3710" y="4054"/>
                    </a:lnTo>
                    <a:lnTo>
                      <a:pt x="3818" y="4032"/>
                    </a:lnTo>
                    <a:lnTo>
                      <a:pt x="3925" y="4011"/>
                    </a:lnTo>
                    <a:lnTo>
                      <a:pt x="4011" y="3946"/>
                    </a:lnTo>
                    <a:lnTo>
                      <a:pt x="4075" y="3882"/>
                    </a:lnTo>
                    <a:lnTo>
                      <a:pt x="6648" y="966"/>
                    </a:lnTo>
                    <a:lnTo>
                      <a:pt x="6713" y="880"/>
                    </a:lnTo>
                    <a:lnTo>
                      <a:pt x="6734" y="773"/>
                    </a:lnTo>
                    <a:lnTo>
                      <a:pt x="6755" y="687"/>
                    </a:lnTo>
                    <a:lnTo>
                      <a:pt x="6734" y="580"/>
                    </a:lnTo>
                    <a:lnTo>
                      <a:pt x="6691" y="494"/>
                    </a:lnTo>
                    <a:lnTo>
                      <a:pt x="6605" y="408"/>
                    </a:lnTo>
                    <a:lnTo>
                      <a:pt x="6520" y="365"/>
                    </a:lnTo>
                    <a:lnTo>
                      <a:pt x="6412" y="322"/>
                    </a:lnTo>
                    <a:lnTo>
                      <a:pt x="5898" y="194"/>
                    </a:lnTo>
                    <a:lnTo>
                      <a:pt x="5276" y="87"/>
                    </a:lnTo>
                    <a:lnTo>
                      <a:pt x="4911" y="44"/>
                    </a:lnTo>
                    <a:lnTo>
                      <a:pt x="4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5344;p37"/>
              <p:cNvSpPr/>
              <p:nvPr/>
            </p:nvSpPr>
            <p:spPr>
              <a:xfrm>
                <a:off x="5568425" y="-963950"/>
                <a:ext cx="6490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596" extrusionOk="0">
                    <a:moveTo>
                      <a:pt x="1095" y="1"/>
                    </a:moveTo>
                    <a:lnTo>
                      <a:pt x="966" y="44"/>
                    </a:lnTo>
                    <a:lnTo>
                      <a:pt x="730" y="129"/>
                    </a:lnTo>
                    <a:lnTo>
                      <a:pt x="516" y="258"/>
                    </a:lnTo>
                    <a:lnTo>
                      <a:pt x="344" y="408"/>
                    </a:lnTo>
                    <a:lnTo>
                      <a:pt x="194" y="623"/>
                    </a:lnTo>
                    <a:lnTo>
                      <a:pt x="65" y="837"/>
                    </a:lnTo>
                    <a:lnTo>
                      <a:pt x="1" y="1094"/>
                    </a:lnTo>
                    <a:lnTo>
                      <a:pt x="1" y="1223"/>
                    </a:lnTo>
                    <a:lnTo>
                      <a:pt x="1" y="1352"/>
                    </a:lnTo>
                    <a:lnTo>
                      <a:pt x="1" y="1480"/>
                    </a:lnTo>
                    <a:lnTo>
                      <a:pt x="22" y="1609"/>
                    </a:lnTo>
                    <a:lnTo>
                      <a:pt x="108" y="1845"/>
                    </a:lnTo>
                    <a:lnTo>
                      <a:pt x="237" y="2059"/>
                    </a:lnTo>
                    <a:lnTo>
                      <a:pt x="408" y="2252"/>
                    </a:lnTo>
                    <a:lnTo>
                      <a:pt x="623" y="2402"/>
                    </a:lnTo>
                    <a:lnTo>
                      <a:pt x="837" y="2510"/>
                    </a:lnTo>
                    <a:lnTo>
                      <a:pt x="1095" y="2574"/>
                    </a:lnTo>
                    <a:lnTo>
                      <a:pt x="1223" y="2595"/>
                    </a:lnTo>
                    <a:lnTo>
                      <a:pt x="1352" y="2595"/>
                    </a:lnTo>
                    <a:lnTo>
                      <a:pt x="1481" y="2574"/>
                    </a:lnTo>
                    <a:lnTo>
                      <a:pt x="1609" y="2553"/>
                    </a:lnTo>
                    <a:lnTo>
                      <a:pt x="1845" y="2467"/>
                    </a:lnTo>
                    <a:lnTo>
                      <a:pt x="2059" y="2338"/>
                    </a:lnTo>
                    <a:lnTo>
                      <a:pt x="2252" y="2167"/>
                    </a:lnTo>
                    <a:lnTo>
                      <a:pt x="2403" y="1974"/>
                    </a:lnTo>
                    <a:lnTo>
                      <a:pt x="2510" y="1738"/>
                    </a:lnTo>
                    <a:lnTo>
                      <a:pt x="2574" y="1502"/>
                    </a:lnTo>
                    <a:lnTo>
                      <a:pt x="2596" y="1373"/>
                    </a:lnTo>
                    <a:lnTo>
                      <a:pt x="2596" y="1244"/>
                    </a:lnTo>
                    <a:lnTo>
                      <a:pt x="2574" y="1094"/>
                    </a:lnTo>
                    <a:lnTo>
                      <a:pt x="2553" y="987"/>
                    </a:lnTo>
                    <a:lnTo>
                      <a:pt x="2467" y="730"/>
                    </a:lnTo>
                    <a:lnTo>
                      <a:pt x="2338" y="515"/>
                    </a:lnTo>
                    <a:lnTo>
                      <a:pt x="2167" y="344"/>
                    </a:lnTo>
                    <a:lnTo>
                      <a:pt x="1974" y="194"/>
                    </a:lnTo>
                    <a:lnTo>
                      <a:pt x="1738" y="86"/>
                    </a:lnTo>
                    <a:lnTo>
                      <a:pt x="15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5345;p37"/>
              <p:cNvSpPr/>
              <p:nvPr/>
            </p:nvSpPr>
            <p:spPr>
              <a:xfrm>
                <a:off x="5246775" y="-932325"/>
                <a:ext cx="6490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596" extrusionOk="0">
                    <a:moveTo>
                      <a:pt x="1116" y="1"/>
                    </a:moveTo>
                    <a:lnTo>
                      <a:pt x="987" y="22"/>
                    </a:lnTo>
                    <a:lnTo>
                      <a:pt x="751" y="108"/>
                    </a:lnTo>
                    <a:lnTo>
                      <a:pt x="537" y="237"/>
                    </a:lnTo>
                    <a:lnTo>
                      <a:pt x="344" y="408"/>
                    </a:lnTo>
                    <a:lnTo>
                      <a:pt x="194" y="623"/>
                    </a:lnTo>
                    <a:lnTo>
                      <a:pt x="86" y="837"/>
                    </a:lnTo>
                    <a:lnTo>
                      <a:pt x="22" y="1095"/>
                    </a:lnTo>
                    <a:lnTo>
                      <a:pt x="1" y="1223"/>
                    </a:lnTo>
                    <a:lnTo>
                      <a:pt x="1" y="1352"/>
                    </a:lnTo>
                    <a:lnTo>
                      <a:pt x="22" y="1481"/>
                    </a:lnTo>
                    <a:lnTo>
                      <a:pt x="43" y="1609"/>
                    </a:lnTo>
                    <a:lnTo>
                      <a:pt x="129" y="1845"/>
                    </a:lnTo>
                    <a:lnTo>
                      <a:pt x="258" y="2060"/>
                    </a:lnTo>
                    <a:lnTo>
                      <a:pt x="429" y="2253"/>
                    </a:lnTo>
                    <a:lnTo>
                      <a:pt x="622" y="2403"/>
                    </a:lnTo>
                    <a:lnTo>
                      <a:pt x="858" y="2510"/>
                    </a:lnTo>
                    <a:lnTo>
                      <a:pt x="1094" y="2574"/>
                    </a:lnTo>
                    <a:lnTo>
                      <a:pt x="1223" y="2596"/>
                    </a:lnTo>
                    <a:lnTo>
                      <a:pt x="1351" y="2596"/>
                    </a:lnTo>
                    <a:lnTo>
                      <a:pt x="1502" y="2574"/>
                    </a:lnTo>
                    <a:lnTo>
                      <a:pt x="1630" y="2553"/>
                    </a:lnTo>
                    <a:lnTo>
                      <a:pt x="1866" y="2467"/>
                    </a:lnTo>
                    <a:lnTo>
                      <a:pt x="2081" y="2338"/>
                    </a:lnTo>
                    <a:lnTo>
                      <a:pt x="2252" y="2167"/>
                    </a:lnTo>
                    <a:lnTo>
                      <a:pt x="2402" y="1974"/>
                    </a:lnTo>
                    <a:lnTo>
                      <a:pt x="2531" y="1738"/>
                    </a:lnTo>
                    <a:lnTo>
                      <a:pt x="2595" y="1502"/>
                    </a:lnTo>
                    <a:lnTo>
                      <a:pt x="2595" y="1373"/>
                    </a:lnTo>
                    <a:lnTo>
                      <a:pt x="2595" y="1245"/>
                    </a:lnTo>
                    <a:lnTo>
                      <a:pt x="2595" y="1095"/>
                    </a:lnTo>
                    <a:lnTo>
                      <a:pt x="2574" y="966"/>
                    </a:lnTo>
                    <a:lnTo>
                      <a:pt x="2488" y="730"/>
                    </a:lnTo>
                    <a:lnTo>
                      <a:pt x="2359" y="516"/>
                    </a:lnTo>
                    <a:lnTo>
                      <a:pt x="2188" y="344"/>
                    </a:lnTo>
                    <a:lnTo>
                      <a:pt x="1973" y="194"/>
                    </a:lnTo>
                    <a:lnTo>
                      <a:pt x="1759" y="65"/>
                    </a:lnTo>
                    <a:lnTo>
                      <a:pt x="15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5346;p37"/>
              <p:cNvSpPr/>
              <p:nvPr/>
            </p:nvSpPr>
            <p:spPr>
              <a:xfrm>
                <a:off x="5145450" y="-857250"/>
                <a:ext cx="138350" cy="68100"/>
              </a:xfrm>
              <a:custGeom>
                <a:avLst/>
                <a:gdLst/>
                <a:ahLst/>
                <a:cxnLst/>
                <a:rect l="l" t="t" r="r" b="b"/>
                <a:pathLst>
                  <a:path w="5534" h="2724" extrusionOk="0">
                    <a:moveTo>
                      <a:pt x="2703" y="0"/>
                    </a:moveTo>
                    <a:lnTo>
                      <a:pt x="2424" y="21"/>
                    </a:lnTo>
                    <a:lnTo>
                      <a:pt x="2145" y="43"/>
                    </a:lnTo>
                    <a:lnTo>
                      <a:pt x="1888" y="86"/>
                    </a:lnTo>
                    <a:lnTo>
                      <a:pt x="1630" y="150"/>
                    </a:lnTo>
                    <a:lnTo>
                      <a:pt x="1394" y="214"/>
                    </a:lnTo>
                    <a:lnTo>
                      <a:pt x="1180" y="300"/>
                    </a:lnTo>
                    <a:lnTo>
                      <a:pt x="966" y="386"/>
                    </a:lnTo>
                    <a:lnTo>
                      <a:pt x="773" y="472"/>
                    </a:lnTo>
                    <a:lnTo>
                      <a:pt x="601" y="579"/>
                    </a:lnTo>
                    <a:lnTo>
                      <a:pt x="429" y="708"/>
                    </a:lnTo>
                    <a:lnTo>
                      <a:pt x="301" y="815"/>
                    </a:lnTo>
                    <a:lnTo>
                      <a:pt x="194" y="944"/>
                    </a:lnTo>
                    <a:lnTo>
                      <a:pt x="108" y="1072"/>
                    </a:lnTo>
                    <a:lnTo>
                      <a:pt x="44" y="1201"/>
                    </a:lnTo>
                    <a:lnTo>
                      <a:pt x="1" y="1351"/>
                    </a:lnTo>
                    <a:lnTo>
                      <a:pt x="1" y="1480"/>
                    </a:lnTo>
                    <a:lnTo>
                      <a:pt x="22" y="1630"/>
                    </a:lnTo>
                    <a:lnTo>
                      <a:pt x="65" y="1758"/>
                    </a:lnTo>
                    <a:lnTo>
                      <a:pt x="151" y="1887"/>
                    </a:lnTo>
                    <a:lnTo>
                      <a:pt x="237" y="1994"/>
                    </a:lnTo>
                    <a:lnTo>
                      <a:pt x="365" y="2123"/>
                    </a:lnTo>
                    <a:lnTo>
                      <a:pt x="515" y="2230"/>
                    </a:lnTo>
                    <a:lnTo>
                      <a:pt x="665" y="2316"/>
                    </a:lnTo>
                    <a:lnTo>
                      <a:pt x="858" y="2402"/>
                    </a:lnTo>
                    <a:lnTo>
                      <a:pt x="1051" y="2488"/>
                    </a:lnTo>
                    <a:lnTo>
                      <a:pt x="1266" y="2552"/>
                    </a:lnTo>
                    <a:lnTo>
                      <a:pt x="1502" y="2616"/>
                    </a:lnTo>
                    <a:lnTo>
                      <a:pt x="1738" y="2659"/>
                    </a:lnTo>
                    <a:lnTo>
                      <a:pt x="1995" y="2702"/>
                    </a:lnTo>
                    <a:lnTo>
                      <a:pt x="2274" y="2723"/>
                    </a:lnTo>
                    <a:lnTo>
                      <a:pt x="2831" y="2723"/>
                    </a:lnTo>
                    <a:lnTo>
                      <a:pt x="3110" y="2702"/>
                    </a:lnTo>
                    <a:lnTo>
                      <a:pt x="3389" y="2681"/>
                    </a:lnTo>
                    <a:lnTo>
                      <a:pt x="3646" y="2638"/>
                    </a:lnTo>
                    <a:lnTo>
                      <a:pt x="3903" y="2573"/>
                    </a:lnTo>
                    <a:lnTo>
                      <a:pt x="4139" y="2509"/>
                    </a:lnTo>
                    <a:lnTo>
                      <a:pt x="4354" y="2423"/>
                    </a:lnTo>
                    <a:lnTo>
                      <a:pt x="4568" y="2337"/>
                    </a:lnTo>
                    <a:lnTo>
                      <a:pt x="4761" y="2252"/>
                    </a:lnTo>
                    <a:lnTo>
                      <a:pt x="4933" y="2144"/>
                    </a:lnTo>
                    <a:lnTo>
                      <a:pt x="5083" y="2016"/>
                    </a:lnTo>
                    <a:lnTo>
                      <a:pt x="5233" y="1909"/>
                    </a:lnTo>
                    <a:lnTo>
                      <a:pt x="5340" y="1780"/>
                    </a:lnTo>
                    <a:lnTo>
                      <a:pt x="5426" y="1651"/>
                    </a:lnTo>
                    <a:lnTo>
                      <a:pt x="5490" y="1523"/>
                    </a:lnTo>
                    <a:lnTo>
                      <a:pt x="5533" y="1372"/>
                    </a:lnTo>
                    <a:lnTo>
                      <a:pt x="5533" y="1244"/>
                    </a:lnTo>
                    <a:lnTo>
                      <a:pt x="5512" y="1094"/>
                    </a:lnTo>
                    <a:lnTo>
                      <a:pt x="5469" y="965"/>
                    </a:lnTo>
                    <a:lnTo>
                      <a:pt x="5383" y="836"/>
                    </a:lnTo>
                    <a:lnTo>
                      <a:pt x="5297" y="729"/>
                    </a:lnTo>
                    <a:lnTo>
                      <a:pt x="5169" y="600"/>
                    </a:lnTo>
                    <a:lnTo>
                      <a:pt x="5018" y="493"/>
                    </a:lnTo>
                    <a:lnTo>
                      <a:pt x="4868" y="407"/>
                    </a:lnTo>
                    <a:lnTo>
                      <a:pt x="4675" y="300"/>
                    </a:lnTo>
                    <a:lnTo>
                      <a:pt x="4482" y="236"/>
                    </a:lnTo>
                    <a:lnTo>
                      <a:pt x="4268" y="172"/>
                    </a:lnTo>
                    <a:lnTo>
                      <a:pt x="4032" y="107"/>
                    </a:lnTo>
                    <a:lnTo>
                      <a:pt x="3796" y="64"/>
                    </a:lnTo>
                    <a:lnTo>
                      <a:pt x="3539" y="21"/>
                    </a:ln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A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5347;p37"/>
              <p:cNvSpPr/>
              <p:nvPr/>
            </p:nvSpPr>
            <p:spPr>
              <a:xfrm>
                <a:off x="5474625" y="-858875"/>
                <a:ext cx="430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060" extrusionOk="0">
                    <a:moveTo>
                      <a:pt x="129" y="1"/>
                    </a:moveTo>
                    <a:lnTo>
                      <a:pt x="107" y="22"/>
                    </a:lnTo>
                    <a:lnTo>
                      <a:pt x="86" y="44"/>
                    </a:lnTo>
                    <a:lnTo>
                      <a:pt x="86" y="86"/>
                    </a:lnTo>
                    <a:lnTo>
                      <a:pt x="65" y="1051"/>
                    </a:lnTo>
                    <a:lnTo>
                      <a:pt x="0" y="2016"/>
                    </a:lnTo>
                    <a:lnTo>
                      <a:pt x="22" y="2038"/>
                    </a:lnTo>
                    <a:lnTo>
                      <a:pt x="43" y="2059"/>
                    </a:lnTo>
                    <a:lnTo>
                      <a:pt x="65" y="2038"/>
                    </a:lnTo>
                    <a:lnTo>
                      <a:pt x="86" y="2016"/>
                    </a:lnTo>
                    <a:lnTo>
                      <a:pt x="150" y="1051"/>
                    </a:lnTo>
                    <a:lnTo>
                      <a:pt x="172" y="86"/>
                    </a:lnTo>
                    <a:lnTo>
                      <a:pt x="172" y="44"/>
                    </a:lnTo>
                    <a:lnTo>
                      <a:pt x="150" y="22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5348;p37"/>
              <p:cNvSpPr/>
              <p:nvPr/>
            </p:nvSpPr>
            <p:spPr>
              <a:xfrm>
                <a:off x="5454775" y="-818650"/>
                <a:ext cx="4775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260" extrusionOk="0">
                    <a:moveTo>
                      <a:pt x="859" y="0"/>
                    </a:moveTo>
                    <a:lnTo>
                      <a:pt x="708" y="21"/>
                    </a:lnTo>
                    <a:lnTo>
                      <a:pt x="580" y="86"/>
                    </a:lnTo>
                    <a:lnTo>
                      <a:pt x="451" y="172"/>
                    </a:lnTo>
                    <a:lnTo>
                      <a:pt x="365" y="279"/>
                    </a:lnTo>
                    <a:lnTo>
                      <a:pt x="280" y="407"/>
                    </a:lnTo>
                    <a:lnTo>
                      <a:pt x="194" y="558"/>
                    </a:lnTo>
                    <a:lnTo>
                      <a:pt x="129" y="729"/>
                    </a:lnTo>
                    <a:lnTo>
                      <a:pt x="87" y="901"/>
                    </a:lnTo>
                    <a:lnTo>
                      <a:pt x="22" y="1265"/>
                    </a:lnTo>
                    <a:lnTo>
                      <a:pt x="1" y="1587"/>
                    </a:lnTo>
                    <a:lnTo>
                      <a:pt x="22" y="1866"/>
                    </a:lnTo>
                    <a:lnTo>
                      <a:pt x="65" y="2144"/>
                    </a:lnTo>
                    <a:lnTo>
                      <a:pt x="129" y="2423"/>
                    </a:lnTo>
                    <a:lnTo>
                      <a:pt x="215" y="2681"/>
                    </a:lnTo>
                    <a:lnTo>
                      <a:pt x="280" y="2809"/>
                    </a:lnTo>
                    <a:lnTo>
                      <a:pt x="365" y="2916"/>
                    </a:lnTo>
                    <a:lnTo>
                      <a:pt x="473" y="3024"/>
                    </a:lnTo>
                    <a:lnTo>
                      <a:pt x="580" y="3109"/>
                    </a:lnTo>
                    <a:lnTo>
                      <a:pt x="708" y="3174"/>
                    </a:lnTo>
                    <a:lnTo>
                      <a:pt x="837" y="3238"/>
                    </a:lnTo>
                    <a:lnTo>
                      <a:pt x="966" y="3259"/>
                    </a:lnTo>
                    <a:lnTo>
                      <a:pt x="1094" y="3259"/>
                    </a:lnTo>
                    <a:lnTo>
                      <a:pt x="1245" y="3238"/>
                    </a:lnTo>
                    <a:lnTo>
                      <a:pt x="1352" y="3195"/>
                    </a:lnTo>
                    <a:lnTo>
                      <a:pt x="1459" y="3131"/>
                    </a:lnTo>
                    <a:lnTo>
                      <a:pt x="1545" y="3066"/>
                    </a:lnTo>
                    <a:lnTo>
                      <a:pt x="1609" y="2981"/>
                    </a:lnTo>
                    <a:lnTo>
                      <a:pt x="1673" y="2874"/>
                    </a:lnTo>
                    <a:lnTo>
                      <a:pt x="1759" y="2659"/>
                    </a:lnTo>
                    <a:lnTo>
                      <a:pt x="1823" y="2445"/>
                    </a:lnTo>
                    <a:lnTo>
                      <a:pt x="1866" y="2144"/>
                    </a:lnTo>
                    <a:lnTo>
                      <a:pt x="1909" y="1823"/>
                    </a:lnTo>
                    <a:lnTo>
                      <a:pt x="1909" y="1480"/>
                    </a:lnTo>
                    <a:lnTo>
                      <a:pt x="1888" y="1137"/>
                    </a:lnTo>
                    <a:lnTo>
                      <a:pt x="1866" y="965"/>
                    </a:lnTo>
                    <a:lnTo>
                      <a:pt x="1823" y="793"/>
                    </a:lnTo>
                    <a:lnTo>
                      <a:pt x="1759" y="643"/>
                    </a:lnTo>
                    <a:lnTo>
                      <a:pt x="1673" y="515"/>
                    </a:lnTo>
                    <a:lnTo>
                      <a:pt x="1588" y="365"/>
                    </a:lnTo>
                    <a:lnTo>
                      <a:pt x="1480" y="257"/>
                    </a:lnTo>
                    <a:lnTo>
                      <a:pt x="1352" y="150"/>
                    </a:lnTo>
                    <a:lnTo>
                      <a:pt x="1202" y="86"/>
                    </a:lnTo>
                    <a:lnTo>
                      <a:pt x="1030" y="21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5349;p37"/>
              <p:cNvSpPr/>
              <p:nvPr/>
            </p:nvSpPr>
            <p:spPr>
              <a:xfrm>
                <a:off x="5350775" y="-1225550"/>
                <a:ext cx="332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3582" extrusionOk="0">
                    <a:moveTo>
                      <a:pt x="44" y="0"/>
                    </a:moveTo>
                    <a:lnTo>
                      <a:pt x="1" y="22"/>
                    </a:lnTo>
                    <a:lnTo>
                      <a:pt x="1" y="64"/>
                    </a:lnTo>
                    <a:lnTo>
                      <a:pt x="1223" y="3560"/>
                    </a:lnTo>
                    <a:lnTo>
                      <a:pt x="1244" y="3581"/>
                    </a:lnTo>
                    <a:lnTo>
                      <a:pt x="1287" y="3581"/>
                    </a:lnTo>
                    <a:lnTo>
                      <a:pt x="1330" y="3560"/>
                    </a:lnTo>
                    <a:lnTo>
                      <a:pt x="1330" y="3517"/>
                    </a:lnTo>
                    <a:lnTo>
                      <a:pt x="108" y="2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350;p37"/>
              <p:cNvSpPr/>
              <p:nvPr/>
            </p:nvSpPr>
            <p:spPr>
              <a:xfrm>
                <a:off x="5350775" y="-1225550"/>
                <a:ext cx="332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3582" fill="none" extrusionOk="0">
                    <a:moveTo>
                      <a:pt x="1" y="64"/>
                    </a:moveTo>
                    <a:lnTo>
                      <a:pt x="1223" y="3560"/>
                    </a:lnTo>
                    <a:lnTo>
                      <a:pt x="1223" y="3560"/>
                    </a:lnTo>
                    <a:lnTo>
                      <a:pt x="1244" y="3581"/>
                    </a:lnTo>
                    <a:lnTo>
                      <a:pt x="1287" y="3581"/>
                    </a:lnTo>
                    <a:lnTo>
                      <a:pt x="1287" y="3581"/>
                    </a:lnTo>
                    <a:lnTo>
                      <a:pt x="1330" y="3560"/>
                    </a:lnTo>
                    <a:lnTo>
                      <a:pt x="1330" y="3517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1" y="22"/>
                    </a:lnTo>
                    <a:lnTo>
                      <a:pt x="1" y="64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351;p37"/>
              <p:cNvSpPr/>
              <p:nvPr/>
            </p:nvSpPr>
            <p:spPr>
              <a:xfrm>
                <a:off x="5431725" y="-1225550"/>
                <a:ext cx="322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3689" extrusionOk="0">
                    <a:moveTo>
                      <a:pt x="1202" y="0"/>
                    </a:moveTo>
                    <a:lnTo>
                      <a:pt x="1180" y="43"/>
                    </a:lnTo>
                    <a:lnTo>
                      <a:pt x="1" y="3624"/>
                    </a:lnTo>
                    <a:lnTo>
                      <a:pt x="1" y="3667"/>
                    </a:lnTo>
                    <a:lnTo>
                      <a:pt x="44" y="3688"/>
                    </a:lnTo>
                    <a:lnTo>
                      <a:pt x="65" y="3688"/>
                    </a:lnTo>
                    <a:lnTo>
                      <a:pt x="108" y="3646"/>
                    </a:lnTo>
                    <a:lnTo>
                      <a:pt x="1287" y="64"/>
                    </a:lnTo>
                    <a:lnTo>
                      <a:pt x="1266" y="22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352;p37"/>
              <p:cNvSpPr/>
              <p:nvPr/>
            </p:nvSpPr>
            <p:spPr>
              <a:xfrm>
                <a:off x="5431725" y="-1225550"/>
                <a:ext cx="322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3689" fill="none" extrusionOk="0">
                    <a:moveTo>
                      <a:pt x="1180" y="43"/>
                    </a:moveTo>
                    <a:lnTo>
                      <a:pt x="1" y="3624"/>
                    </a:lnTo>
                    <a:lnTo>
                      <a:pt x="1" y="3624"/>
                    </a:lnTo>
                    <a:lnTo>
                      <a:pt x="1" y="3667"/>
                    </a:lnTo>
                    <a:lnTo>
                      <a:pt x="44" y="3688"/>
                    </a:lnTo>
                    <a:lnTo>
                      <a:pt x="44" y="3688"/>
                    </a:lnTo>
                    <a:lnTo>
                      <a:pt x="65" y="3688"/>
                    </a:lnTo>
                    <a:lnTo>
                      <a:pt x="108" y="3646"/>
                    </a:lnTo>
                    <a:lnTo>
                      <a:pt x="1287" y="64"/>
                    </a:lnTo>
                    <a:lnTo>
                      <a:pt x="1287" y="64"/>
                    </a:lnTo>
                    <a:lnTo>
                      <a:pt x="1266" y="22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02" y="0"/>
                    </a:lnTo>
                    <a:lnTo>
                      <a:pt x="1180" y="4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53;p37"/>
              <p:cNvSpPr/>
              <p:nvPr/>
            </p:nvSpPr>
            <p:spPr>
              <a:xfrm>
                <a:off x="5474625" y="-1210025"/>
                <a:ext cx="766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3282" extrusionOk="0">
                    <a:moveTo>
                      <a:pt x="3024" y="1"/>
                    </a:moveTo>
                    <a:lnTo>
                      <a:pt x="2981" y="22"/>
                    </a:lnTo>
                    <a:lnTo>
                      <a:pt x="22" y="3196"/>
                    </a:lnTo>
                    <a:lnTo>
                      <a:pt x="0" y="3239"/>
                    </a:lnTo>
                    <a:lnTo>
                      <a:pt x="22" y="3282"/>
                    </a:lnTo>
                    <a:lnTo>
                      <a:pt x="65" y="3282"/>
                    </a:lnTo>
                    <a:lnTo>
                      <a:pt x="107" y="3260"/>
                    </a:lnTo>
                    <a:lnTo>
                      <a:pt x="3045" y="108"/>
                    </a:lnTo>
                    <a:lnTo>
                      <a:pt x="3067" y="65"/>
                    </a:lnTo>
                    <a:lnTo>
                      <a:pt x="3045" y="22"/>
                    </a:lnTo>
                    <a:lnTo>
                      <a:pt x="3024" y="1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354;p37"/>
              <p:cNvSpPr/>
              <p:nvPr/>
            </p:nvSpPr>
            <p:spPr>
              <a:xfrm>
                <a:off x="5474625" y="-1210025"/>
                <a:ext cx="766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3282" fill="none" extrusionOk="0">
                    <a:moveTo>
                      <a:pt x="2981" y="22"/>
                    </a:moveTo>
                    <a:lnTo>
                      <a:pt x="22" y="3196"/>
                    </a:lnTo>
                    <a:lnTo>
                      <a:pt x="22" y="3196"/>
                    </a:lnTo>
                    <a:lnTo>
                      <a:pt x="0" y="3239"/>
                    </a:lnTo>
                    <a:lnTo>
                      <a:pt x="22" y="3282"/>
                    </a:lnTo>
                    <a:lnTo>
                      <a:pt x="22" y="3282"/>
                    </a:lnTo>
                    <a:lnTo>
                      <a:pt x="65" y="3282"/>
                    </a:lnTo>
                    <a:lnTo>
                      <a:pt x="107" y="3260"/>
                    </a:lnTo>
                    <a:lnTo>
                      <a:pt x="3045" y="108"/>
                    </a:lnTo>
                    <a:lnTo>
                      <a:pt x="3045" y="108"/>
                    </a:lnTo>
                    <a:lnTo>
                      <a:pt x="3067" y="65"/>
                    </a:lnTo>
                    <a:lnTo>
                      <a:pt x="3045" y="22"/>
                    </a:lnTo>
                    <a:lnTo>
                      <a:pt x="3045" y="22"/>
                    </a:lnTo>
                    <a:lnTo>
                      <a:pt x="3024" y="1"/>
                    </a:lnTo>
                    <a:lnTo>
                      <a:pt x="2981" y="22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355;p37"/>
              <p:cNvSpPr/>
              <p:nvPr/>
            </p:nvSpPr>
            <p:spPr>
              <a:xfrm>
                <a:off x="5475150" y="-940900"/>
                <a:ext cx="285225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1409" h="13790" extrusionOk="0">
                    <a:moveTo>
                      <a:pt x="8064" y="1"/>
                    </a:moveTo>
                    <a:lnTo>
                      <a:pt x="8021" y="22"/>
                    </a:lnTo>
                    <a:lnTo>
                      <a:pt x="8021" y="44"/>
                    </a:lnTo>
                    <a:lnTo>
                      <a:pt x="8021" y="87"/>
                    </a:lnTo>
                    <a:lnTo>
                      <a:pt x="8064" y="108"/>
                    </a:lnTo>
                    <a:lnTo>
                      <a:pt x="8299" y="387"/>
                    </a:lnTo>
                    <a:lnTo>
                      <a:pt x="8728" y="880"/>
                    </a:lnTo>
                    <a:lnTo>
                      <a:pt x="9264" y="1566"/>
                    </a:lnTo>
                    <a:lnTo>
                      <a:pt x="9543" y="1974"/>
                    </a:lnTo>
                    <a:lnTo>
                      <a:pt x="9822" y="2424"/>
                    </a:lnTo>
                    <a:lnTo>
                      <a:pt x="10122" y="2896"/>
                    </a:lnTo>
                    <a:lnTo>
                      <a:pt x="10379" y="3410"/>
                    </a:lnTo>
                    <a:lnTo>
                      <a:pt x="10637" y="3946"/>
                    </a:lnTo>
                    <a:lnTo>
                      <a:pt x="10873" y="4483"/>
                    </a:lnTo>
                    <a:lnTo>
                      <a:pt x="11044" y="5062"/>
                    </a:lnTo>
                    <a:lnTo>
                      <a:pt x="11194" y="5641"/>
                    </a:lnTo>
                    <a:lnTo>
                      <a:pt x="11259" y="5919"/>
                    </a:lnTo>
                    <a:lnTo>
                      <a:pt x="11280" y="6220"/>
                    </a:lnTo>
                    <a:lnTo>
                      <a:pt x="11323" y="6520"/>
                    </a:lnTo>
                    <a:lnTo>
                      <a:pt x="11323" y="6799"/>
                    </a:lnTo>
                    <a:lnTo>
                      <a:pt x="11323" y="7120"/>
                    </a:lnTo>
                    <a:lnTo>
                      <a:pt x="11280" y="7442"/>
                    </a:lnTo>
                    <a:lnTo>
                      <a:pt x="11237" y="7742"/>
                    </a:lnTo>
                    <a:lnTo>
                      <a:pt x="11151" y="8064"/>
                    </a:lnTo>
                    <a:lnTo>
                      <a:pt x="11044" y="8364"/>
                    </a:lnTo>
                    <a:lnTo>
                      <a:pt x="10937" y="8686"/>
                    </a:lnTo>
                    <a:lnTo>
                      <a:pt x="10765" y="8986"/>
                    </a:lnTo>
                    <a:lnTo>
                      <a:pt x="10594" y="9286"/>
                    </a:lnTo>
                    <a:lnTo>
                      <a:pt x="10379" y="9586"/>
                    </a:lnTo>
                    <a:lnTo>
                      <a:pt x="10144" y="9886"/>
                    </a:lnTo>
                    <a:lnTo>
                      <a:pt x="9886" y="10187"/>
                    </a:lnTo>
                    <a:lnTo>
                      <a:pt x="9608" y="10465"/>
                    </a:lnTo>
                    <a:lnTo>
                      <a:pt x="9350" y="10723"/>
                    </a:lnTo>
                    <a:lnTo>
                      <a:pt x="9050" y="10959"/>
                    </a:lnTo>
                    <a:lnTo>
                      <a:pt x="8750" y="11195"/>
                    </a:lnTo>
                    <a:lnTo>
                      <a:pt x="8428" y="11430"/>
                    </a:lnTo>
                    <a:lnTo>
                      <a:pt x="8128" y="11623"/>
                    </a:lnTo>
                    <a:lnTo>
                      <a:pt x="7785" y="11838"/>
                    </a:lnTo>
                    <a:lnTo>
                      <a:pt x="7463" y="12009"/>
                    </a:lnTo>
                    <a:lnTo>
                      <a:pt x="7120" y="12181"/>
                    </a:lnTo>
                    <a:lnTo>
                      <a:pt x="6412" y="12503"/>
                    </a:lnTo>
                    <a:lnTo>
                      <a:pt x="5705" y="12781"/>
                    </a:lnTo>
                    <a:lnTo>
                      <a:pt x="4997" y="13017"/>
                    </a:lnTo>
                    <a:lnTo>
                      <a:pt x="4268" y="13210"/>
                    </a:lnTo>
                    <a:lnTo>
                      <a:pt x="3560" y="13382"/>
                    </a:lnTo>
                    <a:lnTo>
                      <a:pt x="2874" y="13510"/>
                    </a:lnTo>
                    <a:lnTo>
                      <a:pt x="2209" y="13596"/>
                    </a:lnTo>
                    <a:lnTo>
                      <a:pt x="1587" y="13661"/>
                    </a:lnTo>
                    <a:lnTo>
                      <a:pt x="987" y="13703"/>
                    </a:lnTo>
                    <a:lnTo>
                      <a:pt x="1" y="13703"/>
                    </a:lnTo>
                    <a:lnTo>
                      <a:pt x="1" y="13746"/>
                    </a:lnTo>
                    <a:lnTo>
                      <a:pt x="1" y="13768"/>
                    </a:lnTo>
                    <a:lnTo>
                      <a:pt x="44" y="13789"/>
                    </a:lnTo>
                    <a:lnTo>
                      <a:pt x="1008" y="13789"/>
                    </a:lnTo>
                    <a:lnTo>
                      <a:pt x="1587" y="13746"/>
                    </a:lnTo>
                    <a:lnTo>
                      <a:pt x="2231" y="13682"/>
                    </a:lnTo>
                    <a:lnTo>
                      <a:pt x="2896" y="13575"/>
                    </a:lnTo>
                    <a:lnTo>
                      <a:pt x="3582" y="13468"/>
                    </a:lnTo>
                    <a:lnTo>
                      <a:pt x="4289" y="13296"/>
                    </a:lnTo>
                    <a:lnTo>
                      <a:pt x="5019" y="13103"/>
                    </a:lnTo>
                    <a:lnTo>
                      <a:pt x="5726" y="12867"/>
                    </a:lnTo>
                    <a:lnTo>
                      <a:pt x="6455" y="12588"/>
                    </a:lnTo>
                    <a:lnTo>
                      <a:pt x="7141" y="12267"/>
                    </a:lnTo>
                    <a:lnTo>
                      <a:pt x="7485" y="12095"/>
                    </a:lnTo>
                    <a:lnTo>
                      <a:pt x="7828" y="11902"/>
                    </a:lnTo>
                    <a:lnTo>
                      <a:pt x="8171" y="11709"/>
                    </a:lnTo>
                    <a:lnTo>
                      <a:pt x="8492" y="11495"/>
                    </a:lnTo>
                    <a:lnTo>
                      <a:pt x="8793" y="11259"/>
                    </a:lnTo>
                    <a:lnTo>
                      <a:pt x="9114" y="11023"/>
                    </a:lnTo>
                    <a:lnTo>
                      <a:pt x="9393" y="10787"/>
                    </a:lnTo>
                    <a:lnTo>
                      <a:pt x="9672" y="10508"/>
                    </a:lnTo>
                    <a:lnTo>
                      <a:pt x="9951" y="10251"/>
                    </a:lnTo>
                    <a:lnTo>
                      <a:pt x="10208" y="9951"/>
                    </a:lnTo>
                    <a:lnTo>
                      <a:pt x="10444" y="9651"/>
                    </a:lnTo>
                    <a:lnTo>
                      <a:pt x="10658" y="9329"/>
                    </a:lnTo>
                    <a:lnTo>
                      <a:pt x="10851" y="9029"/>
                    </a:lnTo>
                    <a:lnTo>
                      <a:pt x="11001" y="8707"/>
                    </a:lnTo>
                    <a:lnTo>
                      <a:pt x="11130" y="8407"/>
                    </a:lnTo>
                    <a:lnTo>
                      <a:pt x="11237" y="8085"/>
                    </a:lnTo>
                    <a:lnTo>
                      <a:pt x="11323" y="7764"/>
                    </a:lnTo>
                    <a:lnTo>
                      <a:pt x="11366" y="7442"/>
                    </a:lnTo>
                    <a:lnTo>
                      <a:pt x="11409" y="7120"/>
                    </a:lnTo>
                    <a:lnTo>
                      <a:pt x="11409" y="6799"/>
                    </a:lnTo>
                    <a:lnTo>
                      <a:pt x="11409" y="6477"/>
                    </a:lnTo>
                    <a:lnTo>
                      <a:pt x="11366" y="6177"/>
                    </a:lnTo>
                    <a:lnTo>
                      <a:pt x="11323" y="5855"/>
                    </a:lnTo>
                    <a:lnTo>
                      <a:pt x="11259" y="5533"/>
                    </a:lnTo>
                    <a:lnTo>
                      <a:pt x="11194" y="5233"/>
                    </a:lnTo>
                    <a:lnTo>
                      <a:pt x="11109" y="4911"/>
                    </a:lnTo>
                    <a:lnTo>
                      <a:pt x="10894" y="4311"/>
                    </a:lnTo>
                    <a:lnTo>
                      <a:pt x="10637" y="3732"/>
                    </a:lnTo>
                    <a:lnTo>
                      <a:pt x="10358" y="3175"/>
                    </a:lnTo>
                    <a:lnTo>
                      <a:pt x="10058" y="2638"/>
                    </a:lnTo>
                    <a:lnTo>
                      <a:pt x="9758" y="2145"/>
                    </a:lnTo>
                    <a:lnTo>
                      <a:pt x="9436" y="1673"/>
                    </a:lnTo>
                    <a:lnTo>
                      <a:pt x="9136" y="1266"/>
                    </a:lnTo>
                    <a:lnTo>
                      <a:pt x="8600" y="601"/>
                    </a:lnTo>
                    <a:lnTo>
                      <a:pt x="8235" y="172"/>
                    </a:lnTo>
                    <a:lnTo>
                      <a:pt x="8085" y="22"/>
                    </a:lnTo>
                    <a:lnTo>
                      <a:pt x="80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7" name="Google Shape;15307;p37"/>
          <p:cNvSpPr txBox="1">
            <a:spLocks noGrp="1"/>
          </p:cNvSpPr>
          <p:nvPr>
            <p:ph type="title"/>
          </p:nvPr>
        </p:nvSpPr>
        <p:spPr>
          <a:xfrm>
            <a:off x="590271" y="494951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M</a:t>
            </a:r>
            <a:r>
              <a:rPr lang="en" smtClean="0"/>
              <a:t>ục Tiêu Bài Học</a:t>
            </a:r>
            <a:endParaRPr/>
          </a:p>
        </p:txBody>
      </p:sp>
      <p:grpSp>
        <p:nvGrpSpPr>
          <p:cNvPr id="15356" name="Google Shape;15356;p37"/>
          <p:cNvGrpSpPr/>
          <p:nvPr/>
        </p:nvGrpSpPr>
        <p:grpSpPr>
          <a:xfrm rot="-923056">
            <a:off x="7865177" y="287156"/>
            <a:ext cx="928581" cy="1115137"/>
            <a:chOff x="3882350" y="180100"/>
            <a:chExt cx="928550" cy="1115100"/>
          </a:xfrm>
        </p:grpSpPr>
        <p:sp>
          <p:nvSpPr>
            <p:cNvPr id="15357" name="Google Shape;15357;p37"/>
            <p:cNvSpPr/>
            <p:nvPr/>
          </p:nvSpPr>
          <p:spPr>
            <a:xfrm>
              <a:off x="3882350" y="180100"/>
              <a:ext cx="928550" cy="1115100"/>
            </a:xfrm>
            <a:custGeom>
              <a:avLst/>
              <a:gdLst/>
              <a:ahLst/>
              <a:cxnLst/>
              <a:rect l="l" t="t" r="r" b="b"/>
              <a:pathLst>
                <a:path w="37142" h="44604" extrusionOk="0">
                  <a:moveTo>
                    <a:pt x="15097" y="0"/>
                  </a:moveTo>
                  <a:lnTo>
                    <a:pt x="14797" y="22"/>
                  </a:lnTo>
                  <a:lnTo>
                    <a:pt x="14497" y="86"/>
                  </a:lnTo>
                  <a:lnTo>
                    <a:pt x="14283" y="172"/>
                  </a:lnTo>
                  <a:lnTo>
                    <a:pt x="14068" y="279"/>
                  </a:lnTo>
                  <a:lnTo>
                    <a:pt x="13875" y="408"/>
                  </a:lnTo>
                  <a:lnTo>
                    <a:pt x="13704" y="558"/>
                  </a:lnTo>
                  <a:lnTo>
                    <a:pt x="13553" y="729"/>
                  </a:lnTo>
                  <a:lnTo>
                    <a:pt x="13425" y="922"/>
                  </a:lnTo>
                  <a:lnTo>
                    <a:pt x="13318" y="1115"/>
                  </a:lnTo>
                  <a:lnTo>
                    <a:pt x="13253" y="1330"/>
                  </a:lnTo>
                  <a:lnTo>
                    <a:pt x="13210" y="1480"/>
                  </a:lnTo>
                  <a:lnTo>
                    <a:pt x="13167" y="1651"/>
                  </a:lnTo>
                  <a:lnTo>
                    <a:pt x="13167" y="1823"/>
                  </a:lnTo>
                  <a:lnTo>
                    <a:pt x="13146" y="1994"/>
                  </a:lnTo>
                  <a:lnTo>
                    <a:pt x="12932" y="2016"/>
                  </a:lnTo>
                  <a:lnTo>
                    <a:pt x="12739" y="2059"/>
                  </a:lnTo>
                  <a:lnTo>
                    <a:pt x="12524" y="2145"/>
                  </a:lnTo>
                  <a:lnTo>
                    <a:pt x="12353" y="2230"/>
                  </a:lnTo>
                  <a:lnTo>
                    <a:pt x="12160" y="2359"/>
                  </a:lnTo>
                  <a:lnTo>
                    <a:pt x="12009" y="2488"/>
                  </a:lnTo>
                  <a:lnTo>
                    <a:pt x="11881" y="2638"/>
                  </a:lnTo>
                  <a:lnTo>
                    <a:pt x="11752" y="2809"/>
                  </a:lnTo>
                  <a:lnTo>
                    <a:pt x="11645" y="3002"/>
                  </a:lnTo>
                  <a:lnTo>
                    <a:pt x="11559" y="3195"/>
                  </a:lnTo>
                  <a:lnTo>
                    <a:pt x="11516" y="3345"/>
                  </a:lnTo>
                  <a:lnTo>
                    <a:pt x="11473" y="3517"/>
                  </a:lnTo>
                  <a:lnTo>
                    <a:pt x="11473" y="3667"/>
                  </a:lnTo>
                  <a:lnTo>
                    <a:pt x="11452" y="3817"/>
                  </a:lnTo>
                  <a:lnTo>
                    <a:pt x="11473" y="3989"/>
                  </a:lnTo>
                  <a:lnTo>
                    <a:pt x="11495" y="4139"/>
                  </a:lnTo>
                  <a:lnTo>
                    <a:pt x="11538" y="4310"/>
                  </a:lnTo>
                  <a:lnTo>
                    <a:pt x="11581" y="4460"/>
                  </a:lnTo>
                  <a:lnTo>
                    <a:pt x="11345" y="4139"/>
                  </a:lnTo>
                  <a:lnTo>
                    <a:pt x="11109" y="3817"/>
                  </a:lnTo>
                  <a:lnTo>
                    <a:pt x="10873" y="3517"/>
                  </a:lnTo>
                  <a:lnTo>
                    <a:pt x="10594" y="3238"/>
                  </a:lnTo>
                  <a:lnTo>
                    <a:pt x="10337" y="2959"/>
                  </a:lnTo>
                  <a:lnTo>
                    <a:pt x="10058" y="2702"/>
                  </a:lnTo>
                  <a:lnTo>
                    <a:pt x="9758" y="2488"/>
                  </a:lnTo>
                  <a:lnTo>
                    <a:pt x="9458" y="2273"/>
                  </a:lnTo>
                  <a:lnTo>
                    <a:pt x="9157" y="2123"/>
                  </a:lnTo>
                  <a:lnTo>
                    <a:pt x="8836" y="1973"/>
                  </a:lnTo>
                  <a:lnTo>
                    <a:pt x="8514" y="1887"/>
                  </a:lnTo>
                  <a:lnTo>
                    <a:pt x="8192" y="1801"/>
                  </a:lnTo>
                  <a:lnTo>
                    <a:pt x="7871" y="1737"/>
                  </a:lnTo>
                  <a:lnTo>
                    <a:pt x="7549" y="1716"/>
                  </a:lnTo>
                  <a:lnTo>
                    <a:pt x="7270" y="1694"/>
                  </a:lnTo>
                  <a:lnTo>
                    <a:pt x="6992" y="1694"/>
                  </a:lnTo>
                  <a:lnTo>
                    <a:pt x="6370" y="1716"/>
                  </a:lnTo>
                  <a:lnTo>
                    <a:pt x="5748" y="1780"/>
                  </a:lnTo>
                  <a:lnTo>
                    <a:pt x="5147" y="1909"/>
                  </a:lnTo>
                  <a:lnTo>
                    <a:pt x="4847" y="1994"/>
                  </a:lnTo>
                  <a:lnTo>
                    <a:pt x="4547" y="2102"/>
                  </a:lnTo>
                  <a:lnTo>
                    <a:pt x="4247" y="2209"/>
                  </a:lnTo>
                  <a:lnTo>
                    <a:pt x="3968" y="2316"/>
                  </a:lnTo>
                  <a:lnTo>
                    <a:pt x="3668" y="2445"/>
                  </a:lnTo>
                  <a:lnTo>
                    <a:pt x="3389" y="2595"/>
                  </a:lnTo>
                  <a:lnTo>
                    <a:pt x="3132" y="2745"/>
                  </a:lnTo>
                  <a:lnTo>
                    <a:pt x="2853" y="2917"/>
                  </a:lnTo>
                  <a:lnTo>
                    <a:pt x="2596" y="3110"/>
                  </a:lnTo>
                  <a:lnTo>
                    <a:pt x="2360" y="3303"/>
                  </a:lnTo>
                  <a:lnTo>
                    <a:pt x="2102" y="3496"/>
                  </a:lnTo>
                  <a:lnTo>
                    <a:pt x="1888" y="3731"/>
                  </a:lnTo>
                  <a:lnTo>
                    <a:pt x="1652" y="3946"/>
                  </a:lnTo>
                  <a:lnTo>
                    <a:pt x="1459" y="4203"/>
                  </a:lnTo>
                  <a:lnTo>
                    <a:pt x="1245" y="4439"/>
                  </a:lnTo>
                  <a:lnTo>
                    <a:pt x="1073" y="4718"/>
                  </a:lnTo>
                  <a:lnTo>
                    <a:pt x="902" y="4997"/>
                  </a:lnTo>
                  <a:lnTo>
                    <a:pt x="730" y="5275"/>
                  </a:lnTo>
                  <a:lnTo>
                    <a:pt x="580" y="5597"/>
                  </a:lnTo>
                  <a:lnTo>
                    <a:pt x="451" y="5897"/>
                  </a:lnTo>
                  <a:lnTo>
                    <a:pt x="344" y="6219"/>
                  </a:lnTo>
                  <a:lnTo>
                    <a:pt x="237" y="6562"/>
                  </a:lnTo>
                  <a:lnTo>
                    <a:pt x="151" y="6905"/>
                  </a:lnTo>
                  <a:lnTo>
                    <a:pt x="87" y="7270"/>
                  </a:lnTo>
                  <a:lnTo>
                    <a:pt x="44" y="7656"/>
                  </a:lnTo>
                  <a:lnTo>
                    <a:pt x="1" y="8042"/>
                  </a:lnTo>
                  <a:lnTo>
                    <a:pt x="1" y="8621"/>
                  </a:lnTo>
                  <a:lnTo>
                    <a:pt x="44" y="9178"/>
                  </a:lnTo>
                  <a:lnTo>
                    <a:pt x="87" y="9435"/>
                  </a:lnTo>
                  <a:lnTo>
                    <a:pt x="130" y="9693"/>
                  </a:lnTo>
                  <a:lnTo>
                    <a:pt x="194" y="9950"/>
                  </a:lnTo>
                  <a:lnTo>
                    <a:pt x="258" y="10207"/>
                  </a:lnTo>
                  <a:lnTo>
                    <a:pt x="344" y="10443"/>
                  </a:lnTo>
                  <a:lnTo>
                    <a:pt x="451" y="10679"/>
                  </a:lnTo>
                  <a:lnTo>
                    <a:pt x="558" y="10894"/>
                  </a:lnTo>
                  <a:lnTo>
                    <a:pt x="687" y="11130"/>
                  </a:lnTo>
                  <a:lnTo>
                    <a:pt x="816" y="11344"/>
                  </a:lnTo>
                  <a:lnTo>
                    <a:pt x="966" y="11537"/>
                  </a:lnTo>
                  <a:lnTo>
                    <a:pt x="1116" y="11751"/>
                  </a:lnTo>
                  <a:lnTo>
                    <a:pt x="1288" y="11944"/>
                  </a:lnTo>
                  <a:lnTo>
                    <a:pt x="1631" y="12266"/>
                  </a:lnTo>
                  <a:lnTo>
                    <a:pt x="2017" y="12566"/>
                  </a:lnTo>
                  <a:lnTo>
                    <a:pt x="2403" y="12824"/>
                  </a:lnTo>
                  <a:lnTo>
                    <a:pt x="2810" y="13038"/>
                  </a:lnTo>
                  <a:lnTo>
                    <a:pt x="3217" y="13231"/>
                  </a:lnTo>
                  <a:lnTo>
                    <a:pt x="3646" y="13403"/>
                  </a:lnTo>
                  <a:lnTo>
                    <a:pt x="4054" y="13531"/>
                  </a:lnTo>
                  <a:lnTo>
                    <a:pt x="4461" y="13638"/>
                  </a:lnTo>
                  <a:lnTo>
                    <a:pt x="4225" y="14132"/>
                  </a:lnTo>
                  <a:lnTo>
                    <a:pt x="4011" y="14646"/>
                  </a:lnTo>
                  <a:lnTo>
                    <a:pt x="3818" y="15140"/>
                  </a:lnTo>
                  <a:lnTo>
                    <a:pt x="3646" y="15654"/>
                  </a:lnTo>
                  <a:lnTo>
                    <a:pt x="3496" y="16169"/>
                  </a:lnTo>
                  <a:lnTo>
                    <a:pt x="3346" y="16684"/>
                  </a:lnTo>
                  <a:lnTo>
                    <a:pt x="3239" y="17198"/>
                  </a:lnTo>
                  <a:lnTo>
                    <a:pt x="3153" y="17713"/>
                  </a:lnTo>
                  <a:lnTo>
                    <a:pt x="3110" y="18077"/>
                  </a:lnTo>
                  <a:lnTo>
                    <a:pt x="3067" y="18442"/>
                  </a:lnTo>
                  <a:lnTo>
                    <a:pt x="3046" y="18806"/>
                  </a:lnTo>
                  <a:lnTo>
                    <a:pt x="3046" y="19150"/>
                  </a:lnTo>
                  <a:lnTo>
                    <a:pt x="3067" y="19493"/>
                  </a:lnTo>
                  <a:lnTo>
                    <a:pt x="3089" y="19836"/>
                  </a:lnTo>
                  <a:lnTo>
                    <a:pt x="3132" y="20157"/>
                  </a:lnTo>
                  <a:lnTo>
                    <a:pt x="3196" y="20479"/>
                  </a:lnTo>
                  <a:lnTo>
                    <a:pt x="3260" y="20801"/>
                  </a:lnTo>
                  <a:lnTo>
                    <a:pt x="3346" y="21101"/>
                  </a:lnTo>
                  <a:lnTo>
                    <a:pt x="3453" y="21401"/>
                  </a:lnTo>
                  <a:lnTo>
                    <a:pt x="3582" y="21701"/>
                  </a:lnTo>
                  <a:lnTo>
                    <a:pt x="3711" y="21980"/>
                  </a:lnTo>
                  <a:lnTo>
                    <a:pt x="3861" y="22280"/>
                  </a:lnTo>
                  <a:lnTo>
                    <a:pt x="4032" y="22538"/>
                  </a:lnTo>
                  <a:lnTo>
                    <a:pt x="4225" y="22816"/>
                  </a:lnTo>
                  <a:lnTo>
                    <a:pt x="4140" y="23224"/>
                  </a:lnTo>
                  <a:lnTo>
                    <a:pt x="4097" y="23631"/>
                  </a:lnTo>
                  <a:lnTo>
                    <a:pt x="4075" y="24039"/>
                  </a:lnTo>
                  <a:lnTo>
                    <a:pt x="4075" y="24446"/>
                  </a:lnTo>
                  <a:lnTo>
                    <a:pt x="3839" y="24575"/>
                  </a:lnTo>
                  <a:lnTo>
                    <a:pt x="3625" y="24704"/>
                  </a:lnTo>
                  <a:lnTo>
                    <a:pt x="3389" y="24854"/>
                  </a:lnTo>
                  <a:lnTo>
                    <a:pt x="3175" y="25025"/>
                  </a:lnTo>
                  <a:lnTo>
                    <a:pt x="2982" y="25197"/>
                  </a:lnTo>
                  <a:lnTo>
                    <a:pt x="2789" y="25390"/>
                  </a:lnTo>
                  <a:lnTo>
                    <a:pt x="2596" y="25561"/>
                  </a:lnTo>
                  <a:lnTo>
                    <a:pt x="2424" y="25776"/>
                  </a:lnTo>
                  <a:lnTo>
                    <a:pt x="2252" y="25969"/>
                  </a:lnTo>
                  <a:lnTo>
                    <a:pt x="2102" y="26183"/>
                  </a:lnTo>
                  <a:lnTo>
                    <a:pt x="1952" y="26398"/>
                  </a:lnTo>
                  <a:lnTo>
                    <a:pt x="1824" y="26633"/>
                  </a:lnTo>
                  <a:lnTo>
                    <a:pt x="1716" y="26869"/>
                  </a:lnTo>
                  <a:lnTo>
                    <a:pt x="1609" y="27105"/>
                  </a:lnTo>
                  <a:lnTo>
                    <a:pt x="1502" y="27341"/>
                  </a:lnTo>
                  <a:lnTo>
                    <a:pt x="1438" y="27577"/>
                  </a:lnTo>
                  <a:lnTo>
                    <a:pt x="1373" y="27834"/>
                  </a:lnTo>
                  <a:lnTo>
                    <a:pt x="1330" y="28092"/>
                  </a:lnTo>
                  <a:lnTo>
                    <a:pt x="1288" y="28349"/>
                  </a:lnTo>
                  <a:lnTo>
                    <a:pt x="1266" y="28606"/>
                  </a:lnTo>
                  <a:lnTo>
                    <a:pt x="1245" y="28864"/>
                  </a:lnTo>
                  <a:lnTo>
                    <a:pt x="1266" y="29121"/>
                  </a:lnTo>
                  <a:lnTo>
                    <a:pt x="1288" y="29400"/>
                  </a:lnTo>
                  <a:lnTo>
                    <a:pt x="1309" y="29657"/>
                  </a:lnTo>
                  <a:lnTo>
                    <a:pt x="1352" y="29914"/>
                  </a:lnTo>
                  <a:lnTo>
                    <a:pt x="1416" y="30172"/>
                  </a:lnTo>
                  <a:lnTo>
                    <a:pt x="1481" y="30408"/>
                  </a:lnTo>
                  <a:lnTo>
                    <a:pt x="1566" y="30665"/>
                  </a:lnTo>
                  <a:lnTo>
                    <a:pt x="1652" y="30901"/>
                  </a:lnTo>
                  <a:lnTo>
                    <a:pt x="1759" y="31137"/>
                  </a:lnTo>
                  <a:lnTo>
                    <a:pt x="1888" y="31373"/>
                  </a:lnTo>
                  <a:lnTo>
                    <a:pt x="2017" y="31608"/>
                  </a:lnTo>
                  <a:lnTo>
                    <a:pt x="1888" y="31909"/>
                  </a:lnTo>
                  <a:lnTo>
                    <a:pt x="1781" y="32209"/>
                  </a:lnTo>
                  <a:lnTo>
                    <a:pt x="1695" y="32531"/>
                  </a:lnTo>
                  <a:lnTo>
                    <a:pt x="1609" y="32831"/>
                  </a:lnTo>
                  <a:lnTo>
                    <a:pt x="1566" y="33152"/>
                  </a:lnTo>
                  <a:lnTo>
                    <a:pt x="1523" y="33474"/>
                  </a:lnTo>
                  <a:lnTo>
                    <a:pt x="1523" y="33817"/>
                  </a:lnTo>
                  <a:lnTo>
                    <a:pt x="1523" y="34139"/>
                  </a:lnTo>
                  <a:lnTo>
                    <a:pt x="1545" y="34461"/>
                  </a:lnTo>
                  <a:lnTo>
                    <a:pt x="1588" y="34782"/>
                  </a:lnTo>
                  <a:lnTo>
                    <a:pt x="1652" y="35104"/>
                  </a:lnTo>
                  <a:lnTo>
                    <a:pt x="1738" y="35404"/>
                  </a:lnTo>
                  <a:lnTo>
                    <a:pt x="1824" y="35726"/>
                  </a:lnTo>
                  <a:lnTo>
                    <a:pt x="1952" y="36026"/>
                  </a:lnTo>
                  <a:lnTo>
                    <a:pt x="2081" y="36305"/>
                  </a:lnTo>
                  <a:lnTo>
                    <a:pt x="2231" y="36605"/>
                  </a:lnTo>
                  <a:lnTo>
                    <a:pt x="2381" y="36819"/>
                  </a:lnTo>
                  <a:lnTo>
                    <a:pt x="2531" y="37034"/>
                  </a:lnTo>
                  <a:lnTo>
                    <a:pt x="2681" y="37227"/>
                  </a:lnTo>
                  <a:lnTo>
                    <a:pt x="2853" y="37441"/>
                  </a:lnTo>
                  <a:lnTo>
                    <a:pt x="3968" y="40336"/>
                  </a:lnTo>
                  <a:lnTo>
                    <a:pt x="4054" y="40508"/>
                  </a:lnTo>
                  <a:lnTo>
                    <a:pt x="4161" y="40679"/>
                  </a:lnTo>
                  <a:lnTo>
                    <a:pt x="4290" y="40808"/>
                  </a:lnTo>
                  <a:lnTo>
                    <a:pt x="4440" y="40937"/>
                  </a:lnTo>
                  <a:lnTo>
                    <a:pt x="4590" y="41022"/>
                  </a:lnTo>
                  <a:lnTo>
                    <a:pt x="4761" y="41087"/>
                  </a:lnTo>
                  <a:lnTo>
                    <a:pt x="4954" y="41130"/>
                  </a:lnTo>
                  <a:lnTo>
                    <a:pt x="5147" y="41151"/>
                  </a:lnTo>
                  <a:lnTo>
                    <a:pt x="5212" y="41151"/>
                  </a:lnTo>
                  <a:lnTo>
                    <a:pt x="8471" y="40958"/>
                  </a:lnTo>
                  <a:lnTo>
                    <a:pt x="8793" y="41108"/>
                  </a:lnTo>
                  <a:lnTo>
                    <a:pt x="9093" y="41258"/>
                  </a:lnTo>
                  <a:lnTo>
                    <a:pt x="9415" y="41365"/>
                  </a:lnTo>
                  <a:lnTo>
                    <a:pt x="9758" y="41473"/>
                  </a:lnTo>
                  <a:lnTo>
                    <a:pt x="10101" y="41537"/>
                  </a:lnTo>
                  <a:lnTo>
                    <a:pt x="10444" y="41601"/>
                  </a:lnTo>
                  <a:lnTo>
                    <a:pt x="11430" y="43060"/>
                  </a:lnTo>
                  <a:lnTo>
                    <a:pt x="11945" y="43810"/>
                  </a:lnTo>
                  <a:lnTo>
                    <a:pt x="12160" y="44089"/>
                  </a:lnTo>
                  <a:lnTo>
                    <a:pt x="12331" y="44282"/>
                  </a:lnTo>
                  <a:lnTo>
                    <a:pt x="12503" y="44411"/>
                  </a:lnTo>
                  <a:lnTo>
                    <a:pt x="12674" y="44496"/>
                  </a:lnTo>
                  <a:lnTo>
                    <a:pt x="12867" y="44561"/>
                  </a:lnTo>
                  <a:lnTo>
                    <a:pt x="13082" y="44561"/>
                  </a:lnTo>
                  <a:lnTo>
                    <a:pt x="13661" y="44604"/>
                  </a:lnTo>
                  <a:lnTo>
                    <a:pt x="15355" y="44604"/>
                  </a:lnTo>
                  <a:lnTo>
                    <a:pt x="16405" y="44539"/>
                  </a:lnTo>
                  <a:lnTo>
                    <a:pt x="17349" y="44475"/>
                  </a:lnTo>
                  <a:lnTo>
                    <a:pt x="18271" y="44389"/>
                  </a:lnTo>
                  <a:lnTo>
                    <a:pt x="19129" y="44282"/>
                  </a:lnTo>
                  <a:lnTo>
                    <a:pt x="19965" y="44132"/>
                  </a:lnTo>
                  <a:lnTo>
                    <a:pt x="20694" y="44003"/>
                  </a:lnTo>
                  <a:lnTo>
                    <a:pt x="21402" y="43874"/>
                  </a:lnTo>
                  <a:lnTo>
                    <a:pt x="22067" y="43724"/>
                  </a:lnTo>
                  <a:lnTo>
                    <a:pt x="22710" y="43553"/>
                  </a:lnTo>
                  <a:lnTo>
                    <a:pt x="23332" y="43381"/>
                  </a:lnTo>
                  <a:lnTo>
                    <a:pt x="23932" y="43188"/>
                  </a:lnTo>
                  <a:lnTo>
                    <a:pt x="24490" y="42974"/>
                  </a:lnTo>
                  <a:lnTo>
                    <a:pt x="25026" y="42759"/>
                  </a:lnTo>
                  <a:lnTo>
                    <a:pt x="25541" y="42545"/>
                  </a:lnTo>
                  <a:lnTo>
                    <a:pt x="26034" y="42309"/>
                  </a:lnTo>
                  <a:lnTo>
                    <a:pt x="26484" y="42052"/>
                  </a:lnTo>
                  <a:lnTo>
                    <a:pt x="26913" y="41794"/>
                  </a:lnTo>
                  <a:lnTo>
                    <a:pt x="27320" y="41516"/>
                  </a:lnTo>
                  <a:lnTo>
                    <a:pt x="27706" y="41237"/>
                  </a:lnTo>
                  <a:lnTo>
                    <a:pt x="28050" y="40937"/>
                  </a:lnTo>
                  <a:lnTo>
                    <a:pt x="28371" y="40636"/>
                  </a:lnTo>
                  <a:lnTo>
                    <a:pt x="28693" y="40293"/>
                  </a:lnTo>
                  <a:lnTo>
                    <a:pt x="28972" y="39950"/>
                  </a:lnTo>
                  <a:lnTo>
                    <a:pt x="29229" y="39629"/>
                  </a:lnTo>
                  <a:lnTo>
                    <a:pt x="29465" y="39285"/>
                  </a:lnTo>
                  <a:lnTo>
                    <a:pt x="29679" y="38942"/>
                  </a:lnTo>
                  <a:lnTo>
                    <a:pt x="29851" y="38599"/>
                  </a:lnTo>
                  <a:lnTo>
                    <a:pt x="30001" y="38256"/>
                  </a:lnTo>
                  <a:lnTo>
                    <a:pt x="30130" y="37913"/>
                  </a:lnTo>
                  <a:lnTo>
                    <a:pt x="30237" y="37591"/>
                  </a:lnTo>
                  <a:lnTo>
                    <a:pt x="30323" y="37248"/>
                  </a:lnTo>
                  <a:lnTo>
                    <a:pt x="30387" y="36905"/>
                  </a:lnTo>
                  <a:lnTo>
                    <a:pt x="30430" y="36562"/>
                  </a:lnTo>
                  <a:lnTo>
                    <a:pt x="30451" y="36219"/>
                  </a:lnTo>
                  <a:lnTo>
                    <a:pt x="30451" y="35876"/>
                  </a:lnTo>
                  <a:lnTo>
                    <a:pt x="30451" y="35554"/>
                  </a:lnTo>
                  <a:lnTo>
                    <a:pt x="30408" y="35211"/>
                  </a:lnTo>
                  <a:lnTo>
                    <a:pt x="30365" y="34868"/>
                  </a:lnTo>
                  <a:lnTo>
                    <a:pt x="30301" y="34525"/>
                  </a:lnTo>
                  <a:lnTo>
                    <a:pt x="30215" y="34182"/>
                  </a:lnTo>
                  <a:lnTo>
                    <a:pt x="30130" y="33860"/>
                  </a:lnTo>
                  <a:lnTo>
                    <a:pt x="29894" y="33174"/>
                  </a:lnTo>
                  <a:lnTo>
                    <a:pt x="29636" y="32509"/>
                  </a:lnTo>
                  <a:lnTo>
                    <a:pt x="29315" y="31823"/>
                  </a:lnTo>
                  <a:lnTo>
                    <a:pt x="28972" y="31158"/>
                  </a:lnTo>
                  <a:lnTo>
                    <a:pt x="28586" y="30472"/>
                  </a:lnTo>
                  <a:lnTo>
                    <a:pt x="28200" y="29807"/>
                  </a:lnTo>
                  <a:lnTo>
                    <a:pt x="28478" y="29850"/>
                  </a:lnTo>
                  <a:lnTo>
                    <a:pt x="28736" y="29850"/>
                  </a:lnTo>
                  <a:lnTo>
                    <a:pt x="29186" y="29829"/>
                  </a:lnTo>
                  <a:lnTo>
                    <a:pt x="29615" y="29743"/>
                  </a:lnTo>
                  <a:lnTo>
                    <a:pt x="30001" y="29636"/>
                  </a:lnTo>
                  <a:lnTo>
                    <a:pt x="30387" y="29464"/>
                  </a:lnTo>
                  <a:lnTo>
                    <a:pt x="30730" y="29250"/>
                  </a:lnTo>
                  <a:lnTo>
                    <a:pt x="30902" y="29142"/>
                  </a:lnTo>
                  <a:lnTo>
                    <a:pt x="31052" y="29014"/>
                  </a:lnTo>
                  <a:lnTo>
                    <a:pt x="31202" y="28864"/>
                  </a:lnTo>
                  <a:lnTo>
                    <a:pt x="31330" y="28714"/>
                  </a:lnTo>
                  <a:lnTo>
                    <a:pt x="31459" y="28563"/>
                  </a:lnTo>
                  <a:lnTo>
                    <a:pt x="31588" y="28392"/>
                  </a:lnTo>
                  <a:lnTo>
                    <a:pt x="31738" y="28156"/>
                  </a:lnTo>
                  <a:lnTo>
                    <a:pt x="31845" y="27899"/>
                  </a:lnTo>
                  <a:lnTo>
                    <a:pt x="31952" y="27620"/>
                  </a:lnTo>
                  <a:lnTo>
                    <a:pt x="32017" y="27363"/>
                  </a:lnTo>
                  <a:lnTo>
                    <a:pt x="32081" y="27084"/>
                  </a:lnTo>
                  <a:lnTo>
                    <a:pt x="32102" y="26784"/>
                  </a:lnTo>
                  <a:lnTo>
                    <a:pt x="32102" y="26505"/>
                  </a:lnTo>
                  <a:lnTo>
                    <a:pt x="32081" y="26205"/>
                  </a:lnTo>
                  <a:lnTo>
                    <a:pt x="32681" y="25947"/>
                  </a:lnTo>
                  <a:lnTo>
                    <a:pt x="33153" y="25690"/>
                  </a:lnTo>
                  <a:lnTo>
                    <a:pt x="33539" y="25454"/>
                  </a:lnTo>
                  <a:lnTo>
                    <a:pt x="33818" y="25218"/>
                  </a:lnTo>
                  <a:lnTo>
                    <a:pt x="34032" y="25004"/>
                  </a:lnTo>
                  <a:lnTo>
                    <a:pt x="34182" y="24832"/>
                  </a:lnTo>
                  <a:lnTo>
                    <a:pt x="34290" y="24682"/>
                  </a:lnTo>
                  <a:lnTo>
                    <a:pt x="34354" y="24575"/>
                  </a:lnTo>
                  <a:lnTo>
                    <a:pt x="34440" y="24382"/>
                  </a:lnTo>
                  <a:lnTo>
                    <a:pt x="34504" y="24189"/>
                  </a:lnTo>
                  <a:lnTo>
                    <a:pt x="34547" y="24017"/>
                  </a:lnTo>
                  <a:lnTo>
                    <a:pt x="34568" y="23824"/>
                  </a:lnTo>
                  <a:lnTo>
                    <a:pt x="34590" y="23631"/>
                  </a:lnTo>
                  <a:lnTo>
                    <a:pt x="34568" y="23438"/>
                  </a:lnTo>
                  <a:lnTo>
                    <a:pt x="34526" y="23245"/>
                  </a:lnTo>
                  <a:lnTo>
                    <a:pt x="34483" y="23052"/>
                  </a:lnTo>
                  <a:lnTo>
                    <a:pt x="34375" y="22795"/>
                  </a:lnTo>
                  <a:lnTo>
                    <a:pt x="34225" y="22581"/>
                  </a:lnTo>
                  <a:lnTo>
                    <a:pt x="34032" y="22366"/>
                  </a:lnTo>
                  <a:lnTo>
                    <a:pt x="33839" y="22195"/>
                  </a:lnTo>
                  <a:lnTo>
                    <a:pt x="34097" y="21852"/>
                  </a:lnTo>
                  <a:lnTo>
                    <a:pt x="34354" y="21508"/>
                  </a:lnTo>
                  <a:lnTo>
                    <a:pt x="34568" y="21165"/>
                  </a:lnTo>
                  <a:lnTo>
                    <a:pt x="34761" y="20801"/>
                  </a:lnTo>
                  <a:lnTo>
                    <a:pt x="34933" y="20436"/>
                  </a:lnTo>
                  <a:lnTo>
                    <a:pt x="35083" y="20050"/>
                  </a:lnTo>
                  <a:lnTo>
                    <a:pt x="35212" y="19664"/>
                  </a:lnTo>
                  <a:lnTo>
                    <a:pt x="35298" y="19257"/>
                  </a:lnTo>
                  <a:lnTo>
                    <a:pt x="35362" y="18849"/>
                  </a:lnTo>
                  <a:lnTo>
                    <a:pt x="35405" y="18442"/>
                  </a:lnTo>
                  <a:lnTo>
                    <a:pt x="35426" y="18013"/>
                  </a:lnTo>
                  <a:lnTo>
                    <a:pt x="35426" y="17584"/>
                  </a:lnTo>
                  <a:lnTo>
                    <a:pt x="35383" y="17155"/>
                  </a:lnTo>
                  <a:lnTo>
                    <a:pt x="35319" y="16705"/>
                  </a:lnTo>
                  <a:lnTo>
                    <a:pt x="35233" y="16255"/>
                  </a:lnTo>
                  <a:lnTo>
                    <a:pt x="35126" y="15804"/>
                  </a:lnTo>
                  <a:lnTo>
                    <a:pt x="34976" y="15268"/>
                  </a:lnTo>
                  <a:lnTo>
                    <a:pt x="34783" y="14754"/>
                  </a:lnTo>
                  <a:lnTo>
                    <a:pt x="34568" y="14239"/>
                  </a:lnTo>
                  <a:lnTo>
                    <a:pt x="34354" y="13724"/>
                  </a:lnTo>
                  <a:lnTo>
                    <a:pt x="34097" y="13210"/>
                  </a:lnTo>
                  <a:lnTo>
                    <a:pt x="33818" y="12716"/>
                  </a:lnTo>
                  <a:lnTo>
                    <a:pt x="33518" y="12202"/>
                  </a:lnTo>
                  <a:lnTo>
                    <a:pt x="33196" y="11709"/>
                  </a:lnTo>
                  <a:lnTo>
                    <a:pt x="33604" y="11558"/>
                  </a:lnTo>
                  <a:lnTo>
                    <a:pt x="34011" y="11387"/>
                  </a:lnTo>
                  <a:lnTo>
                    <a:pt x="34418" y="11172"/>
                  </a:lnTo>
                  <a:lnTo>
                    <a:pt x="34804" y="10937"/>
                  </a:lnTo>
                  <a:lnTo>
                    <a:pt x="35190" y="10679"/>
                  </a:lnTo>
                  <a:lnTo>
                    <a:pt x="35555" y="10379"/>
                  </a:lnTo>
                  <a:lnTo>
                    <a:pt x="35898" y="10036"/>
                  </a:lnTo>
                  <a:lnTo>
                    <a:pt x="36198" y="9650"/>
                  </a:lnTo>
                  <a:lnTo>
                    <a:pt x="36348" y="9435"/>
                  </a:lnTo>
                  <a:lnTo>
                    <a:pt x="36477" y="9221"/>
                  </a:lnTo>
                  <a:lnTo>
                    <a:pt x="36606" y="9007"/>
                  </a:lnTo>
                  <a:lnTo>
                    <a:pt x="36713" y="8771"/>
                  </a:lnTo>
                  <a:lnTo>
                    <a:pt x="36820" y="8535"/>
                  </a:lnTo>
                  <a:lnTo>
                    <a:pt x="36906" y="8299"/>
                  </a:lnTo>
                  <a:lnTo>
                    <a:pt x="36970" y="8063"/>
                  </a:lnTo>
                  <a:lnTo>
                    <a:pt x="37035" y="7806"/>
                  </a:lnTo>
                  <a:lnTo>
                    <a:pt x="37077" y="7548"/>
                  </a:lnTo>
                  <a:lnTo>
                    <a:pt x="37099" y="7291"/>
                  </a:lnTo>
                  <a:lnTo>
                    <a:pt x="37120" y="7012"/>
                  </a:lnTo>
                  <a:lnTo>
                    <a:pt x="37142" y="6755"/>
                  </a:lnTo>
                  <a:lnTo>
                    <a:pt x="37099" y="6176"/>
                  </a:lnTo>
                  <a:lnTo>
                    <a:pt x="37035" y="5597"/>
                  </a:lnTo>
                  <a:lnTo>
                    <a:pt x="36949" y="5232"/>
                  </a:lnTo>
                  <a:lnTo>
                    <a:pt x="36863" y="4868"/>
                  </a:lnTo>
                  <a:lnTo>
                    <a:pt x="36756" y="4525"/>
                  </a:lnTo>
                  <a:lnTo>
                    <a:pt x="36649" y="4203"/>
                  </a:lnTo>
                  <a:lnTo>
                    <a:pt x="36498" y="3881"/>
                  </a:lnTo>
                  <a:lnTo>
                    <a:pt x="36370" y="3581"/>
                  </a:lnTo>
                  <a:lnTo>
                    <a:pt x="36198" y="3303"/>
                  </a:lnTo>
                  <a:lnTo>
                    <a:pt x="36048" y="3024"/>
                  </a:lnTo>
                  <a:lnTo>
                    <a:pt x="35855" y="2766"/>
                  </a:lnTo>
                  <a:lnTo>
                    <a:pt x="35662" y="2509"/>
                  </a:lnTo>
                  <a:lnTo>
                    <a:pt x="35469" y="2295"/>
                  </a:lnTo>
                  <a:lnTo>
                    <a:pt x="35276" y="2059"/>
                  </a:lnTo>
                  <a:lnTo>
                    <a:pt x="35062" y="1866"/>
                  </a:lnTo>
                  <a:lnTo>
                    <a:pt x="34826" y="1673"/>
                  </a:lnTo>
                  <a:lnTo>
                    <a:pt x="34590" y="1480"/>
                  </a:lnTo>
                  <a:lnTo>
                    <a:pt x="34354" y="1308"/>
                  </a:lnTo>
                  <a:lnTo>
                    <a:pt x="33882" y="1008"/>
                  </a:lnTo>
                  <a:lnTo>
                    <a:pt x="33368" y="751"/>
                  </a:lnTo>
                  <a:lnTo>
                    <a:pt x="32853" y="536"/>
                  </a:lnTo>
                  <a:lnTo>
                    <a:pt x="32317" y="365"/>
                  </a:lnTo>
                  <a:lnTo>
                    <a:pt x="31781" y="236"/>
                  </a:lnTo>
                  <a:lnTo>
                    <a:pt x="31245" y="150"/>
                  </a:lnTo>
                  <a:lnTo>
                    <a:pt x="30730" y="107"/>
                  </a:lnTo>
                  <a:lnTo>
                    <a:pt x="30215" y="86"/>
                  </a:lnTo>
                  <a:lnTo>
                    <a:pt x="29722" y="107"/>
                  </a:lnTo>
                  <a:lnTo>
                    <a:pt x="29250" y="150"/>
                  </a:lnTo>
                  <a:lnTo>
                    <a:pt x="28800" y="215"/>
                  </a:lnTo>
                  <a:lnTo>
                    <a:pt x="28371" y="322"/>
                  </a:lnTo>
                  <a:lnTo>
                    <a:pt x="27964" y="472"/>
                  </a:lnTo>
                  <a:lnTo>
                    <a:pt x="27599" y="622"/>
                  </a:lnTo>
                  <a:lnTo>
                    <a:pt x="27256" y="815"/>
                  </a:lnTo>
                  <a:lnTo>
                    <a:pt x="26956" y="1029"/>
                  </a:lnTo>
                  <a:lnTo>
                    <a:pt x="26763" y="1180"/>
                  </a:lnTo>
                  <a:lnTo>
                    <a:pt x="26570" y="1373"/>
                  </a:lnTo>
                  <a:lnTo>
                    <a:pt x="26205" y="1780"/>
                  </a:lnTo>
                  <a:lnTo>
                    <a:pt x="25862" y="2209"/>
                  </a:lnTo>
                  <a:lnTo>
                    <a:pt x="25541" y="2681"/>
                  </a:lnTo>
                  <a:lnTo>
                    <a:pt x="25262" y="3174"/>
                  </a:lnTo>
                  <a:lnTo>
                    <a:pt x="24983" y="3667"/>
                  </a:lnTo>
                  <a:lnTo>
                    <a:pt x="24747" y="4182"/>
                  </a:lnTo>
                  <a:lnTo>
                    <a:pt x="24533" y="4653"/>
                  </a:lnTo>
                  <a:lnTo>
                    <a:pt x="24018" y="4482"/>
                  </a:lnTo>
                  <a:lnTo>
                    <a:pt x="23503" y="4310"/>
                  </a:lnTo>
                  <a:lnTo>
                    <a:pt x="23010" y="4203"/>
                  </a:lnTo>
                  <a:lnTo>
                    <a:pt x="22538" y="4096"/>
                  </a:lnTo>
                  <a:lnTo>
                    <a:pt x="22067" y="4032"/>
                  </a:lnTo>
                  <a:lnTo>
                    <a:pt x="21616" y="3967"/>
                  </a:lnTo>
                  <a:lnTo>
                    <a:pt x="21187" y="3924"/>
                  </a:lnTo>
                  <a:lnTo>
                    <a:pt x="20780" y="3903"/>
                  </a:lnTo>
                  <a:lnTo>
                    <a:pt x="20544" y="3646"/>
                  </a:lnTo>
                  <a:lnTo>
                    <a:pt x="20265" y="3431"/>
                  </a:lnTo>
                  <a:lnTo>
                    <a:pt x="19965" y="3217"/>
                  </a:lnTo>
                  <a:lnTo>
                    <a:pt x="19644" y="3067"/>
                  </a:lnTo>
                  <a:lnTo>
                    <a:pt x="19300" y="2938"/>
                  </a:lnTo>
                  <a:lnTo>
                    <a:pt x="18936" y="2831"/>
                  </a:lnTo>
                  <a:lnTo>
                    <a:pt x="18571" y="2788"/>
                  </a:lnTo>
                  <a:lnTo>
                    <a:pt x="18164" y="2766"/>
                  </a:lnTo>
                  <a:lnTo>
                    <a:pt x="17907" y="2766"/>
                  </a:lnTo>
                  <a:lnTo>
                    <a:pt x="17649" y="2788"/>
                  </a:lnTo>
                  <a:lnTo>
                    <a:pt x="17542" y="2466"/>
                  </a:lnTo>
                  <a:lnTo>
                    <a:pt x="17456" y="2166"/>
                  </a:lnTo>
                  <a:lnTo>
                    <a:pt x="17220" y="1651"/>
                  </a:lnTo>
                  <a:lnTo>
                    <a:pt x="17006" y="1244"/>
                  </a:lnTo>
                  <a:lnTo>
                    <a:pt x="16791" y="922"/>
                  </a:lnTo>
                  <a:lnTo>
                    <a:pt x="16598" y="686"/>
                  </a:lnTo>
                  <a:lnTo>
                    <a:pt x="16405" y="515"/>
                  </a:lnTo>
                  <a:lnTo>
                    <a:pt x="16255" y="386"/>
                  </a:lnTo>
                  <a:lnTo>
                    <a:pt x="16148" y="322"/>
                  </a:lnTo>
                  <a:lnTo>
                    <a:pt x="15891" y="172"/>
                  </a:lnTo>
                  <a:lnTo>
                    <a:pt x="15633" y="86"/>
                  </a:lnTo>
                  <a:lnTo>
                    <a:pt x="15355" y="22"/>
                  </a:lnTo>
                  <a:lnTo>
                    <a:pt x="15097" y="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58" name="Google Shape;15358;p37"/>
            <p:cNvGrpSpPr/>
            <p:nvPr/>
          </p:nvGrpSpPr>
          <p:grpSpPr>
            <a:xfrm>
              <a:off x="3913988" y="212263"/>
              <a:ext cx="865275" cy="1050775"/>
              <a:chOff x="2614500" y="467975"/>
              <a:chExt cx="865275" cy="1050775"/>
            </a:xfrm>
          </p:grpSpPr>
          <p:sp>
            <p:nvSpPr>
              <p:cNvPr id="15359" name="Google Shape;15359;p37"/>
              <p:cNvSpPr/>
              <p:nvPr/>
            </p:nvSpPr>
            <p:spPr>
              <a:xfrm>
                <a:off x="2660050" y="996575"/>
                <a:ext cx="653525" cy="522175"/>
              </a:xfrm>
              <a:custGeom>
                <a:avLst/>
                <a:gdLst/>
                <a:ahLst/>
                <a:cxnLst/>
                <a:rect l="l" t="t" r="r" b="b"/>
                <a:pathLst>
                  <a:path w="26141" h="20887" extrusionOk="0">
                    <a:moveTo>
                      <a:pt x="19901" y="0"/>
                    </a:moveTo>
                    <a:lnTo>
                      <a:pt x="10980" y="1844"/>
                    </a:lnTo>
                    <a:lnTo>
                      <a:pt x="10615" y="4289"/>
                    </a:lnTo>
                    <a:lnTo>
                      <a:pt x="9908" y="8942"/>
                    </a:lnTo>
                    <a:lnTo>
                      <a:pt x="1845" y="12566"/>
                    </a:lnTo>
                    <a:lnTo>
                      <a:pt x="1" y="12030"/>
                    </a:lnTo>
                    <a:lnTo>
                      <a:pt x="2059" y="17434"/>
                    </a:lnTo>
                    <a:lnTo>
                      <a:pt x="7699" y="17091"/>
                    </a:lnTo>
                    <a:lnTo>
                      <a:pt x="10058" y="20844"/>
                    </a:lnTo>
                    <a:lnTo>
                      <a:pt x="10508" y="20865"/>
                    </a:lnTo>
                    <a:lnTo>
                      <a:pt x="11109" y="20887"/>
                    </a:lnTo>
                    <a:lnTo>
                      <a:pt x="11838" y="20887"/>
                    </a:lnTo>
                    <a:lnTo>
                      <a:pt x="12674" y="20865"/>
                    </a:lnTo>
                    <a:lnTo>
                      <a:pt x="13596" y="20801"/>
                    </a:lnTo>
                    <a:lnTo>
                      <a:pt x="14583" y="20715"/>
                    </a:lnTo>
                    <a:lnTo>
                      <a:pt x="15633" y="20586"/>
                    </a:lnTo>
                    <a:lnTo>
                      <a:pt x="16727" y="20436"/>
                    </a:lnTo>
                    <a:lnTo>
                      <a:pt x="17821" y="20222"/>
                    </a:lnTo>
                    <a:lnTo>
                      <a:pt x="18914" y="19965"/>
                    </a:lnTo>
                    <a:lnTo>
                      <a:pt x="19450" y="19836"/>
                    </a:lnTo>
                    <a:lnTo>
                      <a:pt x="19986" y="19664"/>
                    </a:lnTo>
                    <a:lnTo>
                      <a:pt x="20501" y="19493"/>
                    </a:lnTo>
                    <a:lnTo>
                      <a:pt x="21016" y="19321"/>
                    </a:lnTo>
                    <a:lnTo>
                      <a:pt x="21509" y="19128"/>
                    </a:lnTo>
                    <a:lnTo>
                      <a:pt x="22002" y="18914"/>
                    </a:lnTo>
                    <a:lnTo>
                      <a:pt x="22453" y="18678"/>
                    </a:lnTo>
                    <a:lnTo>
                      <a:pt x="22903" y="18442"/>
                    </a:lnTo>
                    <a:lnTo>
                      <a:pt x="23310" y="18163"/>
                    </a:lnTo>
                    <a:lnTo>
                      <a:pt x="23696" y="17884"/>
                    </a:lnTo>
                    <a:lnTo>
                      <a:pt x="24061" y="17606"/>
                    </a:lnTo>
                    <a:lnTo>
                      <a:pt x="24404" y="17284"/>
                    </a:lnTo>
                    <a:lnTo>
                      <a:pt x="24683" y="16962"/>
                    </a:lnTo>
                    <a:lnTo>
                      <a:pt x="24961" y="16641"/>
                    </a:lnTo>
                    <a:lnTo>
                      <a:pt x="25197" y="16341"/>
                    </a:lnTo>
                    <a:lnTo>
                      <a:pt x="25412" y="16019"/>
                    </a:lnTo>
                    <a:lnTo>
                      <a:pt x="25583" y="15697"/>
                    </a:lnTo>
                    <a:lnTo>
                      <a:pt x="25733" y="15376"/>
                    </a:lnTo>
                    <a:lnTo>
                      <a:pt x="25862" y="15054"/>
                    </a:lnTo>
                    <a:lnTo>
                      <a:pt x="25969" y="14732"/>
                    </a:lnTo>
                    <a:lnTo>
                      <a:pt x="26055" y="14411"/>
                    </a:lnTo>
                    <a:lnTo>
                      <a:pt x="26098" y="14089"/>
                    </a:lnTo>
                    <a:lnTo>
                      <a:pt x="26119" y="13767"/>
                    </a:lnTo>
                    <a:lnTo>
                      <a:pt x="26141" y="13446"/>
                    </a:lnTo>
                    <a:lnTo>
                      <a:pt x="26119" y="13124"/>
                    </a:lnTo>
                    <a:lnTo>
                      <a:pt x="26098" y="12802"/>
                    </a:lnTo>
                    <a:lnTo>
                      <a:pt x="26034" y="12481"/>
                    </a:lnTo>
                    <a:lnTo>
                      <a:pt x="25969" y="12137"/>
                    </a:lnTo>
                    <a:lnTo>
                      <a:pt x="25884" y="11816"/>
                    </a:lnTo>
                    <a:lnTo>
                      <a:pt x="25776" y="11473"/>
                    </a:lnTo>
                    <a:lnTo>
                      <a:pt x="25669" y="11151"/>
                    </a:lnTo>
                    <a:lnTo>
                      <a:pt x="25519" y="10808"/>
                    </a:lnTo>
                    <a:lnTo>
                      <a:pt x="25219" y="10122"/>
                    </a:lnTo>
                    <a:lnTo>
                      <a:pt x="24876" y="9414"/>
                    </a:lnTo>
                    <a:lnTo>
                      <a:pt x="24468" y="8706"/>
                    </a:lnTo>
                    <a:lnTo>
                      <a:pt x="24039" y="7977"/>
                    </a:lnTo>
                    <a:lnTo>
                      <a:pt x="23117" y="6476"/>
                    </a:lnTo>
                    <a:lnTo>
                      <a:pt x="22367" y="5254"/>
                    </a:lnTo>
                    <a:lnTo>
                      <a:pt x="21745" y="4139"/>
                    </a:lnTo>
                    <a:lnTo>
                      <a:pt x="21230" y="3152"/>
                    </a:lnTo>
                    <a:lnTo>
                      <a:pt x="20801" y="2295"/>
                    </a:lnTo>
                    <a:lnTo>
                      <a:pt x="20372" y="1308"/>
                    </a:lnTo>
                    <a:lnTo>
                      <a:pt x="20094" y="579"/>
                    </a:lnTo>
                    <a:lnTo>
                      <a:pt x="19944" y="150"/>
                    </a:lnTo>
                    <a:lnTo>
                      <a:pt x="199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0" name="Google Shape;15360;p37"/>
              <p:cNvSpPr/>
              <p:nvPr/>
            </p:nvSpPr>
            <p:spPr>
              <a:xfrm>
                <a:off x="2925425" y="996575"/>
                <a:ext cx="2546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10187" h="5426" extrusionOk="0">
                    <a:moveTo>
                      <a:pt x="9286" y="0"/>
                    </a:moveTo>
                    <a:lnTo>
                      <a:pt x="365" y="1844"/>
                    </a:lnTo>
                    <a:lnTo>
                      <a:pt x="0" y="4289"/>
                    </a:lnTo>
                    <a:lnTo>
                      <a:pt x="129" y="4418"/>
                    </a:lnTo>
                    <a:lnTo>
                      <a:pt x="279" y="4568"/>
                    </a:lnTo>
                    <a:lnTo>
                      <a:pt x="451" y="4675"/>
                    </a:lnTo>
                    <a:lnTo>
                      <a:pt x="601" y="4804"/>
                    </a:lnTo>
                    <a:lnTo>
                      <a:pt x="965" y="4997"/>
                    </a:lnTo>
                    <a:lnTo>
                      <a:pt x="1330" y="5147"/>
                    </a:lnTo>
                    <a:lnTo>
                      <a:pt x="1716" y="5254"/>
                    </a:lnTo>
                    <a:lnTo>
                      <a:pt x="2102" y="5340"/>
                    </a:lnTo>
                    <a:lnTo>
                      <a:pt x="2509" y="5404"/>
                    </a:lnTo>
                    <a:lnTo>
                      <a:pt x="2917" y="5426"/>
                    </a:lnTo>
                    <a:lnTo>
                      <a:pt x="3324" y="5426"/>
                    </a:lnTo>
                    <a:lnTo>
                      <a:pt x="3732" y="5404"/>
                    </a:lnTo>
                    <a:lnTo>
                      <a:pt x="4203" y="5383"/>
                    </a:lnTo>
                    <a:lnTo>
                      <a:pt x="4675" y="5318"/>
                    </a:lnTo>
                    <a:lnTo>
                      <a:pt x="5147" y="5254"/>
                    </a:lnTo>
                    <a:lnTo>
                      <a:pt x="5597" y="5147"/>
                    </a:lnTo>
                    <a:lnTo>
                      <a:pt x="6048" y="5018"/>
                    </a:lnTo>
                    <a:lnTo>
                      <a:pt x="6498" y="4889"/>
                    </a:lnTo>
                    <a:lnTo>
                      <a:pt x="6948" y="4718"/>
                    </a:lnTo>
                    <a:lnTo>
                      <a:pt x="7377" y="4525"/>
                    </a:lnTo>
                    <a:lnTo>
                      <a:pt x="7785" y="4332"/>
                    </a:lnTo>
                    <a:lnTo>
                      <a:pt x="8192" y="4096"/>
                    </a:lnTo>
                    <a:lnTo>
                      <a:pt x="8578" y="3839"/>
                    </a:lnTo>
                    <a:lnTo>
                      <a:pt x="8943" y="3581"/>
                    </a:lnTo>
                    <a:lnTo>
                      <a:pt x="9286" y="3281"/>
                    </a:lnTo>
                    <a:lnTo>
                      <a:pt x="9629" y="2981"/>
                    </a:lnTo>
                    <a:lnTo>
                      <a:pt x="9929" y="2638"/>
                    </a:lnTo>
                    <a:lnTo>
                      <a:pt x="10186" y="2295"/>
                    </a:lnTo>
                    <a:lnTo>
                      <a:pt x="9757" y="1308"/>
                    </a:lnTo>
                    <a:lnTo>
                      <a:pt x="9479" y="579"/>
                    </a:lnTo>
                    <a:lnTo>
                      <a:pt x="9329" y="150"/>
                    </a:lnTo>
                    <a:lnTo>
                      <a:pt x="9286" y="0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1" name="Google Shape;15361;p37"/>
              <p:cNvSpPr/>
              <p:nvPr/>
            </p:nvSpPr>
            <p:spPr>
              <a:xfrm>
                <a:off x="2690625" y="563925"/>
                <a:ext cx="746800" cy="507175"/>
              </a:xfrm>
              <a:custGeom>
                <a:avLst/>
                <a:gdLst/>
                <a:ahLst/>
                <a:cxnLst/>
                <a:rect l="l" t="t" r="r" b="b"/>
                <a:pathLst>
                  <a:path w="29872" h="20287" extrusionOk="0">
                    <a:moveTo>
                      <a:pt x="14925" y="1"/>
                    </a:moveTo>
                    <a:lnTo>
                      <a:pt x="14132" y="22"/>
                    </a:lnTo>
                    <a:lnTo>
                      <a:pt x="12716" y="215"/>
                    </a:lnTo>
                    <a:lnTo>
                      <a:pt x="11966" y="323"/>
                    </a:lnTo>
                    <a:lnTo>
                      <a:pt x="11172" y="473"/>
                    </a:lnTo>
                    <a:lnTo>
                      <a:pt x="10765" y="580"/>
                    </a:lnTo>
                    <a:lnTo>
                      <a:pt x="10357" y="687"/>
                    </a:lnTo>
                    <a:lnTo>
                      <a:pt x="9929" y="816"/>
                    </a:lnTo>
                    <a:lnTo>
                      <a:pt x="9500" y="966"/>
                    </a:lnTo>
                    <a:lnTo>
                      <a:pt x="9071" y="1138"/>
                    </a:lnTo>
                    <a:lnTo>
                      <a:pt x="8642" y="1352"/>
                    </a:lnTo>
                    <a:lnTo>
                      <a:pt x="8192" y="1566"/>
                    </a:lnTo>
                    <a:lnTo>
                      <a:pt x="7763" y="1845"/>
                    </a:lnTo>
                    <a:lnTo>
                      <a:pt x="7463" y="2038"/>
                    </a:lnTo>
                    <a:lnTo>
                      <a:pt x="7141" y="2274"/>
                    </a:lnTo>
                    <a:lnTo>
                      <a:pt x="6712" y="2596"/>
                    </a:lnTo>
                    <a:lnTo>
                      <a:pt x="6197" y="3025"/>
                    </a:lnTo>
                    <a:lnTo>
                      <a:pt x="5597" y="3518"/>
                    </a:lnTo>
                    <a:lnTo>
                      <a:pt x="4975" y="4118"/>
                    </a:lnTo>
                    <a:lnTo>
                      <a:pt x="4310" y="4783"/>
                    </a:lnTo>
                    <a:lnTo>
                      <a:pt x="3646" y="5534"/>
                    </a:lnTo>
                    <a:lnTo>
                      <a:pt x="3302" y="5941"/>
                    </a:lnTo>
                    <a:lnTo>
                      <a:pt x="2959" y="6370"/>
                    </a:lnTo>
                    <a:lnTo>
                      <a:pt x="2638" y="6799"/>
                    </a:lnTo>
                    <a:lnTo>
                      <a:pt x="2316" y="7249"/>
                    </a:lnTo>
                    <a:lnTo>
                      <a:pt x="2016" y="7742"/>
                    </a:lnTo>
                    <a:lnTo>
                      <a:pt x="1716" y="8235"/>
                    </a:lnTo>
                    <a:lnTo>
                      <a:pt x="1437" y="8729"/>
                    </a:lnTo>
                    <a:lnTo>
                      <a:pt x="1179" y="9265"/>
                    </a:lnTo>
                    <a:lnTo>
                      <a:pt x="944" y="9801"/>
                    </a:lnTo>
                    <a:lnTo>
                      <a:pt x="708" y="10358"/>
                    </a:lnTo>
                    <a:lnTo>
                      <a:pt x="515" y="10937"/>
                    </a:lnTo>
                    <a:lnTo>
                      <a:pt x="343" y="11516"/>
                    </a:lnTo>
                    <a:lnTo>
                      <a:pt x="214" y="12138"/>
                    </a:lnTo>
                    <a:lnTo>
                      <a:pt x="86" y="12739"/>
                    </a:lnTo>
                    <a:lnTo>
                      <a:pt x="21" y="13361"/>
                    </a:lnTo>
                    <a:lnTo>
                      <a:pt x="0" y="13940"/>
                    </a:lnTo>
                    <a:lnTo>
                      <a:pt x="43" y="14476"/>
                    </a:lnTo>
                    <a:lnTo>
                      <a:pt x="107" y="14990"/>
                    </a:lnTo>
                    <a:lnTo>
                      <a:pt x="236" y="15484"/>
                    </a:lnTo>
                    <a:lnTo>
                      <a:pt x="386" y="15934"/>
                    </a:lnTo>
                    <a:lnTo>
                      <a:pt x="600" y="16363"/>
                    </a:lnTo>
                    <a:lnTo>
                      <a:pt x="836" y="16770"/>
                    </a:lnTo>
                    <a:lnTo>
                      <a:pt x="1115" y="17135"/>
                    </a:lnTo>
                    <a:lnTo>
                      <a:pt x="1415" y="17499"/>
                    </a:lnTo>
                    <a:lnTo>
                      <a:pt x="1737" y="17821"/>
                    </a:lnTo>
                    <a:lnTo>
                      <a:pt x="2102" y="18121"/>
                    </a:lnTo>
                    <a:lnTo>
                      <a:pt x="2488" y="18400"/>
                    </a:lnTo>
                    <a:lnTo>
                      <a:pt x="2895" y="18657"/>
                    </a:lnTo>
                    <a:lnTo>
                      <a:pt x="3324" y="18893"/>
                    </a:lnTo>
                    <a:lnTo>
                      <a:pt x="3774" y="19086"/>
                    </a:lnTo>
                    <a:lnTo>
                      <a:pt x="4224" y="19279"/>
                    </a:lnTo>
                    <a:lnTo>
                      <a:pt x="4696" y="19451"/>
                    </a:lnTo>
                    <a:lnTo>
                      <a:pt x="5189" y="19601"/>
                    </a:lnTo>
                    <a:lnTo>
                      <a:pt x="5683" y="19751"/>
                    </a:lnTo>
                    <a:lnTo>
                      <a:pt x="6176" y="19858"/>
                    </a:lnTo>
                    <a:lnTo>
                      <a:pt x="6691" y="19965"/>
                    </a:lnTo>
                    <a:lnTo>
                      <a:pt x="7184" y="20051"/>
                    </a:lnTo>
                    <a:lnTo>
                      <a:pt x="7677" y="20115"/>
                    </a:lnTo>
                    <a:lnTo>
                      <a:pt x="8192" y="20180"/>
                    </a:lnTo>
                    <a:lnTo>
                      <a:pt x="8663" y="20223"/>
                    </a:lnTo>
                    <a:lnTo>
                      <a:pt x="9628" y="20265"/>
                    </a:lnTo>
                    <a:lnTo>
                      <a:pt x="10529" y="20287"/>
                    </a:lnTo>
                    <a:lnTo>
                      <a:pt x="11344" y="20244"/>
                    </a:lnTo>
                    <a:lnTo>
                      <a:pt x="14239" y="20073"/>
                    </a:lnTo>
                    <a:lnTo>
                      <a:pt x="16448" y="19944"/>
                    </a:lnTo>
                    <a:lnTo>
                      <a:pt x="19342" y="19772"/>
                    </a:lnTo>
                    <a:lnTo>
                      <a:pt x="20157" y="19708"/>
                    </a:lnTo>
                    <a:lnTo>
                      <a:pt x="21058" y="19579"/>
                    </a:lnTo>
                    <a:lnTo>
                      <a:pt x="21980" y="19429"/>
                    </a:lnTo>
                    <a:lnTo>
                      <a:pt x="22473" y="19322"/>
                    </a:lnTo>
                    <a:lnTo>
                      <a:pt x="22966" y="19215"/>
                    </a:lnTo>
                    <a:lnTo>
                      <a:pt x="23438" y="19086"/>
                    </a:lnTo>
                    <a:lnTo>
                      <a:pt x="23931" y="18936"/>
                    </a:lnTo>
                    <a:lnTo>
                      <a:pt x="24425" y="18764"/>
                    </a:lnTo>
                    <a:lnTo>
                      <a:pt x="24896" y="18593"/>
                    </a:lnTo>
                    <a:lnTo>
                      <a:pt x="25368" y="18400"/>
                    </a:lnTo>
                    <a:lnTo>
                      <a:pt x="25840" y="18185"/>
                    </a:lnTo>
                    <a:lnTo>
                      <a:pt x="26290" y="17971"/>
                    </a:lnTo>
                    <a:lnTo>
                      <a:pt x="26719" y="17714"/>
                    </a:lnTo>
                    <a:lnTo>
                      <a:pt x="27127" y="17456"/>
                    </a:lnTo>
                    <a:lnTo>
                      <a:pt x="27534" y="17178"/>
                    </a:lnTo>
                    <a:lnTo>
                      <a:pt x="27899" y="16877"/>
                    </a:lnTo>
                    <a:lnTo>
                      <a:pt x="28263" y="16556"/>
                    </a:lnTo>
                    <a:lnTo>
                      <a:pt x="28585" y="16213"/>
                    </a:lnTo>
                    <a:lnTo>
                      <a:pt x="28864" y="15848"/>
                    </a:lnTo>
                    <a:lnTo>
                      <a:pt x="29142" y="15462"/>
                    </a:lnTo>
                    <a:lnTo>
                      <a:pt x="29357" y="15055"/>
                    </a:lnTo>
                    <a:lnTo>
                      <a:pt x="29550" y="14626"/>
                    </a:lnTo>
                    <a:lnTo>
                      <a:pt x="29700" y="14175"/>
                    </a:lnTo>
                    <a:lnTo>
                      <a:pt x="29807" y="13704"/>
                    </a:lnTo>
                    <a:lnTo>
                      <a:pt x="29871" y="13210"/>
                    </a:lnTo>
                    <a:lnTo>
                      <a:pt x="29871" y="12696"/>
                    </a:lnTo>
                    <a:lnTo>
                      <a:pt x="29850" y="12138"/>
                    </a:lnTo>
                    <a:lnTo>
                      <a:pt x="29764" y="11581"/>
                    </a:lnTo>
                    <a:lnTo>
                      <a:pt x="29614" y="10980"/>
                    </a:lnTo>
                    <a:lnTo>
                      <a:pt x="29421" y="10380"/>
                    </a:lnTo>
                    <a:lnTo>
                      <a:pt x="29207" y="9801"/>
                    </a:lnTo>
                    <a:lnTo>
                      <a:pt x="28971" y="9222"/>
                    </a:lnTo>
                    <a:lnTo>
                      <a:pt x="28713" y="8686"/>
                    </a:lnTo>
                    <a:lnTo>
                      <a:pt x="28435" y="8150"/>
                    </a:lnTo>
                    <a:lnTo>
                      <a:pt x="28113" y="7656"/>
                    </a:lnTo>
                    <a:lnTo>
                      <a:pt x="27791" y="7163"/>
                    </a:lnTo>
                    <a:lnTo>
                      <a:pt x="27448" y="6691"/>
                    </a:lnTo>
                    <a:lnTo>
                      <a:pt x="27105" y="6241"/>
                    </a:lnTo>
                    <a:lnTo>
                      <a:pt x="26741" y="5791"/>
                    </a:lnTo>
                    <a:lnTo>
                      <a:pt x="26376" y="5383"/>
                    </a:lnTo>
                    <a:lnTo>
                      <a:pt x="25990" y="4976"/>
                    </a:lnTo>
                    <a:lnTo>
                      <a:pt x="25626" y="4611"/>
                    </a:lnTo>
                    <a:lnTo>
                      <a:pt x="25240" y="4247"/>
                    </a:lnTo>
                    <a:lnTo>
                      <a:pt x="24468" y="3582"/>
                    </a:lnTo>
                    <a:lnTo>
                      <a:pt x="23738" y="3003"/>
                    </a:lnTo>
                    <a:lnTo>
                      <a:pt x="23052" y="2488"/>
                    </a:lnTo>
                    <a:lnTo>
                      <a:pt x="22409" y="2060"/>
                    </a:lnTo>
                    <a:lnTo>
                      <a:pt x="21830" y="1695"/>
                    </a:lnTo>
                    <a:lnTo>
                      <a:pt x="21358" y="1416"/>
                    </a:lnTo>
                    <a:lnTo>
                      <a:pt x="21015" y="1223"/>
                    </a:lnTo>
                    <a:lnTo>
                      <a:pt x="20693" y="1052"/>
                    </a:lnTo>
                    <a:lnTo>
                      <a:pt x="20243" y="859"/>
                    </a:lnTo>
                    <a:lnTo>
                      <a:pt x="19793" y="666"/>
                    </a:lnTo>
                    <a:lnTo>
                      <a:pt x="19342" y="516"/>
                    </a:lnTo>
                    <a:lnTo>
                      <a:pt x="18914" y="387"/>
                    </a:lnTo>
                    <a:lnTo>
                      <a:pt x="18506" y="280"/>
                    </a:lnTo>
                    <a:lnTo>
                      <a:pt x="18077" y="194"/>
                    </a:lnTo>
                    <a:lnTo>
                      <a:pt x="17691" y="130"/>
                    </a:lnTo>
                    <a:lnTo>
                      <a:pt x="17284" y="65"/>
                    </a:lnTo>
                    <a:lnTo>
                      <a:pt x="16898" y="44"/>
                    </a:lnTo>
                    <a:lnTo>
                      <a:pt x="164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2" name="Google Shape;15362;p37"/>
              <p:cNvSpPr/>
              <p:nvPr/>
            </p:nvSpPr>
            <p:spPr>
              <a:xfrm>
                <a:off x="2690625" y="563925"/>
                <a:ext cx="746800" cy="507175"/>
              </a:xfrm>
              <a:custGeom>
                <a:avLst/>
                <a:gdLst/>
                <a:ahLst/>
                <a:cxnLst/>
                <a:rect l="l" t="t" r="r" b="b"/>
                <a:pathLst>
                  <a:path w="29872" h="20287" fill="none" extrusionOk="0">
                    <a:moveTo>
                      <a:pt x="29614" y="10980"/>
                    </a:moveTo>
                    <a:lnTo>
                      <a:pt x="29614" y="10980"/>
                    </a:lnTo>
                    <a:lnTo>
                      <a:pt x="29421" y="10380"/>
                    </a:lnTo>
                    <a:lnTo>
                      <a:pt x="29207" y="9801"/>
                    </a:lnTo>
                    <a:lnTo>
                      <a:pt x="28971" y="9222"/>
                    </a:lnTo>
                    <a:lnTo>
                      <a:pt x="28713" y="8686"/>
                    </a:lnTo>
                    <a:lnTo>
                      <a:pt x="28435" y="8150"/>
                    </a:lnTo>
                    <a:lnTo>
                      <a:pt x="28113" y="7656"/>
                    </a:lnTo>
                    <a:lnTo>
                      <a:pt x="27791" y="7163"/>
                    </a:lnTo>
                    <a:lnTo>
                      <a:pt x="27448" y="6691"/>
                    </a:lnTo>
                    <a:lnTo>
                      <a:pt x="27105" y="6241"/>
                    </a:lnTo>
                    <a:lnTo>
                      <a:pt x="26741" y="5791"/>
                    </a:lnTo>
                    <a:lnTo>
                      <a:pt x="26376" y="5383"/>
                    </a:lnTo>
                    <a:lnTo>
                      <a:pt x="25990" y="4976"/>
                    </a:lnTo>
                    <a:lnTo>
                      <a:pt x="25626" y="4611"/>
                    </a:lnTo>
                    <a:lnTo>
                      <a:pt x="25240" y="4247"/>
                    </a:lnTo>
                    <a:lnTo>
                      <a:pt x="24468" y="3582"/>
                    </a:lnTo>
                    <a:lnTo>
                      <a:pt x="23738" y="3003"/>
                    </a:lnTo>
                    <a:lnTo>
                      <a:pt x="23052" y="2488"/>
                    </a:lnTo>
                    <a:lnTo>
                      <a:pt x="22409" y="2060"/>
                    </a:lnTo>
                    <a:lnTo>
                      <a:pt x="21830" y="1695"/>
                    </a:lnTo>
                    <a:lnTo>
                      <a:pt x="21358" y="1416"/>
                    </a:lnTo>
                    <a:lnTo>
                      <a:pt x="21015" y="1223"/>
                    </a:lnTo>
                    <a:lnTo>
                      <a:pt x="20693" y="1052"/>
                    </a:lnTo>
                    <a:lnTo>
                      <a:pt x="20693" y="1052"/>
                    </a:lnTo>
                    <a:lnTo>
                      <a:pt x="20243" y="859"/>
                    </a:lnTo>
                    <a:lnTo>
                      <a:pt x="19793" y="666"/>
                    </a:lnTo>
                    <a:lnTo>
                      <a:pt x="19342" y="516"/>
                    </a:lnTo>
                    <a:lnTo>
                      <a:pt x="18914" y="387"/>
                    </a:lnTo>
                    <a:lnTo>
                      <a:pt x="18506" y="280"/>
                    </a:lnTo>
                    <a:lnTo>
                      <a:pt x="18077" y="194"/>
                    </a:lnTo>
                    <a:lnTo>
                      <a:pt x="17691" y="130"/>
                    </a:lnTo>
                    <a:lnTo>
                      <a:pt x="17284" y="65"/>
                    </a:lnTo>
                    <a:lnTo>
                      <a:pt x="16898" y="44"/>
                    </a:lnTo>
                    <a:lnTo>
                      <a:pt x="16490" y="1"/>
                    </a:lnTo>
                    <a:lnTo>
                      <a:pt x="15718" y="1"/>
                    </a:lnTo>
                    <a:lnTo>
                      <a:pt x="14925" y="1"/>
                    </a:lnTo>
                    <a:lnTo>
                      <a:pt x="14132" y="22"/>
                    </a:lnTo>
                    <a:lnTo>
                      <a:pt x="14132" y="22"/>
                    </a:lnTo>
                    <a:lnTo>
                      <a:pt x="12716" y="215"/>
                    </a:lnTo>
                    <a:lnTo>
                      <a:pt x="11966" y="323"/>
                    </a:lnTo>
                    <a:lnTo>
                      <a:pt x="11172" y="473"/>
                    </a:lnTo>
                    <a:lnTo>
                      <a:pt x="10765" y="580"/>
                    </a:lnTo>
                    <a:lnTo>
                      <a:pt x="10357" y="687"/>
                    </a:lnTo>
                    <a:lnTo>
                      <a:pt x="9929" y="816"/>
                    </a:lnTo>
                    <a:lnTo>
                      <a:pt x="9500" y="966"/>
                    </a:lnTo>
                    <a:lnTo>
                      <a:pt x="9071" y="1138"/>
                    </a:lnTo>
                    <a:lnTo>
                      <a:pt x="8642" y="1352"/>
                    </a:lnTo>
                    <a:lnTo>
                      <a:pt x="8192" y="1566"/>
                    </a:lnTo>
                    <a:lnTo>
                      <a:pt x="7763" y="1845"/>
                    </a:lnTo>
                    <a:lnTo>
                      <a:pt x="7763" y="1845"/>
                    </a:lnTo>
                    <a:lnTo>
                      <a:pt x="7463" y="2038"/>
                    </a:lnTo>
                    <a:lnTo>
                      <a:pt x="7141" y="2274"/>
                    </a:lnTo>
                    <a:lnTo>
                      <a:pt x="6712" y="2596"/>
                    </a:lnTo>
                    <a:lnTo>
                      <a:pt x="6197" y="3025"/>
                    </a:lnTo>
                    <a:lnTo>
                      <a:pt x="5597" y="3518"/>
                    </a:lnTo>
                    <a:lnTo>
                      <a:pt x="4975" y="4118"/>
                    </a:lnTo>
                    <a:lnTo>
                      <a:pt x="4310" y="4783"/>
                    </a:lnTo>
                    <a:lnTo>
                      <a:pt x="3646" y="5534"/>
                    </a:lnTo>
                    <a:lnTo>
                      <a:pt x="3302" y="5941"/>
                    </a:lnTo>
                    <a:lnTo>
                      <a:pt x="2959" y="6370"/>
                    </a:lnTo>
                    <a:lnTo>
                      <a:pt x="2638" y="6799"/>
                    </a:lnTo>
                    <a:lnTo>
                      <a:pt x="2316" y="7249"/>
                    </a:lnTo>
                    <a:lnTo>
                      <a:pt x="2016" y="7742"/>
                    </a:lnTo>
                    <a:lnTo>
                      <a:pt x="1716" y="8235"/>
                    </a:lnTo>
                    <a:lnTo>
                      <a:pt x="1437" y="8729"/>
                    </a:lnTo>
                    <a:lnTo>
                      <a:pt x="1179" y="9265"/>
                    </a:lnTo>
                    <a:lnTo>
                      <a:pt x="944" y="9801"/>
                    </a:lnTo>
                    <a:lnTo>
                      <a:pt x="708" y="10358"/>
                    </a:lnTo>
                    <a:lnTo>
                      <a:pt x="515" y="10937"/>
                    </a:lnTo>
                    <a:lnTo>
                      <a:pt x="343" y="11516"/>
                    </a:lnTo>
                    <a:lnTo>
                      <a:pt x="214" y="12138"/>
                    </a:lnTo>
                    <a:lnTo>
                      <a:pt x="86" y="12739"/>
                    </a:lnTo>
                    <a:lnTo>
                      <a:pt x="86" y="12739"/>
                    </a:lnTo>
                    <a:lnTo>
                      <a:pt x="21" y="13361"/>
                    </a:lnTo>
                    <a:lnTo>
                      <a:pt x="0" y="13940"/>
                    </a:lnTo>
                    <a:lnTo>
                      <a:pt x="43" y="14476"/>
                    </a:lnTo>
                    <a:lnTo>
                      <a:pt x="107" y="14990"/>
                    </a:lnTo>
                    <a:lnTo>
                      <a:pt x="236" y="15484"/>
                    </a:lnTo>
                    <a:lnTo>
                      <a:pt x="386" y="15934"/>
                    </a:lnTo>
                    <a:lnTo>
                      <a:pt x="600" y="16363"/>
                    </a:lnTo>
                    <a:lnTo>
                      <a:pt x="836" y="16770"/>
                    </a:lnTo>
                    <a:lnTo>
                      <a:pt x="1115" y="17135"/>
                    </a:lnTo>
                    <a:lnTo>
                      <a:pt x="1415" y="17499"/>
                    </a:lnTo>
                    <a:lnTo>
                      <a:pt x="1737" y="17821"/>
                    </a:lnTo>
                    <a:lnTo>
                      <a:pt x="2102" y="18121"/>
                    </a:lnTo>
                    <a:lnTo>
                      <a:pt x="2488" y="18400"/>
                    </a:lnTo>
                    <a:lnTo>
                      <a:pt x="2895" y="18657"/>
                    </a:lnTo>
                    <a:lnTo>
                      <a:pt x="3324" y="18893"/>
                    </a:lnTo>
                    <a:lnTo>
                      <a:pt x="3774" y="19086"/>
                    </a:lnTo>
                    <a:lnTo>
                      <a:pt x="4224" y="19279"/>
                    </a:lnTo>
                    <a:lnTo>
                      <a:pt x="4696" y="19451"/>
                    </a:lnTo>
                    <a:lnTo>
                      <a:pt x="5189" y="19601"/>
                    </a:lnTo>
                    <a:lnTo>
                      <a:pt x="5683" y="19751"/>
                    </a:lnTo>
                    <a:lnTo>
                      <a:pt x="6176" y="19858"/>
                    </a:lnTo>
                    <a:lnTo>
                      <a:pt x="6691" y="19965"/>
                    </a:lnTo>
                    <a:lnTo>
                      <a:pt x="7184" y="20051"/>
                    </a:lnTo>
                    <a:lnTo>
                      <a:pt x="7677" y="20115"/>
                    </a:lnTo>
                    <a:lnTo>
                      <a:pt x="8192" y="20180"/>
                    </a:lnTo>
                    <a:lnTo>
                      <a:pt x="8663" y="20223"/>
                    </a:lnTo>
                    <a:lnTo>
                      <a:pt x="9628" y="20265"/>
                    </a:lnTo>
                    <a:lnTo>
                      <a:pt x="10529" y="20287"/>
                    </a:lnTo>
                    <a:lnTo>
                      <a:pt x="11344" y="20244"/>
                    </a:lnTo>
                    <a:lnTo>
                      <a:pt x="11344" y="20244"/>
                    </a:lnTo>
                    <a:lnTo>
                      <a:pt x="14239" y="20073"/>
                    </a:lnTo>
                    <a:lnTo>
                      <a:pt x="14239" y="20073"/>
                    </a:lnTo>
                    <a:lnTo>
                      <a:pt x="16448" y="19944"/>
                    </a:lnTo>
                    <a:lnTo>
                      <a:pt x="16448" y="19944"/>
                    </a:lnTo>
                    <a:lnTo>
                      <a:pt x="19342" y="19772"/>
                    </a:lnTo>
                    <a:lnTo>
                      <a:pt x="19342" y="19772"/>
                    </a:lnTo>
                    <a:lnTo>
                      <a:pt x="20157" y="19708"/>
                    </a:lnTo>
                    <a:lnTo>
                      <a:pt x="21058" y="19579"/>
                    </a:lnTo>
                    <a:lnTo>
                      <a:pt x="21980" y="19429"/>
                    </a:lnTo>
                    <a:lnTo>
                      <a:pt x="22473" y="19322"/>
                    </a:lnTo>
                    <a:lnTo>
                      <a:pt x="22966" y="19215"/>
                    </a:lnTo>
                    <a:lnTo>
                      <a:pt x="23438" y="19086"/>
                    </a:lnTo>
                    <a:lnTo>
                      <a:pt x="23931" y="18936"/>
                    </a:lnTo>
                    <a:lnTo>
                      <a:pt x="24425" y="18764"/>
                    </a:lnTo>
                    <a:lnTo>
                      <a:pt x="24896" y="18593"/>
                    </a:lnTo>
                    <a:lnTo>
                      <a:pt x="25368" y="18400"/>
                    </a:lnTo>
                    <a:lnTo>
                      <a:pt x="25840" y="18185"/>
                    </a:lnTo>
                    <a:lnTo>
                      <a:pt x="26290" y="17971"/>
                    </a:lnTo>
                    <a:lnTo>
                      <a:pt x="26719" y="17714"/>
                    </a:lnTo>
                    <a:lnTo>
                      <a:pt x="27127" y="17456"/>
                    </a:lnTo>
                    <a:lnTo>
                      <a:pt x="27534" y="17178"/>
                    </a:lnTo>
                    <a:lnTo>
                      <a:pt x="27899" y="16877"/>
                    </a:lnTo>
                    <a:lnTo>
                      <a:pt x="28263" y="16556"/>
                    </a:lnTo>
                    <a:lnTo>
                      <a:pt x="28585" y="16213"/>
                    </a:lnTo>
                    <a:lnTo>
                      <a:pt x="28864" y="15848"/>
                    </a:lnTo>
                    <a:lnTo>
                      <a:pt x="29142" y="15462"/>
                    </a:lnTo>
                    <a:lnTo>
                      <a:pt x="29357" y="15055"/>
                    </a:lnTo>
                    <a:lnTo>
                      <a:pt x="29550" y="14626"/>
                    </a:lnTo>
                    <a:lnTo>
                      <a:pt x="29700" y="14175"/>
                    </a:lnTo>
                    <a:lnTo>
                      <a:pt x="29807" y="13704"/>
                    </a:lnTo>
                    <a:lnTo>
                      <a:pt x="29871" y="13210"/>
                    </a:lnTo>
                    <a:lnTo>
                      <a:pt x="29871" y="12696"/>
                    </a:lnTo>
                    <a:lnTo>
                      <a:pt x="29850" y="12138"/>
                    </a:lnTo>
                    <a:lnTo>
                      <a:pt x="29764" y="11581"/>
                    </a:lnTo>
                    <a:lnTo>
                      <a:pt x="29614" y="1098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3" name="Google Shape;15363;p37"/>
              <p:cNvSpPr/>
              <p:nvPr/>
            </p:nvSpPr>
            <p:spPr>
              <a:xfrm>
                <a:off x="2614500" y="508725"/>
                <a:ext cx="267000" cy="2412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9651" extrusionOk="0">
                    <a:moveTo>
                      <a:pt x="5382" y="0"/>
                    </a:moveTo>
                    <a:lnTo>
                      <a:pt x="5082" y="22"/>
                    </a:lnTo>
                    <a:lnTo>
                      <a:pt x="4782" y="65"/>
                    </a:lnTo>
                    <a:lnTo>
                      <a:pt x="4482" y="129"/>
                    </a:lnTo>
                    <a:lnTo>
                      <a:pt x="4160" y="193"/>
                    </a:lnTo>
                    <a:lnTo>
                      <a:pt x="3838" y="279"/>
                    </a:lnTo>
                    <a:lnTo>
                      <a:pt x="3538" y="386"/>
                    </a:lnTo>
                    <a:lnTo>
                      <a:pt x="3238" y="515"/>
                    </a:lnTo>
                    <a:lnTo>
                      <a:pt x="2916" y="665"/>
                    </a:lnTo>
                    <a:lnTo>
                      <a:pt x="2638" y="815"/>
                    </a:lnTo>
                    <a:lnTo>
                      <a:pt x="2337" y="987"/>
                    </a:lnTo>
                    <a:lnTo>
                      <a:pt x="2059" y="1180"/>
                    </a:lnTo>
                    <a:lnTo>
                      <a:pt x="1780" y="1394"/>
                    </a:lnTo>
                    <a:lnTo>
                      <a:pt x="1523" y="1630"/>
                    </a:lnTo>
                    <a:lnTo>
                      <a:pt x="1287" y="1887"/>
                    </a:lnTo>
                    <a:lnTo>
                      <a:pt x="1051" y="2166"/>
                    </a:lnTo>
                    <a:lnTo>
                      <a:pt x="858" y="2466"/>
                    </a:lnTo>
                    <a:lnTo>
                      <a:pt x="665" y="2788"/>
                    </a:lnTo>
                    <a:lnTo>
                      <a:pt x="493" y="3110"/>
                    </a:lnTo>
                    <a:lnTo>
                      <a:pt x="343" y="3474"/>
                    </a:lnTo>
                    <a:lnTo>
                      <a:pt x="214" y="3860"/>
                    </a:lnTo>
                    <a:lnTo>
                      <a:pt x="129" y="4268"/>
                    </a:lnTo>
                    <a:lnTo>
                      <a:pt x="43" y="4696"/>
                    </a:lnTo>
                    <a:lnTo>
                      <a:pt x="0" y="5147"/>
                    </a:lnTo>
                    <a:lnTo>
                      <a:pt x="0" y="5597"/>
                    </a:lnTo>
                    <a:lnTo>
                      <a:pt x="21" y="6026"/>
                    </a:lnTo>
                    <a:lnTo>
                      <a:pt x="86" y="6412"/>
                    </a:lnTo>
                    <a:lnTo>
                      <a:pt x="172" y="6777"/>
                    </a:lnTo>
                    <a:lnTo>
                      <a:pt x="300" y="7098"/>
                    </a:lnTo>
                    <a:lnTo>
                      <a:pt x="450" y="7398"/>
                    </a:lnTo>
                    <a:lnTo>
                      <a:pt x="600" y="7699"/>
                    </a:lnTo>
                    <a:lnTo>
                      <a:pt x="793" y="7935"/>
                    </a:lnTo>
                    <a:lnTo>
                      <a:pt x="1008" y="8170"/>
                    </a:lnTo>
                    <a:lnTo>
                      <a:pt x="1222" y="8385"/>
                    </a:lnTo>
                    <a:lnTo>
                      <a:pt x="1458" y="8578"/>
                    </a:lnTo>
                    <a:lnTo>
                      <a:pt x="1716" y="8749"/>
                    </a:lnTo>
                    <a:lnTo>
                      <a:pt x="1973" y="8899"/>
                    </a:lnTo>
                    <a:lnTo>
                      <a:pt x="2252" y="9028"/>
                    </a:lnTo>
                    <a:lnTo>
                      <a:pt x="2530" y="9157"/>
                    </a:lnTo>
                    <a:lnTo>
                      <a:pt x="2788" y="9264"/>
                    </a:lnTo>
                    <a:lnTo>
                      <a:pt x="3066" y="9350"/>
                    </a:lnTo>
                    <a:lnTo>
                      <a:pt x="3345" y="9414"/>
                    </a:lnTo>
                    <a:lnTo>
                      <a:pt x="3881" y="9521"/>
                    </a:lnTo>
                    <a:lnTo>
                      <a:pt x="4396" y="9607"/>
                    </a:lnTo>
                    <a:lnTo>
                      <a:pt x="4846" y="9629"/>
                    </a:lnTo>
                    <a:lnTo>
                      <a:pt x="5232" y="9650"/>
                    </a:lnTo>
                    <a:lnTo>
                      <a:pt x="5790" y="9650"/>
                    </a:lnTo>
                    <a:lnTo>
                      <a:pt x="10679" y="4718"/>
                    </a:lnTo>
                    <a:lnTo>
                      <a:pt x="10443" y="4203"/>
                    </a:lnTo>
                    <a:lnTo>
                      <a:pt x="10143" y="3646"/>
                    </a:lnTo>
                    <a:lnTo>
                      <a:pt x="9757" y="2960"/>
                    </a:lnTo>
                    <a:lnTo>
                      <a:pt x="9543" y="2595"/>
                    </a:lnTo>
                    <a:lnTo>
                      <a:pt x="9307" y="2230"/>
                    </a:lnTo>
                    <a:lnTo>
                      <a:pt x="9049" y="1866"/>
                    </a:lnTo>
                    <a:lnTo>
                      <a:pt x="8771" y="1523"/>
                    </a:lnTo>
                    <a:lnTo>
                      <a:pt x="8470" y="1201"/>
                    </a:lnTo>
                    <a:lnTo>
                      <a:pt x="8170" y="901"/>
                    </a:lnTo>
                    <a:lnTo>
                      <a:pt x="7870" y="622"/>
                    </a:lnTo>
                    <a:lnTo>
                      <a:pt x="7548" y="408"/>
                    </a:lnTo>
                    <a:lnTo>
                      <a:pt x="7377" y="300"/>
                    </a:lnTo>
                    <a:lnTo>
                      <a:pt x="7184" y="215"/>
                    </a:lnTo>
                    <a:lnTo>
                      <a:pt x="6969" y="150"/>
                    </a:lnTo>
                    <a:lnTo>
                      <a:pt x="6733" y="86"/>
                    </a:lnTo>
                    <a:lnTo>
                      <a:pt x="6498" y="43"/>
                    </a:lnTo>
                    <a:lnTo>
                      <a:pt x="6240" y="22"/>
                    </a:lnTo>
                    <a:lnTo>
                      <a:pt x="59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4" name="Google Shape;15364;p37"/>
              <p:cNvSpPr/>
              <p:nvPr/>
            </p:nvSpPr>
            <p:spPr>
              <a:xfrm>
                <a:off x="2662725" y="576275"/>
                <a:ext cx="181225" cy="156550"/>
              </a:xfrm>
              <a:custGeom>
                <a:avLst/>
                <a:gdLst/>
                <a:ahLst/>
                <a:cxnLst/>
                <a:rect l="l" t="t" r="r" b="b"/>
                <a:pathLst>
                  <a:path w="7249" h="6262" extrusionOk="0">
                    <a:moveTo>
                      <a:pt x="3689" y="0"/>
                    </a:moveTo>
                    <a:lnTo>
                      <a:pt x="3260" y="22"/>
                    </a:lnTo>
                    <a:lnTo>
                      <a:pt x="2853" y="86"/>
                    </a:lnTo>
                    <a:lnTo>
                      <a:pt x="2446" y="193"/>
                    </a:lnTo>
                    <a:lnTo>
                      <a:pt x="2060" y="322"/>
                    </a:lnTo>
                    <a:lnTo>
                      <a:pt x="1695" y="515"/>
                    </a:lnTo>
                    <a:lnTo>
                      <a:pt x="1330" y="729"/>
                    </a:lnTo>
                    <a:lnTo>
                      <a:pt x="1009" y="987"/>
                    </a:lnTo>
                    <a:lnTo>
                      <a:pt x="859" y="1137"/>
                    </a:lnTo>
                    <a:lnTo>
                      <a:pt x="730" y="1287"/>
                    </a:lnTo>
                    <a:lnTo>
                      <a:pt x="601" y="1458"/>
                    </a:lnTo>
                    <a:lnTo>
                      <a:pt x="494" y="1630"/>
                    </a:lnTo>
                    <a:lnTo>
                      <a:pt x="387" y="1823"/>
                    </a:lnTo>
                    <a:lnTo>
                      <a:pt x="280" y="1994"/>
                    </a:lnTo>
                    <a:lnTo>
                      <a:pt x="194" y="2187"/>
                    </a:lnTo>
                    <a:lnTo>
                      <a:pt x="130" y="2380"/>
                    </a:lnTo>
                    <a:lnTo>
                      <a:pt x="87" y="2595"/>
                    </a:lnTo>
                    <a:lnTo>
                      <a:pt x="44" y="2788"/>
                    </a:lnTo>
                    <a:lnTo>
                      <a:pt x="1" y="3002"/>
                    </a:lnTo>
                    <a:lnTo>
                      <a:pt x="1" y="3195"/>
                    </a:lnTo>
                    <a:lnTo>
                      <a:pt x="1" y="3410"/>
                    </a:lnTo>
                    <a:lnTo>
                      <a:pt x="22" y="3603"/>
                    </a:lnTo>
                    <a:lnTo>
                      <a:pt x="44" y="3817"/>
                    </a:lnTo>
                    <a:lnTo>
                      <a:pt x="108" y="4010"/>
                    </a:lnTo>
                    <a:lnTo>
                      <a:pt x="194" y="4268"/>
                    </a:lnTo>
                    <a:lnTo>
                      <a:pt x="323" y="4525"/>
                    </a:lnTo>
                    <a:lnTo>
                      <a:pt x="473" y="4761"/>
                    </a:lnTo>
                    <a:lnTo>
                      <a:pt x="644" y="4997"/>
                    </a:lnTo>
                    <a:lnTo>
                      <a:pt x="816" y="5190"/>
                    </a:lnTo>
                    <a:lnTo>
                      <a:pt x="1030" y="5383"/>
                    </a:lnTo>
                    <a:lnTo>
                      <a:pt x="1245" y="5554"/>
                    </a:lnTo>
                    <a:lnTo>
                      <a:pt x="1481" y="5704"/>
                    </a:lnTo>
                    <a:lnTo>
                      <a:pt x="1738" y="5854"/>
                    </a:lnTo>
                    <a:lnTo>
                      <a:pt x="1995" y="5962"/>
                    </a:lnTo>
                    <a:lnTo>
                      <a:pt x="2253" y="6047"/>
                    </a:lnTo>
                    <a:lnTo>
                      <a:pt x="2531" y="6133"/>
                    </a:lnTo>
                    <a:lnTo>
                      <a:pt x="2789" y="6197"/>
                    </a:lnTo>
                    <a:lnTo>
                      <a:pt x="3067" y="6240"/>
                    </a:lnTo>
                    <a:lnTo>
                      <a:pt x="3346" y="6262"/>
                    </a:lnTo>
                    <a:lnTo>
                      <a:pt x="3990" y="6262"/>
                    </a:lnTo>
                    <a:lnTo>
                      <a:pt x="4333" y="6219"/>
                    </a:lnTo>
                    <a:lnTo>
                      <a:pt x="4676" y="6155"/>
                    </a:lnTo>
                    <a:lnTo>
                      <a:pt x="4997" y="6047"/>
                    </a:lnTo>
                    <a:lnTo>
                      <a:pt x="5340" y="5876"/>
                    </a:lnTo>
                    <a:lnTo>
                      <a:pt x="5684" y="5661"/>
                    </a:lnTo>
                    <a:lnTo>
                      <a:pt x="6027" y="5426"/>
                    </a:lnTo>
                    <a:lnTo>
                      <a:pt x="6348" y="5147"/>
                    </a:lnTo>
                    <a:lnTo>
                      <a:pt x="6649" y="4825"/>
                    </a:lnTo>
                    <a:lnTo>
                      <a:pt x="6777" y="4654"/>
                    </a:lnTo>
                    <a:lnTo>
                      <a:pt x="6906" y="4503"/>
                    </a:lnTo>
                    <a:lnTo>
                      <a:pt x="6992" y="4310"/>
                    </a:lnTo>
                    <a:lnTo>
                      <a:pt x="7099" y="4139"/>
                    </a:lnTo>
                    <a:lnTo>
                      <a:pt x="7163" y="3967"/>
                    </a:lnTo>
                    <a:lnTo>
                      <a:pt x="7228" y="3774"/>
                    </a:lnTo>
                    <a:lnTo>
                      <a:pt x="7249" y="3603"/>
                    </a:lnTo>
                    <a:lnTo>
                      <a:pt x="7249" y="3431"/>
                    </a:lnTo>
                    <a:lnTo>
                      <a:pt x="7249" y="3238"/>
                    </a:lnTo>
                    <a:lnTo>
                      <a:pt x="7206" y="3045"/>
                    </a:lnTo>
                    <a:lnTo>
                      <a:pt x="7142" y="2852"/>
                    </a:lnTo>
                    <a:lnTo>
                      <a:pt x="7077" y="2659"/>
                    </a:lnTo>
                    <a:lnTo>
                      <a:pt x="6906" y="2295"/>
                    </a:lnTo>
                    <a:lnTo>
                      <a:pt x="6691" y="1930"/>
                    </a:lnTo>
                    <a:lnTo>
                      <a:pt x="6456" y="1587"/>
                    </a:lnTo>
                    <a:lnTo>
                      <a:pt x="6220" y="1287"/>
                    </a:lnTo>
                    <a:lnTo>
                      <a:pt x="6005" y="1008"/>
                    </a:lnTo>
                    <a:lnTo>
                      <a:pt x="5791" y="794"/>
                    </a:lnTo>
                    <a:lnTo>
                      <a:pt x="5576" y="579"/>
                    </a:lnTo>
                    <a:lnTo>
                      <a:pt x="5362" y="408"/>
                    </a:lnTo>
                    <a:lnTo>
                      <a:pt x="5105" y="258"/>
                    </a:lnTo>
                    <a:lnTo>
                      <a:pt x="4869" y="150"/>
                    </a:lnTo>
                    <a:lnTo>
                      <a:pt x="4611" y="86"/>
                    </a:lnTo>
                    <a:lnTo>
                      <a:pt x="4354" y="43"/>
                    </a:lnTo>
                    <a:lnTo>
                      <a:pt x="4097" y="22"/>
                    </a:lnTo>
                    <a:lnTo>
                      <a:pt x="36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5" name="Google Shape;15365;p37"/>
              <p:cNvSpPr/>
              <p:nvPr/>
            </p:nvSpPr>
            <p:spPr>
              <a:xfrm>
                <a:off x="2765125" y="598775"/>
                <a:ext cx="11475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4912" extrusionOk="0">
                    <a:moveTo>
                      <a:pt x="2467" y="1"/>
                    </a:moveTo>
                    <a:lnTo>
                      <a:pt x="2295" y="44"/>
                    </a:lnTo>
                    <a:lnTo>
                      <a:pt x="2145" y="87"/>
                    </a:lnTo>
                    <a:lnTo>
                      <a:pt x="1995" y="172"/>
                    </a:lnTo>
                    <a:lnTo>
                      <a:pt x="1888" y="301"/>
                    </a:lnTo>
                    <a:lnTo>
                      <a:pt x="1802" y="451"/>
                    </a:lnTo>
                    <a:lnTo>
                      <a:pt x="1759" y="601"/>
                    </a:lnTo>
                    <a:lnTo>
                      <a:pt x="1738" y="773"/>
                    </a:lnTo>
                    <a:lnTo>
                      <a:pt x="1759" y="944"/>
                    </a:lnTo>
                    <a:lnTo>
                      <a:pt x="1802" y="1116"/>
                    </a:lnTo>
                    <a:lnTo>
                      <a:pt x="1845" y="1287"/>
                    </a:lnTo>
                    <a:lnTo>
                      <a:pt x="1931" y="1459"/>
                    </a:lnTo>
                    <a:lnTo>
                      <a:pt x="1995" y="1609"/>
                    </a:lnTo>
                    <a:lnTo>
                      <a:pt x="1845" y="1545"/>
                    </a:lnTo>
                    <a:lnTo>
                      <a:pt x="1695" y="1480"/>
                    </a:lnTo>
                    <a:lnTo>
                      <a:pt x="1352" y="1480"/>
                    </a:lnTo>
                    <a:lnTo>
                      <a:pt x="1180" y="1523"/>
                    </a:lnTo>
                    <a:lnTo>
                      <a:pt x="1030" y="1588"/>
                    </a:lnTo>
                    <a:lnTo>
                      <a:pt x="901" y="1673"/>
                    </a:lnTo>
                    <a:lnTo>
                      <a:pt x="773" y="1802"/>
                    </a:lnTo>
                    <a:lnTo>
                      <a:pt x="708" y="1952"/>
                    </a:lnTo>
                    <a:lnTo>
                      <a:pt x="666" y="2124"/>
                    </a:lnTo>
                    <a:lnTo>
                      <a:pt x="666" y="2274"/>
                    </a:lnTo>
                    <a:lnTo>
                      <a:pt x="687" y="2445"/>
                    </a:lnTo>
                    <a:lnTo>
                      <a:pt x="773" y="2596"/>
                    </a:lnTo>
                    <a:lnTo>
                      <a:pt x="859" y="2724"/>
                    </a:lnTo>
                    <a:lnTo>
                      <a:pt x="987" y="2831"/>
                    </a:lnTo>
                    <a:lnTo>
                      <a:pt x="1051" y="2874"/>
                    </a:lnTo>
                    <a:lnTo>
                      <a:pt x="1137" y="2896"/>
                    </a:lnTo>
                    <a:lnTo>
                      <a:pt x="859" y="3089"/>
                    </a:lnTo>
                    <a:lnTo>
                      <a:pt x="601" y="3303"/>
                    </a:lnTo>
                    <a:lnTo>
                      <a:pt x="365" y="3561"/>
                    </a:lnTo>
                    <a:lnTo>
                      <a:pt x="172" y="3839"/>
                    </a:lnTo>
                    <a:lnTo>
                      <a:pt x="108" y="3968"/>
                    </a:lnTo>
                    <a:lnTo>
                      <a:pt x="44" y="4097"/>
                    </a:lnTo>
                    <a:lnTo>
                      <a:pt x="1" y="4247"/>
                    </a:lnTo>
                    <a:lnTo>
                      <a:pt x="1" y="4397"/>
                    </a:lnTo>
                    <a:lnTo>
                      <a:pt x="44" y="4526"/>
                    </a:lnTo>
                    <a:lnTo>
                      <a:pt x="108" y="4633"/>
                    </a:lnTo>
                    <a:lnTo>
                      <a:pt x="215" y="4719"/>
                    </a:lnTo>
                    <a:lnTo>
                      <a:pt x="344" y="4804"/>
                    </a:lnTo>
                    <a:lnTo>
                      <a:pt x="473" y="4869"/>
                    </a:lnTo>
                    <a:lnTo>
                      <a:pt x="623" y="4890"/>
                    </a:lnTo>
                    <a:lnTo>
                      <a:pt x="773" y="4912"/>
                    </a:lnTo>
                    <a:lnTo>
                      <a:pt x="923" y="4912"/>
                    </a:lnTo>
                    <a:lnTo>
                      <a:pt x="1244" y="4890"/>
                    </a:lnTo>
                    <a:lnTo>
                      <a:pt x="1545" y="4804"/>
                    </a:lnTo>
                    <a:lnTo>
                      <a:pt x="1845" y="4697"/>
                    </a:lnTo>
                    <a:lnTo>
                      <a:pt x="2145" y="4547"/>
                    </a:lnTo>
                    <a:lnTo>
                      <a:pt x="2424" y="4397"/>
                    </a:lnTo>
                    <a:lnTo>
                      <a:pt x="2681" y="4204"/>
                    </a:lnTo>
                    <a:lnTo>
                      <a:pt x="2939" y="3989"/>
                    </a:lnTo>
                    <a:lnTo>
                      <a:pt x="3174" y="3775"/>
                    </a:lnTo>
                    <a:lnTo>
                      <a:pt x="3625" y="3346"/>
                    </a:lnTo>
                    <a:lnTo>
                      <a:pt x="3839" y="3110"/>
                    </a:lnTo>
                    <a:lnTo>
                      <a:pt x="4032" y="2853"/>
                    </a:lnTo>
                    <a:lnTo>
                      <a:pt x="4204" y="2574"/>
                    </a:lnTo>
                    <a:lnTo>
                      <a:pt x="4375" y="2295"/>
                    </a:lnTo>
                    <a:lnTo>
                      <a:pt x="4483" y="2017"/>
                    </a:lnTo>
                    <a:lnTo>
                      <a:pt x="4568" y="1716"/>
                    </a:lnTo>
                    <a:lnTo>
                      <a:pt x="4590" y="1588"/>
                    </a:lnTo>
                    <a:lnTo>
                      <a:pt x="4590" y="1438"/>
                    </a:lnTo>
                    <a:lnTo>
                      <a:pt x="4568" y="1309"/>
                    </a:lnTo>
                    <a:lnTo>
                      <a:pt x="4504" y="1180"/>
                    </a:lnTo>
                    <a:lnTo>
                      <a:pt x="4440" y="1073"/>
                    </a:lnTo>
                    <a:lnTo>
                      <a:pt x="4354" y="944"/>
                    </a:lnTo>
                    <a:lnTo>
                      <a:pt x="4161" y="730"/>
                    </a:lnTo>
                    <a:lnTo>
                      <a:pt x="3925" y="537"/>
                    </a:lnTo>
                    <a:lnTo>
                      <a:pt x="3668" y="365"/>
                    </a:lnTo>
                    <a:lnTo>
                      <a:pt x="3410" y="237"/>
                    </a:lnTo>
                    <a:lnTo>
                      <a:pt x="3174" y="130"/>
                    </a:lnTo>
                    <a:lnTo>
                      <a:pt x="3003" y="65"/>
                    </a:lnTo>
                    <a:lnTo>
                      <a:pt x="2831" y="22"/>
                    </a:lnTo>
                    <a:lnTo>
                      <a:pt x="26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6" name="Google Shape;15366;p37"/>
              <p:cNvSpPr/>
              <p:nvPr/>
            </p:nvSpPr>
            <p:spPr>
              <a:xfrm>
                <a:off x="3211700" y="468500"/>
                <a:ext cx="268075" cy="240750"/>
              </a:xfrm>
              <a:custGeom>
                <a:avLst/>
                <a:gdLst/>
                <a:ahLst/>
                <a:cxnLst/>
                <a:rect l="l" t="t" r="r" b="b"/>
                <a:pathLst>
                  <a:path w="10723" h="9630" extrusionOk="0">
                    <a:moveTo>
                      <a:pt x="4697" y="1"/>
                    </a:moveTo>
                    <a:lnTo>
                      <a:pt x="4397" y="44"/>
                    </a:lnTo>
                    <a:lnTo>
                      <a:pt x="4118" y="65"/>
                    </a:lnTo>
                    <a:lnTo>
                      <a:pt x="3860" y="130"/>
                    </a:lnTo>
                    <a:lnTo>
                      <a:pt x="3603" y="194"/>
                    </a:lnTo>
                    <a:lnTo>
                      <a:pt x="3367" y="258"/>
                    </a:lnTo>
                    <a:lnTo>
                      <a:pt x="3153" y="344"/>
                    </a:lnTo>
                    <a:lnTo>
                      <a:pt x="2938" y="451"/>
                    </a:lnTo>
                    <a:lnTo>
                      <a:pt x="2767" y="537"/>
                    </a:lnTo>
                    <a:lnTo>
                      <a:pt x="2595" y="666"/>
                    </a:lnTo>
                    <a:lnTo>
                      <a:pt x="2295" y="923"/>
                    </a:lnTo>
                    <a:lnTo>
                      <a:pt x="2016" y="1223"/>
                    </a:lnTo>
                    <a:lnTo>
                      <a:pt x="1759" y="1566"/>
                    </a:lnTo>
                    <a:lnTo>
                      <a:pt x="1523" y="1931"/>
                    </a:lnTo>
                    <a:lnTo>
                      <a:pt x="1287" y="2317"/>
                    </a:lnTo>
                    <a:lnTo>
                      <a:pt x="1073" y="2703"/>
                    </a:lnTo>
                    <a:lnTo>
                      <a:pt x="880" y="3089"/>
                    </a:lnTo>
                    <a:lnTo>
                      <a:pt x="708" y="3475"/>
                    </a:lnTo>
                    <a:lnTo>
                      <a:pt x="408" y="4183"/>
                    </a:lnTo>
                    <a:lnTo>
                      <a:pt x="172" y="4783"/>
                    </a:lnTo>
                    <a:lnTo>
                      <a:pt x="1" y="5341"/>
                    </a:lnTo>
                    <a:lnTo>
                      <a:pt x="5447" y="9629"/>
                    </a:lnTo>
                    <a:lnTo>
                      <a:pt x="5705" y="9608"/>
                    </a:lnTo>
                    <a:lnTo>
                      <a:pt x="6005" y="9565"/>
                    </a:lnTo>
                    <a:lnTo>
                      <a:pt x="6369" y="9501"/>
                    </a:lnTo>
                    <a:lnTo>
                      <a:pt x="6820" y="9415"/>
                    </a:lnTo>
                    <a:lnTo>
                      <a:pt x="7313" y="9286"/>
                    </a:lnTo>
                    <a:lnTo>
                      <a:pt x="7828" y="9115"/>
                    </a:lnTo>
                    <a:lnTo>
                      <a:pt x="8106" y="9007"/>
                    </a:lnTo>
                    <a:lnTo>
                      <a:pt x="8364" y="8879"/>
                    </a:lnTo>
                    <a:lnTo>
                      <a:pt x="8621" y="8750"/>
                    </a:lnTo>
                    <a:lnTo>
                      <a:pt x="8878" y="8600"/>
                    </a:lnTo>
                    <a:lnTo>
                      <a:pt x="9136" y="8450"/>
                    </a:lnTo>
                    <a:lnTo>
                      <a:pt x="9372" y="8257"/>
                    </a:lnTo>
                    <a:lnTo>
                      <a:pt x="9607" y="8064"/>
                    </a:lnTo>
                    <a:lnTo>
                      <a:pt x="9822" y="7849"/>
                    </a:lnTo>
                    <a:lnTo>
                      <a:pt x="10015" y="7614"/>
                    </a:lnTo>
                    <a:lnTo>
                      <a:pt x="10186" y="7356"/>
                    </a:lnTo>
                    <a:lnTo>
                      <a:pt x="10358" y="7077"/>
                    </a:lnTo>
                    <a:lnTo>
                      <a:pt x="10487" y="6777"/>
                    </a:lnTo>
                    <a:lnTo>
                      <a:pt x="10594" y="6456"/>
                    </a:lnTo>
                    <a:lnTo>
                      <a:pt x="10680" y="6112"/>
                    </a:lnTo>
                    <a:lnTo>
                      <a:pt x="10722" y="5748"/>
                    </a:lnTo>
                    <a:lnTo>
                      <a:pt x="10722" y="5341"/>
                    </a:lnTo>
                    <a:lnTo>
                      <a:pt x="10701" y="4933"/>
                    </a:lnTo>
                    <a:lnTo>
                      <a:pt x="10637" y="4483"/>
                    </a:lnTo>
                    <a:lnTo>
                      <a:pt x="10551" y="4032"/>
                    </a:lnTo>
                    <a:lnTo>
                      <a:pt x="10422" y="3625"/>
                    </a:lnTo>
                    <a:lnTo>
                      <a:pt x="10294" y="3218"/>
                    </a:lnTo>
                    <a:lnTo>
                      <a:pt x="10122" y="2853"/>
                    </a:lnTo>
                    <a:lnTo>
                      <a:pt x="9929" y="2510"/>
                    </a:lnTo>
                    <a:lnTo>
                      <a:pt x="9715" y="2210"/>
                    </a:lnTo>
                    <a:lnTo>
                      <a:pt x="9500" y="1909"/>
                    </a:lnTo>
                    <a:lnTo>
                      <a:pt x="9243" y="1652"/>
                    </a:lnTo>
                    <a:lnTo>
                      <a:pt x="8986" y="1395"/>
                    </a:lnTo>
                    <a:lnTo>
                      <a:pt x="8728" y="1180"/>
                    </a:lnTo>
                    <a:lnTo>
                      <a:pt x="8428" y="966"/>
                    </a:lnTo>
                    <a:lnTo>
                      <a:pt x="8149" y="794"/>
                    </a:lnTo>
                    <a:lnTo>
                      <a:pt x="7849" y="623"/>
                    </a:lnTo>
                    <a:lnTo>
                      <a:pt x="7527" y="494"/>
                    </a:lnTo>
                    <a:lnTo>
                      <a:pt x="7206" y="366"/>
                    </a:lnTo>
                    <a:lnTo>
                      <a:pt x="6905" y="258"/>
                    </a:lnTo>
                    <a:lnTo>
                      <a:pt x="6584" y="173"/>
                    </a:lnTo>
                    <a:lnTo>
                      <a:pt x="6262" y="108"/>
                    </a:lnTo>
                    <a:lnTo>
                      <a:pt x="5940" y="65"/>
                    </a:lnTo>
                    <a:lnTo>
                      <a:pt x="5619" y="22"/>
                    </a:lnTo>
                    <a:lnTo>
                      <a:pt x="529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7" name="Google Shape;15367;p37"/>
              <p:cNvSpPr/>
              <p:nvPr/>
            </p:nvSpPr>
            <p:spPr>
              <a:xfrm>
                <a:off x="3252975" y="536050"/>
                <a:ext cx="180150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263" extrusionOk="0">
                    <a:moveTo>
                      <a:pt x="3560" y="1"/>
                    </a:moveTo>
                    <a:lnTo>
                      <a:pt x="3153" y="22"/>
                    </a:lnTo>
                    <a:lnTo>
                      <a:pt x="2724" y="87"/>
                    </a:lnTo>
                    <a:lnTo>
                      <a:pt x="2488" y="130"/>
                    </a:lnTo>
                    <a:lnTo>
                      <a:pt x="2231" y="215"/>
                    </a:lnTo>
                    <a:lnTo>
                      <a:pt x="1995" y="323"/>
                    </a:lnTo>
                    <a:lnTo>
                      <a:pt x="1759" y="451"/>
                    </a:lnTo>
                    <a:lnTo>
                      <a:pt x="1523" y="623"/>
                    </a:lnTo>
                    <a:lnTo>
                      <a:pt x="1330" y="816"/>
                    </a:lnTo>
                    <a:lnTo>
                      <a:pt x="1137" y="1052"/>
                    </a:lnTo>
                    <a:lnTo>
                      <a:pt x="966" y="1288"/>
                    </a:lnTo>
                    <a:lnTo>
                      <a:pt x="773" y="1588"/>
                    </a:lnTo>
                    <a:lnTo>
                      <a:pt x="580" y="1931"/>
                    </a:lnTo>
                    <a:lnTo>
                      <a:pt x="387" y="2295"/>
                    </a:lnTo>
                    <a:lnTo>
                      <a:pt x="215" y="2681"/>
                    </a:lnTo>
                    <a:lnTo>
                      <a:pt x="86" y="3067"/>
                    </a:lnTo>
                    <a:lnTo>
                      <a:pt x="44" y="3260"/>
                    </a:lnTo>
                    <a:lnTo>
                      <a:pt x="1" y="3453"/>
                    </a:lnTo>
                    <a:lnTo>
                      <a:pt x="1" y="3646"/>
                    </a:lnTo>
                    <a:lnTo>
                      <a:pt x="1" y="3839"/>
                    </a:lnTo>
                    <a:lnTo>
                      <a:pt x="22" y="4011"/>
                    </a:lnTo>
                    <a:lnTo>
                      <a:pt x="86" y="4182"/>
                    </a:lnTo>
                    <a:lnTo>
                      <a:pt x="151" y="4354"/>
                    </a:lnTo>
                    <a:lnTo>
                      <a:pt x="258" y="4526"/>
                    </a:lnTo>
                    <a:lnTo>
                      <a:pt x="365" y="4697"/>
                    </a:lnTo>
                    <a:lnTo>
                      <a:pt x="494" y="4869"/>
                    </a:lnTo>
                    <a:lnTo>
                      <a:pt x="623" y="5019"/>
                    </a:lnTo>
                    <a:lnTo>
                      <a:pt x="773" y="5169"/>
                    </a:lnTo>
                    <a:lnTo>
                      <a:pt x="1094" y="5448"/>
                    </a:lnTo>
                    <a:lnTo>
                      <a:pt x="1459" y="5684"/>
                    </a:lnTo>
                    <a:lnTo>
                      <a:pt x="1823" y="5877"/>
                    </a:lnTo>
                    <a:lnTo>
                      <a:pt x="2188" y="6048"/>
                    </a:lnTo>
                    <a:lnTo>
                      <a:pt x="2553" y="6177"/>
                    </a:lnTo>
                    <a:lnTo>
                      <a:pt x="2896" y="6241"/>
                    </a:lnTo>
                    <a:lnTo>
                      <a:pt x="3239" y="6263"/>
                    </a:lnTo>
                    <a:lnTo>
                      <a:pt x="3582" y="6263"/>
                    </a:lnTo>
                    <a:lnTo>
                      <a:pt x="3925" y="6241"/>
                    </a:lnTo>
                    <a:lnTo>
                      <a:pt x="4204" y="6198"/>
                    </a:lnTo>
                    <a:lnTo>
                      <a:pt x="4482" y="6134"/>
                    </a:lnTo>
                    <a:lnTo>
                      <a:pt x="4761" y="6048"/>
                    </a:lnTo>
                    <a:lnTo>
                      <a:pt x="5019" y="5962"/>
                    </a:lnTo>
                    <a:lnTo>
                      <a:pt x="5276" y="5855"/>
                    </a:lnTo>
                    <a:lnTo>
                      <a:pt x="5533" y="5726"/>
                    </a:lnTo>
                    <a:lnTo>
                      <a:pt x="5769" y="5576"/>
                    </a:lnTo>
                    <a:lnTo>
                      <a:pt x="6005" y="5426"/>
                    </a:lnTo>
                    <a:lnTo>
                      <a:pt x="6219" y="5255"/>
                    </a:lnTo>
                    <a:lnTo>
                      <a:pt x="6412" y="5040"/>
                    </a:lnTo>
                    <a:lnTo>
                      <a:pt x="6605" y="4826"/>
                    </a:lnTo>
                    <a:lnTo>
                      <a:pt x="6756" y="4611"/>
                    </a:lnTo>
                    <a:lnTo>
                      <a:pt x="6906" y="4354"/>
                    </a:lnTo>
                    <a:lnTo>
                      <a:pt x="7013" y="4118"/>
                    </a:lnTo>
                    <a:lnTo>
                      <a:pt x="7120" y="3839"/>
                    </a:lnTo>
                    <a:lnTo>
                      <a:pt x="7163" y="3582"/>
                    </a:lnTo>
                    <a:lnTo>
                      <a:pt x="7206" y="3368"/>
                    </a:lnTo>
                    <a:lnTo>
                      <a:pt x="7206" y="3153"/>
                    </a:lnTo>
                    <a:lnTo>
                      <a:pt x="7206" y="2960"/>
                    </a:lnTo>
                    <a:lnTo>
                      <a:pt x="7184" y="2746"/>
                    </a:lnTo>
                    <a:lnTo>
                      <a:pt x="7142" y="2553"/>
                    </a:lnTo>
                    <a:lnTo>
                      <a:pt x="7099" y="2338"/>
                    </a:lnTo>
                    <a:lnTo>
                      <a:pt x="7034" y="2145"/>
                    </a:lnTo>
                    <a:lnTo>
                      <a:pt x="6949" y="1952"/>
                    </a:lnTo>
                    <a:lnTo>
                      <a:pt x="6863" y="1781"/>
                    </a:lnTo>
                    <a:lnTo>
                      <a:pt x="6756" y="1588"/>
                    </a:lnTo>
                    <a:lnTo>
                      <a:pt x="6648" y="1416"/>
                    </a:lnTo>
                    <a:lnTo>
                      <a:pt x="6520" y="1245"/>
                    </a:lnTo>
                    <a:lnTo>
                      <a:pt x="6370" y="1095"/>
                    </a:lnTo>
                    <a:lnTo>
                      <a:pt x="6219" y="944"/>
                    </a:lnTo>
                    <a:lnTo>
                      <a:pt x="6069" y="816"/>
                    </a:lnTo>
                    <a:lnTo>
                      <a:pt x="5898" y="687"/>
                    </a:lnTo>
                    <a:lnTo>
                      <a:pt x="5555" y="473"/>
                    </a:lnTo>
                    <a:lnTo>
                      <a:pt x="5190" y="280"/>
                    </a:lnTo>
                    <a:lnTo>
                      <a:pt x="4804" y="151"/>
                    </a:lnTo>
                    <a:lnTo>
                      <a:pt x="4397" y="65"/>
                    </a:lnTo>
                    <a:lnTo>
                      <a:pt x="39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8" name="Google Shape;15368;p37"/>
              <p:cNvSpPr/>
              <p:nvPr/>
            </p:nvSpPr>
            <p:spPr>
              <a:xfrm>
                <a:off x="3214375" y="567700"/>
                <a:ext cx="122250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4697" extrusionOk="0">
                    <a:moveTo>
                      <a:pt x="1931" y="0"/>
                    </a:moveTo>
                    <a:lnTo>
                      <a:pt x="1759" y="22"/>
                    </a:lnTo>
                    <a:lnTo>
                      <a:pt x="1588" y="64"/>
                    </a:lnTo>
                    <a:lnTo>
                      <a:pt x="1416" y="107"/>
                    </a:lnTo>
                    <a:lnTo>
                      <a:pt x="1244" y="193"/>
                    </a:lnTo>
                    <a:lnTo>
                      <a:pt x="1030" y="322"/>
                    </a:lnTo>
                    <a:lnTo>
                      <a:pt x="794" y="493"/>
                    </a:lnTo>
                    <a:lnTo>
                      <a:pt x="558" y="686"/>
                    </a:lnTo>
                    <a:lnTo>
                      <a:pt x="344" y="922"/>
                    </a:lnTo>
                    <a:lnTo>
                      <a:pt x="172" y="1158"/>
                    </a:lnTo>
                    <a:lnTo>
                      <a:pt x="108" y="1287"/>
                    </a:lnTo>
                    <a:lnTo>
                      <a:pt x="44" y="1415"/>
                    </a:lnTo>
                    <a:lnTo>
                      <a:pt x="22" y="1544"/>
                    </a:lnTo>
                    <a:lnTo>
                      <a:pt x="1" y="1673"/>
                    </a:lnTo>
                    <a:lnTo>
                      <a:pt x="1" y="1801"/>
                    </a:lnTo>
                    <a:lnTo>
                      <a:pt x="44" y="1951"/>
                    </a:lnTo>
                    <a:lnTo>
                      <a:pt x="172" y="2230"/>
                    </a:lnTo>
                    <a:lnTo>
                      <a:pt x="322" y="2488"/>
                    </a:lnTo>
                    <a:lnTo>
                      <a:pt x="515" y="2745"/>
                    </a:lnTo>
                    <a:lnTo>
                      <a:pt x="730" y="3002"/>
                    </a:lnTo>
                    <a:lnTo>
                      <a:pt x="944" y="3238"/>
                    </a:lnTo>
                    <a:lnTo>
                      <a:pt x="1180" y="3453"/>
                    </a:lnTo>
                    <a:lnTo>
                      <a:pt x="1673" y="3817"/>
                    </a:lnTo>
                    <a:lnTo>
                      <a:pt x="1931" y="4010"/>
                    </a:lnTo>
                    <a:lnTo>
                      <a:pt x="2209" y="4182"/>
                    </a:lnTo>
                    <a:lnTo>
                      <a:pt x="2510" y="4332"/>
                    </a:lnTo>
                    <a:lnTo>
                      <a:pt x="2810" y="4460"/>
                    </a:lnTo>
                    <a:lnTo>
                      <a:pt x="3110" y="4568"/>
                    </a:lnTo>
                    <a:lnTo>
                      <a:pt x="3410" y="4653"/>
                    </a:lnTo>
                    <a:lnTo>
                      <a:pt x="3732" y="4696"/>
                    </a:lnTo>
                    <a:lnTo>
                      <a:pt x="4054" y="4675"/>
                    </a:lnTo>
                    <a:lnTo>
                      <a:pt x="4204" y="4675"/>
                    </a:lnTo>
                    <a:lnTo>
                      <a:pt x="4354" y="4632"/>
                    </a:lnTo>
                    <a:lnTo>
                      <a:pt x="4483" y="4568"/>
                    </a:lnTo>
                    <a:lnTo>
                      <a:pt x="4611" y="4503"/>
                    </a:lnTo>
                    <a:lnTo>
                      <a:pt x="4740" y="4418"/>
                    </a:lnTo>
                    <a:lnTo>
                      <a:pt x="4826" y="4310"/>
                    </a:lnTo>
                    <a:lnTo>
                      <a:pt x="4869" y="4182"/>
                    </a:lnTo>
                    <a:lnTo>
                      <a:pt x="4890" y="4053"/>
                    </a:lnTo>
                    <a:lnTo>
                      <a:pt x="4890" y="3903"/>
                    </a:lnTo>
                    <a:lnTo>
                      <a:pt x="4826" y="3774"/>
                    </a:lnTo>
                    <a:lnTo>
                      <a:pt x="4761" y="3646"/>
                    </a:lnTo>
                    <a:lnTo>
                      <a:pt x="4676" y="3538"/>
                    </a:lnTo>
                    <a:lnTo>
                      <a:pt x="4440" y="3281"/>
                    </a:lnTo>
                    <a:lnTo>
                      <a:pt x="4182" y="3045"/>
                    </a:lnTo>
                    <a:lnTo>
                      <a:pt x="3904" y="2852"/>
                    </a:lnTo>
                    <a:lnTo>
                      <a:pt x="3603" y="2702"/>
                    </a:lnTo>
                    <a:lnTo>
                      <a:pt x="3668" y="2659"/>
                    </a:lnTo>
                    <a:lnTo>
                      <a:pt x="3732" y="2616"/>
                    </a:lnTo>
                    <a:lnTo>
                      <a:pt x="3861" y="2509"/>
                    </a:lnTo>
                    <a:lnTo>
                      <a:pt x="3925" y="2359"/>
                    </a:lnTo>
                    <a:lnTo>
                      <a:pt x="3989" y="2209"/>
                    </a:lnTo>
                    <a:lnTo>
                      <a:pt x="3989" y="2037"/>
                    </a:lnTo>
                    <a:lnTo>
                      <a:pt x="3968" y="1866"/>
                    </a:lnTo>
                    <a:lnTo>
                      <a:pt x="3925" y="1716"/>
                    </a:lnTo>
                    <a:lnTo>
                      <a:pt x="3818" y="1566"/>
                    </a:lnTo>
                    <a:lnTo>
                      <a:pt x="3689" y="1458"/>
                    </a:lnTo>
                    <a:lnTo>
                      <a:pt x="3539" y="1394"/>
                    </a:lnTo>
                    <a:lnTo>
                      <a:pt x="3389" y="1351"/>
                    </a:lnTo>
                    <a:lnTo>
                      <a:pt x="3217" y="1330"/>
                    </a:lnTo>
                    <a:lnTo>
                      <a:pt x="3046" y="1330"/>
                    </a:lnTo>
                    <a:lnTo>
                      <a:pt x="2896" y="1373"/>
                    </a:lnTo>
                    <a:lnTo>
                      <a:pt x="2724" y="1437"/>
                    </a:lnTo>
                    <a:lnTo>
                      <a:pt x="2595" y="1523"/>
                    </a:lnTo>
                    <a:lnTo>
                      <a:pt x="2638" y="1373"/>
                    </a:lnTo>
                    <a:lnTo>
                      <a:pt x="2703" y="1201"/>
                    </a:lnTo>
                    <a:lnTo>
                      <a:pt x="2746" y="1008"/>
                    </a:lnTo>
                    <a:lnTo>
                      <a:pt x="2746" y="836"/>
                    </a:lnTo>
                    <a:lnTo>
                      <a:pt x="2746" y="665"/>
                    </a:lnTo>
                    <a:lnTo>
                      <a:pt x="2724" y="493"/>
                    </a:lnTo>
                    <a:lnTo>
                      <a:pt x="2660" y="343"/>
                    </a:lnTo>
                    <a:lnTo>
                      <a:pt x="2553" y="215"/>
                    </a:lnTo>
                    <a:lnTo>
                      <a:pt x="2424" y="107"/>
                    </a:lnTo>
                    <a:lnTo>
                      <a:pt x="2274" y="43"/>
                    </a:lnTo>
                    <a:lnTo>
                      <a:pt x="210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9" name="Google Shape;15369;p37"/>
              <p:cNvSpPr/>
              <p:nvPr/>
            </p:nvSpPr>
            <p:spPr>
              <a:xfrm>
                <a:off x="2773700" y="703850"/>
                <a:ext cx="233775" cy="225200"/>
              </a:xfrm>
              <a:custGeom>
                <a:avLst/>
                <a:gdLst/>
                <a:ahLst/>
                <a:cxnLst/>
                <a:rect l="l" t="t" r="r" b="b"/>
                <a:pathLst>
                  <a:path w="9351" h="9008" extrusionOk="0">
                    <a:moveTo>
                      <a:pt x="4719" y="1"/>
                    </a:moveTo>
                    <a:lnTo>
                      <a:pt x="4418" y="22"/>
                    </a:lnTo>
                    <a:lnTo>
                      <a:pt x="4140" y="44"/>
                    </a:lnTo>
                    <a:lnTo>
                      <a:pt x="4097" y="65"/>
                    </a:lnTo>
                    <a:lnTo>
                      <a:pt x="4032" y="87"/>
                    </a:lnTo>
                    <a:lnTo>
                      <a:pt x="4011" y="130"/>
                    </a:lnTo>
                    <a:lnTo>
                      <a:pt x="3968" y="194"/>
                    </a:lnTo>
                    <a:lnTo>
                      <a:pt x="3968" y="237"/>
                    </a:lnTo>
                    <a:lnTo>
                      <a:pt x="3968" y="301"/>
                    </a:lnTo>
                    <a:lnTo>
                      <a:pt x="3989" y="344"/>
                    </a:lnTo>
                    <a:lnTo>
                      <a:pt x="4032" y="408"/>
                    </a:lnTo>
                    <a:lnTo>
                      <a:pt x="4182" y="537"/>
                    </a:lnTo>
                    <a:lnTo>
                      <a:pt x="4182" y="537"/>
                    </a:lnTo>
                    <a:lnTo>
                      <a:pt x="4118" y="494"/>
                    </a:lnTo>
                    <a:lnTo>
                      <a:pt x="4011" y="473"/>
                    </a:lnTo>
                    <a:lnTo>
                      <a:pt x="3861" y="451"/>
                    </a:lnTo>
                    <a:lnTo>
                      <a:pt x="3732" y="451"/>
                    </a:lnTo>
                    <a:lnTo>
                      <a:pt x="3368" y="473"/>
                    </a:lnTo>
                    <a:lnTo>
                      <a:pt x="3110" y="494"/>
                    </a:lnTo>
                    <a:lnTo>
                      <a:pt x="2831" y="537"/>
                    </a:lnTo>
                    <a:lnTo>
                      <a:pt x="2574" y="623"/>
                    </a:lnTo>
                    <a:lnTo>
                      <a:pt x="2295" y="709"/>
                    </a:lnTo>
                    <a:lnTo>
                      <a:pt x="2059" y="816"/>
                    </a:lnTo>
                    <a:lnTo>
                      <a:pt x="1802" y="966"/>
                    </a:lnTo>
                    <a:lnTo>
                      <a:pt x="1588" y="1116"/>
                    </a:lnTo>
                    <a:lnTo>
                      <a:pt x="1373" y="1287"/>
                    </a:lnTo>
                    <a:lnTo>
                      <a:pt x="1159" y="1480"/>
                    </a:lnTo>
                    <a:lnTo>
                      <a:pt x="966" y="1673"/>
                    </a:lnTo>
                    <a:lnTo>
                      <a:pt x="794" y="1888"/>
                    </a:lnTo>
                    <a:lnTo>
                      <a:pt x="644" y="2124"/>
                    </a:lnTo>
                    <a:lnTo>
                      <a:pt x="494" y="2360"/>
                    </a:lnTo>
                    <a:lnTo>
                      <a:pt x="344" y="2638"/>
                    </a:lnTo>
                    <a:lnTo>
                      <a:pt x="237" y="2939"/>
                    </a:lnTo>
                    <a:lnTo>
                      <a:pt x="151" y="3217"/>
                    </a:lnTo>
                    <a:lnTo>
                      <a:pt x="65" y="3518"/>
                    </a:lnTo>
                    <a:lnTo>
                      <a:pt x="22" y="3818"/>
                    </a:lnTo>
                    <a:lnTo>
                      <a:pt x="1" y="4118"/>
                    </a:lnTo>
                    <a:lnTo>
                      <a:pt x="1" y="4440"/>
                    </a:lnTo>
                    <a:lnTo>
                      <a:pt x="22" y="4740"/>
                    </a:lnTo>
                    <a:lnTo>
                      <a:pt x="87" y="5040"/>
                    </a:lnTo>
                    <a:lnTo>
                      <a:pt x="151" y="5340"/>
                    </a:lnTo>
                    <a:lnTo>
                      <a:pt x="215" y="5641"/>
                    </a:lnTo>
                    <a:lnTo>
                      <a:pt x="323" y="5919"/>
                    </a:lnTo>
                    <a:lnTo>
                      <a:pt x="451" y="6198"/>
                    </a:lnTo>
                    <a:lnTo>
                      <a:pt x="601" y="6477"/>
                    </a:lnTo>
                    <a:lnTo>
                      <a:pt x="751" y="6756"/>
                    </a:lnTo>
                    <a:lnTo>
                      <a:pt x="923" y="6992"/>
                    </a:lnTo>
                    <a:lnTo>
                      <a:pt x="1137" y="7270"/>
                    </a:lnTo>
                    <a:lnTo>
                      <a:pt x="1330" y="7463"/>
                    </a:lnTo>
                    <a:lnTo>
                      <a:pt x="1523" y="7656"/>
                    </a:lnTo>
                    <a:lnTo>
                      <a:pt x="1738" y="7828"/>
                    </a:lnTo>
                    <a:lnTo>
                      <a:pt x="1974" y="7999"/>
                    </a:lnTo>
                    <a:lnTo>
                      <a:pt x="2188" y="8150"/>
                    </a:lnTo>
                    <a:lnTo>
                      <a:pt x="2445" y="8300"/>
                    </a:lnTo>
                    <a:lnTo>
                      <a:pt x="2681" y="8428"/>
                    </a:lnTo>
                    <a:lnTo>
                      <a:pt x="2939" y="8557"/>
                    </a:lnTo>
                    <a:lnTo>
                      <a:pt x="3217" y="8643"/>
                    </a:lnTo>
                    <a:lnTo>
                      <a:pt x="3475" y="8750"/>
                    </a:lnTo>
                    <a:lnTo>
                      <a:pt x="3754" y="8814"/>
                    </a:lnTo>
                    <a:lnTo>
                      <a:pt x="4032" y="8879"/>
                    </a:lnTo>
                    <a:lnTo>
                      <a:pt x="4311" y="8943"/>
                    </a:lnTo>
                    <a:lnTo>
                      <a:pt x="4590" y="8964"/>
                    </a:lnTo>
                    <a:lnTo>
                      <a:pt x="4890" y="8986"/>
                    </a:lnTo>
                    <a:lnTo>
                      <a:pt x="5169" y="9007"/>
                    </a:lnTo>
                    <a:lnTo>
                      <a:pt x="5448" y="8986"/>
                    </a:lnTo>
                    <a:lnTo>
                      <a:pt x="5748" y="8964"/>
                    </a:lnTo>
                    <a:lnTo>
                      <a:pt x="6027" y="8922"/>
                    </a:lnTo>
                    <a:lnTo>
                      <a:pt x="6305" y="8879"/>
                    </a:lnTo>
                    <a:lnTo>
                      <a:pt x="6584" y="8793"/>
                    </a:lnTo>
                    <a:lnTo>
                      <a:pt x="6841" y="8707"/>
                    </a:lnTo>
                    <a:lnTo>
                      <a:pt x="7099" y="8600"/>
                    </a:lnTo>
                    <a:lnTo>
                      <a:pt x="7356" y="8471"/>
                    </a:lnTo>
                    <a:lnTo>
                      <a:pt x="7549" y="8364"/>
                    </a:lnTo>
                    <a:lnTo>
                      <a:pt x="7721" y="8257"/>
                    </a:lnTo>
                    <a:lnTo>
                      <a:pt x="7892" y="8128"/>
                    </a:lnTo>
                    <a:lnTo>
                      <a:pt x="8064" y="7978"/>
                    </a:lnTo>
                    <a:lnTo>
                      <a:pt x="8300" y="7721"/>
                    </a:lnTo>
                    <a:lnTo>
                      <a:pt x="8514" y="7442"/>
                    </a:lnTo>
                    <a:lnTo>
                      <a:pt x="8686" y="7142"/>
                    </a:lnTo>
                    <a:lnTo>
                      <a:pt x="8836" y="6820"/>
                    </a:lnTo>
                    <a:lnTo>
                      <a:pt x="8986" y="6477"/>
                    </a:lnTo>
                    <a:lnTo>
                      <a:pt x="9093" y="6155"/>
                    </a:lnTo>
                    <a:lnTo>
                      <a:pt x="9179" y="5812"/>
                    </a:lnTo>
                    <a:lnTo>
                      <a:pt x="9265" y="5469"/>
                    </a:lnTo>
                    <a:lnTo>
                      <a:pt x="9308" y="5126"/>
                    </a:lnTo>
                    <a:lnTo>
                      <a:pt x="9350" y="4761"/>
                    </a:lnTo>
                    <a:lnTo>
                      <a:pt x="9350" y="4418"/>
                    </a:lnTo>
                    <a:lnTo>
                      <a:pt x="9329" y="4054"/>
                    </a:lnTo>
                    <a:lnTo>
                      <a:pt x="9286" y="3711"/>
                    </a:lnTo>
                    <a:lnTo>
                      <a:pt x="9200" y="3368"/>
                    </a:lnTo>
                    <a:lnTo>
                      <a:pt x="9093" y="3024"/>
                    </a:lnTo>
                    <a:lnTo>
                      <a:pt x="8964" y="2703"/>
                    </a:lnTo>
                    <a:lnTo>
                      <a:pt x="8793" y="2360"/>
                    </a:lnTo>
                    <a:lnTo>
                      <a:pt x="8578" y="2038"/>
                    </a:lnTo>
                    <a:lnTo>
                      <a:pt x="8343" y="1716"/>
                    </a:lnTo>
                    <a:lnTo>
                      <a:pt x="8085" y="1438"/>
                    </a:lnTo>
                    <a:lnTo>
                      <a:pt x="7806" y="1159"/>
                    </a:lnTo>
                    <a:lnTo>
                      <a:pt x="7506" y="923"/>
                    </a:lnTo>
                    <a:lnTo>
                      <a:pt x="7185" y="709"/>
                    </a:lnTo>
                    <a:lnTo>
                      <a:pt x="6841" y="516"/>
                    </a:lnTo>
                    <a:lnTo>
                      <a:pt x="6584" y="387"/>
                    </a:lnTo>
                    <a:lnTo>
                      <a:pt x="6327" y="301"/>
                    </a:lnTo>
                    <a:lnTo>
                      <a:pt x="6069" y="215"/>
                    </a:lnTo>
                    <a:lnTo>
                      <a:pt x="5812" y="130"/>
                    </a:lnTo>
                    <a:lnTo>
                      <a:pt x="5533" y="87"/>
                    </a:lnTo>
                    <a:lnTo>
                      <a:pt x="5255" y="44"/>
                    </a:lnTo>
                    <a:lnTo>
                      <a:pt x="4976" y="22"/>
                    </a:lnTo>
                    <a:lnTo>
                      <a:pt x="47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0" name="Google Shape;15370;p37"/>
              <p:cNvSpPr/>
              <p:nvPr/>
            </p:nvSpPr>
            <p:spPr>
              <a:xfrm>
                <a:off x="2773700" y="703850"/>
                <a:ext cx="233775" cy="225200"/>
              </a:xfrm>
              <a:custGeom>
                <a:avLst/>
                <a:gdLst/>
                <a:ahLst/>
                <a:cxnLst/>
                <a:rect l="l" t="t" r="r" b="b"/>
                <a:pathLst>
                  <a:path w="9351" h="9008" fill="none" extrusionOk="0">
                    <a:moveTo>
                      <a:pt x="4719" y="1"/>
                    </a:moveTo>
                    <a:lnTo>
                      <a:pt x="4719" y="1"/>
                    </a:lnTo>
                    <a:lnTo>
                      <a:pt x="4418" y="22"/>
                    </a:lnTo>
                    <a:lnTo>
                      <a:pt x="4140" y="44"/>
                    </a:lnTo>
                    <a:lnTo>
                      <a:pt x="4140" y="44"/>
                    </a:lnTo>
                    <a:lnTo>
                      <a:pt x="4097" y="65"/>
                    </a:lnTo>
                    <a:lnTo>
                      <a:pt x="4032" y="87"/>
                    </a:lnTo>
                    <a:lnTo>
                      <a:pt x="4011" y="130"/>
                    </a:lnTo>
                    <a:lnTo>
                      <a:pt x="3968" y="194"/>
                    </a:lnTo>
                    <a:lnTo>
                      <a:pt x="3968" y="237"/>
                    </a:lnTo>
                    <a:lnTo>
                      <a:pt x="3968" y="301"/>
                    </a:lnTo>
                    <a:lnTo>
                      <a:pt x="3989" y="344"/>
                    </a:lnTo>
                    <a:lnTo>
                      <a:pt x="4032" y="408"/>
                    </a:lnTo>
                    <a:lnTo>
                      <a:pt x="4032" y="408"/>
                    </a:lnTo>
                    <a:lnTo>
                      <a:pt x="4182" y="537"/>
                    </a:lnTo>
                    <a:lnTo>
                      <a:pt x="4182" y="537"/>
                    </a:lnTo>
                    <a:lnTo>
                      <a:pt x="4118" y="494"/>
                    </a:lnTo>
                    <a:lnTo>
                      <a:pt x="4011" y="473"/>
                    </a:lnTo>
                    <a:lnTo>
                      <a:pt x="3861" y="451"/>
                    </a:lnTo>
                    <a:lnTo>
                      <a:pt x="3732" y="451"/>
                    </a:lnTo>
                    <a:lnTo>
                      <a:pt x="3732" y="451"/>
                    </a:lnTo>
                    <a:lnTo>
                      <a:pt x="3368" y="473"/>
                    </a:lnTo>
                    <a:lnTo>
                      <a:pt x="3110" y="494"/>
                    </a:lnTo>
                    <a:lnTo>
                      <a:pt x="3110" y="494"/>
                    </a:lnTo>
                    <a:lnTo>
                      <a:pt x="2831" y="537"/>
                    </a:lnTo>
                    <a:lnTo>
                      <a:pt x="2574" y="623"/>
                    </a:lnTo>
                    <a:lnTo>
                      <a:pt x="2295" y="709"/>
                    </a:lnTo>
                    <a:lnTo>
                      <a:pt x="2059" y="816"/>
                    </a:lnTo>
                    <a:lnTo>
                      <a:pt x="2059" y="816"/>
                    </a:lnTo>
                    <a:lnTo>
                      <a:pt x="1802" y="966"/>
                    </a:lnTo>
                    <a:lnTo>
                      <a:pt x="1588" y="1116"/>
                    </a:lnTo>
                    <a:lnTo>
                      <a:pt x="1373" y="1287"/>
                    </a:lnTo>
                    <a:lnTo>
                      <a:pt x="1159" y="1480"/>
                    </a:lnTo>
                    <a:lnTo>
                      <a:pt x="966" y="1673"/>
                    </a:lnTo>
                    <a:lnTo>
                      <a:pt x="794" y="1888"/>
                    </a:lnTo>
                    <a:lnTo>
                      <a:pt x="644" y="2124"/>
                    </a:lnTo>
                    <a:lnTo>
                      <a:pt x="494" y="2360"/>
                    </a:lnTo>
                    <a:lnTo>
                      <a:pt x="494" y="2360"/>
                    </a:lnTo>
                    <a:lnTo>
                      <a:pt x="344" y="2638"/>
                    </a:lnTo>
                    <a:lnTo>
                      <a:pt x="237" y="2939"/>
                    </a:lnTo>
                    <a:lnTo>
                      <a:pt x="151" y="3217"/>
                    </a:lnTo>
                    <a:lnTo>
                      <a:pt x="65" y="3518"/>
                    </a:lnTo>
                    <a:lnTo>
                      <a:pt x="22" y="3818"/>
                    </a:lnTo>
                    <a:lnTo>
                      <a:pt x="1" y="4118"/>
                    </a:lnTo>
                    <a:lnTo>
                      <a:pt x="1" y="4440"/>
                    </a:lnTo>
                    <a:lnTo>
                      <a:pt x="22" y="4740"/>
                    </a:lnTo>
                    <a:lnTo>
                      <a:pt x="87" y="5040"/>
                    </a:lnTo>
                    <a:lnTo>
                      <a:pt x="151" y="5340"/>
                    </a:lnTo>
                    <a:lnTo>
                      <a:pt x="215" y="5641"/>
                    </a:lnTo>
                    <a:lnTo>
                      <a:pt x="323" y="5919"/>
                    </a:lnTo>
                    <a:lnTo>
                      <a:pt x="451" y="6198"/>
                    </a:lnTo>
                    <a:lnTo>
                      <a:pt x="601" y="6477"/>
                    </a:lnTo>
                    <a:lnTo>
                      <a:pt x="751" y="6756"/>
                    </a:lnTo>
                    <a:lnTo>
                      <a:pt x="923" y="6992"/>
                    </a:lnTo>
                    <a:lnTo>
                      <a:pt x="923" y="6992"/>
                    </a:lnTo>
                    <a:lnTo>
                      <a:pt x="1137" y="7270"/>
                    </a:lnTo>
                    <a:lnTo>
                      <a:pt x="1137" y="7270"/>
                    </a:lnTo>
                    <a:lnTo>
                      <a:pt x="1330" y="7463"/>
                    </a:lnTo>
                    <a:lnTo>
                      <a:pt x="1523" y="7656"/>
                    </a:lnTo>
                    <a:lnTo>
                      <a:pt x="1738" y="7828"/>
                    </a:lnTo>
                    <a:lnTo>
                      <a:pt x="1974" y="7999"/>
                    </a:lnTo>
                    <a:lnTo>
                      <a:pt x="2188" y="8150"/>
                    </a:lnTo>
                    <a:lnTo>
                      <a:pt x="2445" y="8300"/>
                    </a:lnTo>
                    <a:lnTo>
                      <a:pt x="2681" y="8428"/>
                    </a:lnTo>
                    <a:lnTo>
                      <a:pt x="2939" y="8557"/>
                    </a:lnTo>
                    <a:lnTo>
                      <a:pt x="3217" y="8643"/>
                    </a:lnTo>
                    <a:lnTo>
                      <a:pt x="3475" y="8750"/>
                    </a:lnTo>
                    <a:lnTo>
                      <a:pt x="3754" y="8814"/>
                    </a:lnTo>
                    <a:lnTo>
                      <a:pt x="4032" y="8879"/>
                    </a:lnTo>
                    <a:lnTo>
                      <a:pt x="4311" y="8943"/>
                    </a:lnTo>
                    <a:lnTo>
                      <a:pt x="4590" y="8964"/>
                    </a:lnTo>
                    <a:lnTo>
                      <a:pt x="4890" y="8986"/>
                    </a:lnTo>
                    <a:lnTo>
                      <a:pt x="5169" y="9007"/>
                    </a:lnTo>
                    <a:lnTo>
                      <a:pt x="5169" y="9007"/>
                    </a:lnTo>
                    <a:lnTo>
                      <a:pt x="5448" y="8986"/>
                    </a:lnTo>
                    <a:lnTo>
                      <a:pt x="5748" y="8964"/>
                    </a:lnTo>
                    <a:lnTo>
                      <a:pt x="6027" y="8922"/>
                    </a:lnTo>
                    <a:lnTo>
                      <a:pt x="6305" y="8879"/>
                    </a:lnTo>
                    <a:lnTo>
                      <a:pt x="6584" y="8793"/>
                    </a:lnTo>
                    <a:lnTo>
                      <a:pt x="6841" y="8707"/>
                    </a:lnTo>
                    <a:lnTo>
                      <a:pt x="7099" y="8600"/>
                    </a:lnTo>
                    <a:lnTo>
                      <a:pt x="7356" y="8471"/>
                    </a:lnTo>
                    <a:lnTo>
                      <a:pt x="7356" y="8471"/>
                    </a:lnTo>
                    <a:lnTo>
                      <a:pt x="7549" y="8364"/>
                    </a:lnTo>
                    <a:lnTo>
                      <a:pt x="7721" y="8257"/>
                    </a:lnTo>
                    <a:lnTo>
                      <a:pt x="7892" y="8128"/>
                    </a:lnTo>
                    <a:lnTo>
                      <a:pt x="8064" y="7978"/>
                    </a:lnTo>
                    <a:lnTo>
                      <a:pt x="8064" y="7978"/>
                    </a:lnTo>
                    <a:lnTo>
                      <a:pt x="8300" y="7721"/>
                    </a:lnTo>
                    <a:lnTo>
                      <a:pt x="8514" y="7442"/>
                    </a:lnTo>
                    <a:lnTo>
                      <a:pt x="8686" y="7142"/>
                    </a:lnTo>
                    <a:lnTo>
                      <a:pt x="8836" y="6820"/>
                    </a:lnTo>
                    <a:lnTo>
                      <a:pt x="8986" y="6477"/>
                    </a:lnTo>
                    <a:lnTo>
                      <a:pt x="9093" y="6155"/>
                    </a:lnTo>
                    <a:lnTo>
                      <a:pt x="9179" y="5812"/>
                    </a:lnTo>
                    <a:lnTo>
                      <a:pt x="9265" y="5469"/>
                    </a:lnTo>
                    <a:lnTo>
                      <a:pt x="9265" y="5469"/>
                    </a:lnTo>
                    <a:lnTo>
                      <a:pt x="9308" y="5126"/>
                    </a:lnTo>
                    <a:lnTo>
                      <a:pt x="9350" y="4761"/>
                    </a:lnTo>
                    <a:lnTo>
                      <a:pt x="9350" y="4418"/>
                    </a:lnTo>
                    <a:lnTo>
                      <a:pt x="9329" y="4054"/>
                    </a:lnTo>
                    <a:lnTo>
                      <a:pt x="9286" y="3711"/>
                    </a:lnTo>
                    <a:lnTo>
                      <a:pt x="9200" y="3368"/>
                    </a:lnTo>
                    <a:lnTo>
                      <a:pt x="9093" y="3024"/>
                    </a:lnTo>
                    <a:lnTo>
                      <a:pt x="8964" y="2703"/>
                    </a:lnTo>
                    <a:lnTo>
                      <a:pt x="8964" y="2703"/>
                    </a:lnTo>
                    <a:lnTo>
                      <a:pt x="8793" y="2360"/>
                    </a:lnTo>
                    <a:lnTo>
                      <a:pt x="8578" y="2038"/>
                    </a:lnTo>
                    <a:lnTo>
                      <a:pt x="8343" y="1716"/>
                    </a:lnTo>
                    <a:lnTo>
                      <a:pt x="8085" y="1438"/>
                    </a:lnTo>
                    <a:lnTo>
                      <a:pt x="7806" y="1159"/>
                    </a:lnTo>
                    <a:lnTo>
                      <a:pt x="7506" y="923"/>
                    </a:lnTo>
                    <a:lnTo>
                      <a:pt x="7185" y="709"/>
                    </a:lnTo>
                    <a:lnTo>
                      <a:pt x="6841" y="516"/>
                    </a:lnTo>
                    <a:lnTo>
                      <a:pt x="6841" y="516"/>
                    </a:lnTo>
                    <a:lnTo>
                      <a:pt x="6584" y="387"/>
                    </a:lnTo>
                    <a:lnTo>
                      <a:pt x="6327" y="301"/>
                    </a:lnTo>
                    <a:lnTo>
                      <a:pt x="6069" y="215"/>
                    </a:lnTo>
                    <a:lnTo>
                      <a:pt x="5812" y="130"/>
                    </a:lnTo>
                    <a:lnTo>
                      <a:pt x="5533" y="87"/>
                    </a:lnTo>
                    <a:lnTo>
                      <a:pt x="5255" y="44"/>
                    </a:lnTo>
                    <a:lnTo>
                      <a:pt x="4976" y="22"/>
                    </a:lnTo>
                    <a:lnTo>
                      <a:pt x="47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1" name="Google Shape;15371;p37"/>
              <p:cNvSpPr/>
              <p:nvPr/>
            </p:nvSpPr>
            <p:spPr>
              <a:xfrm>
                <a:off x="3143625" y="681875"/>
                <a:ext cx="232675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9050" extrusionOk="0">
                    <a:moveTo>
                      <a:pt x="4675" y="1"/>
                    </a:moveTo>
                    <a:lnTo>
                      <a:pt x="4332" y="22"/>
                    </a:lnTo>
                    <a:lnTo>
                      <a:pt x="3989" y="65"/>
                    </a:lnTo>
                    <a:lnTo>
                      <a:pt x="3646" y="129"/>
                    </a:lnTo>
                    <a:lnTo>
                      <a:pt x="3303" y="215"/>
                    </a:lnTo>
                    <a:lnTo>
                      <a:pt x="2981" y="322"/>
                    </a:lnTo>
                    <a:lnTo>
                      <a:pt x="2659" y="451"/>
                    </a:lnTo>
                    <a:lnTo>
                      <a:pt x="2359" y="623"/>
                    </a:lnTo>
                    <a:lnTo>
                      <a:pt x="2059" y="794"/>
                    </a:lnTo>
                    <a:lnTo>
                      <a:pt x="1737" y="1030"/>
                    </a:lnTo>
                    <a:lnTo>
                      <a:pt x="1458" y="1266"/>
                    </a:lnTo>
                    <a:lnTo>
                      <a:pt x="1180" y="1545"/>
                    </a:lnTo>
                    <a:lnTo>
                      <a:pt x="922" y="1845"/>
                    </a:lnTo>
                    <a:lnTo>
                      <a:pt x="708" y="2166"/>
                    </a:lnTo>
                    <a:lnTo>
                      <a:pt x="515" y="2510"/>
                    </a:lnTo>
                    <a:lnTo>
                      <a:pt x="343" y="2853"/>
                    </a:lnTo>
                    <a:lnTo>
                      <a:pt x="193" y="3217"/>
                    </a:lnTo>
                    <a:lnTo>
                      <a:pt x="107" y="3560"/>
                    </a:lnTo>
                    <a:lnTo>
                      <a:pt x="43" y="3903"/>
                    </a:lnTo>
                    <a:lnTo>
                      <a:pt x="0" y="4268"/>
                    </a:lnTo>
                    <a:lnTo>
                      <a:pt x="0" y="4611"/>
                    </a:lnTo>
                    <a:lnTo>
                      <a:pt x="22" y="4954"/>
                    </a:lnTo>
                    <a:lnTo>
                      <a:pt x="64" y="5319"/>
                    </a:lnTo>
                    <a:lnTo>
                      <a:pt x="150" y="5662"/>
                    </a:lnTo>
                    <a:lnTo>
                      <a:pt x="236" y="6005"/>
                    </a:lnTo>
                    <a:lnTo>
                      <a:pt x="365" y="6327"/>
                    </a:lnTo>
                    <a:lnTo>
                      <a:pt x="493" y="6648"/>
                    </a:lnTo>
                    <a:lnTo>
                      <a:pt x="643" y="6970"/>
                    </a:lnTo>
                    <a:lnTo>
                      <a:pt x="815" y="7292"/>
                    </a:lnTo>
                    <a:lnTo>
                      <a:pt x="1008" y="7592"/>
                    </a:lnTo>
                    <a:lnTo>
                      <a:pt x="1222" y="7871"/>
                    </a:lnTo>
                    <a:lnTo>
                      <a:pt x="1480" y="8128"/>
                    </a:lnTo>
                    <a:lnTo>
                      <a:pt x="1737" y="8342"/>
                    </a:lnTo>
                    <a:lnTo>
                      <a:pt x="1909" y="8471"/>
                    </a:lnTo>
                    <a:lnTo>
                      <a:pt x="2102" y="8578"/>
                    </a:lnTo>
                    <a:lnTo>
                      <a:pt x="2295" y="8685"/>
                    </a:lnTo>
                    <a:lnTo>
                      <a:pt x="2488" y="8771"/>
                    </a:lnTo>
                    <a:lnTo>
                      <a:pt x="2874" y="8900"/>
                    </a:lnTo>
                    <a:lnTo>
                      <a:pt x="3281" y="8986"/>
                    </a:lnTo>
                    <a:lnTo>
                      <a:pt x="3689" y="9050"/>
                    </a:lnTo>
                    <a:lnTo>
                      <a:pt x="4439" y="9050"/>
                    </a:lnTo>
                    <a:lnTo>
                      <a:pt x="4761" y="9029"/>
                    </a:lnTo>
                    <a:lnTo>
                      <a:pt x="5061" y="8964"/>
                    </a:lnTo>
                    <a:lnTo>
                      <a:pt x="5383" y="8900"/>
                    </a:lnTo>
                    <a:lnTo>
                      <a:pt x="5704" y="8814"/>
                    </a:lnTo>
                    <a:lnTo>
                      <a:pt x="6004" y="8707"/>
                    </a:lnTo>
                    <a:lnTo>
                      <a:pt x="6305" y="8600"/>
                    </a:lnTo>
                    <a:lnTo>
                      <a:pt x="6605" y="8450"/>
                    </a:lnTo>
                    <a:lnTo>
                      <a:pt x="6884" y="8299"/>
                    </a:lnTo>
                    <a:lnTo>
                      <a:pt x="7162" y="8128"/>
                    </a:lnTo>
                    <a:lnTo>
                      <a:pt x="7420" y="7956"/>
                    </a:lnTo>
                    <a:lnTo>
                      <a:pt x="7677" y="7742"/>
                    </a:lnTo>
                    <a:lnTo>
                      <a:pt x="7913" y="7527"/>
                    </a:lnTo>
                    <a:lnTo>
                      <a:pt x="8127" y="7313"/>
                    </a:lnTo>
                    <a:lnTo>
                      <a:pt x="8320" y="7077"/>
                    </a:lnTo>
                    <a:lnTo>
                      <a:pt x="8513" y="6820"/>
                    </a:lnTo>
                    <a:lnTo>
                      <a:pt x="8685" y="6520"/>
                    </a:lnTo>
                    <a:lnTo>
                      <a:pt x="8835" y="6262"/>
                    </a:lnTo>
                    <a:lnTo>
                      <a:pt x="8964" y="5962"/>
                    </a:lnTo>
                    <a:lnTo>
                      <a:pt x="9071" y="5683"/>
                    </a:lnTo>
                    <a:lnTo>
                      <a:pt x="9157" y="5383"/>
                    </a:lnTo>
                    <a:lnTo>
                      <a:pt x="9221" y="5083"/>
                    </a:lnTo>
                    <a:lnTo>
                      <a:pt x="9285" y="4783"/>
                    </a:lnTo>
                    <a:lnTo>
                      <a:pt x="9307" y="4482"/>
                    </a:lnTo>
                    <a:lnTo>
                      <a:pt x="9307" y="4182"/>
                    </a:lnTo>
                    <a:lnTo>
                      <a:pt x="9307" y="3861"/>
                    </a:lnTo>
                    <a:lnTo>
                      <a:pt x="9264" y="3560"/>
                    </a:lnTo>
                    <a:lnTo>
                      <a:pt x="9200" y="3260"/>
                    </a:lnTo>
                    <a:lnTo>
                      <a:pt x="9135" y="2981"/>
                    </a:lnTo>
                    <a:lnTo>
                      <a:pt x="9028" y="2681"/>
                    </a:lnTo>
                    <a:lnTo>
                      <a:pt x="8899" y="2402"/>
                    </a:lnTo>
                    <a:lnTo>
                      <a:pt x="8749" y="2124"/>
                    </a:lnTo>
                    <a:lnTo>
                      <a:pt x="8578" y="1866"/>
                    </a:lnTo>
                    <a:lnTo>
                      <a:pt x="8406" y="1652"/>
                    </a:lnTo>
                    <a:lnTo>
                      <a:pt x="8213" y="1437"/>
                    </a:lnTo>
                    <a:lnTo>
                      <a:pt x="8020" y="1244"/>
                    </a:lnTo>
                    <a:lnTo>
                      <a:pt x="7806" y="1073"/>
                    </a:lnTo>
                    <a:lnTo>
                      <a:pt x="7591" y="901"/>
                    </a:lnTo>
                    <a:lnTo>
                      <a:pt x="7355" y="773"/>
                    </a:lnTo>
                    <a:lnTo>
                      <a:pt x="7098" y="644"/>
                    </a:lnTo>
                    <a:lnTo>
                      <a:pt x="6841" y="537"/>
                    </a:lnTo>
                    <a:lnTo>
                      <a:pt x="6583" y="451"/>
                    </a:lnTo>
                    <a:lnTo>
                      <a:pt x="6305" y="387"/>
                    </a:lnTo>
                    <a:lnTo>
                      <a:pt x="6026" y="344"/>
                    </a:lnTo>
                    <a:lnTo>
                      <a:pt x="5747" y="344"/>
                    </a:lnTo>
                    <a:lnTo>
                      <a:pt x="5683" y="322"/>
                    </a:lnTo>
                    <a:lnTo>
                      <a:pt x="5447" y="344"/>
                    </a:lnTo>
                    <a:lnTo>
                      <a:pt x="5147" y="365"/>
                    </a:lnTo>
                    <a:lnTo>
                      <a:pt x="4997" y="387"/>
                    </a:lnTo>
                    <a:lnTo>
                      <a:pt x="4868" y="408"/>
                    </a:lnTo>
                    <a:lnTo>
                      <a:pt x="4761" y="451"/>
                    </a:lnTo>
                    <a:lnTo>
                      <a:pt x="4696" y="515"/>
                    </a:lnTo>
                    <a:lnTo>
                      <a:pt x="4825" y="344"/>
                    </a:lnTo>
                    <a:lnTo>
                      <a:pt x="4868" y="301"/>
                    </a:lnTo>
                    <a:lnTo>
                      <a:pt x="4868" y="237"/>
                    </a:lnTo>
                    <a:lnTo>
                      <a:pt x="4868" y="172"/>
                    </a:lnTo>
                    <a:lnTo>
                      <a:pt x="4846" y="129"/>
                    </a:lnTo>
                    <a:lnTo>
                      <a:pt x="4825" y="86"/>
                    </a:lnTo>
                    <a:lnTo>
                      <a:pt x="4782" y="44"/>
                    </a:lnTo>
                    <a:lnTo>
                      <a:pt x="4739" y="2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2" name="Google Shape;15372;p37"/>
              <p:cNvSpPr/>
              <p:nvPr/>
            </p:nvSpPr>
            <p:spPr>
              <a:xfrm>
                <a:off x="3143625" y="681875"/>
                <a:ext cx="232675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9050" fill="none" extrusionOk="0">
                    <a:moveTo>
                      <a:pt x="4675" y="1"/>
                    </a:moveTo>
                    <a:lnTo>
                      <a:pt x="4675" y="1"/>
                    </a:lnTo>
                    <a:lnTo>
                      <a:pt x="4675" y="1"/>
                    </a:lnTo>
                    <a:lnTo>
                      <a:pt x="4675" y="1"/>
                    </a:lnTo>
                    <a:lnTo>
                      <a:pt x="4332" y="22"/>
                    </a:lnTo>
                    <a:lnTo>
                      <a:pt x="3989" y="65"/>
                    </a:lnTo>
                    <a:lnTo>
                      <a:pt x="3646" y="129"/>
                    </a:lnTo>
                    <a:lnTo>
                      <a:pt x="3303" y="215"/>
                    </a:lnTo>
                    <a:lnTo>
                      <a:pt x="2981" y="322"/>
                    </a:lnTo>
                    <a:lnTo>
                      <a:pt x="2659" y="451"/>
                    </a:lnTo>
                    <a:lnTo>
                      <a:pt x="2359" y="623"/>
                    </a:lnTo>
                    <a:lnTo>
                      <a:pt x="2059" y="794"/>
                    </a:lnTo>
                    <a:lnTo>
                      <a:pt x="2059" y="794"/>
                    </a:lnTo>
                    <a:lnTo>
                      <a:pt x="1737" y="1030"/>
                    </a:lnTo>
                    <a:lnTo>
                      <a:pt x="1458" y="1266"/>
                    </a:lnTo>
                    <a:lnTo>
                      <a:pt x="1180" y="1545"/>
                    </a:lnTo>
                    <a:lnTo>
                      <a:pt x="922" y="1845"/>
                    </a:lnTo>
                    <a:lnTo>
                      <a:pt x="708" y="2166"/>
                    </a:lnTo>
                    <a:lnTo>
                      <a:pt x="515" y="2510"/>
                    </a:lnTo>
                    <a:lnTo>
                      <a:pt x="343" y="2853"/>
                    </a:lnTo>
                    <a:lnTo>
                      <a:pt x="193" y="3217"/>
                    </a:lnTo>
                    <a:lnTo>
                      <a:pt x="193" y="3217"/>
                    </a:lnTo>
                    <a:lnTo>
                      <a:pt x="107" y="3560"/>
                    </a:lnTo>
                    <a:lnTo>
                      <a:pt x="43" y="3903"/>
                    </a:lnTo>
                    <a:lnTo>
                      <a:pt x="0" y="4268"/>
                    </a:lnTo>
                    <a:lnTo>
                      <a:pt x="0" y="4611"/>
                    </a:lnTo>
                    <a:lnTo>
                      <a:pt x="22" y="4954"/>
                    </a:lnTo>
                    <a:lnTo>
                      <a:pt x="64" y="5319"/>
                    </a:lnTo>
                    <a:lnTo>
                      <a:pt x="150" y="5662"/>
                    </a:lnTo>
                    <a:lnTo>
                      <a:pt x="236" y="6005"/>
                    </a:lnTo>
                    <a:lnTo>
                      <a:pt x="236" y="6005"/>
                    </a:lnTo>
                    <a:lnTo>
                      <a:pt x="365" y="6327"/>
                    </a:lnTo>
                    <a:lnTo>
                      <a:pt x="493" y="6648"/>
                    </a:lnTo>
                    <a:lnTo>
                      <a:pt x="643" y="6970"/>
                    </a:lnTo>
                    <a:lnTo>
                      <a:pt x="815" y="7292"/>
                    </a:lnTo>
                    <a:lnTo>
                      <a:pt x="1008" y="7592"/>
                    </a:lnTo>
                    <a:lnTo>
                      <a:pt x="1222" y="7871"/>
                    </a:lnTo>
                    <a:lnTo>
                      <a:pt x="1480" y="8128"/>
                    </a:lnTo>
                    <a:lnTo>
                      <a:pt x="1737" y="8342"/>
                    </a:lnTo>
                    <a:lnTo>
                      <a:pt x="1737" y="8342"/>
                    </a:lnTo>
                    <a:lnTo>
                      <a:pt x="1909" y="8471"/>
                    </a:lnTo>
                    <a:lnTo>
                      <a:pt x="2102" y="8578"/>
                    </a:lnTo>
                    <a:lnTo>
                      <a:pt x="2295" y="8685"/>
                    </a:lnTo>
                    <a:lnTo>
                      <a:pt x="2488" y="8771"/>
                    </a:lnTo>
                    <a:lnTo>
                      <a:pt x="2488" y="8771"/>
                    </a:lnTo>
                    <a:lnTo>
                      <a:pt x="2874" y="8900"/>
                    </a:lnTo>
                    <a:lnTo>
                      <a:pt x="3281" y="8986"/>
                    </a:lnTo>
                    <a:lnTo>
                      <a:pt x="3689" y="9050"/>
                    </a:lnTo>
                    <a:lnTo>
                      <a:pt x="4117" y="9050"/>
                    </a:lnTo>
                    <a:lnTo>
                      <a:pt x="4117" y="9050"/>
                    </a:lnTo>
                    <a:lnTo>
                      <a:pt x="4439" y="9050"/>
                    </a:lnTo>
                    <a:lnTo>
                      <a:pt x="4761" y="9029"/>
                    </a:lnTo>
                    <a:lnTo>
                      <a:pt x="5061" y="8964"/>
                    </a:lnTo>
                    <a:lnTo>
                      <a:pt x="5383" y="8900"/>
                    </a:lnTo>
                    <a:lnTo>
                      <a:pt x="5704" y="8814"/>
                    </a:lnTo>
                    <a:lnTo>
                      <a:pt x="6004" y="8707"/>
                    </a:lnTo>
                    <a:lnTo>
                      <a:pt x="6305" y="8600"/>
                    </a:lnTo>
                    <a:lnTo>
                      <a:pt x="6605" y="8450"/>
                    </a:lnTo>
                    <a:lnTo>
                      <a:pt x="6884" y="8299"/>
                    </a:lnTo>
                    <a:lnTo>
                      <a:pt x="7162" y="8128"/>
                    </a:lnTo>
                    <a:lnTo>
                      <a:pt x="7420" y="7956"/>
                    </a:lnTo>
                    <a:lnTo>
                      <a:pt x="7677" y="7742"/>
                    </a:lnTo>
                    <a:lnTo>
                      <a:pt x="7913" y="7527"/>
                    </a:lnTo>
                    <a:lnTo>
                      <a:pt x="8127" y="7313"/>
                    </a:lnTo>
                    <a:lnTo>
                      <a:pt x="8320" y="7077"/>
                    </a:lnTo>
                    <a:lnTo>
                      <a:pt x="8513" y="6820"/>
                    </a:lnTo>
                    <a:lnTo>
                      <a:pt x="8513" y="6820"/>
                    </a:lnTo>
                    <a:lnTo>
                      <a:pt x="8685" y="6520"/>
                    </a:lnTo>
                    <a:lnTo>
                      <a:pt x="8685" y="6520"/>
                    </a:lnTo>
                    <a:lnTo>
                      <a:pt x="8835" y="6262"/>
                    </a:lnTo>
                    <a:lnTo>
                      <a:pt x="8964" y="5962"/>
                    </a:lnTo>
                    <a:lnTo>
                      <a:pt x="9071" y="5683"/>
                    </a:lnTo>
                    <a:lnTo>
                      <a:pt x="9157" y="5383"/>
                    </a:lnTo>
                    <a:lnTo>
                      <a:pt x="9221" y="5083"/>
                    </a:lnTo>
                    <a:lnTo>
                      <a:pt x="9285" y="4783"/>
                    </a:lnTo>
                    <a:lnTo>
                      <a:pt x="9307" y="4482"/>
                    </a:lnTo>
                    <a:lnTo>
                      <a:pt x="9307" y="4182"/>
                    </a:lnTo>
                    <a:lnTo>
                      <a:pt x="9307" y="3861"/>
                    </a:lnTo>
                    <a:lnTo>
                      <a:pt x="9264" y="3560"/>
                    </a:lnTo>
                    <a:lnTo>
                      <a:pt x="9200" y="3260"/>
                    </a:lnTo>
                    <a:lnTo>
                      <a:pt x="9135" y="2981"/>
                    </a:lnTo>
                    <a:lnTo>
                      <a:pt x="9028" y="2681"/>
                    </a:lnTo>
                    <a:lnTo>
                      <a:pt x="8899" y="2402"/>
                    </a:lnTo>
                    <a:lnTo>
                      <a:pt x="8749" y="2124"/>
                    </a:lnTo>
                    <a:lnTo>
                      <a:pt x="8578" y="1866"/>
                    </a:lnTo>
                    <a:lnTo>
                      <a:pt x="8578" y="1866"/>
                    </a:lnTo>
                    <a:lnTo>
                      <a:pt x="8406" y="1652"/>
                    </a:lnTo>
                    <a:lnTo>
                      <a:pt x="8213" y="1437"/>
                    </a:lnTo>
                    <a:lnTo>
                      <a:pt x="8020" y="1244"/>
                    </a:lnTo>
                    <a:lnTo>
                      <a:pt x="7806" y="1073"/>
                    </a:lnTo>
                    <a:lnTo>
                      <a:pt x="7591" y="901"/>
                    </a:lnTo>
                    <a:lnTo>
                      <a:pt x="7355" y="773"/>
                    </a:lnTo>
                    <a:lnTo>
                      <a:pt x="7098" y="644"/>
                    </a:lnTo>
                    <a:lnTo>
                      <a:pt x="6841" y="537"/>
                    </a:lnTo>
                    <a:lnTo>
                      <a:pt x="6841" y="537"/>
                    </a:lnTo>
                    <a:lnTo>
                      <a:pt x="6583" y="451"/>
                    </a:lnTo>
                    <a:lnTo>
                      <a:pt x="6305" y="387"/>
                    </a:lnTo>
                    <a:lnTo>
                      <a:pt x="6026" y="344"/>
                    </a:lnTo>
                    <a:lnTo>
                      <a:pt x="5747" y="344"/>
                    </a:lnTo>
                    <a:lnTo>
                      <a:pt x="5747" y="344"/>
                    </a:lnTo>
                    <a:lnTo>
                      <a:pt x="5683" y="322"/>
                    </a:lnTo>
                    <a:lnTo>
                      <a:pt x="5683" y="322"/>
                    </a:lnTo>
                    <a:lnTo>
                      <a:pt x="5447" y="344"/>
                    </a:lnTo>
                    <a:lnTo>
                      <a:pt x="5147" y="365"/>
                    </a:lnTo>
                    <a:lnTo>
                      <a:pt x="4997" y="387"/>
                    </a:lnTo>
                    <a:lnTo>
                      <a:pt x="4868" y="408"/>
                    </a:lnTo>
                    <a:lnTo>
                      <a:pt x="4761" y="451"/>
                    </a:lnTo>
                    <a:lnTo>
                      <a:pt x="4696" y="515"/>
                    </a:lnTo>
                    <a:lnTo>
                      <a:pt x="4696" y="515"/>
                    </a:lnTo>
                    <a:lnTo>
                      <a:pt x="4825" y="344"/>
                    </a:lnTo>
                    <a:lnTo>
                      <a:pt x="4825" y="344"/>
                    </a:lnTo>
                    <a:lnTo>
                      <a:pt x="4868" y="301"/>
                    </a:lnTo>
                    <a:lnTo>
                      <a:pt x="4868" y="237"/>
                    </a:lnTo>
                    <a:lnTo>
                      <a:pt x="4868" y="172"/>
                    </a:lnTo>
                    <a:lnTo>
                      <a:pt x="4846" y="129"/>
                    </a:lnTo>
                    <a:lnTo>
                      <a:pt x="4825" y="86"/>
                    </a:lnTo>
                    <a:lnTo>
                      <a:pt x="4782" y="44"/>
                    </a:lnTo>
                    <a:lnTo>
                      <a:pt x="4739" y="22"/>
                    </a:lnTo>
                    <a:lnTo>
                      <a:pt x="46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3" name="Google Shape;15373;p37"/>
              <p:cNvSpPr/>
              <p:nvPr/>
            </p:nvSpPr>
            <p:spPr>
              <a:xfrm>
                <a:off x="2937750" y="723700"/>
                <a:ext cx="31365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546" h="11259" extrusionOk="0">
                    <a:moveTo>
                      <a:pt x="6305" y="0"/>
                    </a:moveTo>
                    <a:lnTo>
                      <a:pt x="6048" y="22"/>
                    </a:lnTo>
                    <a:lnTo>
                      <a:pt x="5791" y="43"/>
                    </a:lnTo>
                    <a:lnTo>
                      <a:pt x="5533" y="86"/>
                    </a:lnTo>
                    <a:lnTo>
                      <a:pt x="5276" y="150"/>
                    </a:lnTo>
                    <a:lnTo>
                      <a:pt x="5019" y="236"/>
                    </a:lnTo>
                    <a:lnTo>
                      <a:pt x="4633" y="365"/>
                    </a:lnTo>
                    <a:lnTo>
                      <a:pt x="4268" y="536"/>
                    </a:lnTo>
                    <a:lnTo>
                      <a:pt x="3925" y="751"/>
                    </a:lnTo>
                    <a:lnTo>
                      <a:pt x="3582" y="987"/>
                    </a:lnTo>
                    <a:lnTo>
                      <a:pt x="3367" y="1158"/>
                    </a:lnTo>
                    <a:lnTo>
                      <a:pt x="3153" y="1351"/>
                    </a:lnTo>
                    <a:lnTo>
                      <a:pt x="2939" y="1566"/>
                    </a:lnTo>
                    <a:lnTo>
                      <a:pt x="2746" y="1780"/>
                    </a:lnTo>
                    <a:lnTo>
                      <a:pt x="2553" y="2016"/>
                    </a:lnTo>
                    <a:lnTo>
                      <a:pt x="2381" y="2252"/>
                    </a:lnTo>
                    <a:lnTo>
                      <a:pt x="2038" y="2745"/>
                    </a:lnTo>
                    <a:lnTo>
                      <a:pt x="1759" y="3281"/>
                    </a:lnTo>
                    <a:lnTo>
                      <a:pt x="1502" y="3817"/>
                    </a:lnTo>
                    <a:lnTo>
                      <a:pt x="1287" y="4375"/>
                    </a:lnTo>
                    <a:lnTo>
                      <a:pt x="1094" y="4932"/>
                    </a:lnTo>
                    <a:lnTo>
                      <a:pt x="923" y="5426"/>
                    </a:lnTo>
                    <a:lnTo>
                      <a:pt x="730" y="5919"/>
                    </a:lnTo>
                    <a:lnTo>
                      <a:pt x="387" y="6927"/>
                    </a:lnTo>
                    <a:lnTo>
                      <a:pt x="237" y="7420"/>
                    </a:lnTo>
                    <a:lnTo>
                      <a:pt x="108" y="7935"/>
                    </a:lnTo>
                    <a:lnTo>
                      <a:pt x="44" y="8449"/>
                    </a:lnTo>
                    <a:lnTo>
                      <a:pt x="1" y="8707"/>
                    </a:lnTo>
                    <a:lnTo>
                      <a:pt x="1" y="8964"/>
                    </a:lnTo>
                    <a:lnTo>
                      <a:pt x="1" y="9307"/>
                    </a:lnTo>
                    <a:lnTo>
                      <a:pt x="65" y="9629"/>
                    </a:lnTo>
                    <a:lnTo>
                      <a:pt x="86" y="9800"/>
                    </a:lnTo>
                    <a:lnTo>
                      <a:pt x="151" y="9950"/>
                    </a:lnTo>
                    <a:lnTo>
                      <a:pt x="215" y="10100"/>
                    </a:lnTo>
                    <a:lnTo>
                      <a:pt x="279" y="10229"/>
                    </a:lnTo>
                    <a:lnTo>
                      <a:pt x="408" y="10401"/>
                    </a:lnTo>
                    <a:lnTo>
                      <a:pt x="537" y="10551"/>
                    </a:lnTo>
                    <a:lnTo>
                      <a:pt x="687" y="10679"/>
                    </a:lnTo>
                    <a:lnTo>
                      <a:pt x="858" y="10808"/>
                    </a:lnTo>
                    <a:lnTo>
                      <a:pt x="1030" y="10894"/>
                    </a:lnTo>
                    <a:lnTo>
                      <a:pt x="1223" y="10980"/>
                    </a:lnTo>
                    <a:lnTo>
                      <a:pt x="1416" y="11065"/>
                    </a:lnTo>
                    <a:lnTo>
                      <a:pt x="1609" y="11108"/>
                    </a:lnTo>
                    <a:lnTo>
                      <a:pt x="2059" y="11194"/>
                    </a:lnTo>
                    <a:lnTo>
                      <a:pt x="2510" y="11237"/>
                    </a:lnTo>
                    <a:lnTo>
                      <a:pt x="2981" y="11258"/>
                    </a:lnTo>
                    <a:lnTo>
                      <a:pt x="3453" y="11237"/>
                    </a:lnTo>
                    <a:lnTo>
                      <a:pt x="3903" y="11215"/>
                    </a:lnTo>
                    <a:lnTo>
                      <a:pt x="4375" y="11173"/>
                    </a:lnTo>
                    <a:lnTo>
                      <a:pt x="5297" y="11087"/>
                    </a:lnTo>
                    <a:lnTo>
                      <a:pt x="6262" y="11001"/>
                    </a:lnTo>
                    <a:lnTo>
                      <a:pt x="7227" y="10937"/>
                    </a:lnTo>
                    <a:lnTo>
                      <a:pt x="8214" y="10894"/>
                    </a:lnTo>
                    <a:lnTo>
                      <a:pt x="9179" y="10894"/>
                    </a:lnTo>
                    <a:lnTo>
                      <a:pt x="9693" y="10937"/>
                    </a:lnTo>
                    <a:lnTo>
                      <a:pt x="10229" y="10937"/>
                    </a:lnTo>
                    <a:lnTo>
                      <a:pt x="10487" y="10915"/>
                    </a:lnTo>
                    <a:lnTo>
                      <a:pt x="10744" y="10872"/>
                    </a:lnTo>
                    <a:lnTo>
                      <a:pt x="10980" y="10808"/>
                    </a:lnTo>
                    <a:lnTo>
                      <a:pt x="11216" y="10722"/>
                    </a:lnTo>
                    <a:lnTo>
                      <a:pt x="11366" y="10658"/>
                    </a:lnTo>
                    <a:lnTo>
                      <a:pt x="11516" y="10572"/>
                    </a:lnTo>
                    <a:lnTo>
                      <a:pt x="11752" y="10358"/>
                    </a:lnTo>
                    <a:lnTo>
                      <a:pt x="11988" y="10122"/>
                    </a:lnTo>
                    <a:lnTo>
                      <a:pt x="12159" y="9864"/>
                    </a:lnTo>
                    <a:lnTo>
                      <a:pt x="12309" y="9564"/>
                    </a:lnTo>
                    <a:lnTo>
                      <a:pt x="12438" y="9264"/>
                    </a:lnTo>
                    <a:lnTo>
                      <a:pt x="12502" y="8942"/>
                    </a:lnTo>
                    <a:lnTo>
                      <a:pt x="12545" y="8642"/>
                    </a:lnTo>
                    <a:lnTo>
                      <a:pt x="12545" y="8406"/>
                    </a:lnTo>
                    <a:lnTo>
                      <a:pt x="12545" y="8192"/>
                    </a:lnTo>
                    <a:lnTo>
                      <a:pt x="12502" y="7763"/>
                    </a:lnTo>
                    <a:lnTo>
                      <a:pt x="12417" y="7334"/>
                    </a:lnTo>
                    <a:lnTo>
                      <a:pt x="12331" y="6905"/>
                    </a:lnTo>
                    <a:lnTo>
                      <a:pt x="12138" y="6090"/>
                    </a:lnTo>
                    <a:lnTo>
                      <a:pt x="11902" y="5275"/>
                    </a:lnTo>
                    <a:lnTo>
                      <a:pt x="11645" y="4482"/>
                    </a:lnTo>
                    <a:lnTo>
                      <a:pt x="11495" y="4096"/>
                    </a:lnTo>
                    <a:lnTo>
                      <a:pt x="11345" y="3710"/>
                    </a:lnTo>
                    <a:lnTo>
                      <a:pt x="11109" y="3260"/>
                    </a:lnTo>
                    <a:lnTo>
                      <a:pt x="10873" y="2809"/>
                    </a:lnTo>
                    <a:lnTo>
                      <a:pt x="10594" y="2381"/>
                    </a:lnTo>
                    <a:lnTo>
                      <a:pt x="10272" y="1995"/>
                    </a:lnTo>
                    <a:lnTo>
                      <a:pt x="9951" y="1630"/>
                    </a:lnTo>
                    <a:lnTo>
                      <a:pt x="9586" y="1287"/>
                    </a:lnTo>
                    <a:lnTo>
                      <a:pt x="9222" y="965"/>
                    </a:lnTo>
                    <a:lnTo>
                      <a:pt x="8814" y="708"/>
                    </a:lnTo>
                    <a:lnTo>
                      <a:pt x="8407" y="472"/>
                    </a:lnTo>
                    <a:lnTo>
                      <a:pt x="7956" y="279"/>
                    </a:lnTo>
                    <a:lnTo>
                      <a:pt x="7506" y="129"/>
                    </a:lnTo>
                    <a:lnTo>
                      <a:pt x="7270" y="86"/>
                    </a:lnTo>
                    <a:lnTo>
                      <a:pt x="7034" y="43"/>
                    </a:lnTo>
                    <a:lnTo>
                      <a:pt x="6798" y="22"/>
                    </a:lnTo>
                    <a:lnTo>
                      <a:pt x="6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4" name="Google Shape;15374;p37"/>
              <p:cNvSpPr/>
              <p:nvPr/>
            </p:nvSpPr>
            <p:spPr>
              <a:xfrm>
                <a:off x="2894875" y="744600"/>
                <a:ext cx="670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2703" extrusionOk="0">
                    <a:moveTo>
                      <a:pt x="1265" y="1"/>
                    </a:moveTo>
                    <a:lnTo>
                      <a:pt x="1137" y="22"/>
                    </a:lnTo>
                    <a:lnTo>
                      <a:pt x="987" y="43"/>
                    </a:lnTo>
                    <a:lnTo>
                      <a:pt x="858" y="86"/>
                    </a:lnTo>
                    <a:lnTo>
                      <a:pt x="751" y="151"/>
                    </a:lnTo>
                    <a:lnTo>
                      <a:pt x="515" y="279"/>
                    </a:lnTo>
                    <a:lnTo>
                      <a:pt x="343" y="451"/>
                    </a:lnTo>
                    <a:lnTo>
                      <a:pt x="193" y="665"/>
                    </a:lnTo>
                    <a:lnTo>
                      <a:pt x="65" y="901"/>
                    </a:lnTo>
                    <a:lnTo>
                      <a:pt x="43" y="1030"/>
                    </a:lnTo>
                    <a:lnTo>
                      <a:pt x="0" y="1159"/>
                    </a:lnTo>
                    <a:lnTo>
                      <a:pt x="0" y="1309"/>
                    </a:lnTo>
                    <a:lnTo>
                      <a:pt x="0" y="1437"/>
                    </a:lnTo>
                    <a:lnTo>
                      <a:pt x="22" y="1566"/>
                    </a:lnTo>
                    <a:lnTo>
                      <a:pt x="43" y="1716"/>
                    </a:lnTo>
                    <a:lnTo>
                      <a:pt x="86" y="1823"/>
                    </a:lnTo>
                    <a:lnTo>
                      <a:pt x="129" y="1952"/>
                    </a:lnTo>
                    <a:lnTo>
                      <a:pt x="279" y="2166"/>
                    </a:lnTo>
                    <a:lnTo>
                      <a:pt x="450" y="2359"/>
                    </a:lnTo>
                    <a:lnTo>
                      <a:pt x="665" y="2510"/>
                    </a:lnTo>
                    <a:lnTo>
                      <a:pt x="901" y="2638"/>
                    </a:lnTo>
                    <a:lnTo>
                      <a:pt x="1029" y="2660"/>
                    </a:lnTo>
                    <a:lnTo>
                      <a:pt x="1158" y="2681"/>
                    </a:lnTo>
                    <a:lnTo>
                      <a:pt x="1287" y="2703"/>
                    </a:lnTo>
                    <a:lnTo>
                      <a:pt x="1415" y="2703"/>
                    </a:lnTo>
                    <a:lnTo>
                      <a:pt x="1566" y="2681"/>
                    </a:lnTo>
                    <a:lnTo>
                      <a:pt x="1694" y="2660"/>
                    </a:lnTo>
                    <a:lnTo>
                      <a:pt x="1823" y="2617"/>
                    </a:lnTo>
                    <a:lnTo>
                      <a:pt x="1952" y="2574"/>
                    </a:lnTo>
                    <a:lnTo>
                      <a:pt x="2166" y="2424"/>
                    </a:lnTo>
                    <a:lnTo>
                      <a:pt x="2359" y="2252"/>
                    </a:lnTo>
                    <a:lnTo>
                      <a:pt x="2509" y="2038"/>
                    </a:lnTo>
                    <a:lnTo>
                      <a:pt x="2616" y="1802"/>
                    </a:lnTo>
                    <a:lnTo>
                      <a:pt x="2659" y="1673"/>
                    </a:lnTo>
                    <a:lnTo>
                      <a:pt x="2681" y="1545"/>
                    </a:lnTo>
                    <a:lnTo>
                      <a:pt x="2681" y="1416"/>
                    </a:lnTo>
                    <a:lnTo>
                      <a:pt x="2681" y="1266"/>
                    </a:lnTo>
                    <a:lnTo>
                      <a:pt x="2681" y="1137"/>
                    </a:lnTo>
                    <a:lnTo>
                      <a:pt x="2638" y="1008"/>
                    </a:lnTo>
                    <a:lnTo>
                      <a:pt x="2595" y="880"/>
                    </a:lnTo>
                    <a:lnTo>
                      <a:pt x="2552" y="751"/>
                    </a:lnTo>
                    <a:lnTo>
                      <a:pt x="2423" y="537"/>
                    </a:lnTo>
                    <a:lnTo>
                      <a:pt x="2230" y="344"/>
                    </a:lnTo>
                    <a:lnTo>
                      <a:pt x="2037" y="194"/>
                    </a:lnTo>
                    <a:lnTo>
                      <a:pt x="1801" y="86"/>
                    </a:lnTo>
                    <a:lnTo>
                      <a:pt x="1673" y="43"/>
                    </a:lnTo>
                    <a:lnTo>
                      <a:pt x="1544" y="22"/>
                    </a:lnTo>
                    <a:lnTo>
                      <a:pt x="13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5" name="Google Shape;15375;p37"/>
              <p:cNvSpPr/>
              <p:nvPr/>
            </p:nvSpPr>
            <p:spPr>
              <a:xfrm>
                <a:off x="3221350" y="723700"/>
                <a:ext cx="6705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703" extrusionOk="0">
                    <a:moveTo>
                      <a:pt x="1266" y="0"/>
                    </a:moveTo>
                    <a:lnTo>
                      <a:pt x="1116" y="22"/>
                    </a:lnTo>
                    <a:lnTo>
                      <a:pt x="987" y="43"/>
                    </a:lnTo>
                    <a:lnTo>
                      <a:pt x="858" y="86"/>
                    </a:lnTo>
                    <a:lnTo>
                      <a:pt x="730" y="129"/>
                    </a:lnTo>
                    <a:lnTo>
                      <a:pt x="515" y="279"/>
                    </a:lnTo>
                    <a:lnTo>
                      <a:pt x="322" y="451"/>
                    </a:lnTo>
                    <a:lnTo>
                      <a:pt x="172" y="665"/>
                    </a:lnTo>
                    <a:lnTo>
                      <a:pt x="65" y="901"/>
                    </a:lnTo>
                    <a:lnTo>
                      <a:pt x="22" y="1030"/>
                    </a:lnTo>
                    <a:lnTo>
                      <a:pt x="1" y="1158"/>
                    </a:lnTo>
                    <a:lnTo>
                      <a:pt x="1" y="1287"/>
                    </a:lnTo>
                    <a:lnTo>
                      <a:pt x="1" y="1437"/>
                    </a:lnTo>
                    <a:lnTo>
                      <a:pt x="1" y="1566"/>
                    </a:lnTo>
                    <a:lnTo>
                      <a:pt x="43" y="1694"/>
                    </a:lnTo>
                    <a:lnTo>
                      <a:pt x="86" y="1823"/>
                    </a:lnTo>
                    <a:lnTo>
                      <a:pt x="129" y="1952"/>
                    </a:lnTo>
                    <a:lnTo>
                      <a:pt x="258" y="2166"/>
                    </a:lnTo>
                    <a:lnTo>
                      <a:pt x="451" y="2359"/>
                    </a:lnTo>
                    <a:lnTo>
                      <a:pt x="644" y="2509"/>
                    </a:lnTo>
                    <a:lnTo>
                      <a:pt x="880" y="2616"/>
                    </a:lnTo>
                    <a:lnTo>
                      <a:pt x="1008" y="2659"/>
                    </a:lnTo>
                    <a:lnTo>
                      <a:pt x="1137" y="2681"/>
                    </a:lnTo>
                    <a:lnTo>
                      <a:pt x="1287" y="2702"/>
                    </a:lnTo>
                    <a:lnTo>
                      <a:pt x="1416" y="2702"/>
                    </a:lnTo>
                    <a:lnTo>
                      <a:pt x="1566" y="2681"/>
                    </a:lnTo>
                    <a:lnTo>
                      <a:pt x="1695" y="2659"/>
                    </a:lnTo>
                    <a:lnTo>
                      <a:pt x="1823" y="2616"/>
                    </a:lnTo>
                    <a:lnTo>
                      <a:pt x="1930" y="2552"/>
                    </a:lnTo>
                    <a:lnTo>
                      <a:pt x="2166" y="2423"/>
                    </a:lnTo>
                    <a:lnTo>
                      <a:pt x="2338" y="2252"/>
                    </a:lnTo>
                    <a:lnTo>
                      <a:pt x="2509" y="2037"/>
                    </a:lnTo>
                    <a:lnTo>
                      <a:pt x="2617" y="1802"/>
                    </a:lnTo>
                    <a:lnTo>
                      <a:pt x="2638" y="1673"/>
                    </a:lnTo>
                    <a:lnTo>
                      <a:pt x="2681" y="1544"/>
                    </a:lnTo>
                    <a:lnTo>
                      <a:pt x="2681" y="1416"/>
                    </a:lnTo>
                    <a:lnTo>
                      <a:pt x="2681" y="1265"/>
                    </a:lnTo>
                    <a:lnTo>
                      <a:pt x="2660" y="1137"/>
                    </a:lnTo>
                    <a:lnTo>
                      <a:pt x="2638" y="987"/>
                    </a:lnTo>
                    <a:lnTo>
                      <a:pt x="2595" y="879"/>
                    </a:lnTo>
                    <a:lnTo>
                      <a:pt x="2552" y="751"/>
                    </a:lnTo>
                    <a:lnTo>
                      <a:pt x="2402" y="536"/>
                    </a:lnTo>
                    <a:lnTo>
                      <a:pt x="2231" y="343"/>
                    </a:lnTo>
                    <a:lnTo>
                      <a:pt x="2016" y="193"/>
                    </a:lnTo>
                    <a:lnTo>
                      <a:pt x="1780" y="86"/>
                    </a:lnTo>
                    <a:lnTo>
                      <a:pt x="1652" y="43"/>
                    </a:lnTo>
                    <a:lnTo>
                      <a:pt x="1523" y="22"/>
                    </a:lnTo>
                    <a:lnTo>
                      <a:pt x="13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6" name="Google Shape;15376;p37"/>
              <p:cNvSpPr/>
              <p:nvPr/>
            </p:nvSpPr>
            <p:spPr>
              <a:xfrm>
                <a:off x="3013350" y="752650"/>
                <a:ext cx="17585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7034" h="4247" extrusionOk="0">
                    <a:moveTo>
                      <a:pt x="3882" y="0"/>
                    </a:moveTo>
                    <a:lnTo>
                      <a:pt x="3431" y="22"/>
                    </a:lnTo>
                    <a:lnTo>
                      <a:pt x="2981" y="65"/>
                    </a:lnTo>
                    <a:lnTo>
                      <a:pt x="2574" y="129"/>
                    </a:lnTo>
                    <a:lnTo>
                      <a:pt x="2166" y="193"/>
                    </a:lnTo>
                    <a:lnTo>
                      <a:pt x="1802" y="279"/>
                    </a:lnTo>
                    <a:lnTo>
                      <a:pt x="1437" y="386"/>
                    </a:lnTo>
                    <a:lnTo>
                      <a:pt x="815" y="579"/>
                    </a:lnTo>
                    <a:lnTo>
                      <a:pt x="300" y="794"/>
                    </a:lnTo>
                    <a:lnTo>
                      <a:pt x="193" y="858"/>
                    </a:lnTo>
                    <a:lnTo>
                      <a:pt x="108" y="922"/>
                    </a:lnTo>
                    <a:lnTo>
                      <a:pt x="43" y="1008"/>
                    </a:lnTo>
                    <a:lnTo>
                      <a:pt x="22" y="1115"/>
                    </a:lnTo>
                    <a:lnTo>
                      <a:pt x="0" y="1223"/>
                    </a:lnTo>
                    <a:lnTo>
                      <a:pt x="22" y="1308"/>
                    </a:lnTo>
                    <a:lnTo>
                      <a:pt x="86" y="1416"/>
                    </a:lnTo>
                    <a:lnTo>
                      <a:pt x="150" y="1501"/>
                    </a:lnTo>
                    <a:lnTo>
                      <a:pt x="3217" y="4096"/>
                    </a:lnTo>
                    <a:lnTo>
                      <a:pt x="3303" y="4160"/>
                    </a:lnTo>
                    <a:lnTo>
                      <a:pt x="3410" y="4203"/>
                    </a:lnTo>
                    <a:lnTo>
                      <a:pt x="3517" y="4225"/>
                    </a:lnTo>
                    <a:lnTo>
                      <a:pt x="3624" y="4246"/>
                    </a:lnTo>
                    <a:lnTo>
                      <a:pt x="3732" y="4225"/>
                    </a:lnTo>
                    <a:lnTo>
                      <a:pt x="3839" y="4182"/>
                    </a:lnTo>
                    <a:lnTo>
                      <a:pt x="3946" y="4139"/>
                    </a:lnTo>
                    <a:lnTo>
                      <a:pt x="4032" y="4075"/>
                    </a:lnTo>
                    <a:lnTo>
                      <a:pt x="6905" y="1223"/>
                    </a:lnTo>
                    <a:lnTo>
                      <a:pt x="6970" y="1137"/>
                    </a:lnTo>
                    <a:lnTo>
                      <a:pt x="7012" y="1051"/>
                    </a:lnTo>
                    <a:lnTo>
                      <a:pt x="7034" y="944"/>
                    </a:lnTo>
                    <a:lnTo>
                      <a:pt x="7034" y="858"/>
                    </a:lnTo>
                    <a:lnTo>
                      <a:pt x="6991" y="772"/>
                    </a:lnTo>
                    <a:lnTo>
                      <a:pt x="6948" y="686"/>
                    </a:lnTo>
                    <a:lnTo>
                      <a:pt x="6862" y="622"/>
                    </a:lnTo>
                    <a:lnTo>
                      <a:pt x="6755" y="558"/>
                    </a:lnTo>
                    <a:lnTo>
                      <a:pt x="6262" y="365"/>
                    </a:lnTo>
                    <a:lnTo>
                      <a:pt x="5769" y="215"/>
                    </a:lnTo>
                    <a:lnTo>
                      <a:pt x="5297" y="129"/>
                    </a:lnTo>
                    <a:lnTo>
                      <a:pt x="4804" y="43"/>
                    </a:lnTo>
                    <a:lnTo>
                      <a:pt x="4332" y="22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7" name="Google Shape;15377;p37"/>
              <p:cNvSpPr/>
              <p:nvPr/>
            </p:nvSpPr>
            <p:spPr>
              <a:xfrm>
                <a:off x="3049275" y="849150"/>
                <a:ext cx="1072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4289" h="1566" extrusionOk="0">
                    <a:moveTo>
                      <a:pt x="2144" y="0"/>
                    </a:moveTo>
                    <a:lnTo>
                      <a:pt x="2144" y="22"/>
                    </a:lnTo>
                    <a:lnTo>
                      <a:pt x="1866" y="922"/>
                    </a:lnTo>
                    <a:lnTo>
                      <a:pt x="1823" y="1029"/>
                    </a:lnTo>
                    <a:lnTo>
                      <a:pt x="1758" y="1137"/>
                    </a:lnTo>
                    <a:lnTo>
                      <a:pt x="1673" y="1244"/>
                    </a:lnTo>
                    <a:lnTo>
                      <a:pt x="1565" y="1330"/>
                    </a:lnTo>
                    <a:lnTo>
                      <a:pt x="1480" y="1394"/>
                    </a:lnTo>
                    <a:lnTo>
                      <a:pt x="1351" y="1437"/>
                    </a:lnTo>
                    <a:lnTo>
                      <a:pt x="1244" y="1458"/>
                    </a:lnTo>
                    <a:lnTo>
                      <a:pt x="1115" y="1480"/>
                    </a:lnTo>
                    <a:lnTo>
                      <a:pt x="986" y="1458"/>
                    </a:lnTo>
                    <a:lnTo>
                      <a:pt x="879" y="1437"/>
                    </a:lnTo>
                    <a:lnTo>
                      <a:pt x="772" y="1394"/>
                    </a:lnTo>
                    <a:lnTo>
                      <a:pt x="772" y="1402"/>
                    </a:lnTo>
                    <a:lnTo>
                      <a:pt x="772" y="1402"/>
                    </a:lnTo>
                    <a:lnTo>
                      <a:pt x="64" y="965"/>
                    </a:lnTo>
                    <a:lnTo>
                      <a:pt x="21" y="944"/>
                    </a:lnTo>
                    <a:lnTo>
                      <a:pt x="0" y="965"/>
                    </a:lnTo>
                    <a:lnTo>
                      <a:pt x="0" y="1008"/>
                    </a:lnTo>
                    <a:lnTo>
                      <a:pt x="21" y="1029"/>
                    </a:lnTo>
                    <a:lnTo>
                      <a:pt x="751" y="1480"/>
                    </a:lnTo>
                    <a:lnTo>
                      <a:pt x="858" y="1523"/>
                    </a:lnTo>
                    <a:lnTo>
                      <a:pt x="965" y="1544"/>
                    </a:lnTo>
                    <a:lnTo>
                      <a:pt x="1115" y="1566"/>
                    </a:lnTo>
                    <a:lnTo>
                      <a:pt x="1244" y="1544"/>
                    </a:lnTo>
                    <a:lnTo>
                      <a:pt x="1372" y="1523"/>
                    </a:lnTo>
                    <a:lnTo>
                      <a:pt x="1501" y="1458"/>
                    </a:lnTo>
                    <a:lnTo>
                      <a:pt x="1630" y="1394"/>
                    </a:lnTo>
                    <a:lnTo>
                      <a:pt x="1737" y="1308"/>
                    </a:lnTo>
                    <a:lnTo>
                      <a:pt x="1823" y="1201"/>
                    </a:lnTo>
                    <a:lnTo>
                      <a:pt x="1887" y="1072"/>
                    </a:lnTo>
                    <a:lnTo>
                      <a:pt x="1951" y="944"/>
                    </a:lnTo>
                    <a:lnTo>
                      <a:pt x="2187" y="172"/>
                    </a:lnTo>
                    <a:lnTo>
                      <a:pt x="2445" y="944"/>
                    </a:lnTo>
                    <a:lnTo>
                      <a:pt x="2488" y="1051"/>
                    </a:lnTo>
                    <a:lnTo>
                      <a:pt x="2552" y="1158"/>
                    </a:lnTo>
                    <a:lnTo>
                      <a:pt x="2638" y="1265"/>
                    </a:lnTo>
                    <a:lnTo>
                      <a:pt x="2723" y="1330"/>
                    </a:lnTo>
                    <a:lnTo>
                      <a:pt x="2831" y="1394"/>
                    </a:lnTo>
                    <a:lnTo>
                      <a:pt x="2938" y="1458"/>
                    </a:lnTo>
                    <a:lnTo>
                      <a:pt x="3045" y="1501"/>
                    </a:lnTo>
                    <a:lnTo>
                      <a:pt x="3174" y="1523"/>
                    </a:lnTo>
                    <a:lnTo>
                      <a:pt x="3281" y="1523"/>
                    </a:lnTo>
                    <a:lnTo>
                      <a:pt x="3474" y="1501"/>
                    </a:lnTo>
                    <a:lnTo>
                      <a:pt x="3581" y="1458"/>
                    </a:lnTo>
                    <a:lnTo>
                      <a:pt x="3688" y="1415"/>
                    </a:lnTo>
                    <a:lnTo>
                      <a:pt x="4267" y="1029"/>
                    </a:lnTo>
                    <a:lnTo>
                      <a:pt x="4289" y="987"/>
                    </a:lnTo>
                    <a:lnTo>
                      <a:pt x="4267" y="965"/>
                    </a:lnTo>
                    <a:lnTo>
                      <a:pt x="4246" y="944"/>
                    </a:lnTo>
                    <a:lnTo>
                      <a:pt x="4224" y="944"/>
                    </a:lnTo>
                    <a:lnTo>
                      <a:pt x="3645" y="1351"/>
                    </a:lnTo>
                    <a:lnTo>
                      <a:pt x="3452" y="1415"/>
                    </a:lnTo>
                    <a:lnTo>
                      <a:pt x="3281" y="1437"/>
                    </a:lnTo>
                    <a:lnTo>
                      <a:pt x="3174" y="1437"/>
                    </a:lnTo>
                    <a:lnTo>
                      <a:pt x="3067" y="1415"/>
                    </a:lnTo>
                    <a:lnTo>
                      <a:pt x="2959" y="1373"/>
                    </a:lnTo>
                    <a:lnTo>
                      <a:pt x="2874" y="1330"/>
                    </a:lnTo>
                    <a:lnTo>
                      <a:pt x="2788" y="1265"/>
                    </a:lnTo>
                    <a:lnTo>
                      <a:pt x="2702" y="1201"/>
                    </a:lnTo>
                    <a:lnTo>
                      <a:pt x="2638" y="1115"/>
                    </a:lnTo>
                    <a:lnTo>
                      <a:pt x="2573" y="1008"/>
                    </a:lnTo>
                    <a:lnTo>
                      <a:pt x="2530" y="901"/>
                    </a:lnTo>
                    <a:lnTo>
                      <a:pt x="2209" y="22"/>
                    </a:lnTo>
                    <a:lnTo>
                      <a:pt x="2209" y="0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8" name="Google Shape;15378;p37"/>
              <p:cNvSpPr/>
              <p:nvPr/>
            </p:nvSpPr>
            <p:spPr>
              <a:xfrm>
                <a:off x="3072850" y="850225"/>
                <a:ext cx="56850" cy="6917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767" extrusionOk="0">
                    <a:moveTo>
                      <a:pt x="1244" y="0"/>
                    </a:moveTo>
                    <a:lnTo>
                      <a:pt x="966" y="879"/>
                    </a:lnTo>
                    <a:lnTo>
                      <a:pt x="901" y="1029"/>
                    </a:lnTo>
                    <a:lnTo>
                      <a:pt x="815" y="1158"/>
                    </a:lnTo>
                    <a:lnTo>
                      <a:pt x="730" y="1265"/>
                    </a:lnTo>
                    <a:lnTo>
                      <a:pt x="601" y="1351"/>
                    </a:lnTo>
                    <a:lnTo>
                      <a:pt x="472" y="1415"/>
                    </a:lnTo>
                    <a:lnTo>
                      <a:pt x="322" y="1458"/>
                    </a:lnTo>
                    <a:lnTo>
                      <a:pt x="172" y="1480"/>
                    </a:lnTo>
                    <a:lnTo>
                      <a:pt x="22" y="1458"/>
                    </a:lnTo>
                    <a:lnTo>
                      <a:pt x="1" y="1501"/>
                    </a:lnTo>
                    <a:lnTo>
                      <a:pt x="108" y="1716"/>
                    </a:lnTo>
                    <a:lnTo>
                      <a:pt x="215" y="1930"/>
                    </a:lnTo>
                    <a:lnTo>
                      <a:pt x="365" y="2187"/>
                    </a:lnTo>
                    <a:lnTo>
                      <a:pt x="558" y="2423"/>
                    </a:lnTo>
                    <a:lnTo>
                      <a:pt x="665" y="2530"/>
                    </a:lnTo>
                    <a:lnTo>
                      <a:pt x="794" y="2616"/>
                    </a:lnTo>
                    <a:lnTo>
                      <a:pt x="923" y="2681"/>
                    </a:lnTo>
                    <a:lnTo>
                      <a:pt x="1051" y="2745"/>
                    </a:lnTo>
                    <a:lnTo>
                      <a:pt x="1201" y="2766"/>
                    </a:lnTo>
                    <a:lnTo>
                      <a:pt x="1330" y="2745"/>
                    </a:lnTo>
                    <a:lnTo>
                      <a:pt x="1480" y="2702"/>
                    </a:lnTo>
                    <a:lnTo>
                      <a:pt x="1609" y="2638"/>
                    </a:lnTo>
                    <a:lnTo>
                      <a:pt x="1716" y="2573"/>
                    </a:lnTo>
                    <a:lnTo>
                      <a:pt x="1823" y="2488"/>
                    </a:lnTo>
                    <a:lnTo>
                      <a:pt x="1909" y="2380"/>
                    </a:lnTo>
                    <a:lnTo>
                      <a:pt x="1973" y="2273"/>
                    </a:lnTo>
                    <a:lnTo>
                      <a:pt x="2102" y="2059"/>
                    </a:lnTo>
                    <a:lnTo>
                      <a:pt x="2188" y="1844"/>
                    </a:lnTo>
                    <a:lnTo>
                      <a:pt x="2231" y="1673"/>
                    </a:lnTo>
                    <a:lnTo>
                      <a:pt x="2274" y="1501"/>
                    </a:lnTo>
                    <a:lnTo>
                      <a:pt x="2231" y="1437"/>
                    </a:lnTo>
                    <a:lnTo>
                      <a:pt x="2124" y="1415"/>
                    </a:lnTo>
                    <a:lnTo>
                      <a:pt x="2016" y="1372"/>
                    </a:lnTo>
                    <a:lnTo>
                      <a:pt x="1909" y="1330"/>
                    </a:lnTo>
                    <a:lnTo>
                      <a:pt x="1823" y="1265"/>
                    </a:lnTo>
                    <a:lnTo>
                      <a:pt x="1738" y="1179"/>
                    </a:lnTo>
                    <a:lnTo>
                      <a:pt x="1652" y="1094"/>
                    </a:lnTo>
                    <a:lnTo>
                      <a:pt x="1587" y="986"/>
                    </a:lnTo>
                    <a:lnTo>
                      <a:pt x="1545" y="879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9" name="Google Shape;15379;p37"/>
              <p:cNvSpPr/>
              <p:nvPr/>
            </p:nvSpPr>
            <p:spPr>
              <a:xfrm>
                <a:off x="2782825" y="811625"/>
                <a:ext cx="1431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2853" extrusionOk="0">
                    <a:moveTo>
                      <a:pt x="3067" y="0"/>
                    </a:moveTo>
                    <a:lnTo>
                      <a:pt x="2767" y="22"/>
                    </a:lnTo>
                    <a:lnTo>
                      <a:pt x="2488" y="43"/>
                    </a:lnTo>
                    <a:lnTo>
                      <a:pt x="2209" y="86"/>
                    </a:lnTo>
                    <a:lnTo>
                      <a:pt x="1930" y="129"/>
                    </a:lnTo>
                    <a:lnTo>
                      <a:pt x="1673" y="193"/>
                    </a:lnTo>
                    <a:lnTo>
                      <a:pt x="1416" y="279"/>
                    </a:lnTo>
                    <a:lnTo>
                      <a:pt x="1180" y="343"/>
                    </a:lnTo>
                    <a:lnTo>
                      <a:pt x="965" y="450"/>
                    </a:lnTo>
                    <a:lnTo>
                      <a:pt x="772" y="558"/>
                    </a:lnTo>
                    <a:lnTo>
                      <a:pt x="601" y="665"/>
                    </a:lnTo>
                    <a:lnTo>
                      <a:pt x="429" y="794"/>
                    </a:lnTo>
                    <a:lnTo>
                      <a:pt x="301" y="901"/>
                    </a:lnTo>
                    <a:lnTo>
                      <a:pt x="193" y="1029"/>
                    </a:lnTo>
                    <a:lnTo>
                      <a:pt x="86" y="1180"/>
                    </a:lnTo>
                    <a:lnTo>
                      <a:pt x="43" y="1308"/>
                    </a:lnTo>
                    <a:lnTo>
                      <a:pt x="0" y="1458"/>
                    </a:lnTo>
                    <a:lnTo>
                      <a:pt x="0" y="1608"/>
                    </a:lnTo>
                    <a:lnTo>
                      <a:pt x="22" y="1758"/>
                    </a:lnTo>
                    <a:lnTo>
                      <a:pt x="65" y="1887"/>
                    </a:lnTo>
                    <a:lnTo>
                      <a:pt x="151" y="2016"/>
                    </a:lnTo>
                    <a:lnTo>
                      <a:pt x="258" y="2144"/>
                    </a:lnTo>
                    <a:lnTo>
                      <a:pt x="386" y="2252"/>
                    </a:lnTo>
                    <a:lnTo>
                      <a:pt x="536" y="2359"/>
                    </a:lnTo>
                    <a:lnTo>
                      <a:pt x="708" y="2466"/>
                    </a:lnTo>
                    <a:lnTo>
                      <a:pt x="901" y="2552"/>
                    </a:lnTo>
                    <a:lnTo>
                      <a:pt x="1094" y="2638"/>
                    </a:lnTo>
                    <a:lnTo>
                      <a:pt x="1330" y="2702"/>
                    </a:lnTo>
                    <a:lnTo>
                      <a:pt x="1566" y="2766"/>
                    </a:lnTo>
                    <a:lnTo>
                      <a:pt x="1823" y="2809"/>
                    </a:lnTo>
                    <a:lnTo>
                      <a:pt x="2080" y="2831"/>
                    </a:lnTo>
                    <a:lnTo>
                      <a:pt x="2359" y="2852"/>
                    </a:lnTo>
                    <a:lnTo>
                      <a:pt x="2938" y="2852"/>
                    </a:lnTo>
                    <a:lnTo>
                      <a:pt x="3238" y="2831"/>
                    </a:lnTo>
                    <a:lnTo>
                      <a:pt x="3517" y="2788"/>
                    </a:lnTo>
                    <a:lnTo>
                      <a:pt x="3796" y="2745"/>
                    </a:lnTo>
                    <a:lnTo>
                      <a:pt x="4053" y="2681"/>
                    </a:lnTo>
                    <a:lnTo>
                      <a:pt x="4311" y="2595"/>
                    </a:lnTo>
                    <a:lnTo>
                      <a:pt x="4525" y="2509"/>
                    </a:lnTo>
                    <a:lnTo>
                      <a:pt x="4761" y="2423"/>
                    </a:lnTo>
                    <a:lnTo>
                      <a:pt x="4954" y="2316"/>
                    </a:lnTo>
                    <a:lnTo>
                      <a:pt x="5125" y="2209"/>
                    </a:lnTo>
                    <a:lnTo>
                      <a:pt x="5297" y="2080"/>
                    </a:lnTo>
                    <a:lnTo>
                      <a:pt x="5426" y="1951"/>
                    </a:lnTo>
                    <a:lnTo>
                      <a:pt x="5533" y="1823"/>
                    </a:lnTo>
                    <a:lnTo>
                      <a:pt x="5619" y="1694"/>
                    </a:lnTo>
                    <a:lnTo>
                      <a:pt x="5683" y="1544"/>
                    </a:lnTo>
                    <a:lnTo>
                      <a:pt x="5726" y="1415"/>
                    </a:lnTo>
                    <a:lnTo>
                      <a:pt x="5726" y="1265"/>
                    </a:lnTo>
                    <a:lnTo>
                      <a:pt x="5704" y="1115"/>
                    </a:lnTo>
                    <a:lnTo>
                      <a:pt x="5662" y="987"/>
                    </a:lnTo>
                    <a:lnTo>
                      <a:pt x="5576" y="858"/>
                    </a:lnTo>
                    <a:lnTo>
                      <a:pt x="5469" y="729"/>
                    </a:lnTo>
                    <a:lnTo>
                      <a:pt x="5340" y="601"/>
                    </a:lnTo>
                    <a:lnTo>
                      <a:pt x="5190" y="493"/>
                    </a:lnTo>
                    <a:lnTo>
                      <a:pt x="5018" y="408"/>
                    </a:lnTo>
                    <a:lnTo>
                      <a:pt x="4825" y="300"/>
                    </a:lnTo>
                    <a:lnTo>
                      <a:pt x="4611" y="236"/>
                    </a:lnTo>
                    <a:lnTo>
                      <a:pt x="4396" y="172"/>
                    </a:lnTo>
                    <a:lnTo>
                      <a:pt x="4161" y="107"/>
                    </a:lnTo>
                    <a:lnTo>
                      <a:pt x="3903" y="64"/>
                    </a:lnTo>
                    <a:lnTo>
                      <a:pt x="3624" y="22"/>
                    </a:lnTo>
                    <a:lnTo>
                      <a:pt x="33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0" name="Google Shape;15380;p37"/>
              <p:cNvSpPr/>
              <p:nvPr/>
            </p:nvSpPr>
            <p:spPr>
              <a:xfrm>
                <a:off x="3235300" y="794450"/>
                <a:ext cx="143700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875" extrusionOk="0">
                    <a:moveTo>
                      <a:pt x="3088" y="1"/>
                    </a:moveTo>
                    <a:lnTo>
                      <a:pt x="2788" y="22"/>
                    </a:lnTo>
                    <a:lnTo>
                      <a:pt x="2509" y="44"/>
                    </a:lnTo>
                    <a:lnTo>
                      <a:pt x="2209" y="87"/>
                    </a:lnTo>
                    <a:lnTo>
                      <a:pt x="1951" y="130"/>
                    </a:lnTo>
                    <a:lnTo>
                      <a:pt x="1694" y="194"/>
                    </a:lnTo>
                    <a:lnTo>
                      <a:pt x="1437" y="280"/>
                    </a:lnTo>
                    <a:lnTo>
                      <a:pt x="1201" y="365"/>
                    </a:lnTo>
                    <a:lnTo>
                      <a:pt x="986" y="451"/>
                    </a:lnTo>
                    <a:lnTo>
                      <a:pt x="793" y="558"/>
                    </a:lnTo>
                    <a:lnTo>
                      <a:pt x="600" y="666"/>
                    </a:lnTo>
                    <a:lnTo>
                      <a:pt x="450" y="794"/>
                    </a:lnTo>
                    <a:lnTo>
                      <a:pt x="322" y="923"/>
                    </a:lnTo>
                    <a:lnTo>
                      <a:pt x="193" y="1052"/>
                    </a:lnTo>
                    <a:lnTo>
                      <a:pt x="107" y="1180"/>
                    </a:lnTo>
                    <a:lnTo>
                      <a:pt x="43" y="1309"/>
                    </a:lnTo>
                    <a:lnTo>
                      <a:pt x="22" y="1459"/>
                    </a:lnTo>
                    <a:lnTo>
                      <a:pt x="0" y="1609"/>
                    </a:lnTo>
                    <a:lnTo>
                      <a:pt x="43" y="1759"/>
                    </a:lnTo>
                    <a:lnTo>
                      <a:pt x="86" y="1888"/>
                    </a:lnTo>
                    <a:lnTo>
                      <a:pt x="172" y="2017"/>
                    </a:lnTo>
                    <a:lnTo>
                      <a:pt x="257" y="2145"/>
                    </a:lnTo>
                    <a:lnTo>
                      <a:pt x="386" y="2274"/>
                    </a:lnTo>
                    <a:lnTo>
                      <a:pt x="558" y="2381"/>
                    </a:lnTo>
                    <a:lnTo>
                      <a:pt x="729" y="2467"/>
                    </a:lnTo>
                    <a:lnTo>
                      <a:pt x="901" y="2553"/>
                    </a:lnTo>
                    <a:lnTo>
                      <a:pt x="1115" y="2638"/>
                    </a:lnTo>
                    <a:lnTo>
                      <a:pt x="1351" y="2703"/>
                    </a:lnTo>
                    <a:lnTo>
                      <a:pt x="1587" y="2767"/>
                    </a:lnTo>
                    <a:lnTo>
                      <a:pt x="1844" y="2810"/>
                    </a:lnTo>
                    <a:lnTo>
                      <a:pt x="2102" y="2831"/>
                    </a:lnTo>
                    <a:lnTo>
                      <a:pt x="2380" y="2853"/>
                    </a:lnTo>
                    <a:lnTo>
                      <a:pt x="2659" y="2874"/>
                    </a:lnTo>
                    <a:lnTo>
                      <a:pt x="2959" y="2853"/>
                    </a:lnTo>
                    <a:lnTo>
                      <a:pt x="3260" y="2831"/>
                    </a:lnTo>
                    <a:lnTo>
                      <a:pt x="3538" y="2789"/>
                    </a:lnTo>
                    <a:lnTo>
                      <a:pt x="3817" y="2746"/>
                    </a:lnTo>
                    <a:lnTo>
                      <a:pt x="4074" y="2681"/>
                    </a:lnTo>
                    <a:lnTo>
                      <a:pt x="4332" y="2596"/>
                    </a:lnTo>
                    <a:lnTo>
                      <a:pt x="4546" y="2510"/>
                    </a:lnTo>
                    <a:lnTo>
                      <a:pt x="4761" y="2424"/>
                    </a:lnTo>
                    <a:lnTo>
                      <a:pt x="4975" y="2317"/>
                    </a:lnTo>
                    <a:lnTo>
                      <a:pt x="5147" y="2210"/>
                    </a:lnTo>
                    <a:lnTo>
                      <a:pt x="5297" y="2081"/>
                    </a:lnTo>
                    <a:lnTo>
                      <a:pt x="5447" y="1952"/>
                    </a:lnTo>
                    <a:lnTo>
                      <a:pt x="5554" y="1824"/>
                    </a:lnTo>
                    <a:lnTo>
                      <a:pt x="5640" y="1695"/>
                    </a:lnTo>
                    <a:lnTo>
                      <a:pt x="5704" y="1545"/>
                    </a:lnTo>
                    <a:lnTo>
                      <a:pt x="5747" y="1416"/>
                    </a:lnTo>
                    <a:lnTo>
                      <a:pt x="5747" y="1266"/>
                    </a:lnTo>
                    <a:lnTo>
                      <a:pt x="5726" y="1116"/>
                    </a:lnTo>
                    <a:lnTo>
                      <a:pt x="5683" y="987"/>
                    </a:lnTo>
                    <a:lnTo>
                      <a:pt x="5597" y="859"/>
                    </a:lnTo>
                    <a:lnTo>
                      <a:pt x="5490" y="730"/>
                    </a:lnTo>
                    <a:lnTo>
                      <a:pt x="5361" y="601"/>
                    </a:lnTo>
                    <a:lnTo>
                      <a:pt x="5211" y="494"/>
                    </a:lnTo>
                    <a:lnTo>
                      <a:pt x="5039" y="408"/>
                    </a:lnTo>
                    <a:lnTo>
                      <a:pt x="4846" y="323"/>
                    </a:lnTo>
                    <a:lnTo>
                      <a:pt x="4632" y="237"/>
                    </a:lnTo>
                    <a:lnTo>
                      <a:pt x="4418" y="172"/>
                    </a:lnTo>
                    <a:lnTo>
                      <a:pt x="4182" y="108"/>
                    </a:lnTo>
                    <a:lnTo>
                      <a:pt x="3924" y="65"/>
                    </a:lnTo>
                    <a:lnTo>
                      <a:pt x="3646" y="22"/>
                    </a:lnTo>
                    <a:lnTo>
                      <a:pt x="3367" y="22"/>
                    </a:lnTo>
                    <a:lnTo>
                      <a:pt x="30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1" name="Google Shape;15381;p37"/>
              <p:cNvSpPr/>
              <p:nvPr/>
            </p:nvSpPr>
            <p:spPr>
              <a:xfrm>
                <a:off x="2646125" y="941350"/>
                <a:ext cx="398875" cy="50342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20137" extrusionOk="0">
                    <a:moveTo>
                      <a:pt x="6176" y="1"/>
                    </a:moveTo>
                    <a:lnTo>
                      <a:pt x="5897" y="22"/>
                    </a:lnTo>
                    <a:lnTo>
                      <a:pt x="5640" y="86"/>
                    </a:lnTo>
                    <a:lnTo>
                      <a:pt x="5361" y="151"/>
                    </a:lnTo>
                    <a:lnTo>
                      <a:pt x="5104" y="258"/>
                    </a:lnTo>
                    <a:lnTo>
                      <a:pt x="4847" y="365"/>
                    </a:lnTo>
                    <a:lnTo>
                      <a:pt x="4611" y="494"/>
                    </a:lnTo>
                    <a:lnTo>
                      <a:pt x="4375" y="644"/>
                    </a:lnTo>
                    <a:lnTo>
                      <a:pt x="4160" y="815"/>
                    </a:lnTo>
                    <a:lnTo>
                      <a:pt x="3946" y="987"/>
                    </a:lnTo>
                    <a:lnTo>
                      <a:pt x="3753" y="1180"/>
                    </a:lnTo>
                    <a:lnTo>
                      <a:pt x="3581" y="1394"/>
                    </a:lnTo>
                    <a:lnTo>
                      <a:pt x="3431" y="1609"/>
                    </a:lnTo>
                    <a:lnTo>
                      <a:pt x="3281" y="1845"/>
                    </a:lnTo>
                    <a:lnTo>
                      <a:pt x="3152" y="2102"/>
                    </a:lnTo>
                    <a:lnTo>
                      <a:pt x="3067" y="2359"/>
                    </a:lnTo>
                    <a:lnTo>
                      <a:pt x="2959" y="2660"/>
                    </a:lnTo>
                    <a:lnTo>
                      <a:pt x="2895" y="2981"/>
                    </a:lnTo>
                    <a:lnTo>
                      <a:pt x="2852" y="3281"/>
                    </a:lnTo>
                    <a:lnTo>
                      <a:pt x="2831" y="3603"/>
                    </a:lnTo>
                    <a:lnTo>
                      <a:pt x="2809" y="3925"/>
                    </a:lnTo>
                    <a:lnTo>
                      <a:pt x="2831" y="4246"/>
                    </a:lnTo>
                    <a:lnTo>
                      <a:pt x="2852" y="4890"/>
                    </a:lnTo>
                    <a:lnTo>
                      <a:pt x="2874" y="5018"/>
                    </a:lnTo>
                    <a:lnTo>
                      <a:pt x="2702" y="5061"/>
                    </a:lnTo>
                    <a:lnTo>
                      <a:pt x="2488" y="5147"/>
                    </a:lnTo>
                    <a:lnTo>
                      <a:pt x="2273" y="5233"/>
                    </a:lnTo>
                    <a:lnTo>
                      <a:pt x="2059" y="5340"/>
                    </a:lnTo>
                    <a:lnTo>
                      <a:pt x="1866" y="5469"/>
                    </a:lnTo>
                    <a:lnTo>
                      <a:pt x="1651" y="5597"/>
                    </a:lnTo>
                    <a:lnTo>
                      <a:pt x="1458" y="5747"/>
                    </a:lnTo>
                    <a:lnTo>
                      <a:pt x="1287" y="5898"/>
                    </a:lnTo>
                    <a:lnTo>
                      <a:pt x="1094" y="6069"/>
                    </a:lnTo>
                    <a:lnTo>
                      <a:pt x="944" y="6241"/>
                    </a:lnTo>
                    <a:lnTo>
                      <a:pt x="772" y="6412"/>
                    </a:lnTo>
                    <a:lnTo>
                      <a:pt x="644" y="6605"/>
                    </a:lnTo>
                    <a:lnTo>
                      <a:pt x="515" y="6798"/>
                    </a:lnTo>
                    <a:lnTo>
                      <a:pt x="386" y="7013"/>
                    </a:lnTo>
                    <a:lnTo>
                      <a:pt x="279" y="7227"/>
                    </a:lnTo>
                    <a:lnTo>
                      <a:pt x="193" y="7442"/>
                    </a:lnTo>
                    <a:lnTo>
                      <a:pt x="129" y="7656"/>
                    </a:lnTo>
                    <a:lnTo>
                      <a:pt x="65" y="7892"/>
                    </a:lnTo>
                    <a:lnTo>
                      <a:pt x="22" y="8106"/>
                    </a:lnTo>
                    <a:lnTo>
                      <a:pt x="0" y="8342"/>
                    </a:lnTo>
                    <a:lnTo>
                      <a:pt x="0" y="8578"/>
                    </a:lnTo>
                    <a:lnTo>
                      <a:pt x="0" y="8793"/>
                    </a:lnTo>
                    <a:lnTo>
                      <a:pt x="0" y="9028"/>
                    </a:lnTo>
                    <a:lnTo>
                      <a:pt x="43" y="9264"/>
                    </a:lnTo>
                    <a:lnTo>
                      <a:pt x="86" y="9479"/>
                    </a:lnTo>
                    <a:lnTo>
                      <a:pt x="129" y="9715"/>
                    </a:lnTo>
                    <a:lnTo>
                      <a:pt x="215" y="9929"/>
                    </a:lnTo>
                    <a:lnTo>
                      <a:pt x="279" y="10143"/>
                    </a:lnTo>
                    <a:lnTo>
                      <a:pt x="386" y="10358"/>
                    </a:lnTo>
                    <a:lnTo>
                      <a:pt x="493" y="10572"/>
                    </a:lnTo>
                    <a:lnTo>
                      <a:pt x="601" y="10765"/>
                    </a:lnTo>
                    <a:lnTo>
                      <a:pt x="729" y="10958"/>
                    </a:lnTo>
                    <a:lnTo>
                      <a:pt x="879" y="11130"/>
                    </a:lnTo>
                    <a:lnTo>
                      <a:pt x="987" y="11259"/>
                    </a:lnTo>
                    <a:lnTo>
                      <a:pt x="944" y="11323"/>
                    </a:lnTo>
                    <a:lnTo>
                      <a:pt x="794" y="11559"/>
                    </a:lnTo>
                    <a:lnTo>
                      <a:pt x="665" y="11816"/>
                    </a:lnTo>
                    <a:lnTo>
                      <a:pt x="536" y="12095"/>
                    </a:lnTo>
                    <a:lnTo>
                      <a:pt x="451" y="12352"/>
                    </a:lnTo>
                    <a:lnTo>
                      <a:pt x="365" y="12631"/>
                    </a:lnTo>
                    <a:lnTo>
                      <a:pt x="322" y="12910"/>
                    </a:lnTo>
                    <a:lnTo>
                      <a:pt x="279" y="13210"/>
                    </a:lnTo>
                    <a:lnTo>
                      <a:pt x="258" y="13489"/>
                    </a:lnTo>
                    <a:lnTo>
                      <a:pt x="258" y="13789"/>
                    </a:lnTo>
                    <a:lnTo>
                      <a:pt x="279" y="14068"/>
                    </a:lnTo>
                    <a:lnTo>
                      <a:pt x="322" y="14368"/>
                    </a:lnTo>
                    <a:lnTo>
                      <a:pt x="365" y="14647"/>
                    </a:lnTo>
                    <a:lnTo>
                      <a:pt x="451" y="14925"/>
                    </a:lnTo>
                    <a:lnTo>
                      <a:pt x="558" y="15183"/>
                    </a:lnTo>
                    <a:lnTo>
                      <a:pt x="665" y="15462"/>
                    </a:lnTo>
                    <a:lnTo>
                      <a:pt x="815" y="15697"/>
                    </a:lnTo>
                    <a:lnTo>
                      <a:pt x="944" y="15933"/>
                    </a:lnTo>
                    <a:lnTo>
                      <a:pt x="1115" y="16169"/>
                    </a:lnTo>
                    <a:lnTo>
                      <a:pt x="1308" y="16362"/>
                    </a:lnTo>
                    <a:lnTo>
                      <a:pt x="1501" y="16577"/>
                    </a:lnTo>
                    <a:lnTo>
                      <a:pt x="1694" y="16748"/>
                    </a:lnTo>
                    <a:lnTo>
                      <a:pt x="1909" y="16920"/>
                    </a:lnTo>
                    <a:lnTo>
                      <a:pt x="2145" y="17070"/>
                    </a:lnTo>
                    <a:lnTo>
                      <a:pt x="2380" y="17220"/>
                    </a:lnTo>
                    <a:lnTo>
                      <a:pt x="2638" y="17327"/>
                    </a:lnTo>
                    <a:lnTo>
                      <a:pt x="2895" y="17434"/>
                    </a:lnTo>
                    <a:lnTo>
                      <a:pt x="3152" y="17542"/>
                    </a:lnTo>
                    <a:lnTo>
                      <a:pt x="3410" y="17606"/>
                    </a:lnTo>
                    <a:lnTo>
                      <a:pt x="3689" y="17670"/>
                    </a:lnTo>
                    <a:lnTo>
                      <a:pt x="3967" y="17692"/>
                    </a:lnTo>
                    <a:lnTo>
                      <a:pt x="4246" y="17713"/>
                    </a:lnTo>
                    <a:lnTo>
                      <a:pt x="4632" y="17713"/>
                    </a:lnTo>
                    <a:lnTo>
                      <a:pt x="4782" y="17692"/>
                    </a:lnTo>
                    <a:lnTo>
                      <a:pt x="4804" y="17713"/>
                    </a:lnTo>
                    <a:lnTo>
                      <a:pt x="4889" y="17885"/>
                    </a:lnTo>
                    <a:lnTo>
                      <a:pt x="5125" y="18249"/>
                    </a:lnTo>
                    <a:lnTo>
                      <a:pt x="5383" y="18592"/>
                    </a:lnTo>
                    <a:lnTo>
                      <a:pt x="5683" y="18914"/>
                    </a:lnTo>
                    <a:lnTo>
                      <a:pt x="6004" y="19214"/>
                    </a:lnTo>
                    <a:lnTo>
                      <a:pt x="6369" y="19472"/>
                    </a:lnTo>
                    <a:lnTo>
                      <a:pt x="6734" y="19686"/>
                    </a:lnTo>
                    <a:lnTo>
                      <a:pt x="7120" y="19858"/>
                    </a:lnTo>
                    <a:lnTo>
                      <a:pt x="7548" y="19986"/>
                    </a:lnTo>
                    <a:lnTo>
                      <a:pt x="7806" y="20051"/>
                    </a:lnTo>
                    <a:lnTo>
                      <a:pt x="8063" y="20093"/>
                    </a:lnTo>
                    <a:lnTo>
                      <a:pt x="8342" y="20136"/>
                    </a:lnTo>
                    <a:lnTo>
                      <a:pt x="9157" y="20136"/>
                    </a:lnTo>
                    <a:lnTo>
                      <a:pt x="9693" y="20093"/>
                    </a:lnTo>
                    <a:lnTo>
                      <a:pt x="10079" y="20029"/>
                    </a:lnTo>
                    <a:lnTo>
                      <a:pt x="10465" y="19943"/>
                    </a:lnTo>
                    <a:lnTo>
                      <a:pt x="10851" y="19836"/>
                    </a:lnTo>
                    <a:lnTo>
                      <a:pt x="11215" y="19729"/>
                    </a:lnTo>
                    <a:lnTo>
                      <a:pt x="11580" y="19579"/>
                    </a:lnTo>
                    <a:lnTo>
                      <a:pt x="11923" y="19386"/>
                    </a:lnTo>
                    <a:lnTo>
                      <a:pt x="12245" y="19193"/>
                    </a:lnTo>
                    <a:lnTo>
                      <a:pt x="12545" y="18957"/>
                    </a:lnTo>
                    <a:lnTo>
                      <a:pt x="12845" y="18678"/>
                    </a:lnTo>
                    <a:lnTo>
                      <a:pt x="13081" y="18378"/>
                    </a:lnTo>
                    <a:lnTo>
                      <a:pt x="13295" y="18056"/>
                    </a:lnTo>
                    <a:lnTo>
                      <a:pt x="13488" y="17713"/>
                    </a:lnTo>
                    <a:lnTo>
                      <a:pt x="13617" y="17349"/>
                    </a:lnTo>
                    <a:lnTo>
                      <a:pt x="13660" y="17156"/>
                    </a:lnTo>
                    <a:lnTo>
                      <a:pt x="13703" y="16963"/>
                    </a:lnTo>
                    <a:lnTo>
                      <a:pt x="13724" y="16770"/>
                    </a:lnTo>
                    <a:lnTo>
                      <a:pt x="13724" y="16577"/>
                    </a:lnTo>
                    <a:lnTo>
                      <a:pt x="13724" y="16384"/>
                    </a:lnTo>
                    <a:lnTo>
                      <a:pt x="13703" y="16191"/>
                    </a:lnTo>
                    <a:lnTo>
                      <a:pt x="13939" y="16062"/>
                    </a:lnTo>
                    <a:lnTo>
                      <a:pt x="14175" y="15890"/>
                    </a:lnTo>
                    <a:lnTo>
                      <a:pt x="14389" y="15719"/>
                    </a:lnTo>
                    <a:lnTo>
                      <a:pt x="14604" y="15526"/>
                    </a:lnTo>
                    <a:lnTo>
                      <a:pt x="14797" y="15311"/>
                    </a:lnTo>
                    <a:lnTo>
                      <a:pt x="14989" y="15097"/>
                    </a:lnTo>
                    <a:lnTo>
                      <a:pt x="15161" y="14861"/>
                    </a:lnTo>
                    <a:lnTo>
                      <a:pt x="15311" y="14625"/>
                    </a:lnTo>
                    <a:lnTo>
                      <a:pt x="15440" y="14368"/>
                    </a:lnTo>
                    <a:lnTo>
                      <a:pt x="15568" y="14111"/>
                    </a:lnTo>
                    <a:lnTo>
                      <a:pt x="15676" y="13853"/>
                    </a:lnTo>
                    <a:lnTo>
                      <a:pt x="15761" y="13575"/>
                    </a:lnTo>
                    <a:lnTo>
                      <a:pt x="15847" y="13296"/>
                    </a:lnTo>
                    <a:lnTo>
                      <a:pt x="15912" y="13017"/>
                    </a:lnTo>
                    <a:lnTo>
                      <a:pt x="15933" y="12738"/>
                    </a:lnTo>
                    <a:lnTo>
                      <a:pt x="15954" y="12459"/>
                    </a:lnTo>
                    <a:lnTo>
                      <a:pt x="15954" y="12159"/>
                    </a:lnTo>
                    <a:lnTo>
                      <a:pt x="15933" y="11880"/>
                    </a:lnTo>
                    <a:lnTo>
                      <a:pt x="15912" y="11602"/>
                    </a:lnTo>
                    <a:lnTo>
                      <a:pt x="15847" y="11323"/>
                    </a:lnTo>
                    <a:lnTo>
                      <a:pt x="15783" y="11066"/>
                    </a:lnTo>
                    <a:lnTo>
                      <a:pt x="15676" y="10787"/>
                    </a:lnTo>
                    <a:lnTo>
                      <a:pt x="15568" y="10529"/>
                    </a:lnTo>
                    <a:lnTo>
                      <a:pt x="15461" y="10272"/>
                    </a:lnTo>
                    <a:lnTo>
                      <a:pt x="15311" y="10036"/>
                    </a:lnTo>
                    <a:lnTo>
                      <a:pt x="15161" y="9779"/>
                    </a:lnTo>
                    <a:lnTo>
                      <a:pt x="14989" y="9565"/>
                    </a:lnTo>
                    <a:lnTo>
                      <a:pt x="14797" y="9350"/>
                    </a:lnTo>
                    <a:lnTo>
                      <a:pt x="14604" y="9136"/>
                    </a:lnTo>
                    <a:lnTo>
                      <a:pt x="14389" y="8964"/>
                    </a:lnTo>
                    <a:lnTo>
                      <a:pt x="14175" y="8771"/>
                    </a:lnTo>
                    <a:lnTo>
                      <a:pt x="13939" y="8621"/>
                    </a:lnTo>
                    <a:lnTo>
                      <a:pt x="14046" y="8449"/>
                    </a:lnTo>
                    <a:lnTo>
                      <a:pt x="14110" y="8278"/>
                    </a:lnTo>
                    <a:lnTo>
                      <a:pt x="14175" y="8106"/>
                    </a:lnTo>
                    <a:lnTo>
                      <a:pt x="14218" y="7913"/>
                    </a:lnTo>
                    <a:lnTo>
                      <a:pt x="14239" y="7677"/>
                    </a:lnTo>
                    <a:lnTo>
                      <a:pt x="14239" y="7334"/>
                    </a:lnTo>
                    <a:lnTo>
                      <a:pt x="14218" y="7013"/>
                    </a:lnTo>
                    <a:lnTo>
                      <a:pt x="14153" y="6691"/>
                    </a:lnTo>
                    <a:lnTo>
                      <a:pt x="14067" y="6369"/>
                    </a:lnTo>
                    <a:lnTo>
                      <a:pt x="13960" y="6048"/>
                    </a:lnTo>
                    <a:lnTo>
                      <a:pt x="13832" y="5747"/>
                    </a:lnTo>
                    <a:lnTo>
                      <a:pt x="13703" y="5469"/>
                    </a:lnTo>
                    <a:lnTo>
                      <a:pt x="13553" y="5168"/>
                    </a:lnTo>
                    <a:lnTo>
                      <a:pt x="13381" y="4911"/>
                    </a:lnTo>
                    <a:lnTo>
                      <a:pt x="13188" y="4654"/>
                    </a:lnTo>
                    <a:lnTo>
                      <a:pt x="12974" y="4418"/>
                    </a:lnTo>
                    <a:lnTo>
                      <a:pt x="12738" y="4182"/>
                    </a:lnTo>
                    <a:lnTo>
                      <a:pt x="12481" y="3989"/>
                    </a:lnTo>
                    <a:lnTo>
                      <a:pt x="12223" y="3818"/>
                    </a:lnTo>
                    <a:lnTo>
                      <a:pt x="11923" y="3667"/>
                    </a:lnTo>
                    <a:lnTo>
                      <a:pt x="11623" y="3560"/>
                    </a:lnTo>
                    <a:lnTo>
                      <a:pt x="11323" y="3474"/>
                    </a:lnTo>
                    <a:lnTo>
                      <a:pt x="11001" y="3410"/>
                    </a:lnTo>
                    <a:lnTo>
                      <a:pt x="10679" y="3410"/>
                    </a:lnTo>
                    <a:lnTo>
                      <a:pt x="10358" y="3432"/>
                    </a:lnTo>
                    <a:lnTo>
                      <a:pt x="10293" y="3131"/>
                    </a:lnTo>
                    <a:lnTo>
                      <a:pt x="10186" y="2831"/>
                    </a:lnTo>
                    <a:lnTo>
                      <a:pt x="10122" y="2660"/>
                    </a:lnTo>
                    <a:lnTo>
                      <a:pt x="9929" y="2316"/>
                    </a:lnTo>
                    <a:lnTo>
                      <a:pt x="9714" y="1973"/>
                    </a:lnTo>
                    <a:lnTo>
                      <a:pt x="9457" y="1652"/>
                    </a:lnTo>
                    <a:lnTo>
                      <a:pt x="9178" y="1351"/>
                    </a:lnTo>
                    <a:lnTo>
                      <a:pt x="8857" y="1073"/>
                    </a:lnTo>
                    <a:lnTo>
                      <a:pt x="8535" y="815"/>
                    </a:lnTo>
                    <a:lnTo>
                      <a:pt x="8192" y="579"/>
                    </a:lnTo>
                    <a:lnTo>
                      <a:pt x="7827" y="365"/>
                    </a:lnTo>
                    <a:lnTo>
                      <a:pt x="7506" y="215"/>
                    </a:lnTo>
                    <a:lnTo>
                      <a:pt x="7162" y="86"/>
                    </a:lnTo>
                    <a:lnTo>
                      <a:pt x="6819" y="22"/>
                    </a:lnTo>
                    <a:lnTo>
                      <a:pt x="64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2" name="Google Shape;15382;p37"/>
              <p:cNvSpPr/>
              <p:nvPr/>
            </p:nvSpPr>
            <p:spPr>
              <a:xfrm>
                <a:off x="2712050" y="1007825"/>
                <a:ext cx="188750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2467" extrusionOk="0">
                    <a:moveTo>
                      <a:pt x="7485" y="1"/>
                    </a:moveTo>
                    <a:lnTo>
                      <a:pt x="7099" y="301"/>
                    </a:lnTo>
                    <a:lnTo>
                      <a:pt x="6713" y="601"/>
                    </a:lnTo>
                    <a:lnTo>
                      <a:pt x="6305" y="858"/>
                    </a:lnTo>
                    <a:lnTo>
                      <a:pt x="5876" y="1094"/>
                    </a:lnTo>
                    <a:lnTo>
                      <a:pt x="5426" y="1309"/>
                    </a:lnTo>
                    <a:lnTo>
                      <a:pt x="4997" y="1523"/>
                    </a:lnTo>
                    <a:lnTo>
                      <a:pt x="4547" y="1695"/>
                    </a:lnTo>
                    <a:lnTo>
                      <a:pt x="4075" y="1845"/>
                    </a:lnTo>
                    <a:lnTo>
                      <a:pt x="3603" y="1973"/>
                    </a:lnTo>
                    <a:lnTo>
                      <a:pt x="3132" y="2081"/>
                    </a:lnTo>
                    <a:lnTo>
                      <a:pt x="2660" y="2166"/>
                    </a:lnTo>
                    <a:lnTo>
                      <a:pt x="2167" y="2231"/>
                    </a:lnTo>
                    <a:lnTo>
                      <a:pt x="1673" y="2274"/>
                    </a:lnTo>
                    <a:lnTo>
                      <a:pt x="1202" y="2295"/>
                    </a:lnTo>
                    <a:lnTo>
                      <a:pt x="708" y="2274"/>
                    </a:lnTo>
                    <a:lnTo>
                      <a:pt x="215" y="2231"/>
                    </a:lnTo>
                    <a:lnTo>
                      <a:pt x="65" y="2231"/>
                    </a:lnTo>
                    <a:lnTo>
                      <a:pt x="44" y="2252"/>
                    </a:lnTo>
                    <a:lnTo>
                      <a:pt x="22" y="2274"/>
                    </a:lnTo>
                    <a:lnTo>
                      <a:pt x="1" y="2295"/>
                    </a:lnTo>
                    <a:lnTo>
                      <a:pt x="22" y="2359"/>
                    </a:lnTo>
                    <a:lnTo>
                      <a:pt x="65" y="2402"/>
                    </a:lnTo>
                    <a:lnTo>
                      <a:pt x="87" y="2402"/>
                    </a:lnTo>
                    <a:lnTo>
                      <a:pt x="623" y="2445"/>
                    </a:lnTo>
                    <a:lnTo>
                      <a:pt x="1159" y="2467"/>
                    </a:lnTo>
                    <a:lnTo>
                      <a:pt x="1609" y="2445"/>
                    </a:lnTo>
                    <a:lnTo>
                      <a:pt x="2038" y="2424"/>
                    </a:lnTo>
                    <a:lnTo>
                      <a:pt x="2467" y="2381"/>
                    </a:lnTo>
                    <a:lnTo>
                      <a:pt x="2896" y="2317"/>
                    </a:lnTo>
                    <a:lnTo>
                      <a:pt x="3303" y="2231"/>
                    </a:lnTo>
                    <a:lnTo>
                      <a:pt x="3732" y="2124"/>
                    </a:lnTo>
                    <a:lnTo>
                      <a:pt x="4139" y="2016"/>
                    </a:lnTo>
                    <a:lnTo>
                      <a:pt x="4568" y="1866"/>
                    </a:lnTo>
                    <a:lnTo>
                      <a:pt x="4954" y="1716"/>
                    </a:lnTo>
                    <a:lnTo>
                      <a:pt x="5362" y="1545"/>
                    </a:lnTo>
                    <a:lnTo>
                      <a:pt x="5748" y="1352"/>
                    </a:lnTo>
                    <a:lnTo>
                      <a:pt x="6134" y="1159"/>
                    </a:lnTo>
                    <a:lnTo>
                      <a:pt x="6498" y="923"/>
                    </a:lnTo>
                    <a:lnTo>
                      <a:pt x="6863" y="687"/>
                    </a:lnTo>
                    <a:lnTo>
                      <a:pt x="7227" y="451"/>
                    </a:lnTo>
                    <a:lnTo>
                      <a:pt x="7549" y="172"/>
                    </a:lnTo>
                    <a:lnTo>
                      <a:pt x="74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3" name="Google Shape;15383;p37"/>
              <p:cNvSpPr/>
              <p:nvPr/>
            </p:nvSpPr>
            <p:spPr>
              <a:xfrm>
                <a:off x="2668100" y="1133275"/>
                <a:ext cx="33400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13360" h="3754" extrusionOk="0">
                    <a:moveTo>
                      <a:pt x="13360" y="0"/>
                    </a:moveTo>
                    <a:lnTo>
                      <a:pt x="12888" y="322"/>
                    </a:lnTo>
                    <a:lnTo>
                      <a:pt x="12438" y="644"/>
                    </a:lnTo>
                    <a:lnTo>
                      <a:pt x="11966" y="923"/>
                    </a:lnTo>
                    <a:lnTo>
                      <a:pt x="11516" y="1180"/>
                    </a:lnTo>
                    <a:lnTo>
                      <a:pt x="11065" y="1437"/>
                    </a:lnTo>
                    <a:lnTo>
                      <a:pt x="10637" y="1652"/>
                    </a:lnTo>
                    <a:lnTo>
                      <a:pt x="10186" y="1845"/>
                    </a:lnTo>
                    <a:lnTo>
                      <a:pt x="9757" y="2038"/>
                    </a:lnTo>
                    <a:lnTo>
                      <a:pt x="9221" y="2231"/>
                    </a:lnTo>
                    <a:lnTo>
                      <a:pt x="8664" y="2402"/>
                    </a:lnTo>
                    <a:lnTo>
                      <a:pt x="8128" y="2574"/>
                    </a:lnTo>
                    <a:lnTo>
                      <a:pt x="7570" y="2702"/>
                    </a:lnTo>
                    <a:lnTo>
                      <a:pt x="6476" y="2960"/>
                    </a:lnTo>
                    <a:lnTo>
                      <a:pt x="5383" y="3153"/>
                    </a:lnTo>
                    <a:lnTo>
                      <a:pt x="4697" y="3281"/>
                    </a:lnTo>
                    <a:lnTo>
                      <a:pt x="4010" y="3389"/>
                    </a:lnTo>
                    <a:lnTo>
                      <a:pt x="3324" y="3474"/>
                    </a:lnTo>
                    <a:lnTo>
                      <a:pt x="2659" y="3539"/>
                    </a:lnTo>
                    <a:lnTo>
                      <a:pt x="1995" y="3582"/>
                    </a:lnTo>
                    <a:lnTo>
                      <a:pt x="1330" y="3582"/>
                    </a:lnTo>
                    <a:lnTo>
                      <a:pt x="665" y="3539"/>
                    </a:lnTo>
                    <a:lnTo>
                      <a:pt x="322" y="3496"/>
                    </a:lnTo>
                    <a:lnTo>
                      <a:pt x="0" y="3453"/>
                    </a:lnTo>
                    <a:lnTo>
                      <a:pt x="0" y="3453"/>
                    </a:lnTo>
                    <a:lnTo>
                      <a:pt x="108" y="3582"/>
                    </a:lnTo>
                    <a:lnTo>
                      <a:pt x="65" y="3646"/>
                    </a:lnTo>
                    <a:lnTo>
                      <a:pt x="451" y="3689"/>
                    </a:lnTo>
                    <a:lnTo>
                      <a:pt x="837" y="3732"/>
                    </a:lnTo>
                    <a:lnTo>
                      <a:pt x="1223" y="3753"/>
                    </a:lnTo>
                    <a:lnTo>
                      <a:pt x="2080" y="3753"/>
                    </a:lnTo>
                    <a:lnTo>
                      <a:pt x="2552" y="3732"/>
                    </a:lnTo>
                    <a:lnTo>
                      <a:pt x="3024" y="3689"/>
                    </a:lnTo>
                    <a:lnTo>
                      <a:pt x="3496" y="3624"/>
                    </a:lnTo>
                    <a:lnTo>
                      <a:pt x="4461" y="3496"/>
                    </a:lnTo>
                    <a:lnTo>
                      <a:pt x="5404" y="3324"/>
                    </a:lnTo>
                    <a:lnTo>
                      <a:pt x="6498" y="3131"/>
                    </a:lnTo>
                    <a:lnTo>
                      <a:pt x="7613" y="2874"/>
                    </a:lnTo>
                    <a:lnTo>
                      <a:pt x="8171" y="2745"/>
                    </a:lnTo>
                    <a:lnTo>
                      <a:pt x="8728" y="2574"/>
                    </a:lnTo>
                    <a:lnTo>
                      <a:pt x="9264" y="2402"/>
                    </a:lnTo>
                    <a:lnTo>
                      <a:pt x="9822" y="2209"/>
                    </a:lnTo>
                    <a:lnTo>
                      <a:pt x="10251" y="2016"/>
                    </a:lnTo>
                    <a:lnTo>
                      <a:pt x="10679" y="1823"/>
                    </a:lnTo>
                    <a:lnTo>
                      <a:pt x="11108" y="1609"/>
                    </a:lnTo>
                    <a:lnTo>
                      <a:pt x="11537" y="1373"/>
                    </a:lnTo>
                    <a:lnTo>
                      <a:pt x="11988" y="1116"/>
                    </a:lnTo>
                    <a:lnTo>
                      <a:pt x="12438" y="837"/>
                    </a:lnTo>
                    <a:lnTo>
                      <a:pt x="12888" y="558"/>
                    </a:lnTo>
                    <a:lnTo>
                      <a:pt x="13339" y="236"/>
                    </a:lnTo>
                    <a:lnTo>
                      <a:pt x="133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4" name="Google Shape;15384;p37"/>
              <p:cNvSpPr/>
              <p:nvPr/>
            </p:nvSpPr>
            <p:spPr>
              <a:xfrm>
                <a:off x="2757625" y="1327875"/>
                <a:ext cx="188200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7528" h="2424" extrusionOk="0">
                    <a:moveTo>
                      <a:pt x="7420" y="1"/>
                    </a:moveTo>
                    <a:lnTo>
                      <a:pt x="7377" y="22"/>
                    </a:lnTo>
                    <a:lnTo>
                      <a:pt x="7056" y="344"/>
                    </a:lnTo>
                    <a:lnTo>
                      <a:pt x="6712" y="622"/>
                    </a:lnTo>
                    <a:lnTo>
                      <a:pt x="6326" y="901"/>
                    </a:lnTo>
                    <a:lnTo>
                      <a:pt x="5919" y="1137"/>
                    </a:lnTo>
                    <a:lnTo>
                      <a:pt x="5469" y="1373"/>
                    </a:lnTo>
                    <a:lnTo>
                      <a:pt x="4997" y="1566"/>
                    </a:lnTo>
                    <a:lnTo>
                      <a:pt x="4504" y="1738"/>
                    </a:lnTo>
                    <a:lnTo>
                      <a:pt x="3989" y="1866"/>
                    </a:lnTo>
                    <a:lnTo>
                      <a:pt x="3539" y="1973"/>
                    </a:lnTo>
                    <a:lnTo>
                      <a:pt x="3088" y="2059"/>
                    </a:lnTo>
                    <a:lnTo>
                      <a:pt x="2617" y="2124"/>
                    </a:lnTo>
                    <a:lnTo>
                      <a:pt x="2145" y="2166"/>
                    </a:lnTo>
                    <a:lnTo>
                      <a:pt x="1159" y="2231"/>
                    </a:lnTo>
                    <a:lnTo>
                      <a:pt x="86" y="2252"/>
                    </a:lnTo>
                    <a:lnTo>
                      <a:pt x="43" y="2252"/>
                    </a:lnTo>
                    <a:lnTo>
                      <a:pt x="22" y="2274"/>
                    </a:lnTo>
                    <a:lnTo>
                      <a:pt x="1" y="2317"/>
                    </a:lnTo>
                    <a:lnTo>
                      <a:pt x="1" y="2338"/>
                    </a:lnTo>
                    <a:lnTo>
                      <a:pt x="1" y="2381"/>
                    </a:lnTo>
                    <a:lnTo>
                      <a:pt x="22" y="2402"/>
                    </a:lnTo>
                    <a:lnTo>
                      <a:pt x="43" y="2424"/>
                    </a:lnTo>
                    <a:lnTo>
                      <a:pt x="86" y="2424"/>
                    </a:lnTo>
                    <a:lnTo>
                      <a:pt x="1159" y="2402"/>
                    </a:lnTo>
                    <a:lnTo>
                      <a:pt x="1673" y="2381"/>
                    </a:lnTo>
                    <a:lnTo>
                      <a:pt x="2166" y="2338"/>
                    </a:lnTo>
                    <a:lnTo>
                      <a:pt x="2638" y="2295"/>
                    </a:lnTo>
                    <a:lnTo>
                      <a:pt x="3110" y="2231"/>
                    </a:lnTo>
                    <a:lnTo>
                      <a:pt x="3582" y="2145"/>
                    </a:lnTo>
                    <a:lnTo>
                      <a:pt x="4032" y="2038"/>
                    </a:lnTo>
                    <a:lnTo>
                      <a:pt x="4568" y="1888"/>
                    </a:lnTo>
                    <a:lnTo>
                      <a:pt x="5061" y="1716"/>
                    </a:lnTo>
                    <a:lnTo>
                      <a:pt x="5555" y="1523"/>
                    </a:lnTo>
                    <a:lnTo>
                      <a:pt x="6005" y="1287"/>
                    </a:lnTo>
                    <a:lnTo>
                      <a:pt x="6434" y="1051"/>
                    </a:lnTo>
                    <a:lnTo>
                      <a:pt x="6820" y="773"/>
                    </a:lnTo>
                    <a:lnTo>
                      <a:pt x="7184" y="472"/>
                    </a:lnTo>
                    <a:lnTo>
                      <a:pt x="7506" y="151"/>
                    </a:lnTo>
                    <a:lnTo>
                      <a:pt x="7527" y="108"/>
                    </a:lnTo>
                    <a:lnTo>
                      <a:pt x="7527" y="86"/>
                    </a:lnTo>
                    <a:lnTo>
                      <a:pt x="7527" y="43"/>
                    </a:lnTo>
                    <a:lnTo>
                      <a:pt x="7506" y="22"/>
                    </a:lnTo>
                    <a:lnTo>
                      <a:pt x="748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5" name="Google Shape;15385;p37"/>
              <p:cNvSpPr/>
              <p:nvPr/>
            </p:nvSpPr>
            <p:spPr>
              <a:xfrm>
                <a:off x="2776400" y="1233000"/>
                <a:ext cx="65950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4632" extrusionOk="0">
                    <a:moveTo>
                      <a:pt x="1137" y="0"/>
                    </a:moveTo>
                    <a:lnTo>
                      <a:pt x="1008" y="21"/>
                    </a:lnTo>
                    <a:lnTo>
                      <a:pt x="879" y="43"/>
                    </a:lnTo>
                    <a:lnTo>
                      <a:pt x="751" y="86"/>
                    </a:lnTo>
                    <a:lnTo>
                      <a:pt x="643" y="150"/>
                    </a:lnTo>
                    <a:lnTo>
                      <a:pt x="536" y="236"/>
                    </a:lnTo>
                    <a:lnTo>
                      <a:pt x="450" y="343"/>
                    </a:lnTo>
                    <a:lnTo>
                      <a:pt x="343" y="450"/>
                    </a:lnTo>
                    <a:lnTo>
                      <a:pt x="279" y="600"/>
                    </a:lnTo>
                    <a:lnTo>
                      <a:pt x="215" y="751"/>
                    </a:lnTo>
                    <a:lnTo>
                      <a:pt x="86" y="1137"/>
                    </a:lnTo>
                    <a:lnTo>
                      <a:pt x="22" y="1544"/>
                    </a:lnTo>
                    <a:lnTo>
                      <a:pt x="0" y="1951"/>
                    </a:lnTo>
                    <a:lnTo>
                      <a:pt x="43" y="2359"/>
                    </a:lnTo>
                    <a:lnTo>
                      <a:pt x="107" y="2766"/>
                    </a:lnTo>
                    <a:lnTo>
                      <a:pt x="236" y="3152"/>
                    </a:lnTo>
                    <a:lnTo>
                      <a:pt x="386" y="3538"/>
                    </a:lnTo>
                    <a:lnTo>
                      <a:pt x="600" y="3881"/>
                    </a:lnTo>
                    <a:lnTo>
                      <a:pt x="751" y="4074"/>
                    </a:lnTo>
                    <a:lnTo>
                      <a:pt x="901" y="4267"/>
                    </a:lnTo>
                    <a:lnTo>
                      <a:pt x="1094" y="4417"/>
                    </a:lnTo>
                    <a:lnTo>
                      <a:pt x="1287" y="4546"/>
                    </a:lnTo>
                    <a:lnTo>
                      <a:pt x="1415" y="4589"/>
                    </a:lnTo>
                    <a:lnTo>
                      <a:pt x="1523" y="4610"/>
                    </a:lnTo>
                    <a:lnTo>
                      <a:pt x="1651" y="4632"/>
                    </a:lnTo>
                    <a:lnTo>
                      <a:pt x="1887" y="4632"/>
                    </a:lnTo>
                    <a:lnTo>
                      <a:pt x="1994" y="4610"/>
                    </a:lnTo>
                    <a:lnTo>
                      <a:pt x="2102" y="4568"/>
                    </a:lnTo>
                    <a:lnTo>
                      <a:pt x="2209" y="4503"/>
                    </a:lnTo>
                    <a:lnTo>
                      <a:pt x="2316" y="4396"/>
                    </a:lnTo>
                    <a:lnTo>
                      <a:pt x="2423" y="4289"/>
                    </a:lnTo>
                    <a:lnTo>
                      <a:pt x="2488" y="4160"/>
                    </a:lnTo>
                    <a:lnTo>
                      <a:pt x="2552" y="4010"/>
                    </a:lnTo>
                    <a:lnTo>
                      <a:pt x="2595" y="3860"/>
                    </a:lnTo>
                    <a:lnTo>
                      <a:pt x="2616" y="3710"/>
                    </a:lnTo>
                    <a:lnTo>
                      <a:pt x="2638" y="3410"/>
                    </a:lnTo>
                    <a:lnTo>
                      <a:pt x="2638" y="3045"/>
                    </a:lnTo>
                    <a:lnTo>
                      <a:pt x="2595" y="2659"/>
                    </a:lnTo>
                    <a:lnTo>
                      <a:pt x="2552" y="2273"/>
                    </a:lnTo>
                    <a:lnTo>
                      <a:pt x="2466" y="1909"/>
                    </a:lnTo>
                    <a:lnTo>
                      <a:pt x="2359" y="1544"/>
                    </a:lnTo>
                    <a:lnTo>
                      <a:pt x="2230" y="1179"/>
                    </a:lnTo>
                    <a:lnTo>
                      <a:pt x="2080" y="836"/>
                    </a:lnTo>
                    <a:lnTo>
                      <a:pt x="1909" y="515"/>
                    </a:lnTo>
                    <a:lnTo>
                      <a:pt x="1823" y="365"/>
                    </a:lnTo>
                    <a:lnTo>
                      <a:pt x="1716" y="257"/>
                    </a:lnTo>
                    <a:lnTo>
                      <a:pt x="1608" y="172"/>
                    </a:lnTo>
                    <a:lnTo>
                      <a:pt x="1501" y="86"/>
                    </a:lnTo>
                    <a:lnTo>
                      <a:pt x="1372" y="43"/>
                    </a:lnTo>
                    <a:lnTo>
                      <a:pt x="1244" y="21"/>
                    </a:lnTo>
                    <a:lnTo>
                      <a:pt x="11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6" name="Google Shape;15386;p37"/>
              <p:cNvSpPr/>
              <p:nvPr/>
            </p:nvSpPr>
            <p:spPr>
              <a:xfrm>
                <a:off x="2830000" y="1289825"/>
                <a:ext cx="342050" cy="228400"/>
              </a:xfrm>
              <a:custGeom>
                <a:avLst/>
                <a:gdLst/>
                <a:ahLst/>
                <a:cxnLst/>
                <a:rect l="l" t="t" r="r" b="b"/>
                <a:pathLst>
                  <a:path w="13682" h="9136" extrusionOk="0">
                    <a:moveTo>
                      <a:pt x="12352" y="0"/>
                    </a:moveTo>
                    <a:lnTo>
                      <a:pt x="11880" y="386"/>
                    </a:lnTo>
                    <a:lnTo>
                      <a:pt x="11366" y="793"/>
                    </a:lnTo>
                    <a:lnTo>
                      <a:pt x="10680" y="1308"/>
                    </a:lnTo>
                    <a:lnTo>
                      <a:pt x="9908" y="1844"/>
                    </a:lnTo>
                    <a:lnTo>
                      <a:pt x="9479" y="2102"/>
                    </a:lnTo>
                    <a:lnTo>
                      <a:pt x="9028" y="2359"/>
                    </a:lnTo>
                    <a:lnTo>
                      <a:pt x="8578" y="2616"/>
                    </a:lnTo>
                    <a:lnTo>
                      <a:pt x="8128" y="2831"/>
                    </a:lnTo>
                    <a:lnTo>
                      <a:pt x="7677" y="3045"/>
                    </a:lnTo>
                    <a:lnTo>
                      <a:pt x="7227" y="3195"/>
                    </a:lnTo>
                    <a:lnTo>
                      <a:pt x="5940" y="3603"/>
                    </a:lnTo>
                    <a:lnTo>
                      <a:pt x="4396" y="4074"/>
                    </a:lnTo>
                    <a:lnTo>
                      <a:pt x="3110" y="4439"/>
                    </a:lnTo>
                    <a:lnTo>
                      <a:pt x="2509" y="4589"/>
                    </a:lnTo>
                    <a:lnTo>
                      <a:pt x="1973" y="4546"/>
                    </a:lnTo>
                    <a:lnTo>
                      <a:pt x="1137" y="4439"/>
                    </a:lnTo>
                    <a:lnTo>
                      <a:pt x="0" y="4267"/>
                    </a:lnTo>
                    <a:lnTo>
                      <a:pt x="0" y="4267"/>
                    </a:lnTo>
                    <a:lnTo>
                      <a:pt x="1630" y="6733"/>
                    </a:lnTo>
                    <a:lnTo>
                      <a:pt x="2745" y="8385"/>
                    </a:lnTo>
                    <a:lnTo>
                      <a:pt x="3110" y="8921"/>
                    </a:lnTo>
                    <a:lnTo>
                      <a:pt x="3260" y="9114"/>
                    </a:lnTo>
                    <a:lnTo>
                      <a:pt x="3560" y="9114"/>
                    </a:lnTo>
                    <a:lnTo>
                      <a:pt x="4354" y="9135"/>
                    </a:lnTo>
                    <a:lnTo>
                      <a:pt x="5554" y="9114"/>
                    </a:lnTo>
                    <a:lnTo>
                      <a:pt x="6262" y="9092"/>
                    </a:lnTo>
                    <a:lnTo>
                      <a:pt x="7034" y="9049"/>
                    </a:lnTo>
                    <a:lnTo>
                      <a:pt x="7849" y="8985"/>
                    </a:lnTo>
                    <a:lnTo>
                      <a:pt x="8707" y="8899"/>
                    </a:lnTo>
                    <a:lnTo>
                      <a:pt x="9564" y="8771"/>
                    </a:lnTo>
                    <a:lnTo>
                      <a:pt x="10444" y="8578"/>
                    </a:lnTo>
                    <a:lnTo>
                      <a:pt x="10873" y="8492"/>
                    </a:lnTo>
                    <a:lnTo>
                      <a:pt x="11301" y="8363"/>
                    </a:lnTo>
                    <a:lnTo>
                      <a:pt x="11730" y="8235"/>
                    </a:lnTo>
                    <a:lnTo>
                      <a:pt x="12138" y="8084"/>
                    </a:lnTo>
                    <a:lnTo>
                      <a:pt x="12545" y="7934"/>
                    </a:lnTo>
                    <a:lnTo>
                      <a:pt x="12931" y="7763"/>
                    </a:lnTo>
                    <a:lnTo>
                      <a:pt x="13317" y="7591"/>
                    </a:lnTo>
                    <a:lnTo>
                      <a:pt x="13682" y="7377"/>
                    </a:lnTo>
                    <a:lnTo>
                      <a:pt x="123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7" name="Google Shape;15387;p37"/>
              <p:cNvSpPr/>
              <p:nvPr/>
            </p:nvSpPr>
            <p:spPr>
              <a:xfrm>
                <a:off x="2880925" y="1128975"/>
                <a:ext cx="374750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844" extrusionOk="0">
                    <a:moveTo>
                      <a:pt x="9586" y="1"/>
                    </a:moveTo>
                    <a:lnTo>
                      <a:pt x="9179" y="22"/>
                    </a:lnTo>
                    <a:lnTo>
                      <a:pt x="8771" y="65"/>
                    </a:lnTo>
                    <a:lnTo>
                      <a:pt x="8385" y="151"/>
                    </a:lnTo>
                    <a:lnTo>
                      <a:pt x="8021" y="237"/>
                    </a:lnTo>
                    <a:lnTo>
                      <a:pt x="7699" y="365"/>
                    </a:lnTo>
                    <a:lnTo>
                      <a:pt x="7420" y="537"/>
                    </a:lnTo>
                    <a:lnTo>
                      <a:pt x="7141" y="730"/>
                    </a:lnTo>
                    <a:lnTo>
                      <a:pt x="6906" y="944"/>
                    </a:lnTo>
                    <a:lnTo>
                      <a:pt x="6434" y="1395"/>
                    </a:lnTo>
                    <a:lnTo>
                      <a:pt x="6198" y="1631"/>
                    </a:lnTo>
                    <a:lnTo>
                      <a:pt x="5962" y="1845"/>
                    </a:lnTo>
                    <a:lnTo>
                      <a:pt x="5597" y="2167"/>
                    </a:lnTo>
                    <a:lnTo>
                      <a:pt x="5233" y="2445"/>
                    </a:lnTo>
                    <a:lnTo>
                      <a:pt x="4847" y="2746"/>
                    </a:lnTo>
                    <a:lnTo>
                      <a:pt x="4461" y="3024"/>
                    </a:lnTo>
                    <a:lnTo>
                      <a:pt x="4054" y="3282"/>
                    </a:lnTo>
                    <a:lnTo>
                      <a:pt x="3646" y="3539"/>
                    </a:lnTo>
                    <a:lnTo>
                      <a:pt x="3239" y="3775"/>
                    </a:lnTo>
                    <a:lnTo>
                      <a:pt x="2810" y="4011"/>
                    </a:lnTo>
                    <a:lnTo>
                      <a:pt x="1888" y="4504"/>
                    </a:lnTo>
                    <a:lnTo>
                      <a:pt x="1416" y="4783"/>
                    </a:lnTo>
                    <a:lnTo>
                      <a:pt x="1008" y="5083"/>
                    </a:lnTo>
                    <a:lnTo>
                      <a:pt x="815" y="5233"/>
                    </a:lnTo>
                    <a:lnTo>
                      <a:pt x="623" y="5405"/>
                    </a:lnTo>
                    <a:lnTo>
                      <a:pt x="472" y="5576"/>
                    </a:lnTo>
                    <a:lnTo>
                      <a:pt x="322" y="5769"/>
                    </a:lnTo>
                    <a:lnTo>
                      <a:pt x="215" y="5962"/>
                    </a:lnTo>
                    <a:lnTo>
                      <a:pt x="108" y="6155"/>
                    </a:lnTo>
                    <a:lnTo>
                      <a:pt x="44" y="6370"/>
                    </a:lnTo>
                    <a:lnTo>
                      <a:pt x="1" y="6606"/>
                    </a:lnTo>
                    <a:lnTo>
                      <a:pt x="1" y="6799"/>
                    </a:lnTo>
                    <a:lnTo>
                      <a:pt x="22" y="6992"/>
                    </a:lnTo>
                    <a:lnTo>
                      <a:pt x="65" y="7185"/>
                    </a:lnTo>
                    <a:lnTo>
                      <a:pt x="129" y="7378"/>
                    </a:lnTo>
                    <a:lnTo>
                      <a:pt x="215" y="7549"/>
                    </a:lnTo>
                    <a:lnTo>
                      <a:pt x="322" y="7721"/>
                    </a:lnTo>
                    <a:lnTo>
                      <a:pt x="430" y="7892"/>
                    </a:lnTo>
                    <a:lnTo>
                      <a:pt x="580" y="8064"/>
                    </a:lnTo>
                    <a:lnTo>
                      <a:pt x="730" y="8214"/>
                    </a:lnTo>
                    <a:lnTo>
                      <a:pt x="901" y="8364"/>
                    </a:lnTo>
                    <a:lnTo>
                      <a:pt x="1244" y="8643"/>
                    </a:lnTo>
                    <a:lnTo>
                      <a:pt x="1652" y="8879"/>
                    </a:lnTo>
                    <a:lnTo>
                      <a:pt x="2059" y="9072"/>
                    </a:lnTo>
                    <a:lnTo>
                      <a:pt x="2402" y="9222"/>
                    </a:lnTo>
                    <a:lnTo>
                      <a:pt x="2745" y="9350"/>
                    </a:lnTo>
                    <a:lnTo>
                      <a:pt x="3110" y="9458"/>
                    </a:lnTo>
                    <a:lnTo>
                      <a:pt x="3475" y="9543"/>
                    </a:lnTo>
                    <a:lnTo>
                      <a:pt x="3839" y="9629"/>
                    </a:lnTo>
                    <a:lnTo>
                      <a:pt x="4204" y="9694"/>
                    </a:lnTo>
                    <a:lnTo>
                      <a:pt x="4954" y="9801"/>
                    </a:lnTo>
                    <a:lnTo>
                      <a:pt x="5705" y="9844"/>
                    </a:lnTo>
                    <a:lnTo>
                      <a:pt x="6477" y="9844"/>
                    </a:lnTo>
                    <a:lnTo>
                      <a:pt x="7227" y="9822"/>
                    </a:lnTo>
                    <a:lnTo>
                      <a:pt x="7999" y="9758"/>
                    </a:lnTo>
                    <a:lnTo>
                      <a:pt x="8878" y="9651"/>
                    </a:lnTo>
                    <a:lnTo>
                      <a:pt x="9329" y="9565"/>
                    </a:lnTo>
                    <a:lnTo>
                      <a:pt x="9779" y="9479"/>
                    </a:lnTo>
                    <a:lnTo>
                      <a:pt x="10208" y="9372"/>
                    </a:lnTo>
                    <a:lnTo>
                      <a:pt x="10637" y="9265"/>
                    </a:lnTo>
                    <a:lnTo>
                      <a:pt x="11066" y="9115"/>
                    </a:lnTo>
                    <a:lnTo>
                      <a:pt x="11473" y="8964"/>
                    </a:lnTo>
                    <a:lnTo>
                      <a:pt x="11881" y="8793"/>
                    </a:lnTo>
                    <a:lnTo>
                      <a:pt x="12267" y="8621"/>
                    </a:lnTo>
                    <a:lnTo>
                      <a:pt x="12631" y="8407"/>
                    </a:lnTo>
                    <a:lnTo>
                      <a:pt x="12996" y="8171"/>
                    </a:lnTo>
                    <a:lnTo>
                      <a:pt x="13317" y="7935"/>
                    </a:lnTo>
                    <a:lnTo>
                      <a:pt x="13618" y="7656"/>
                    </a:lnTo>
                    <a:lnTo>
                      <a:pt x="13918" y="7356"/>
                    </a:lnTo>
                    <a:lnTo>
                      <a:pt x="14175" y="7056"/>
                    </a:lnTo>
                    <a:lnTo>
                      <a:pt x="14390" y="6734"/>
                    </a:lnTo>
                    <a:lnTo>
                      <a:pt x="14561" y="6413"/>
                    </a:lnTo>
                    <a:lnTo>
                      <a:pt x="14711" y="6091"/>
                    </a:lnTo>
                    <a:lnTo>
                      <a:pt x="14818" y="5748"/>
                    </a:lnTo>
                    <a:lnTo>
                      <a:pt x="14904" y="5383"/>
                    </a:lnTo>
                    <a:lnTo>
                      <a:pt x="14968" y="5040"/>
                    </a:lnTo>
                    <a:lnTo>
                      <a:pt x="14990" y="4676"/>
                    </a:lnTo>
                    <a:lnTo>
                      <a:pt x="14990" y="4311"/>
                    </a:lnTo>
                    <a:lnTo>
                      <a:pt x="14947" y="3968"/>
                    </a:lnTo>
                    <a:lnTo>
                      <a:pt x="14883" y="3603"/>
                    </a:lnTo>
                    <a:lnTo>
                      <a:pt x="14775" y="3260"/>
                    </a:lnTo>
                    <a:lnTo>
                      <a:pt x="14647" y="2917"/>
                    </a:lnTo>
                    <a:lnTo>
                      <a:pt x="14497" y="2596"/>
                    </a:lnTo>
                    <a:lnTo>
                      <a:pt x="14325" y="2274"/>
                    </a:lnTo>
                    <a:lnTo>
                      <a:pt x="14111" y="1974"/>
                    </a:lnTo>
                    <a:lnTo>
                      <a:pt x="13853" y="1695"/>
                    </a:lnTo>
                    <a:lnTo>
                      <a:pt x="13596" y="1438"/>
                    </a:lnTo>
                    <a:lnTo>
                      <a:pt x="13317" y="1202"/>
                    </a:lnTo>
                    <a:lnTo>
                      <a:pt x="12996" y="966"/>
                    </a:lnTo>
                    <a:lnTo>
                      <a:pt x="12674" y="773"/>
                    </a:lnTo>
                    <a:lnTo>
                      <a:pt x="12331" y="601"/>
                    </a:lnTo>
                    <a:lnTo>
                      <a:pt x="11945" y="451"/>
                    </a:lnTo>
                    <a:lnTo>
                      <a:pt x="11580" y="301"/>
                    </a:lnTo>
                    <a:lnTo>
                      <a:pt x="11194" y="194"/>
                    </a:lnTo>
                    <a:lnTo>
                      <a:pt x="10787" y="108"/>
                    </a:lnTo>
                    <a:lnTo>
                      <a:pt x="10379" y="44"/>
                    </a:lnTo>
                    <a:lnTo>
                      <a:pt x="9972" y="22"/>
                    </a:lnTo>
                    <a:lnTo>
                      <a:pt x="95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8" name="Google Shape;15388;p37"/>
              <p:cNvSpPr/>
              <p:nvPr/>
            </p:nvSpPr>
            <p:spPr>
              <a:xfrm>
                <a:off x="2880400" y="1130600"/>
                <a:ext cx="251450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10058" h="9586" extrusionOk="0">
                    <a:moveTo>
                      <a:pt x="7591" y="0"/>
                    </a:moveTo>
                    <a:lnTo>
                      <a:pt x="7548" y="22"/>
                    </a:lnTo>
                    <a:lnTo>
                      <a:pt x="7548" y="43"/>
                    </a:lnTo>
                    <a:lnTo>
                      <a:pt x="7398" y="236"/>
                    </a:lnTo>
                    <a:lnTo>
                      <a:pt x="7141" y="558"/>
                    </a:lnTo>
                    <a:lnTo>
                      <a:pt x="6734" y="1008"/>
                    </a:lnTo>
                    <a:lnTo>
                      <a:pt x="6219" y="1544"/>
                    </a:lnTo>
                    <a:lnTo>
                      <a:pt x="5897" y="1844"/>
                    </a:lnTo>
                    <a:lnTo>
                      <a:pt x="5554" y="2145"/>
                    </a:lnTo>
                    <a:lnTo>
                      <a:pt x="5168" y="2445"/>
                    </a:lnTo>
                    <a:lnTo>
                      <a:pt x="4761" y="2745"/>
                    </a:lnTo>
                    <a:lnTo>
                      <a:pt x="4332" y="3045"/>
                    </a:lnTo>
                    <a:lnTo>
                      <a:pt x="3860" y="3345"/>
                    </a:lnTo>
                    <a:lnTo>
                      <a:pt x="3345" y="3646"/>
                    </a:lnTo>
                    <a:lnTo>
                      <a:pt x="2809" y="3903"/>
                    </a:lnTo>
                    <a:lnTo>
                      <a:pt x="2102" y="4289"/>
                    </a:lnTo>
                    <a:lnTo>
                      <a:pt x="1501" y="4632"/>
                    </a:lnTo>
                    <a:lnTo>
                      <a:pt x="1244" y="4804"/>
                    </a:lnTo>
                    <a:lnTo>
                      <a:pt x="1008" y="4975"/>
                    </a:lnTo>
                    <a:lnTo>
                      <a:pt x="815" y="5147"/>
                    </a:lnTo>
                    <a:lnTo>
                      <a:pt x="622" y="5318"/>
                    </a:lnTo>
                    <a:lnTo>
                      <a:pt x="472" y="5490"/>
                    </a:lnTo>
                    <a:lnTo>
                      <a:pt x="343" y="5640"/>
                    </a:lnTo>
                    <a:lnTo>
                      <a:pt x="236" y="5812"/>
                    </a:lnTo>
                    <a:lnTo>
                      <a:pt x="150" y="5962"/>
                    </a:lnTo>
                    <a:lnTo>
                      <a:pt x="86" y="6133"/>
                    </a:lnTo>
                    <a:lnTo>
                      <a:pt x="43" y="6283"/>
                    </a:lnTo>
                    <a:lnTo>
                      <a:pt x="0" y="6455"/>
                    </a:lnTo>
                    <a:lnTo>
                      <a:pt x="0" y="6605"/>
                    </a:lnTo>
                    <a:lnTo>
                      <a:pt x="0" y="6776"/>
                    </a:lnTo>
                    <a:lnTo>
                      <a:pt x="43" y="6927"/>
                    </a:lnTo>
                    <a:lnTo>
                      <a:pt x="86" y="7098"/>
                    </a:lnTo>
                    <a:lnTo>
                      <a:pt x="129" y="7270"/>
                    </a:lnTo>
                    <a:lnTo>
                      <a:pt x="300" y="7591"/>
                    </a:lnTo>
                    <a:lnTo>
                      <a:pt x="493" y="7913"/>
                    </a:lnTo>
                    <a:lnTo>
                      <a:pt x="708" y="8213"/>
                    </a:lnTo>
                    <a:lnTo>
                      <a:pt x="858" y="8363"/>
                    </a:lnTo>
                    <a:lnTo>
                      <a:pt x="1008" y="8513"/>
                    </a:lnTo>
                    <a:lnTo>
                      <a:pt x="1180" y="8642"/>
                    </a:lnTo>
                    <a:lnTo>
                      <a:pt x="1351" y="8792"/>
                    </a:lnTo>
                    <a:lnTo>
                      <a:pt x="1566" y="8921"/>
                    </a:lnTo>
                    <a:lnTo>
                      <a:pt x="1780" y="9050"/>
                    </a:lnTo>
                    <a:lnTo>
                      <a:pt x="2016" y="9157"/>
                    </a:lnTo>
                    <a:lnTo>
                      <a:pt x="2273" y="9264"/>
                    </a:lnTo>
                    <a:lnTo>
                      <a:pt x="2552" y="9350"/>
                    </a:lnTo>
                    <a:lnTo>
                      <a:pt x="2852" y="9436"/>
                    </a:lnTo>
                    <a:lnTo>
                      <a:pt x="3174" y="9500"/>
                    </a:lnTo>
                    <a:lnTo>
                      <a:pt x="3517" y="9543"/>
                    </a:lnTo>
                    <a:lnTo>
                      <a:pt x="3882" y="9586"/>
                    </a:lnTo>
                    <a:lnTo>
                      <a:pt x="4268" y="9586"/>
                    </a:lnTo>
                    <a:lnTo>
                      <a:pt x="4825" y="9564"/>
                    </a:lnTo>
                    <a:lnTo>
                      <a:pt x="5426" y="9500"/>
                    </a:lnTo>
                    <a:lnTo>
                      <a:pt x="6090" y="9393"/>
                    </a:lnTo>
                    <a:lnTo>
                      <a:pt x="6776" y="9243"/>
                    </a:lnTo>
                    <a:lnTo>
                      <a:pt x="7527" y="9028"/>
                    </a:lnTo>
                    <a:lnTo>
                      <a:pt x="8299" y="8749"/>
                    </a:lnTo>
                    <a:lnTo>
                      <a:pt x="9135" y="8406"/>
                    </a:lnTo>
                    <a:lnTo>
                      <a:pt x="10036" y="7999"/>
                    </a:lnTo>
                    <a:lnTo>
                      <a:pt x="10057" y="7977"/>
                    </a:lnTo>
                    <a:lnTo>
                      <a:pt x="10057" y="7956"/>
                    </a:lnTo>
                    <a:lnTo>
                      <a:pt x="10036" y="7934"/>
                    </a:lnTo>
                    <a:lnTo>
                      <a:pt x="9993" y="7934"/>
                    </a:lnTo>
                    <a:lnTo>
                      <a:pt x="9114" y="8320"/>
                    </a:lnTo>
                    <a:lnTo>
                      <a:pt x="8278" y="8664"/>
                    </a:lnTo>
                    <a:lnTo>
                      <a:pt x="7484" y="8942"/>
                    </a:lnTo>
                    <a:lnTo>
                      <a:pt x="6755" y="9157"/>
                    </a:lnTo>
                    <a:lnTo>
                      <a:pt x="6069" y="9307"/>
                    </a:lnTo>
                    <a:lnTo>
                      <a:pt x="5426" y="9414"/>
                    </a:lnTo>
                    <a:lnTo>
                      <a:pt x="4825" y="9478"/>
                    </a:lnTo>
                    <a:lnTo>
                      <a:pt x="4268" y="9500"/>
                    </a:lnTo>
                    <a:lnTo>
                      <a:pt x="3882" y="9500"/>
                    </a:lnTo>
                    <a:lnTo>
                      <a:pt x="3538" y="9457"/>
                    </a:lnTo>
                    <a:lnTo>
                      <a:pt x="3195" y="9414"/>
                    </a:lnTo>
                    <a:lnTo>
                      <a:pt x="2874" y="9350"/>
                    </a:lnTo>
                    <a:lnTo>
                      <a:pt x="2595" y="9285"/>
                    </a:lnTo>
                    <a:lnTo>
                      <a:pt x="2316" y="9178"/>
                    </a:lnTo>
                    <a:lnTo>
                      <a:pt x="2059" y="9092"/>
                    </a:lnTo>
                    <a:lnTo>
                      <a:pt x="1823" y="8964"/>
                    </a:lnTo>
                    <a:lnTo>
                      <a:pt x="1608" y="8857"/>
                    </a:lnTo>
                    <a:lnTo>
                      <a:pt x="1415" y="8728"/>
                    </a:lnTo>
                    <a:lnTo>
                      <a:pt x="1222" y="8578"/>
                    </a:lnTo>
                    <a:lnTo>
                      <a:pt x="1072" y="8449"/>
                    </a:lnTo>
                    <a:lnTo>
                      <a:pt x="922" y="8299"/>
                    </a:lnTo>
                    <a:lnTo>
                      <a:pt x="772" y="8149"/>
                    </a:lnTo>
                    <a:lnTo>
                      <a:pt x="558" y="7870"/>
                    </a:lnTo>
                    <a:lnTo>
                      <a:pt x="365" y="7548"/>
                    </a:lnTo>
                    <a:lnTo>
                      <a:pt x="215" y="7227"/>
                    </a:lnTo>
                    <a:lnTo>
                      <a:pt x="172" y="7077"/>
                    </a:lnTo>
                    <a:lnTo>
                      <a:pt x="129" y="6927"/>
                    </a:lnTo>
                    <a:lnTo>
                      <a:pt x="86" y="6755"/>
                    </a:lnTo>
                    <a:lnTo>
                      <a:pt x="86" y="6605"/>
                    </a:lnTo>
                    <a:lnTo>
                      <a:pt x="86" y="6455"/>
                    </a:lnTo>
                    <a:lnTo>
                      <a:pt x="129" y="6305"/>
                    </a:lnTo>
                    <a:lnTo>
                      <a:pt x="172" y="6155"/>
                    </a:lnTo>
                    <a:lnTo>
                      <a:pt x="236" y="6005"/>
                    </a:lnTo>
                    <a:lnTo>
                      <a:pt x="300" y="5854"/>
                    </a:lnTo>
                    <a:lnTo>
                      <a:pt x="408" y="5704"/>
                    </a:lnTo>
                    <a:lnTo>
                      <a:pt x="536" y="5533"/>
                    </a:lnTo>
                    <a:lnTo>
                      <a:pt x="686" y="5383"/>
                    </a:lnTo>
                    <a:lnTo>
                      <a:pt x="858" y="5211"/>
                    </a:lnTo>
                    <a:lnTo>
                      <a:pt x="1072" y="5040"/>
                    </a:lnTo>
                    <a:lnTo>
                      <a:pt x="1287" y="4889"/>
                    </a:lnTo>
                    <a:lnTo>
                      <a:pt x="1544" y="4718"/>
                    </a:lnTo>
                    <a:lnTo>
                      <a:pt x="2145" y="4353"/>
                    </a:lnTo>
                    <a:lnTo>
                      <a:pt x="2852" y="3989"/>
                    </a:lnTo>
                    <a:lnTo>
                      <a:pt x="3431" y="3689"/>
                    </a:lnTo>
                    <a:lnTo>
                      <a:pt x="3967" y="3388"/>
                    </a:lnTo>
                    <a:lnTo>
                      <a:pt x="4461" y="3067"/>
                    </a:lnTo>
                    <a:lnTo>
                      <a:pt x="4932" y="2724"/>
                    </a:lnTo>
                    <a:lnTo>
                      <a:pt x="5361" y="2402"/>
                    </a:lnTo>
                    <a:lnTo>
                      <a:pt x="5747" y="2080"/>
                    </a:lnTo>
                    <a:lnTo>
                      <a:pt x="6112" y="1759"/>
                    </a:lnTo>
                    <a:lnTo>
                      <a:pt x="6433" y="1458"/>
                    </a:lnTo>
                    <a:lnTo>
                      <a:pt x="6948" y="922"/>
                    </a:lnTo>
                    <a:lnTo>
                      <a:pt x="7334" y="472"/>
                    </a:lnTo>
                    <a:lnTo>
                      <a:pt x="7548" y="172"/>
                    </a:lnTo>
                    <a:lnTo>
                      <a:pt x="7634" y="65"/>
                    </a:lnTo>
                    <a:lnTo>
                      <a:pt x="7634" y="43"/>
                    </a:lnTo>
                    <a:lnTo>
                      <a:pt x="7613" y="22"/>
                    </a:lnTo>
                    <a:lnTo>
                      <a:pt x="75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9" name="Google Shape;15389;p37"/>
              <p:cNvSpPr/>
              <p:nvPr/>
            </p:nvSpPr>
            <p:spPr>
              <a:xfrm>
                <a:off x="3227775" y="1031950"/>
                <a:ext cx="126550" cy="117975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4719" extrusionOk="0">
                    <a:moveTo>
                      <a:pt x="1995" y="1"/>
                    </a:moveTo>
                    <a:lnTo>
                      <a:pt x="1802" y="22"/>
                    </a:lnTo>
                    <a:lnTo>
                      <a:pt x="1588" y="43"/>
                    </a:lnTo>
                    <a:lnTo>
                      <a:pt x="1395" y="108"/>
                    </a:lnTo>
                    <a:lnTo>
                      <a:pt x="1202" y="172"/>
                    </a:lnTo>
                    <a:lnTo>
                      <a:pt x="1030" y="236"/>
                    </a:lnTo>
                    <a:lnTo>
                      <a:pt x="859" y="344"/>
                    </a:lnTo>
                    <a:lnTo>
                      <a:pt x="687" y="451"/>
                    </a:lnTo>
                    <a:lnTo>
                      <a:pt x="537" y="580"/>
                    </a:lnTo>
                    <a:lnTo>
                      <a:pt x="408" y="730"/>
                    </a:lnTo>
                    <a:lnTo>
                      <a:pt x="301" y="901"/>
                    </a:lnTo>
                    <a:lnTo>
                      <a:pt x="215" y="1030"/>
                    </a:lnTo>
                    <a:lnTo>
                      <a:pt x="151" y="1180"/>
                    </a:lnTo>
                    <a:lnTo>
                      <a:pt x="87" y="1330"/>
                    </a:lnTo>
                    <a:lnTo>
                      <a:pt x="44" y="1480"/>
                    </a:lnTo>
                    <a:lnTo>
                      <a:pt x="1" y="1780"/>
                    </a:lnTo>
                    <a:lnTo>
                      <a:pt x="1" y="2102"/>
                    </a:lnTo>
                    <a:lnTo>
                      <a:pt x="44" y="2424"/>
                    </a:lnTo>
                    <a:lnTo>
                      <a:pt x="130" y="2745"/>
                    </a:lnTo>
                    <a:lnTo>
                      <a:pt x="280" y="3067"/>
                    </a:lnTo>
                    <a:lnTo>
                      <a:pt x="451" y="3367"/>
                    </a:lnTo>
                    <a:lnTo>
                      <a:pt x="666" y="3625"/>
                    </a:lnTo>
                    <a:lnTo>
                      <a:pt x="901" y="3882"/>
                    </a:lnTo>
                    <a:lnTo>
                      <a:pt x="1094" y="4053"/>
                    </a:lnTo>
                    <a:lnTo>
                      <a:pt x="1309" y="4204"/>
                    </a:lnTo>
                    <a:lnTo>
                      <a:pt x="1395" y="4246"/>
                    </a:lnTo>
                    <a:lnTo>
                      <a:pt x="1566" y="4354"/>
                    </a:lnTo>
                    <a:lnTo>
                      <a:pt x="1738" y="4439"/>
                    </a:lnTo>
                    <a:lnTo>
                      <a:pt x="1931" y="4525"/>
                    </a:lnTo>
                    <a:lnTo>
                      <a:pt x="2124" y="4590"/>
                    </a:lnTo>
                    <a:lnTo>
                      <a:pt x="2317" y="4632"/>
                    </a:lnTo>
                    <a:lnTo>
                      <a:pt x="2510" y="4675"/>
                    </a:lnTo>
                    <a:lnTo>
                      <a:pt x="2703" y="4697"/>
                    </a:lnTo>
                    <a:lnTo>
                      <a:pt x="2896" y="4718"/>
                    </a:lnTo>
                    <a:lnTo>
                      <a:pt x="3089" y="4718"/>
                    </a:lnTo>
                    <a:lnTo>
                      <a:pt x="3260" y="4697"/>
                    </a:lnTo>
                    <a:lnTo>
                      <a:pt x="3453" y="4675"/>
                    </a:lnTo>
                    <a:lnTo>
                      <a:pt x="3625" y="4632"/>
                    </a:lnTo>
                    <a:lnTo>
                      <a:pt x="3796" y="4568"/>
                    </a:lnTo>
                    <a:lnTo>
                      <a:pt x="3947" y="4504"/>
                    </a:lnTo>
                    <a:lnTo>
                      <a:pt x="4118" y="4418"/>
                    </a:lnTo>
                    <a:lnTo>
                      <a:pt x="4268" y="4332"/>
                    </a:lnTo>
                    <a:lnTo>
                      <a:pt x="4397" y="4225"/>
                    </a:lnTo>
                    <a:lnTo>
                      <a:pt x="4526" y="4096"/>
                    </a:lnTo>
                    <a:lnTo>
                      <a:pt x="4654" y="3968"/>
                    </a:lnTo>
                    <a:lnTo>
                      <a:pt x="4740" y="3818"/>
                    </a:lnTo>
                    <a:lnTo>
                      <a:pt x="4890" y="3582"/>
                    </a:lnTo>
                    <a:lnTo>
                      <a:pt x="4976" y="3324"/>
                    </a:lnTo>
                    <a:lnTo>
                      <a:pt x="5040" y="3046"/>
                    </a:lnTo>
                    <a:lnTo>
                      <a:pt x="5062" y="2767"/>
                    </a:lnTo>
                    <a:lnTo>
                      <a:pt x="5040" y="2488"/>
                    </a:lnTo>
                    <a:lnTo>
                      <a:pt x="4976" y="2209"/>
                    </a:lnTo>
                    <a:lnTo>
                      <a:pt x="4890" y="1930"/>
                    </a:lnTo>
                    <a:lnTo>
                      <a:pt x="4783" y="1652"/>
                    </a:lnTo>
                    <a:lnTo>
                      <a:pt x="4590" y="1330"/>
                    </a:lnTo>
                    <a:lnTo>
                      <a:pt x="4333" y="1030"/>
                    </a:lnTo>
                    <a:lnTo>
                      <a:pt x="4118" y="815"/>
                    </a:lnTo>
                    <a:lnTo>
                      <a:pt x="3882" y="622"/>
                    </a:lnTo>
                    <a:lnTo>
                      <a:pt x="3732" y="515"/>
                    </a:lnTo>
                    <a:lnTo>
                      <a:pt x="3518" y="387"/>
                    </a:lnTo>
                    <a:lnTo>
                      <a:pt x="3303" y="279"/>
                    </a:lnTo>
                    <a:lnTo>
                      <a:pt x="3089" y="194"/>
                    </a:lnTo>
                    <a:lnTo>
                      <a:pt x="2874" y="108"/>
                    </a:lnTo>
                    <a:lnTo>
                      <a:pt x="2660" y="65"/>
                    </a:lnTo>
                    <a:lnTo>
                      <a:pt x="2424" y="22"/>
                    </a:lnTo>
                    <a:lnTo>
                      <a:pt x="22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0" name="Google Shape;15390;p37"/>
              <p:cNvSpPr/>
              <p:nvPr/>
            </p:nvSpPr>
            <p:spPr>
              <a:xfrm>
                <a:off x="3239050" y="1038925"/>
                <a:ext cx="85800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603" extrusionOk="0">
                    <a:moveTo>
                      <a:pt x="2852" y="0"/>
                    </a:moveTo>
                    <a:lnTo>
                      <a:pt x="2659" y="451"/>
                    </a:lnTo>
                    <a:lnTo>
                      <a:pt x="2423" y="880"/>
                    </a:lnTo>
                    <a:lnTo>
                      <a:pt x="2145" y="1308"/>
                    </a:lnTo>
                    <a:lnTo>
                      <a:pt x="1844" y="1694"/>
                    </a:lnTo>
                    <a:lnTo>
                      <a:pt x="1501" y="2059"/>
                    </a:lnTo>
                    <a:lnTo>
                      <a:pt x="1137" y="2381"/>
                    </a:lnTo>
                    <a:lnTo>
                      <a:pt x="751" y="2681"/>
                    </a:lnTo>
                    <a:lnTo>
                      <a:pt x="322" y="2938"/>
                    </a:lnTo>
                    <a:lnTo>
                      <a:pt x="172" y="3024"/>
                    </a:lnTo>
                    <a:lnTo>
                      <a:pt x="0" y="3088"/>
                    </a:lnTo>
                    <a:lnTo>
                      <a:pt x="215" y="3346"/>
                    </a:lnTo>
                    <a:lnTo>
                      <a:pt x="450" y="3603"/>
                    </a:lnTo>
                    <a:lnTo>
                      <a:pt x="643" y="3496"/>
                    </a:lnTo>
                    <a:lnTo>
                      <a:pt x="1094" y="3217"/>
                    </a:lnTo>
                    <a:lnTo>
                      <a:pt x="1544" y="2895"/>
                    </a:lnTo>
                    <a:lnTo>
                      <a:pt x="1930" y="2552"/>
                    </a:lnTo>
                    <a:lnTo>
                      <a:pt x="2316" y="2166"/>
                    </a:lnTo>
                    <a:lnTo>
                      <a:pt x="2638" y="1737"/>
                    </a:lnTo>
                    <a:lnTo>
                      <a:pt x="2938" y="1287"/>
                    </a:lnTo>
                    <a:lnTo>
                      <a:pt x="3195" y="815"/>
                    </a:lnTo>
                    <a:lnTo>
                      <a:pt x="3431" y="343"/>
                    </a:lnTo>
                    <a:lnTo>
                      <a:pt x="3281" y="236"/>
                    </a:lnTo>
                    <a:lnTo>
                      <a:pt x="3067" y="108"/>
                    </a:lnTo>
                    <a:lnTo>
                      <a:pt x="28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1" name="Google Shape;15391;p37"/>
              <p:cNvSpPr/>
              <p:nvPr/>
            </p:nvSpPr>
            <p:spPr>
              <a:xfrm>
                <a:off x="3262625" y="1057675"/>
                <a:ext cx="847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561" extrusionOk="0">
                    <a:moveTo>
                      <a:pt x="2939" y="1"/>
                    </a:moveTo>
                    <a:lnTo>
                      <a:pt x="2703" y="515"/>
                    </a:lnTo>
                    <a:lnTo>
                      <a:pt x="2424" y="987"/>
                    </a:lnTo>
                    <a:lnTo>
                      <a:pt x="2102" y="1438"/>
                    </a:lnTo>
                    <a:lnTo>
                      <a:pt x="1759" y="1866"/>
                    </a:lnTo>
                    <a:lnTo>
                      <a:pt x="1352" y="2252"/>
                    </a:lnTo>
                    <a:lnTo>
                      <a:pt x="923" y="2617"/>
                    </a:lnTo>
                    <a:lnTo>
                      <a:pt x="472" y="2939"/>
                    </a:lnTo>
                    <a:lnTo>
                      <a:pt x="1" y="3217"/>
                    </a:lnTo>
                    <a:lnTo>
                      <a:pt x="172" y="3325"/>
                    </a:lnTo>
                    <a:lnTo>
                      <a:pt x="344" y="3410"/>
                    </a:lnTo>
                    <a:lnTo>
                      <a:pt x="537" y="3496"/>
                    </a:lnTo>
                    <a:lnTo>
                      <a:pt x="730" y="3561"/>
                    </a:lnTo>
                    <a:lnTo>
                      <a:pt x="1137" y="3282"/>
                    </a:lnTo>
                    <a:lnTo>
                      <a:pt x="1545" y="2960"/>
                    </a:lnTo>
                    <a:lnTo>
                      <a:pt x="1909" y="2638"/>
                    </a:lnTo>
                    <a:lnTo>
                      <a:pt x="2252" y="2274"/>
                    </a:lnTo>
                    <a:lnTo>
                      <a:pt x="2574" y="1888"/>
                    </a:lnTo>
                    <a:lnTo>
                      <a:pt x="2874" y="1502"/>
                    </a:lnTo>
                    <a:lnTo>
                      <a:pt x="3153" y="1073"/>
                    </a:lnTo>
                    <a:lnTo>
                      <a:pt x="3389" y="623"/>
                    </a:lnTo>
                    <a:lnTo>
                      <a:pt x="3196" y="301"/>
                    </a:lnTo>
                    <a:lnTo>
                      <a:pt x="29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2" name="Google Shape;15392;p37"/>
              <p:cNvSpPr/>
              <p:nvPr/>
            </p:nvSpPr>
            <p:spPr>
              <a:xfrm>
                <a:off x="3315700" y="964950"/>
                <a:ext cx="9920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4246" extrusionOk="0">
                    <a:moveTo>
                      <a:pt x="1545" y="0"/>
                    </a:moveTo>
                    <a:lnTo>
                      <a:pt x="1437" y="21"/>
                    </a:lnTo>
                    <a:lnTo>
                      <a:pt x="1330" y="86"/>
                    </a:lnTo>
                    <a:lnTo>
                      <a:pt x="1223" y="150"/>
                    </a:lnTo>
                    <a:lnTo>
                      <a:pt x="1073" y="300"/>
                    </a:lnTo>
                    <a:lnTo>
                      <a:pt x="923" y="472"/>
                    </a:lnTo>
                    <a:lnTo>
                      <a:pt x="794" y="708"/>
                    </a:lnTo>
                    <a:lnTo>
                      <a:pt x="665" y="944"/>
                    </a:lnTo>
                    <a:lnTo>
                      <a:pt x="515" y="1351"/>
                    </a:lnTo>
                    <a:lnTo>
                      <a:pt x="365" y="1758"/>
                    </a:lnTo>
                    <a:lnTo>
                      <a:pt x="258" y="2166"/>
                    </a:lnTo>
                    <a:lnTo>
                      <a:pt x="172" y="2552"/>
                    </a:lnTo>
                    <a:lnTo>
                      <a:pt x="44" y="3174"/>
                    </a:lnTo>
                    <a:lnTo>
                      <a:pt x="1" y="3410"/>
                    </a:lnTo>
                    <a:lnTo>
                      <a:pt x="22" y="3453"/>
                    </a:lnTo>
                    <a:lnTo>
                      <a:pt x="44" y="3474"/>
                    </a:lnTo>
                    <a:lnTo>
                      <a:pt x="86" y="3453"/>
                    </a:lnTo>
                    <a:lnTo>
                      <a:pt x="86" y="3431"/>
                    </a:lnTo>
                    <a:lnTo>
                      <a:pt x="108" y="3281"/>
                    </a:lnTo>
                    <a:lnTo>
                      <a:pt x="172" y="2959"/>
                    </a:lnTo>
                    <a:lnTo>
                      <a:pt x="279" y="2509"/>
                    </a:lnTo>
                    <a:lnTo>
                      <a:pt x="408" y="1973"/>
                    </a:lnTo>
                    <a:lnTo>
                      <a:pt x="580" y="1437"/>
                    </a:lnTo>
                    <a:lnTo>
                      <a:pt x="687" y="1158"/>
                    </a:lnTo>
                    <a:lnTo>
                      <a:pt x="794" y="901"/>
                    </a:lnTo>
                    <a:lnTo>
                      <a:pt x="901" y="686"/>
                    </a:lnTo>
                    <a:lnTo>
                      <a:pt x="1030" y="472"/>
                    </a:lnTo>
                    <a:lnTo>
                      <a:pt x="1180" y="300"/>
                    </a:lnTo>
                    <a:lnTo>
                      <a:pt x="1330" y="193"/>
                    </a:lnTo>
                    <a:lnTo>
                      <a:pt x="1480" y="107"/>
                    </a:lnTo>
                    <a:lnTo>
                      <a:pt x="1566" y="86"/>
                    </a:lnTo>
                    <a:lnTo>
                      <a:pt x="1738" y="86"/>
                    </a:lnTo>
                    <a:lnTo>
                      <a:pt x="1823" y="107"/>
                    </a:lnTo>
                    <a:lnTo>
                      <a:pt x="1909" y="150"/>
                    </a:lnTo>
                    <a:lnTo>
                      <a:pt x="1973" y="193"/>
                    </a:lnTo>
                    <a:lnTo>
                      <a:pt x="2038" y="236"/>
                    </a:lnTo>
                    <a:lnTo>
                      <a:pt x="2102" y="300"/>
                    </a:lnTo>
                    <a:lnTo>
                      <a:pt x="2124" y="365"/>
                    </a:lnTo>
                    <a:lnTo>
                      <a:pt x="2145" y="450"/>
                    </a:lnTo>
                    <a:lnTo>
                      <a:pt x="2166" y="622"/>
                    </a:lnTo>
                    <a:lnTo>
                      <a:pt x="2166" y="793"/>
                    </a:lnTo>
                    <a:lnTo>
                      <a:pt x="2124" y="986"/>
                    </a:lnTo>
                    <a:lnTo>
                      <a:pt x="2059" y="1179"/>
                    </a:lnTo>
                    <a:lnTo>
                      <a:pt x="1973" y="1394"/>
                    </a:lnTo>
                    <a:lnTo>
                      <a:pt x="1823" y="1716"/>
                    </a:lnTo>
                    <a:lnTo>
                      <a:pt x="1652" y="2037"/>
                    </a:lnTo>
                    <a:lnTo>
                      <a:pt x="1459" y="2337"/>
                    </a:lnTo>
                    <a:lnTo>
                      <a:pt x="1287" y="2616"/>
                    </a:lnTo>
                    <a:lnTo>
                      <a:pt x="987" y="3024"/>
                    </a:lnTo>
                    <a:lnTo>
                      <a:pt x="901" y="3131"/>
                    </a:lnTo>
                    <a:lnTo>
                      <a:pt x="880" y="3174"/>
                    </a:lnTo>
                    <a:lnTo>
                      <a:pt x="858" y="3195"/>
                    </a:lnTo>
                    <a:lnTo>
                      <a:pt x="880" y="3238"/>
                    </a:lnTo>
                    <a:lnTo>
                      <a:pt x="944" y="3238"/>
                    </a:lnTo>
                    <a:lnTo>
                      <a:pt x="1009" y="3195"/>
                    </a:lnTo>
                    <a:lnTo>
                      <a:pt x="1416" y="2916"/>
                    </a:lnTo>
                    <a:lnTo>
                      <a:pt x="1716" y="2723"/>
                    </a:lnTo>
                    <a:lnTo>
                      <a:pt x="2059" y="2530"/>
                    </a:lnTo>
                    <a:lnTo>
                      <a:pt x="2402" y="2359"/>
                    </a:lnTo>
                    <a:lnTo>
                      <a:pt x="2767" y="2209"/>
                    </a:lnTo>
                    <a:lnTo>
                      <a:pt x="3110" y="2102"/>
                    </a:lnTo>
                    <a:lnTo>
                      <a:pt x="3260" y="2059"/>
                    </a:lnTo>
                    <a:lnTo>
                      <a:pt x="3410" y="2059"/>
                    </a:lnTo>
                    <a:lnTo>
                      <a:pt x="3560" y="2080"/>
                    </a:lnTo>
                    <a:lnTo>
                      <a:pt x="3689" y="2123"/>
                    </a:lnTo>
                    <a:lnTo>
                      <a:pt x="3775" y="2209"/>
                    </a:lnTo>
                    <a:lnTo>
                      <a:pt x="3839" y="2337"/>
                    </a:lnTo>
                    <a:lnTo>
                      <a:pt x="3861" y="2466"/>
                    </a:lnTo>
                    <a:lnTo>
                      <a:pt x="3861" y="2552"/>
                    </a:lnTo>
                    <a:lnTo>
                      <a:pt x="3839" y="2638"/>
                    </a:lnTo>
                    <a:lnTo>
                      <a:pt x="3753" y="2788"/>
                    </a:lnTo>
                    <a:lnTo>
                      <a:pt x="3625" y="2938"/>
                    </a:lnTo>
                    <a:lnTo>
                      <a:pt x="3453" y="3067"/>
                    </a:lnTo>
                    <a:lnTo>
                      <a:pt x="3260" y="3195"/>
                    </a:lnTo>
                    <a:lnTo>
                      <a:pt x="3067" y="3324"/>
                    </a:lnTo>
                    <a:lnTo>
                      <a:pt x="2703" y="3517"/>
                    </a:lnTo>
                    <a:lnTo>
                      <a:pt x="2338" y="3667"/>
                    </a:lnTo>
                    <a:lnTo>
                      <a:pt x="1952" y="3817"/>
                    </a:lnTo>
                    <a:lnTo>
                      <a:pt x="1609" y="3924"/>
                    </a:lnTo>
                    <a:lnTo>
                      <a:pt x="1073" y="4096"/>
                    </a:lnTo>
                    <a:lnTo>
                      <a:pt x="901" y="4139"/>
                    </a:lnTo>
                    <a:lnTo>
                      <a:pt x="837" y="4160"/>
                    </a:lnTo>
                    <a:lnTo>
                      <a:pt x="816" y="4182"/>
                    </a:lnTo>
                    <a:lnTo>
                      <a:pt x="816" y="4224"/>
                    </a:lnTo>
                    <a:lnTo>
                      <a:pt x="837" y="4246"/>
                    </a:lnTo>
                    <a:lnTo>
                      <a:pt x="858" y="4246"/>
                    </a:lnTo>
                    <a:lnTo>
                      <a:pt x="1352" y="4117"/>
                    </a:lnTo>
                    <a:lnTo>
                      <a:pt x="1845" y="3946"/>
                    </a:lnTo>
                    <a:lnTo>
                      <a:pt x="2402" y="3731"/>
                    </a:lnTo>
                    <a:lnTo>
                      <a:pt x="2681" y="3624"/>
                    </a:lnTo>
                    <a:lnTo>
                      <a:pt x="2960" y="3474"/>
                    </a:lnTo>
                    <a:lnTo>
                      <a:pt x="3217" y="3324"/>
                    </a:lnTo>
                    <a:lnTo>
                      <a:pt x="3453" y="3174"/>
                    </a:lnTo>
                    <a:lnTo>
                      <a:pt x="3668" y="3024"/>
                    </a:lnTo>
                    <a:lnTo>
                      <a:pt x="3818" y="2852"/>
                    </a:lnTo>
                    <a:lnTo>
                      <a:pt x="3882" y="2745"/>
                    </a:lnTo>
                    <a:lnTo>
                      <a:pt x="3925" y="2659"/>
                    </a:lnTo>
                    <a:lnTo>
                      <a:pt x="3946" y="2573"/>
                    </a:lnTo>
                    <a:lnTo>
                      <a:pt x="3968" y="2466"/>
                    </a:lnTo>
                    <a:lnTo>
                      <a:pt x="3946" y="2380"/>
                    </a:lnTo>
                    <a:lnTo>
                      <a:pt x="3925" y="2295"/>
                    </a:lnTo>
                    <a:lnTo>
                      <a:pt x="3882" y="2209"/>
                    </a:lnTo>
                    <a:lnTo>
                      <a:pt x="3839" y="2144"/>
                    </a:lnTo>
                    <a:lnTo>
                      <a:pt x="3796" y="2080"/>
                    </a:lnTo>
                    <a:lnTo>
                      <a:pt x="3732" y="2037"/>
                    </a:lnTo>
                    <a:lnTo>
                      <a:pt x="3582" y="1994"/>
                    </a:lnTo>
                    <a:lnTo>
                      <a:pt x="3410" y="1973"/>
                    </a:lnTo>
                    <a:lnTo>
                      <a:pt x="3217" y="1973"/>
                    </a:lnTo>
                    <a:lnTo>
                      <a:pt x="3046" y="2016"/>
                    </a:lnTo>
                    <a:lnTo>
                      <a:pt x="2831" y="2080"/>
                    </a:lnTo>
                    <a:lnTo>
                      <a:pt x="2638" y="2166"/>
                    </a:lnTo>
                    <a:lnTo>
                      <a:pt x="2317" y="2295"/>
                    </a:lnTo>
                    <a:lnTo>
                      <a:pt x="2016" y="2466"/>
                    </a:lnTo>
                    <a:lnTo>
                      <a:pt x="1459" y="2788"/>
                    </a:lnTo>
                    <a:lnTo>
                      <a:pt x="1104" y="3031"/>
                    </a:lnTo>
                    <a:lnTo>
                      <a:pt x="1159" y="2959"/>
                    </a:lnTo>
                    <a:lnTo>
                      <a:pt x="1373" y="2659"/>
                    </a:lnTo>
                    <a:lnTo>
                      <a:pt x="1609" y="2273"/>
                    </a:lnTo>
                    <a:lnTo>
                      <a:pt x="1845" y="1866"/>
                    </a:lnTo>
                    <a:lnTo>
                      <a:pt x="2059" y="1437"/>
                    </a:lnTo>
                    <a:lnTo>
                      <a:pt x="2145" y="1222"/>
                    </a:lnTo>
                    <a:lnTo>
                      <a:pt x="2209" y="1008"/>
                    </a:lnTo>
                    <a:lnTo>
                      <a:pt x="2252" y="815"/>
                    </a:lnTo>
                    <a:lnTo>
                      <a:pt x="2252" y="622"/>
                    </a:lnTo>
                    <a:lnTo>
                      <a:pt x="2231" y="429"/>
                    </a:lnTo>
                    <a:lnTo>
                      <a:pt x="2209" y="343"/>
                    </a:lnTo>
                    <a:lnTo>
                      <a:pt x="2166" y="257"/>
                    </a:lnTo>
                    <a:lnTo>
                      <a:pt x="2102" y="172"/>
                    </a:lnTo>
                    <a:lnTo>
                      <a:pt x="2038" y="107"/>
                    </a:lnTo>
                    <a:lnTo>
                      <a:pt x="1952" y="64"/>
                    </a:lnTo>
                    <a:lnTo>
                      <a:pt x="1845" y="2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3" name="Google Shape;15393;p37"/>
              <p:cNvSpPr/>
              <p:nvPr/>
            </p:nvSpPr>
            <p:spPr>
              <a:xfrm>
                <a:off x="2962950" y="535525"/>
                <a:ext cx="126550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4697" extrusionOk="0">
                    <a:moveTo>
                      <a:pt x="2853" y="0"/>
                    </a:moveTo>
                    <a:lnTo>
                      <a:pt x="2638" y="22"/>
                    </a:lnTo>
                    <a:lnTo>
                      <a:pt x="2402" y="65"/>
                    </a:lnTo>
                    <a:lnTo>
                      <a:pt x="2188" y="108"/>
                    </a:lnTo>
                    <a:lnTo>
                      <a:pt x="1973" y="172"/>
                    </a:lnTo>
                    <a:lnTo>
                      <a:pt x="1759" y="258"/>
                    </a:lnTo>
                    <a:lnTo>
                      <a:pt x="1545" y="386"/>
                    </a:lnTo>
                    <a:lnTo>
                      <a:pt x="1330" y="515"/>
                    </a:lnTo>
                    <a:lnTo>
                      <a:pt x="1180" y="601"/>
                    </a:lnTo>
                    <a:lnTo>
                      <a:pt x="944" y="815"/>
                    </a:lnTo>
                    <a:lnTo>
                      <a:pt x="730" y="1030"/>
                    </a:lnTo>
                    <a:lnTo>
                      <a:pt x="472" y="1330"/>
                    </a:lnTo>
                    <a:lnTo>
                      <a:pt x="279" y="1652"/>
                    </a:lnTo>
                    <a:lnTo>
                      <a:pt x="172" y="1930"/>
                    </a:lnTo>
                    <a:lnTo>
                      <a:pt x="65" y="2209"/>
                    </a:lnTo>
                    <a:lnTo>
                      <a:pt x="22" y="2488"/>
                    </a:lnTo>
                    <a:lnTo>
                      <a:pt x="1" y="2767"/>
                    </a:lnTo>
                    <a:lnTo>
                      <a:pt x="22" y="3046"/>
                    </a:lnTo>
                    <a:lnTo>
                      <a:pt x="86" y="3303"/>
                    </a:lnTo>
                    <a:lnTo>
                      <a:pt x="172" y="3560"/>
                    </a:lnTo>
                    <a:lnTo>
                      <a:pt x="322" y="3817"/>
                    </a:lnTo>
                    <a:lnTo>
                      <a:pt x="408" y="3968"/>
                    </a:lnTo>
                    <a:lnTo>
                      <a:pt x="537" y="4096"/>
                    </a:lnTo>
                    <a:lnTo>
                      <a:pt x="665" y="4203"/>
                    </a:lnTo>
                    <a:lnTo>
                      <a:pt x="794" y="4311"/>
                    </a:lnTo>
                    <a:lnTo>
                      <a:pt x="944" y="4418"/>
                    </a:lnTo>
                    <a:lnTo>
                      <a:pt x="1094" y="4504"/>
                    </a:lnTo>
                    <a:lnTo>
                      <a:pt x="1266" y="4568"/>
                    </a:lnTo>
                    <a:lnTo>
                      <a:pt x="1437" y="4611"/>
                    </a:lnTo>
                    <a:lnTo>
                      <a:pt x="1609" y="4654"/>
                    </a:lnTo>
                    <a:lnTo>
                      <a:pt x="1802" y="4675"/>
                    </a:lnTo>
                    <a:lnTo>
                      <a:pt x="1973" y="4697"/>
                    </a:lnTo>
                    <a:lnTo>
                      <a:pt x="2359" y="4697"/>
                    </a:lnTo>
                    <a:lnTo>
                      <a:pt x="2552" y="4675"/>
                    </a:lnTo>
                    <a:lnTo>
                      <a:pt x="2745" y="4632"/>
                    </a:lnTo>
                    <a:lnTo>
                      <a:pt x="2938" y="4568"/>
                    </a:lnTo>
                    <a:lnTo>
                      <a:pt x="3131" y="4504"/>
                    </a:lnTo>
                    <a:lnTo>
                      <a:pt x="3324" y="4439"/>
                    </a:lnTo>
                    <a:lnTo>
                      <a:pt x="3496" y="4332"/>
                    </a:lnTo>
                    <a:lnTo>
                      <a:pt x="3667" y="4246"/>
                    </a:lnTo>
                    <a:lnTo>
                      <a:pt x="3753" y="4182"/>
                    </a:lnTo>
                    <a:lnTo>
                      <a:pt x="3968" y="4032"/>
                    </a:lnTo>
                    <a:lnTo>
                      <a:pt x="4161" y="3882"/>
                    </a:lnTo>
                    <a:lnTo>
                      <a:pt x="4397" y="3624"/>
                    </a:lnTo>
                    <a:lnTo>
                      <a:pt x="4611" y="3346"/>
                    </a:lnTo>
                    <a:lnTo>
                      <a:pt x="4783" y="3046"/>
                    </a:lnTo>
                    <a:lnTo>
                      <a:pt x="4933" y="2745"/>
                    </a:lnTo>
                    <a:lnTo>
                      <a:pt x="5018" y="2424"/>
                    </a:lnTo>
                    <a:lnTo>
                      <a:pt x="5061" y="2102"/>
                    </a:lnTo>
                    <a:lnTo>
                      <a:pt x="5061" y="1780"/>
                    </a:lnTo>
                    <a:lnTo>
                      <a:pt x="5018" y="1459"/>
                    </a:lnTo>
                    <a:lnTo>
                      <a:pt x="4976" y="1309"/>
                    </a:lnTo>
                    <a:lnTo>
                      <a:pt x="4911" y="1158"/>
                    </a:lnTo>
                    <a:lnTo>
                      <a:pt x="4847" y="1030"/>
                    </a:lnTo>
                    <a:lnTo>
                      <a:pt x="4761" y="880"/>
                    </a:lnTo>
                    <a:lnTo>
                      <a:pt x="4654" y="730"/>
                    </a:lnTo>
                    <a:lnTo>
                      <a:pt x="4525" y="579"/>
                    </a:lnTo>
                    <a:lnTo>
                      <a:pt x="4375" y="451"/>
                    </a:lnTo>
                    <a:lnTo>
                      <a:pt x="4204" y="344"/>
                    </a:lnTo>
                    <a:lnTo>
                      <a:pt x="4032" y="236"/>
                    </a:lnTo>
                    <a:lnTo>
                      <a:pt x="3860" y="151"/>
                    </a:lnTo>
                    <a:lnTo>
                      <a:pt x="3667" y="86"/>
                    </a:lnTo>
                    <a:lnTo>
                      <a:pt x="3474" y="43"/>
                    </a:lnTo>
                    <a:lnTo>
                      <a:pt x="3260" y="22"/>
                    </a:lnTo>
                    <a:lnTo>
                      <a:pt x="30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4" name="Google Shape;15394;p37"/>
              <p:cNvSpPr/>
              <p:nvPr/>
            </p:nvSpPr>
            <p:spPr>
              <a:xfrm>
                <a:off x="2992425" y="541950"/>
                <a:ext cx="8580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625" extrusionOk="0">
                    <a:moveTo>
                      <a:pt x="580" y="1"/>
                    </a:moveTo>
                    <a:lnTo>
                      <a:pt x="366" y="129"/>
                    </a:lnTo>
                    <a:lnTo>
                      <a:pt x="151" y="258"/>
                    </a:lnTo>
                    <a:lnTo>
                      <a:pt x="1" y="344"/>
                    </a:lnTo>
                    <a:lnTo>
                      <a:pt x="237" y="837"/>
                    </a:lnTo>
                    <a:lnTo>
                      <a:pt x="494" y="1309"/>
                    </a:lnTo>
                    <a:lnTo>
                      <a:pt x="794" y="1759"/>
                    </a:lnTo>
                    <a:lnTo>
                      <a:pt x="1116" y="2167"/>
                    </a:lnTo>
                    <a:lnTo>
                      <a:pt x="1502" y="2553"/>
                    </a:lnTo>
                    <a:lnTo>
                      <a:pt x="1888" y="2917"/>
                    </a:lnTo>
                    <a:lnTo>
                      <a:pt x="2338" y="3239"/>
                    </a:lnTo>
                    <a:lnTo>
                      <a:pt x="2789" y="3518"/>
                    </a:lnTo>
                    <a:lnTo>
                      <a:pt x="2982" y="3625"/>
                    </a:lnTo>
                    <a:lnTo>
                      <a:pt x="3218" y="3367"/>
                    </a:lnTo>
                    <a:lnTo>
                      <a:pt x="3432" y="3089"/>
                    </a:lnTo>
                    <a:lnTo>
                      <a:pt x="3260" y="3024"/>
                    </a:lnTo>
                    <a:lnTo>
                      <a:pt x="3110" y="2939"/>
                    </a:lnTo>
                    <a:lnTo>
                      <a:pt x="2681" y="2681"/>
                    </a:lnTo>
                    <a:lnTo>
                      <a:pt x="2295" y="2403"/>
                    </a:lnTo>
                    <a:lnTo>
                      <a:pt x="1931" y="2059"/>
                    </a:lnTo>
                    <a:lnTo>
                      <a:pt x="1588" y="1695"/>
                    </a:lnTo>
                    <a:lnTo>
                      <a:pt x="1288" y="1309"/>
                    </a:lnTo>
                    <a:lnTo>
                      <a:pt x="1009" y="901"/>
                    </a:lnTo>
                    <a:lnTo>
                      <a:pt x="773" y="473"/>
                    </a:lnTo>
                    <a:lnTo>
                      <a:pt x="5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5" name="Google Shape;15395;p37"/>
              <p:cNvSpPr/>
              <p:nvPr/>
            </p:nvSpPr>
            <p:spPr>
              <a:xfrm>
                <a:off x="2969925" y="561250"/>
                <a:ext cx="8472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540" extrusionOk="0">
                    <a:moveTo>
                      <a:pt x="451" y="1"/>
                    </a:moveTo>
                    <a:lnTo>
                      <a:pt x="193" y="301"/>
                    </a:lnTo>
                    <a:lnTo>
                      <a:pt x="0" y="623"/>
                    </a:lnTo>
                    <a:lnTo>
                      <a:pt x="236" y="1052"/>
                    </a:lnTo>
                    <a:lnTo>
                      <a:pt x="515" y="1480"/>
                    </a:lnTo>
                    <a:lnTo>
                      <a:pt x="815" y="1888"/>
                    </a:lnTo>
                    <a:lnTo>
                      <a:pt x="1137" y="2274"/>
                    </a:lnTo>
                    <a:lnTo>
                      <a:pt x="1480" y="2617"/>
                    </a:lnTo>
                    <a:lnTo>
                      <a:pt x="1845" y="2960"/>
                    </a:lnTo>
                    <a:lnTo>
                      <a:pt x="2252" y="3260"/>
                    </a:lnTo>
                    <a:lnTo>
                      <a:pt x="2659" y="3539"/>
                    </a:lnTo>
                    <a:lnTo>
                      <a:pt x="2852" y="3475"/>
                    </a:lnTo>
                    <a:lnTo>
                      <a:pt x="3045" y="3410"/>
                    </a:lnTo>
                    <a:lnTo>
                      <a:pt x="3217" y="3303"/>
                    </a:lnTo>
                    <a:lnTo>
                      <a:pt x="3388" y="3217"/>
                    </a:lnTo>
                    <a:lnTo>
                      <a:pt x="2917" y="2939"/>
                    </a:lnTo>
                    <a:lnTo>
                      <a:pt x="2466" y="2617"/>
                    </a:lnTo>
                    <a:lnTo>
                      <a:pt x="2037" y="2252"/>
                    </a:lnTo>
                    <a:lnTo>
                      <a:pt x="1630" y="1866"/>
                    </a:lnTo>
                    <a:lnTo>
                      <a:pt x="1287" y="1438"/>
                    </a:lnTo>
                    <a:lnTo>
                      <a:pt x="965" y="987"/>
                    </a:lnTo>
                    <a:lnTo>
                      <a:pt x="687" y="494"/>
                    </a:lnTo>
                    <a:lnTo>
                      <a:pt x="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6" name="Google Shape;15396;p37"/>
              <p:cNvSpPr/>
              <p:nvPr/>
            </p:nvSpPr>
            <p:spPr>
              <a:xfrm>
                <a:off x="2902375" y="467975"/>
                <a:ext cx="9920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4268" extrusionOk="0">
                    <a:moveTo>
                      <a:pt x="2231" y="1"/>
                    </a:moveTo>
                    <a:lnTo>
                      <a:pt x="2123" y="43"/>
                    </a:lnTo>
                    <a:lnTo>
                      <a:pt x="2016" y="65"/>
                    </a:lnTo>
                    <a:lnTo>
                      <a:pt x="1930" y="129"/>
                    </a:lnTo>
                    <a:lnTo>
                      <a:pt x="1866" y="194"/>
                    </a:lnTo>
                    <a:lnTo>
                      <a:pt x="1802" y="258"/>
                    </a:lnTo>
                    <a:lnTo>
                      <a:pt x="1759" y="344"/>
                    </a:lnTo>
                    <a:lnTo>
                      <a:pt x="1737" y="429"/>
                    </a:lnTo>
                    <a:lnTo>
                      <a:pt x="1694" y="644"/>
                    </a:lnTo>
                    <a:lnTo>
                      <a:pt x="1716" y="815"/>
                    </a:lnTo>
                    <a:lnTo>
                      <a:pt x="1759" y="1030"/>
                    </a:lnTo>
                    <a:lnTo>
                      <a:pt x="1823" y="1223"/>
                    </a:lnTo>
                    <a:lnTo>
                      <a:pt x="1909" y="1437"/>
                    </a:lnTo>
                    <a:lnTo>
                      <a:pt x="2059" y="1780"/>
                    </a:lnTo>
                    <a:lnTo>
                      <a:pt x="2252" y="2081"/>
                    </a:lnTo>
                    <a:lnTo>
                      <a:pt x="2424" y="2402"/>
                    </a:lnTo>
                    <a:lnTo>
                      <a:pt x="2595" y="2660"/>
                    </a:lnTo>
                    <a:lnTo>
                      <a:pt x="2855" y="3030"/>
                    </a:lnTo>
                    <a:lnTo>
                      <a:pt x="2855" y="3030"/>
                    </a:lnTo>
                    <a:lnTo>
                      <a:pt x="2810" y="3003"/>
                    </a:lnTo>
                    <a:lnTo>
                      <a:pt x="2509" y="2810"/>
                    </a:lnTo>
                    <a:lnTo>
                      <a:pt x="2166" y="2574"/>
                    </a:lnTo>
                    <a:lnTo>
                      <a:pt x="1759" y="2359"/>
                    </a:lnTo>
                    <a:lnTo>
                      <a:pt x="1330" y="2166"/>
                    </a:lnTo>
                    <a:lnTo>
                      <a:pt x="1137" y="2102"/>
                    </a:lnTo>
                    <a:lnTo>
                      <a:pt x="922" y="2038"/>
                    </a:lnTo>
                    <a:lnTo>
                      <a:pt x="751" y="1995"/>
                    </a:lnTo>
                    <a:lnTo>
                      <a:pt x="558" y="1973"/>
                    </a:lnTo>
                    <a:lnTo>
                      <a:pt x="386" y="1995"/>
                    </a:lnTo>
                    <a:lnTo>
                      <a:pt x="236" y="2059"/>
                    </a:lnTo>
                    <a:lnTo>
                      <a:pt x="172" y="2102"/>
                    </a:lnTo>
                    <a:lnTo>
                      <a:pt x="129" y="2166"/>
                    </a:lnTo>
                    <a:lnTo>
                      <a:pt x="65" y="2231"/>
                    </a:lnTo>
                    <a:lnTo>
                      <a:pt x="43" y="2316"/>
                    </a:lnTo>
                    <a:lnTo>
                      <a:pt x="22" y="2402"/>
                    </a:lnTo>
                    <a:lnTo>
                      <a:pt x="0" y="2488"/>
                    </a:lnTo>
                    <a:lnTo>
                      <a:pt x="22" y="2574"/>
                    </a:lnTo>
                    <a:lnTo>
                      <a:pt x="43" y="2681"/>
                    </a:lnTo>
                    <a:lnTo>
                      <a:pt x="86" y="2767"/>
                    </a:lnTo>
                    <a:lnTo>
                      <a:pt x="150" y="2853"/>
                    </a:lnTo>
                    <a:lnTo>
                      <a:pt x="279" y="3003"/>
                    </a:lnTo>
                    <a:lnTo>
                      <a:pt x="451" y="3153"/>
                    </a:lnTo>
                    <a:lnTo>
                      <a:pt x="644" y="3281"/>
                    </a:lnTo>
                    <a:lnTo>
                      <a:pt x="858" y="3410"/>
                    </a:lnTo>
                    <a:lnTo>
                      <a:pt x="1223" y="3603"/>
                    </a:lnTo>
                    <a:lnTo>
                      <a:pt x="1609" y="3775"/>
                    </a:lnTo>
                    <a:lnTo>
                      <a:pt x="1973" y="3903"/>
                    </a:lnTo>
                    <a:lnTo>
                      <a:pt x="2316" y="4032"/>
                    </a:lnTo>
                    <a:lnTo>
                      <a:pt x="2874" y="4204"/>
                    </a:lnTo>
                    <a:lnTo>
                      <a:pt x="3110" y="4268"/>
                    </a:lnTo>
                    <a:lnTo>
                      <a:pt x="3131" y="4246"/>
                    </a:lnTo>
                    <a:lnTo>
                      <a:pt x="3153" y="4225"/>
                    </a:lnTo>
                    <a:lnTo>
                      <a:pt x="3153" y="4204"/>
                    </a:lnTo>
                    <a:lnTo>
                      <a:pt x="3131" y="4182"/>
                    </a:lnTo>
                    <a:lnTo>
                      <a:pt x="2981" y="4139"/>
                    </a:lnTo>
                    <a:lnTo>
                      <a:pt x="2295" y="3925"/>
                    </a:lnTo>
                    <a:lnTo>
                      <a:pt x="1823" y="3753"/>
                    </a:lnTo>
                    <a:lnTo>
                      <a:pt x="1308" y="3539"/>
                    </a:lnTo>
                    <a:lnTo>
                      <a:pt x="1073" y="3432"/>
                    </a:lnTo>
                    <a:lnTo>
                      <a:pt x="858" y="3303"/>
                    </a:lnTo>
                    <a:lnTo>
                      <a:pt x="644" y="3174"/>
                    </a:lnTo>
                    <a:lnTo>
                      <a:pt x="451" y="3046"/>
                    </a:lnTo>
                    <a:lnTo>
                      <a:pt x="301" y="2895"/>
                    </a:lnTo>
                    <a:lnTo>
                      <a:pt x="193" y="2767"/>
                    </a:lnTo>
                    <a:lnTo>
                      <a:pt x="129" y="2617"/>
                    </a:lnTo>
                    <a:lnTo>
                      <a:pt x="108" y="2488"/>
                    </a:lnTo>
                    <a:lnTo>
                      <a:pt x="129" y="2338"/>
                    </a:lnTo>
                    <a:lnTo>
                      <a:pt x="193" y="2209"/>
                    </a:lnTo>
                    <a:lnTo>
                      <a:pt x="279" y="2123"/>
                    </a:lnTo>
                    <a:lnTo>
                      <a:pt x="408" y="2081"/>
                    </a:lnTo>
                    <a:lnTo>
                      <a:pt x="558" y="2059"/>
                    </a:lnTo>
                    <a:lnTo>
                      <a:pt x="729" y="2081"/>
                    </a:lnTo>
                    <a:lnTo>
                      <a:pt x="901" y="2123"/>
                    </a:lnTo>
                    <a:lnTo>
                      <a:pt x="1094" y="2166"/>
                    </a:lnTo>
                    <a:lnTo>
                      <a:pt x="1308" y="2252"/>
                    </a:lnTo>
                    <a:lnTo>
                      <a:pt x="1609" y="2381"/>
                    </a:lnTo>
                    <a:lnTo>
                      <a:pt x="1909" y="2552"/>
                    </a:lnTo>
                    <a:lnTo>
                      <a:pt x="2466" y="2874"/>
                    </a:lnTo>
                    <a:lnTo>
                      <a:pt x="2874" y="3153"/>
                    </a:lnTo>
                    <a:lnTo>
                      <a:pt x="2981" y="3217"/>
                    </a:lnTo>
                    <a:lnTo>
                      <a:pt x="3024" y="3260"/>
                    </a:lnTo>
                    <a:lnTo>
                      <a:pt x="3067" y="3260"/>
                    </a:lnTo>
                    <a:lnTo>
                      <a:pt x="3088" y="3239"/>
                    </a:lnTo>
                    <a:lnTo>
                      <a:pt x="3110" y="3217"/>
                    </a:lnTo>
                    <a:lnTo>
                      <a:pt x="3088" y="3196"/>
                    </a:lnTo>
                    <a:lnTo>
                      <a:pt x="3079" y="3183"/>
                    </a:lnTo>
                    <a:lnTo>
                      <a:pt x="3079" y="3183"/>
                    </a:lnTo>
                    <a:lnTo>
                      <a:pt x="3088" y="3174"/>
                    </a:lnTo>
                    <a:lnTo>
                      <a:pt x="3058" y="3156"/>
                    </a:lnTo>
                    <a:lnTo>
                      <a:pt x="3058" y="3156"/>
                    </a:lnTo>
                    <a:lnTo>
                      <a:pt x="3024" y="3110"/>
                    </a:lnTo>
                    <a:lnTo>
                      <a:pt x="2745" y="2702"/>
                    </a:lnTo>
                    <a:lnTo>
                      <a:pt x="2531" y="2402"/>
                    </a:lnTo>
                    <a:lnTo>
                      <a:pt x="2316" y="2038"/>
                    </a:lnTo>
                    <a:lnTo>
                      <a:pt x="2123" y="1673"/>
                    </a:lnTo>
                    <a:lnTo>
                      <a:pt x="1952" y="1309"/>
                    </a:lnTo>
                    <a:lnTo>
                      <a:pt x="1887" y="1116"/>
                    </a:lnTo>
                    <a:lnTo>
                      <a:pt x="1845" y="944"/>
                    </a:lnTo>
                    <a:lnTo>
                      <a:pt x="1802" y="794"/>
                    </a:lnTo>
                    <a:lnTo>
                      <a:pt x="1802" y="644"/>
                    </a:lnTo>
                    <a:lnTo>
                      <a:pt x="1823" y="451"/>
                    </a:lnTo>
                    <a:lnTo>
                      <a:pt x="1845" y="387"/>
                    </a:lnTo>
                    <a:lnTo>
                      <a:pt x="1866" y="322"/>
                    </a:lnTo>
                    <a:lnTo>
                      <a:pt x="1930" y="258"/>
                    </a:lnTo>
                    <a:lnTo>
                      <a:pt x="1995" y="194"/>
                    </a:lnTo>
                    <a:lnTo>
                      <a:pt x="2059" y="151"/>
                    </a:lnTo>
                    <a:lnTo>
                      <a:pt x="2145" y="129"/>
                    </a:lnTo>
                    <a:lnTo>
                      <a:pt x="2231" y="108"/>
                    </a:lnTo>
                    <a:lnTo>
                      <a:pt x="2316" y="86"/>
                    </a:lnTo>
                    <a:lnTo>
                      <a:pt x="2402" y="108"/>
                    </a:lnTo>
                    <a:lnTo>
                      <a:pt x="2509" y="129"/>
                    </a:lnTo>
                    <a:lnTo>
                      <a:pt x="2595" y="172"/>
                    </a:lnTo>
                    <a:lnTo>
                      <a:pt x="2681" y="236"/>
                    </a:lnTo>
                    <a:lnTo>
                      <a:pt x="2831" y="365"/>
                    </a:lnTo>
                    <a:lnTo>
                      <a:pt x="2960" y="537"/>
                    </a:lnTo>
                    <a:lnTo>
                      <a:pt x="3088" y="751"/>
                    </a:lnTo>
                    <a:lnTo>
                      <a:pt x="3217" y="987"/>
                    </a:lnTo>
                    <a:lnTo>
                      <a:pt x="3367" y="1394"/>
                    </a:lnTo>
                    <a:lnTo>
                      <a:pt x="3517" y="1802"/>
                    </a:lnTo>
                    <a:lnTo>
                      <a:pt x="3624" y="2209"/>
                    </a:lnTo>
                    <a:lnTo>
                      <a:pt x="3710" y="2595"/>
                    </a:lnTo>
                    <a:lnTo>
                      <a:pt x="3839" y="3196"/>
                    </a:lnTo>
                    <a:lnTo>
                      <a:pt x="3860" y="3389"/>
                    </a:lnTo>
                    <a:lnTo>
                      <a:pt x="3882" y="3453"/>
                    </a:lnTo>
                    <a:lnTo>
                      <a:pt x="3882" y="3474"/>
                    </a:lnTo>
                    <a:lnTo>
                      <a:pt x="3946" y="3474"/>
                    </a:lnTo>
                    <a:lnTo>
                      <a:pt x="3968" y="3432"/>
                    </a:lnTo>
                    <a:lnTo>
                      <a:pt x="3860" y="2895"/>
                    </a:lnTo>
                    <a:lnTo>
                      <a:pt x="3753" y="2359"/>
                    </a:lnTo>
                    <a:lnTo>
                      <a:pt x="3582" y="1737"/>
                    </a:lnTo>
                    <a:lnTo>
                      <a:pt x="3474" y="1416"/>
                    </a:lnTo>
                    <a:lnTo>
                      <a:pt x="3367" y="1094"/>
                    </a:lnTo>
                    <a:lnTo>
                      <a:pt x="3217" y="815"/>
                    </a:lnTo>
                    <a:lnTo>
                      <a:pt x="3088" y="558"/>
                    </a:lnTo>
                    <a:lnTo>
                      <a:pt x="2917" y="322"/>
                    </a:lnTo>
                    <a:lnTo>
                      <a:pt x="2831" y="236"/>
                    </a:lnTo>
                    <a:lnTo>
                      <a:pt x="2745" y="151"/>
                    </a:lnTo>
                    <a:lnTo>
                      <a:pt x="2638" y="86"/>
                    </a:lnTo>
                    <a:lnTo>
                      <a:pt x="2531" y="43"/>
                    </a:lnTo>
                    <a:lnTo>
                      <a:pt x="2424" y="22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1661B7D-FEBC-3BC6-C8C3-1EC64CFD6688}"/>
              </a:ext>
            </a:extLst>
          </p:cNvPr>
          <p:cNvGrpSpPr/>
          <p:nvPr/>
        </p:nvGrpSpPr>
        <p:grpSpPr>
          <a:xfrm>
            <a:off x="364138" y="1355741"/>
            <a:ext cx="8212858" cy="3395159"/>
            <a:chOff x="351692" y="1252331"/>
            <a:chExt cx="8442771" cy="2634964"/>
          </a:xfrm>
        </p:grpSpPr>
        <p:sp>
          <p:nvSpPr>
            <p:cNvPr id="101" name="Freeform: Shape 35">
              <a:extLst>
                <a:ext uri="{FF2B5EF4-FFF2-40B4-BE49-F238E27FC236}">
                  <a16:creationId xmlns:a16="http://schemas.microsoft.com/office/drawing/2014/main" id="{ECB4C1E3-5CB6-34ED-9A3E-E1DC492F32F3}"/>
                </a:ext>
              </a:extLst>
            </p:cNvPr>
            <p:cNvSpPr/>
            <p:nvPr/>
          </p:nvSpPr>
          <p:spPr>
            <a:xfrm>
              <a:off x="1271540" y="1252333"/>
              <a:ext cx="7492630" cy="854144"/>
            </a:xfrm>
            <a:custGeom>
              <a:avLst/>
              <a:gdLst>
                <a:gd name="connsiteX0" fmla="*/ 142360 w 854144"/>
                <a:gd name="connsiteY0" fmla="*/ 0 h 7492630"/>
                <a:gd name="connsiteX1" fmla="*/ 711784 w 854144"/>
                <a:gd name="connsiteY1" fmla="*/ 0 h 7492630"/>
                <a:gd name="connsiteX2" fmla="*/ 854144 w 854144"/>
                <a:gd name="connsiteY2" fmla="*/ 142360 h 7492630"/>
                <a:gd name="connsiteX3" fmla="*/ 854144 w 854144"/>
                <a:gd name="connsiteY3" fmla="*/ 7492630 h 7492630"/>
                <a:gd name="connsiteX4" fmla="*/ 854144 w 854144"/>
                <a:gd name="connsiteY4" fmla="*/ 7492630 h 7492630"/>
                <a:gd name="connsiteX5" fmla="*/ 0 w 854144"/>
                <a:gd name="connsiteY5" fmla="*/ 7492630 h 7492630"/>
                <a:gd name="connsiteX6" fmla="*/ 0 w 854144"/>
                <a:gd name="connsiteY6" fmla="*/ 7492630 h 7492630"/>
                <a:gd name="connsiteX7" fmla="*/ 0 w 854144"/>
                <a:gd name="connsiteY7" fmla="*/ 142360 h 7492630"/>
                <a:gd name="connsiteX8" fmla="*/ 142360 w 854144"/>
                <a:gd name="connsiteY8" fmla="*/ 0 h 749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4144" h="7492630">
                  <a:moveTo>
                    <a:pt x="854144" y="1248798"/>
                  </a:moveTo>
                  <a:lnTo>
                    <a:pt x="854144" y="6243832"/>
                  </a:lnTo>
                  <a:cubicBezTo>
                    <a:pt x="854144" y="6933519"/>
                    <a:pt x="846878" y="7492626"/>
                    <a:pt x="837915" y="7492626"/>
                  </a:cubicBezTo>
                  <a:lnTo>
                    <a:pt x="0" y="7492626"/>
                  </a:lnTo>
                  <a:lnTo>
                    <a:pt x="0" y="7492626"/>
                  </a:lnTo>
                  <a:lnTo>
                    <a:pt x="0" y="4"/>
                  </a:lnTo>
                  <a:lnTo>
                    <a:pt x="0" y="4"/>
                  </a:lnTo>
                  <a:lnTo>
                    <a:pt x="837915" y="4"/>
                  </a:lnTo>
                  <a:cubicBezTo>
                    <a:pt x="846878" y="4"/>
                    <a:pt x="854144" y="559111"/>
                    <a:pt x="854144" y="1248798"/>
                  </a:cubicBezTo>
                  <a:close/>
                </a:path>
              </a:pathLst>
            </a:custGeom>
            <a:ln w="31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70688" tIns="56936" rIns="56936" bIns="56936" numCol="1" spcCol="1270" anchor="ctr" anchorCtr="0">
              <a:noAutofit/>
            </a:bodyPr>
            <a:lstStyle/>
            <a:p>
              <a:pPr marL="228600" marR="0" lvl="1" indent="-228600" algn="just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được quy tắc 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vi-VN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hai phân số cùng mẫu</a:t>
              </a:r>
              <a:r>
                <a:rPr kumimoji="0" lang="nl-NL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Freeform: Shape 34">
              <a:extLst>
                <a:ext uri="{FF2B5EF4-FFF2-40B4-BE49-F238E27FC236}">
                  <a16:creationId xmlns:a16="http://schemas.microsoft.com/office/drawing/2014/main" id="{A2E1220F-6F40-6A26-F85A-AACD4358CF91}"/>
                </a:ext>
              </a:extLst>
            </p:cNvPr>
            <p:cNvSpPr/>
            <p:nvPr/>
          </p:nvSpPr>
          <p:spPr>
            <a:xfrm>
              <a:off x="351692" y="1252331"/>
              <a:ext cx="919849" cy="1314070"/>
            </a:xfrm>
            <a:custGeom>
              <a:avLst/>
              <a:gdLst>
                <a:gd name="connsiteX0" fmla="*/ 0 w 1314069"/>
                <a:gd name="connsiteY0" fmla="*/ 0 h 919848"/>
                <a:gd name="connsiteX1" fmla="*/ 854145 w 1314069"/>
                <a:gd name="connsiteY1" fmla="*/ 0 h 919848"/>
                <a:gd name="connsiteX2" fmla="*/ 1314069 w 1314069"/>
                <a:gd name="connsiteY2" fmla="*/ 459924 h 919848"/>
                <a:gd name="connsiteX3" fmla="*/ 854145 w 1314069"/>
                <a:gd name="connsiteY3" fmla="*/ 919848 h 919848"/>
                <a:gd name="connsiteX4" fmla="*/ 0 w 1314069"/>
                <a:gd name="connsiteY4" fmla="*/ 919848 h 919848"/>
                <a:gd name="connsiteX5" fmla="*/ 459924 w 1314069"/>
                <a:gd name="connsiteY5" fmla="*/ 459924 h 919848"/>
                <a:gd name="connsiteX6" fmla="*/ 0 w 1314069"/>
                <a:gd name="connsiteY6" fmla="*/ 0 h 9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069" h="919848">
                  <a:moveTo>
                    <a:pt x="1314068" y="0"/>
                  </a:moveTo>
                  <a:lnTo>
                    <a:pt x="1314068" y="597901"/>
                  </a:lnTo>
                  <a:lnTo>
                    <a:pt x="657035" y="919848"/>
                  </a:lnTo>
                  <a:lnTo>
                    <a:pt x="1" y="597901"/>
                  </a:lnTo>
                  <a:lnTo>
                    <a:pt x="1" y="0"/>
                  </a:lnTo>
                  <a:lnTo>
                    <a:pt x="657035" y="321947"/>
                  </a:lnTo>
                  <a:lnTo>
                    <a:pt x="1314068" y="0"/>
                  </a:lnTo>
                  <a:close/>
                </a:path>
              </a:pathLst>
            </a:custGeom>
            <a:solidFill>
              <a:srgbClr val="BEE7DB">
                <a:lumMod val="25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spcFirstLastPara="0" vert="horz" wrap="square" lIns="17146" tIns="477069" rIns="17145" bIns="477070" numCol="1" spcCol="1270" anchor="ctr" anchorCtr="0">
              <a:noAutofit/>
            </a:bodyPr>
            <a:lstStyle/>
            <a:p>
              <a:pPr marL="0" marR="0" lvl="0" indent="0" algn="ctr" defTabSz="12001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 smtClean="0">
                <a:ln>
                  <a:noFill/>
                </a:ln>
                <a:solidFill>
                  <a:srgbClr val="BEE7DB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: Shape 38">
              <a:extLst>
                <a:ext uri="{FF2B5EF4-FFF2-40B4-BE49-F238E27FC236}">
                  <a16:creationId xmlns:a16="http://schemas.microsoft.com/office/drawing/2014/main" id="{58F4E0D8-E6D2-959F-87DB-F64D04589052}"/>
                </a:ext>
              </a:extLst>
            </p:cNvPr>
            <p:cNvSpPr/>
            <p:nvPr/>
          </p:nvSpPr>
          <p:spPr>
            <a:xfrm>
              <a:off x="376293" y="2573225"/>
              <a:ext cx="919849" cy="1314070"/>
            </a:xfrm>
            <a:custGeom>
              <a:avLst/>
              <a:gdLst>
                <a:gd name="connsiteX0" fmla="*/ 0 w 1314069"/>
                <a:gd name="connsiteY0" fmla="*/ 0 h 919848"/>
                <a:gd name="connsiteX1" fmla="*/ 854145 w 1314069"/>
                <a:gd name="connsiteY1" fmla="*/ 0 h 919848"/>
                <a:gd name="connsiteX2" fmla="*/ 1314069 w 1314069"/>
                <a:gd name="connsiteY2" fmla="*/ 459924 h 919848"/>
                <a:gd name="connsiteX3" fmla="*/ 854145 w 1314069"/>
                <a:gd name="connsiteY3" fmla="*/ 919848 h 919848"/>
                <a:gd name="connsiteX4" fmla="*/ 0 w 1314069"/>
                <a:gd name="connsiteY4" fmla="*/ 919848 h 919848"/>
                <a:gd name="connsiteX5" fmla="*/ 459924 w 1314069"/>
                <a:gd name="connsiteY5" fmla="*/ 459924 h 919848"/>
                <a:gd name="connsiteX6" fmla="*/ 0 w 1314069"/>
                <a:gd name="connsiteY6" fmla="*/ 0 h 9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069" h="919848">
                  <a:moveTo>
                    <a:pt x="1314068" y="0"/>
                  </a:moveTo>
                  <a:lnTo>
                    <a:pt x="1314068" y="597901"/>
                  </a:lnTo>
                  <a:lnTo>
                    <a:pt x="657035" y="919848"/>
                  </a:lnTo>
                  <a:lnTo>
                    <a:pt x="1" y="597901"/>
                  </a:lnTo>
                  <a:lnTo>
                    <a:pt x="1" y="0"/>
                  </a:lnTo>
                  <a:lnTo>
                    <a:pt x="657035" y="321947"/>
                  </a:lnTo>
                  <a:lnTo>
                    <a:pt x="1314068" y="0"/>
                  </a:lnTo>
                  <a:close/>
                </a:path>
              </a:pathLst>
            </a:custGeom>
            <a:solidFill>
              <a:srgbClr val="F47A6E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7146" tIns="477069" rIns="17145" bIns="477070" numCol="1" spcCol="1270" anchor="ctr" anchorCtr="0">
              <a:noAutofit/>
            </a:bodyPr>
            <a:lstStyle/>
            <a:p>
              <a:pPr marL="0" marR="0" lvl="0" indent="0" algn="ctr" defTabSz="12001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 smtClean="0">
                <a:ln>
                  <a:noFill/>
                </a:ln>
                <a:solidFill>
                  <a:srgbClr val="BEE7DB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: Shape 39">
              <a:extLst>
                <a:ext uri="{FF2B5EF4-FFF2-40B4-BE49-F238E27FC236}">
                  <a16:creationId xmlns:a16="http://schemas.microsoft.com/office/drawing/2014/main" id="{4B7B7470-167A-60E4-A735-0AEC351C5CAE}"/>
                </a:ext>
              </a:extLst>
            </p:cNvPr>
            <p:cNvSpPr/>
            <p:nvPr/>
          </p:nvSpPr>
          <p:spPr>
            <a:xfrm>
              <a:off x="1301833" y="2596423"/>
              <a:ext cx="7492630" cy="854144"/>
            </a:xfrm>
            <a:custGeom>
              <a:avLst/>
              <a:gdLst>
                <a:gd name="connsiteX0" fmla="*/ 142360 w 854144"/>
                <a:gd name="connsiteY0" fmla="*/ 0 h 7492630"/>
                <a:gd name="connsiteX1" fmla="*/ 711784 w 854144"/>
                <a:gd name="connsiteY1" fmla="*/ 0 h 7492630"/>
                <a:gd name="connsiteX2" fmla="*/ 854144 w 854144"/>
                <a:gd name="connsiteY2" fmla="*/ 142360 h 7492630"/>
                <a:gd name="connsiteX3" fmla="*/ 854144 w 854144"/>
                <a:gd name="connsiteY3" fmla="*/ 7492630 h 7492630"/>
                <a:gd name="connsiteX4" fmla="*/ 854144 w 854144"/>
                <a:gd name="connsiteY4" fmla="*/ 7492630 h 7492630"/>
                <a:gd name="connsiteX5" fmla="*/ 0 w 854144"/>
                <a:gd name="connsiteY5" fmla="*/ 7492630 h 7492630"/>
                <a:gd name="connsiteX6" fmla="*/ 0 w 854144"/>
                <a:gd name="connsiteY6" fmla="*/ 7492630 h 7492630"/>
                <a:gd name="connsiteX7" fmla="*/ 0 w 854144"/>
                <a:gd name="connsiteY7" fmla="*/ 142360 h 7492630"/>
                <a:gd name="connsiteX8" fmla="*/ 142360 w 854144"/>
                <a:gd name="connsiteY8" fmla="*/ 0 h 749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4144" h="7492630">
                  <a:moveTo>
                    <a:pt x="854144" y="1248798"/>
                  </a:moveTo>
                  <a:lnTo>
                    <a:pt x="854144" y="6243832"/>
                  </a:lnTo>
                  <a:cubicBezTo>
                    <a:pt x="854144" y="6933519"/>
                    <a:pt x="846878" y="7492626"/>
                    <a:pt x="837915" y="7492626"/>
                  </a:cubicBezTo>
                  <a:lnTo>
                    <a:pt x="0" y="7492626"/>
                  </a:lnTo>
                  <a:lnTo>
                    <a:pt x="0" y="7492626"/>
                  </a:lnTo>
                  <a:lnTo>
                    <a:pt x="0" y="4"/>
                  </a:lnTo>
                  <a:lnTo>
                    <a:pt x="0" y="4"/>
                  </a:lnTo>
                  <a:lnTo>
                    <a:pt x="837915" y="4"/>
                  </a:lnTo>
                  <a:cubicBezTo>
                    <a:pt x="846878" y="4"/>
                    <a:pt x="854144" y="559111"/>
                    <a:pt x="854144" y="1248798"/>
                  </a:cubicBezTo>
                  <a:close/>
                </a:path>
              </a:pathLst>
            </a:custGeom>
            <a:ln w="31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70688" tIns="56936" rIns="56936" bIns="56936" numCol="1" spcCol="1270" anchor="ctr" anchorCtr="0">
              <a:noAutofit/>
            </a:bodyPr>
            <a:lstStyle/>
            <a:p>
              <a:pPr marL="0" marR="0" lvl="1" indent="0" algn="just" defTabSz="179388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 dụng cách thực hiện phép 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vi-VN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phân số để làm các bài tập liên quan.</a:t>
              </a: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3B62C54-ECAA-4A79-59C8-4A11B72910AE}"/>
              </a:ext>
            </a:extLst>
          </p:cNvPr>
          <p:cNvCxnSpPr/>
          <p:nvPr/>
        </p:nvCxnSpPr>
        <p:spPr>
          <a:xfrm>
            <a:off x="2759520" y="1148520"/>
            <a:ext cx="33655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7" name="Google Shape;2092;p61">
            <a:extLst>
              <a:ext uri="{FF2B5EF4-FFF2-40B4-BE49-F238E27FC236}">
                <a16:creationId xmlns:a16="http://schemas.microsoft.com/office/drawing/2014/main" id="{56DBDCEB-FBB7-CDFA-32F0-D83499800D2F}"/>
              </a:ext>
            </a:extLst>
          </p:cNvPr>
          <p:cNvGrpSpPr/>
          <p:nvPr/>
        </p:nvGrpSpPr>
        <p:grpSpPr>
          <a:xfrm>
            <a:off x="1588854" y="539905"/>
            <a:ext cx="1075985" cy="760503"/>
            <a:chOff x="1437790" y="2372406"/>
            <a:chExt cx="848100" cy="674319"/>
          </a:xfrm>
        </p:grpSpPr>
        <p:sp>
          <p:nvSpPr>
            <p:cNvPr id="108" name="Google Shape;2093;p61">
              <a:extLst>
                <a:ext uri="{FF2B5EF4-FFF2-40B4-BE49-F238E27FC236}">
                  <a16:creationId xmlns:a16="http://schemas.microsoft.com/office/drawing/2014/main" id="{09FCF9E1-0D5A-256C-4479-0DE5322F621A}"/>
                </a:ext>
              </a:extLst>
            </p:cNvPr>
            <p:cNvSpPr/>
            <p:nvPr/>
          </p:nvSpPr>
          <p:spPr>
            <a:xfrm rot="3648">
              <a:off x="1437790" y="2878275"/>
              <a:ext cx="848100" cy="1680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2094;p61">
              <a:extLst>
                <a:ext uri="{FF2B5EF4-FFF2-40B4-BE49-F238E27FC236}">
                  <a16:creationId xmlns:a16="http://schemas.microsoft.com/office/drawing/2014/main" id="{6815EC3F-4D31-212B-09B1-6C6D122EF580}"/>
                </a:ext>
              </a:extLst>
            </p:cNvPr>
            <p:cNvGrpSpPr/>
            <p:nvPr/>
          </p:nvGrpSpPr>
          <p:grpSpPr>
            <a:xfrm>
              <a:off x="1513225" y="2372406"/>
              <a:ext cx="697213" cy="642073"/>
              <a:chOff x="5106450" y="2436975"/>
              <a:chExt cx="1235975" cy="1138225"/>
            </a:xfrm>
          </p:grpSpPr>
          <p:sp>
            <p:nvSpPr>
              <p:cNvPr id="110" name="Google Shape;2095;p61">
                <a:extLst>
                  <a:ext uri="{FF2B5EF4-FFF2-40B4-BE49-F238E27FC236}">
                    <a16:creationId xmlns:a16="http://schemas.microsoft.com/office/drawing/2014/main" id="{A5128741-E6DA-80BC-577C-64AFD033E7FA}"/>
                  </a:ext>
                </a:extLst>
              </p:cNvPr>
              <p:cNvSpPr/>
              <p:nvPr/>
            </p:nvSpPr>
            <p:spPr>
              <a:xfrm>
                <a:off x="5759900" y="2455175"/>
                <a:ext cx="307725" cy="281575"/>
              </a:xfrm>
              <a:custGeom>
                <a:avLst/>
                <a:gdLst/>
                <a:ahLst/>
                <a:cxnLst/>
                <a:rect l="l" t="t" r="r" b="b"/>
                <a:pathLst>
                  <a:path w="12309" h="11263" extrusionOk="0">
                    <a:moveTo>
                      <a:pt x="11264" y="1"/>
                    </a:moveTo>
                    <a:cubicBezTo>
                      <a:pt x="8804" y="1"/>
                      <a:pt x="6349" y="845"/>
                      <a:pt x="4418" y="2370"/>
                    </a:cubicBezTo>
                    <a:cubicBezTo>
                      <a:pt x="2630" y="3780"/>
                      <a:pt x="1411" y="5691"/>
                      <a:pt x="696" y="7837"/>
                    </a:cubicBezTo>
                    <a:cubicBezTo>
                      <a:pt x="0" y="9932"/>
                      <a:pt x="1194" y="11262"/>
                      <a:pt x="3128" y="11262"/>
                    </a:cubicBezTo>
                    <a:cubicBezTo>
                      <a:pt x="3382" y="11262"/>
                      <a:pt x="3648" y="11240"/>
                      <a:pt x="3925" y="11192"/>
                    </a:cubicBezTo>
                    <a:cubicBezTo>
                      <a:pt x="6427" y="10766"/>
                      <a:pt x="8740" y="9315"/>
                      <a:pt x="10215" y="7250"/>
                    </a:cubicBezTo>
                    <a:cubicBezTo>
                      <a:pt x="11689" y="5184"/>
                      <a:pt x="12309" y="2524"/>
                      <a:pt x="11898" y="20"/>
                    </a:cubicBezTo>
                    <a:cubicBezTo>
                      <a:pt x="11687" y="7"/>
                      <a:pt x="11476" y="1"/>
                      <a:pt x="1126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096;p61">
                <a:extLst>
                  <a:ext uri="{FF2B5EF4-FFF2-40B4-BE49-F238E27FC236}">
                    <a16:creationId xmlns:a16="http://schemas.microsoft.com/office/drawing/2014/main" id="{913A1719-9976-E852-0B5D-00770357A654}"/>
                  </a:ext>
                </a:extLst>
              </p:cNvPr>
              <p:cNvSpPr/>
              <p:nvPr/>
            </p:nvSpPr>
            <p:spPr>
              <a:xfrm>
                <a:off x="5749300" y="2436975"/>
                <a:ext cx="331475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13259" h="12720" extrusionOk="0">
                    <a:moveTo>
                      <a:pt x="11679" y="1457"/>
                    </a:moveTo>
                    <a:cubicBezTo>
                      <a:pt x="11884" y="3603"/>
                      <a:pt x="11301" y="5795"/>
                      <a:pt x="10046" y="7554"/>
                    </a:cubicBezTo>
                    <a:cubicBezTo>
                      <a:pt x="8674" y="9476"/>
                      <a:pt x="6553" y="10805"/>
                      <a:pt x="4225" y="11202"/>
                    </a:cubicBezTo>
                    <a:cubicBezTo>
                      <a:pt x="3994" y="11242"/>
                      <a:pt x="3770" y="11261"/>
                      <a:pt x="3557" y="11261"/>
                    </a:cubicBezTo>
                    <a:cubicBezTo>
                      <a:pt x="2869" y="11261"/>
                      <a:pt x="2301" y="11058"/>
                      <a:pt x="1977" y="10680"/>
                    </a:cubicBezTo>
                    <a:cubicBezTo>
                      <a:pt x="1506" y="10131"/>
                      <a:pt x="1626" y="9352"/>
                      <a:pt x="1812" y="8795"/>
                    </a:cubicBezTo>
                    <a:cubicBezTo>
                      <a:pt x="2523" y="6655"/>
                      <a:pt x="3694" y="4930"/>
                      <a:pt x="5294" y="3669"/>
                    </a:cubicBezTo>
                    <a:cubicBezTo>
                      <a:pt x="7091" y="2250"/>
                      <a:pt x="9389" y="1460"/>
                      <a:pt x="11679" y="1457"/>
                    </a:cubicBezTo>
                    <a:close/>
                    <a:moveTo>
                      <a:pt x="11681" y="0"/>
                    </a:moveTo>
                    <a:cubicBezTo>
                      <a:pt x="10493" y="0"/>
                      <a:pt x="9309" y="183"/>
                      <a:pt x="8150" y="548"/>
                    </a:cubicBezTo>
                    <a:cubicBezTo>
                      <a:pt x="6770" y="982"/>
                      <a:pt x="5506" y="1647"/>
                      <a:pt x="4392" y="2525"/>
                    </a:cubicBezTo>
                    <a:cubicBezTo>
                      <a:pt x="3453" y="3269"/>
                      <a:pt x="2637" y="4155"/>
                      <a:pt x="1972" y="5151"/>
                    </a:cubicBezTo>
                    <a:cubicBezTo>
                      <a:pt x="1334" y="6105"/>
                      <a:pt x="816" y="7177"/>
                      <a:pt x="430" y="8336"/>
                    </a:cubicBezTo>
                    <a:cubicBezTo>
                      <a:pt x="0" y="9628"/>
                      <a:pt x="158" y="10798"/>
                      <a:pt x="871" y="11629"/>
                    </a:cubicBezTo>
                    <a:cubicBezTo>
                      <a:pt x="1482" y="12340"/>
                      <a:pt x="2430" y="12720"/>
                      <a:pt x="3548" y="12720"/>
                    </a:cubicBezTo>
                    <a:cubicBezTo>
                      <a:pt x="3857" y="12718"/>
                      <a:pt x="4166" y="12692"/>
                      <a:pt x="4471" y="12639"/>
                    </a:cubicBezTo>
                    <a:cubicBezTo>
                      <a:pt x="5793" y="12413"/>
                      <a:pt x="7105" y="11910"/>
                      <a:pt x="8266" y="11182"/>
                    </a:cubicBezTo>
                    <a:cubicBezTo>
                      <a:pt x="9428" y="10453"/>
                      <a:pt x="10453" y="9492"/>
                      <a:pt x="11232" y="8400"/>
                    </a:cubicBezTo>
                    <a:cubicBezTo>
                      <a:pt x="12010" y="7310"/>
                      <a:pt x="12586" y="6028"/>
                      <a:pt x="12896" y="4692"/>
                    </a:cubicBezTo>
                    <a:cubicBezTo>
                      <a:pt x="13208" y="3357"/>
                      <a:pt x="13258" y="1953"/>
                      <a:pt x="13040" y="630"/>
                    </a:cubicBezTo>
                    <a:cubicBezTo>
                      <a:pt x="12986" y="294"/>
                      <a:pt x="12705" y="41"/>
                      <a:pt x="12366" y="21"/>
                    </a:cubicBezTo>
                    <a:cubicBezTo>
                      <a:pt x="12138" y="7"/>
                      <a:pt x="11910" y="0"/>
                      <a:pt x="1168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097;p61">
                <a:extLst>
                  <a:ext uri="{FF2B5EF4-FFF2-40B4-BE49-F238E27FC236}">
                    <a16:creationId xmlns:a16="http://schemas.microsoft.com/office/drawing/2014/main" id="{084B5E1D-2AF7-A6DF-E172-B6636B26F0AF}"/>
                  </a:ext>
                </a:extLst>
              </p:cNvPr>
              <p:cNvSpPr/>
              <p:nvPr/>
            </p:nvSpPr>
            <p:spPr>
              <a:xfrm>
                <a:off x="5650925" y="2525300"/>
                <a:ext cx="96150" cy="238425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9537" extrusionOk="0">
                    <a:moveTo>
                      <a:pt x="1473" y="1"/>
                    </a:moveTo>
                    <a:cubicBezTo>
                      <a:pt x="1358" y="1"/>
                      <a:pt x="1242" y="3"/>
                      <a:pt x="1127" y="5"/>
                    </a:cubicBezTo>
                    <a:cubicBezTo>
                      <a:pt x="740" y="11"/>
                      <a:pt x="278" y="64"/>
                      <a:pt x="109" y="410"/>
                    </a:cubicBezTo>
                    <a:cubicBezTo>
                      <a:pt x="0" y="632"/>
                      <a:pt x="62" y="897"/>
                      <a:pt x="119" y="1138"/>
                    </a:cubicBezTo>
                    <a:cubicBezTo>
                      <a:pt x="654" y="3368"/>
                      <a:pt x="761" y="5678"/>
                      <a:pt x="437" y="7947"/>
                    </a:cubicBezTo>
                    <a:cubicBezTo>
                      <a:pt x="336" y="8657"/>
                      <a:pt x="871" y="9415"/>
                      <a:pt x="1579" y="9528"/>
                    </a:cubicBezTo>
                    <a:cubicBezTo>
                      <a:pt x="1614" y="9534"/>
                      <a:pt x="1650" y="9536"/>
                      <a:pt x="1686" y="9536"/>
                    </a:cubicBezTo>
                    <a:cubicBezTo>
                      <a:pt x="2395" y="9536"/>
                      <a:pt x="3432" y="8529"/>
                      <a:pt x="3509" y="7853"/>
                    </a:cubicBezTo>
                    <a:cubicBezTo>
                      <a:pt x="3726" y="5939"/>
                      <a:pt x="3838" y="4014"/>
                      <a:pt x="3844" y="2086"/>
                    </a:cubicBezTo>
                    <a:cubicBezTo>
                      <a:pt x="3846" y="1694"/>
                      <a:pt x="3838" y="1287"/>
                      <a:pt x="3662" y="937"/>
                    </a:cubicBezTo>
                    <a:cubicBezTo>
                      <a:pt x="3445" y="513"/>
                      <a:pt x="3005" y="237"/>
                      <a:pt x="2546" y="114"/>
                    </a:cubicBezTo>
                    <a:cubicBezTo>
                      <a:pt x="2197" y="20"/>
                      <a:pt x="1835" y="1"/>
                      <a:pt x="1473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098;p61">
                <a:extLst>
                  <a:ext uri="{FF2B5EF4-FFF2-40B4-BE49-F238E27FC236}">
                    <a16:creationId xmlns:a16="http://schemas.microsoft.com/office/drawing/2014/main" id="{7529D57A-48D0-6A18-0F4F-8597FD5A3163}"/>
                  </a:ext>
                </a:extLst>
              </p:cNvPr>
              <p:cNvSpPr/>
              <p:nvPr/>
            </p:nvSpPr>
            <p:spPr>
              <a:xfrm>
                <a:off x="5615200" y="2488875"/>
                <a:ext cx="16830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6732" h="12451" extrusionOk="0">
                    <a:moveTo>
                      <a:pt x="2895" y="1458"/>
                    </a:moveTo>
                    <a:cubicBezTo>
                      <a:pt x="3260" y="1458"/>
                      <a:pt x="3623" y="1475"/>
                      <a:pt x="3974" y="1571"/>
                    </a:cubicBezTo>
                    <a:cubicBezTo>
                      <a:pt x="4434" y="1694"/>
                      <a:pt x="4876" y="1968"/>
                      <a:pt x="5089" y="2394"/>
                    </a:cubicBezTo>
                    <a:cubicBezTo>
                      <a:pt x="5267" y="2742"/>
                      <a:pt x="5273" y="3151"/>
                      <a:pt x="5273" y="3543"/>
                    </a:cubicBezTo>
                    <a:cubicBezTo>
                      <a:pt x="5267" y="5471"/>
                      <a:pt x="5155" y="7396"/>
                      <a:pt x="4938" y="9310"/>
                    </a:cubicBezTo>
                    <a:cubicBezTo>
                      <a:pt x="4861" y="9987"/>
                      <a:pt x="3825" y="10994"/>
                      <a:pt x="3116" y="10994"/>
                    </a:cubicBezTo>
                    <a:cubicBezTo>
                      <a:pt x="3079" y="10994"/>
                      <a:pt x="3044" y="10991"/>
                      <a:pt x="3008" y="10986"/>
                    </a:cubicBezTo>
                    <a:cubicBezTo>
                      <a:pt x="2300" y="10873"/>
                      <a:pt x="1765" y="10114"/>
                      <a:pt x="1866" y="9406"/>
                    </a:cubicBezTo>
                    <a:cubicBezTo>
                      <a:pt x="2190" y="7137"/>
                      <a:pt x="2083" y="4826"/>
                      <a:pt x="1548" y="2597"/>
                    </a:cubicBezTo>
                    <a:cubicBezTo>
                      <a:pt x="1491" y="2355"/>
                      <a:pt x="1429" y="2090"/>
                      <a:pt x="1538" y="1867"/>
                    </a:cubicBezTo>
                    <a:cubicBezTo>
                      <a:pt x="1707" y="1521"/>
                      <a:pt x="2171" y="1468"/>
                      <a:pt x="2555" y="1462"/>
                    </a:cubicBezTo>
                    <a:cubicBezTo>
                      <a:pt x="2668" y="1460"/>
                      <a:pt x="2782" y="1459"/>
                      <a:pt x="2895" y="1459"/>
                    </a:cubicBezTo>
                    <a:lnTo>
                      <a:pt x="2895" y="1458"/>
                    </a:lnTo>
                    <a:close/>
                    <a:moveTo>
                      <a:pt x="2895" y="1"/>
                    </a:moveTo>
                    <a:lnTo>
                      <a:pt x="2895" y="2"/>
                    </a:lnTo>
                    <a:cubicBezTo>
                      <a:pt x="2767" y="2"/>
                      <a:pt x="2642" y="5"/>
                      <a:pt x="2533" y="7"/>
                    </a:cubicBezTo>
                    <a:cubicBezTo>
                      <a:pt x="2286" y="9"/>
                      <a:pt x="1913" y="29"/>
                      <a:pt x="1535" y="146"/>
                    </a:cubicBezTo>
                    <a:cubicBezTo>
                      <a:pt x="1291" y="220"/>
                      <a:pt x="1060" y="335"/>
                      <a:pt x="852" y="485"/>
                    </a:cubicBezTo>
                    <a:cubicBezTo>
                      <a:pt x="587" y="679"/>
                      <a:pt x="372" y="934"/>
                      <a:pt x="230" y="1229"/>
                    </a:cubicBezTo>
                    <a:cubicBezTo>
                      <a:pt x="68" y="1562"/>
                      <a:pt x="0" y="1931"/>
                      <a:pt x="28" y="2329"/>
                    </a:cubicBezTo>
                    <a:cubicBezTo>
                      <a:pt x="47" y="2577"/>
                      <a:pt x="99" y="2794"/>
                      <a:pt x="133" y="2938"/>
                    </a:cubicBezTo>
                    <a:cubicBezTo>
                      <a:pt x="621" y="4988"/>
                      <a:pt x="720" y="7112"/>
                      <a:pt x="425" y="9200"/>
                    </a:cubicBezTo>
                    <a:cubicBezTo>
                      <a:pt x="372" y="9574"/>
                      <a:pt x="396" y="9955"/>
                      <a:pt x="498" y="10320"/>
                    </a:cubicBezTo>
                    <a:cubicBezTo>
                      <a:pt x="590" y="10660"/>
                      <a:pt x="745" y="10982"/>
                      <a:pt x="951" y="11269"/>
                    </a:cubicBezTo>
                    <a:cubicBezTo>
                      <a:pt x="1157" y="11559"/>
                      <a:pt x="1416" y="11809"/>
                      <a:pt x="1713" y="12005"/>
                    </a:cubicBezTo>
                    <a:cubicBezTo>
                      <a:pt x="2034" y="12220"/>
                      <a:pt x="2396" y="12362"/>
                      <a:pt x="2777" y="12424"/>
                    </a:cubicBezTo>
                    <a:cubicBezTo>
                      <a:pt x="2889" y="12442"/>
                      <a:pt x="3002" y="12451"/>
                      <a:pt x="3116" y="12451"/>
                    </a:cubicBezTo>
                    <a:cubicBezTo>
                      <a:pt x="4074" y="12451"/>
                      <a:pt x="4871" y="11834"/>
                      <a:pt x="5261" y="11466"/>
                    </a:cubicBezTo>
                    <a:cubicBezTo>
                      <a:pt x="5526" y="11219"/>
                      <a:pt x="5759" y="10939"/>
                      <a:pt x="5953" y="10633"/>
                    </a:cubicBezTo>
                    <a:cubicBezTo>
                      <a:pt x="6196" y="10248"/>
                      <a:pt x="6341" y="9858"/>
                      <a:pt x="6384" y="9475"/>
                    </a:cubicBezTo>
                    <a:cubicBezTo>
                      <a:pt x="6608" y="7507"/>
                      <a:pt x="6723" y="5528"/>
                      <a:pt x="6728" y="3549"/>
                    </a:cubicBezTo>
                    <a:cubicBezTo>
                      <a:pt x="6730" y="3123"/>
                      <a:pt x="6731" y="2414"/>
                      <a:pt x="6389" y="1736"/>
                    </a:cubicBezTo>
                    <a:cubicBezTo>
                      <a:pt x="6178" y="1319"/>
                      <a:pt x="5866" y="963"/>
                      <a:pt x="5463" y="679"/>
                    </a:cubicBezTo>
                    <a:cubicBezTo>
                      <a:pt x="5126" y="444"/>
                      <a:pt x="4751" y="270"/>
                      <a:pt x="4353" y="164"/>
                    </a:cubicBezTo>
                    <a:cubicBezTo>
                      <a:pt x="3821" y="20"/>
                      <a:pt x="3317" y="1"/>
                      <a:pt x="289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099;p61">
                <a:extLst>
                  <a:ext uri="{FF2B5EF4-FFF2-40B4-BE49-F238E27FC236}">
                    <a16:creationId xmlns:a16="http://schemas.microsoft.com/office/drawing/2014/main" id="{9ADC3603-098E-0716-7FD1-7D4206CB6D38}"/>
                  </a:ext>
                </a:extLst>
              </p:cNvPr>
              <p:cNvSpPr/>
              <p:nvPr/>
            </p:nvSpPr>
            <p:spPr>
              <a:xfrm>
                <a:off x="5121225" y="2678400"/>
                <a:ext cx="1221200" cy="878625"/>
              </a:xfrm>
              <a:custGeom>
                <a:avLst/>
                <a:gdLst/>
                <a:ahLst/>
                <a:cxnLst/>
                <a:rect l="l" t="t" r="r" b="b"/>
                <a:pathLst>
                  <a:path w="48848" h="35145" extrusionOk="0">
                    <a:moveTo>
                      <a:pt x="35446" y="0"/>
                    </a:moveTo>
                    <a:cubicBezTo>
                      <a:pt x="30976" y="0"/>
                      <a:pt x="25907" y="1457"/>
                      <a:pt x="21430" y="1457"/>
                    </a:cubicBezTo>
                    <a:cubicBezTo>
                      <a:pt x="20094" y="1457"/>
                      <a:pt x="18810" y="1328"/>
                      <a:pt x="17611" y="990"/>
                    </a:cubicBezTo>
                    <a:cubicBezTo>
                      <a:pt x="15890" y="507"/>
                      <a:pt x="14213" y="192"/>
                      <a:pt x="12575" y="192"/>
                    </a:cubicBezTo>
                    <a:cubicBezTo>
                      <a:pt x="10402" y="192"/>
                      <a:pt x="8297" y="746"/>
                      <a:pt x="6250" y="2193"/>
                    </a:cubicBezTo>
                    <a:cubicBezTo>
                      <a:pt x="2606" y="4768"/>
                      <a:pt x="535" y="9217"/>
                      <a:pt x="267" y="13672"/>
                    </a:cubicBezTo>
                    <a:cubicBezTo>
                      <a:pt x="1" y="18125"/>
                      <a:pt x="1387" y="22565"/>
                      <a:pt x="3573" y="26456"/>
                    </a:cubicBezTo>
                    <a:cubicBezTo>
                      <a:pt x="5671" y="30195"/>
                      <a:pt x="8837" y="33712"/>
                      <a:pt x="13038" y="34563"/>
                    </a:cubicBezTo>
                    <a:cubicBezTo>
                      <a:pt x="13850" y="34728"/>
                      <a:pt x="14670" y="34787"/>
                      <a:pt x="15493" y="34787"/>
                    </a:cubicBezTo>
                    <a:cubicBezTo>
                      <a:pt x="17478" y="34787"/>
                      <a:pt x="19488" y="34444"/>
                      <a:pt x="21484" y="34404"/>
                    </a:cubicBezTo>
                    <a:cubicBezTo>
                      <a:pt x="21604" y="34402"/>
                      <a:pt x="21724" y="34401"/>
                      <a:pt x="21844" y="34401"/>
                    </a:cubicBezTo>
                    <a:cubicBezTo>
                      <a:pt x="24925" y="34401"/>
                      <a:pt x="28074" y="35144"/>
                      <a:pt x="31165" y="35144"/>
                    </a:cubicBezTo>
                    <a:cubicBezTo>
                      <a:pt x="32563" y="35144"/>
                      <a:pt x="33948" y="34992"/>
                      <a:pt x="35310" y="34551"/>
                    </a:cubicBezTo>
                    <a:cubicBezTo>
                      <a:pt x="39017" y="33350"/>
                      <a:pt x="42127" y="30569"/>
                      <a:pt x="44107" y="27255"/>
                    </a:cubicBezTo>
                    <a:cubicBezTo>
                      <a:pt x="48169" y="20453"/>
                      <a:pt x="48848" y="11083"/>
                      <a:pt x="44415" y="4299"/>
                    </a:cubicBezTo>
                    <a:cubicBezTo>
                      <a:pt x="42218" y="935"/>
                      <a:pt x="39024" y="0"/>
                      <a:pt x="35446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00;p61">
                <a:extLst>
                  <a:ext uri="{FF2B5EF4-FFF2-40B4-BE49-F238E27FC236}">
                    <a16:creationId xmlns:a16="http://schemas.microsoft.com/office/drawing/2014/main" id="{CD7E80A0-C629-F366-735E-316F93DE3E1C}"/>
                  </a:ext>
                </a:extLst>
              </p:cNvPr>
              <p:cNvSpPr/>
              <p:nvPr/>
            </p:nvSpPr>
            <p:spPr>
              <a:xfrm>
                <a:off x="5106450" y="2660175"/>
                <a:ext cx="122250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8900" h="36601" extrusionOk="0">
                    <a:moveTo>
                      <a:pt x="36049" y="1458"/>
                    </a:moveTo>
                    <a:cubicBezTo>
                      <a:pt x="36692" y="1458"/>
                      <a:pt x="37318" y="1489"/>
                      <a:pt x="37923" y="1561"/>
                    </a:cubicBezTo>
                    <a:cubicBezTo>
                      <a:pt x="40844" y="1906"/>
                      <a:pt x="42900" y="3134"/>
                      <a:pt x="44397" y="5425"/>
                    </a:cubicBezTo>
                    <a:cubicBezTo>
                      <a:pt x="48436" y="11607"/>
                      <a:pt x="48305" y="20524"/>
                      <a:pt x="44073" y="27610"/>
                    </a:cubicBezTo>
                    <a:cubicBezTo>
                      <a:pt x="42069" y="30965"/>
                      <a:pt x="39009" y="33508"/>
                      <a:pt x="35676" y="34587"/>
                    </a:cubicBezTo>
                    <a:cubicBezTo>
                      <a:pt x="34393" y="35002"/>
                      <a:pt x="33090" y="35147"/>
                      <a:pt x="31759" y="35147"/>
                    </a:cubicBezTo>
                    <a:cubicBezTo>
                      <a:pt x="30269" y="35147"/>
                      <a:pt x="28744" y="34966"/>
                      <a:pt x="27173" y="34778"/>
                    </a:cubicBezTo>
                    <a:cubicBezTo>
                      <a:pt x="25619" y="34593"/>
                      <a:pt x="24016" y="34402"/>
                      <a:pt x="22430" y="34402"/>
                    </a:cubicBezTo>
                    <a:cubicBezTo>
                      <a:pt x="22306" y="34402"/>
                      <a:pt x="22184" y="34402"/>
                      <a:pt x="22062" y="34403"/>
                    </a:cubicBezTo>
                    <a:cubicBezTo>
                      <a:pt x="21096" y="34422"/>
                      <a:pt x="20125" y="34511"/>
                      <a:pt x="19186" y="34596"/>
                    </a:cubicBezTo>
                    <a:cubicBezTo>
                      <a:pt x="18121" y="34694"/>
                      <a:pt x="17090" y="34788"/>
                      <a:pt x="16080" y="34788"/>
                    </a:cubicBezTo>
                    <a:cubicBezTo>
                      <a:pt x="15301" y="34788"/>
                      <a:pt x="14534" y="34732"/>
                      <a:pt x="13775" y="34578"/>
                    </a:cubicBezTo>
                    <a:cubicBezTo>
                      <a:pt x="9462" y="33704"/>
                      <a:pt x="6512" y="29881"/>
                      <a:pt x="4798" y="26827"/>
                    </a:cubicBezTo>
                    <a:cubicBezTo>
                      <a:pt x="2461" y="22662"/>
                      <a:pt x="1350" y="18380"/>
                      <a:pt x="1587" y="14443"/>
                    </a:cubicBezTo>
                    <a:cubicBezTo>
                      <a:pt x="1858" y="9921"/>
                      <a:pt x="3980" y="5836"/>
                      <a:pt x="7261" y="3516"/>
                    </a:cubicBezTo>
                    <a:cubicBezTo>
                      <a:pt x="9033" y="2265"/>
                      <a:pt x="10912" y="1652"/>
                      <a:pt x="13144" y="1652"/>
                    </a:cubicBezTo>
                    <a:cubicBezTo>
                      <a:pt x="14593" y="1652"/>
                      <a:pt x="16190" y="1910"/>
                      <a:pt x="18004" y="2420"/>
                    </a:cubicBezTo>
                    <a:cubicBezTo>
                      <a:pt x="19179" y="2750"/>
                      <a:pt x="20508" y="2914"/>
                      <a:pt x="22038" y="2914"/>
                    </a:cubicBezTo>
                    <a:cubicBezTo>
                      <a:pt x="22486" y="2914"/>
                      <a:pt x="22951" y="2900"/>
                      <a:pt x="23435" y="2872"/>
                    </a:cubicBezTo>
                    <a:cubicBezTo>
                      <a:pt x="25299" y="2764"/>
                      <a:pt x="27254" y="2466"/>
                      <a:pt x="29145" y="2177"/>
                    </a:cubicBezTo>
                    <a:cubicBezTo>
                      <a:pt x="31468" y="1822"/>
                      <a:pt x="33851" y="1458"/>
                      <a:pt x="36049" y="1458"/>
                    </a:cubicBezTo>
                    <a:close/>
                    <a:moveTo>
                      <a:pt x="36046" y="1"/>
                    </a:moveTo>
                    <a:cubicBezTo>
                      <a:pt x="33743" y="1"/>
                      <a:pt x="31303" y="374"/>
                      <a:pt x="28925" y="736"/>
                    </a:cubicBezTo>
                    <a:cubicBezTo>
                      <a:pt x="26600" y="1092"/>
                      <a:pt x="24224" y="1454"/>
                      <a:pt x="22018" y="1454"/>
                    </a:cubicBezTo>
                    <a:cubicBezTo>
                      <a:pt x="20740" y="1454"/>
                      <a:pt x="19520" y="1333"/>
                      <a:pt x="18399" y="1017"/>
                    </a:cubicBezTo>
                    <a:cubicBezTo>
                      <a:pt x="16414" y="460"/>
                      <a:pt x="14730" y="192"/>
                      <a:pt x="13177" y="192"/>
                    </a:cubicBezTo>
                    <a:cubicBezTo>
                      <a:pt x="12886" y="192"/>
                      <a:pt x="12600" y="201"/>
                      <a:pt x="12318" y="220"/>
                    </a:cubicBezTo>
                    <a:cubicBezTo>
                      <a:pt x="10155" y="363"/>
                      <a:pt x="8225" y="1051"/>
                      <a:pt x="6421" y="2327"/>
                    </a:cubicBezTo>
                    <a:cubicBezTo>
                      <a:pt x="5465" y="3006"/>
                      <a:pt x="4599" y="3806"/>
                      <a:pt x="3849" y="4707"/>
                    </a:cubicBezTo>
                    <a:cubicBezTo>
                      <a:pt x="3101" y="5605"/>
                      <a:pt x="2458" y="6585"/>
                      <a:pt x="1934" y="7627"/>
                    </a:cubicBezTo>
                    <a:cubicBezTo>
                      <a:pt x="897" y="9680"/>
                      <a:pt x="273" y="12006"/>
                      <a:pt x="133" y="14356"/>
                    </a:cubicBezTo>
                    <a:cubicBezTo>
                      <a:pt x="0" y="16564"/>
                      <a:pt x="255" y="18864"/>
                      <a:pt x="889" y="21194"/>
                    </a:cubicBezTo>
                    <a:cubicBezTo>
                      <a:pt x="1468" y="23314"/>
                      <a:pt x="2355" y="25450"/>
                      <a:pt x="3529" y="27541"/>
                    </a:cubicBezTo>
                    <a:cubicBezTo>
                      <a:pt x="4727" y="29676"/>
                      <a:pt x="6102" y="31464"/>
                      <a:pt x="7616" y="32856"/>
                    </a:cubicBezTo>
                    <a:cubicBezTo>
                      <a:pt x="9426" y="34524"/>
                      <a:pt x="11403" y="35582"/>
                      <a:pt x="13485" y="36006"/>
                    </a:cubicBezTo>
                    <a:cubicBezTo>
                      <a:pt x="14349" y="36180"/>
                      <a:pt x="15217" y="36242"/>
                      <a:pt x="16081" y="36242"/>
                    </a:cubicBezTo>
                    <a:cubicBezTo>
                      <a:pt x="17171" y="36242"/>
                      <a:pt x="18254" y="36144"/>
                      <a:pt x="19319" y="36047"/>
                    </a:cubicBezTo>
                    <a:cubicBezTo>
                      <a:pt x="20231" y="35965"/>
                      <a:pt x="21176" y="35879"/>
                      <a:pt x="22090" y="35860"/>
                    </a:cubicBezTo>
                    <a:cubicBezTo>
                      <a:pt x="22201" y="35858"/>
                      <a:pt x="22312" y="35857"/>
                      <a:pt x="22424" y="35857"/>
                    </a:cubicBezTo>
                    <a:cubicBezTo>
                      <a:pt x="23927" y="35857"/>
                      <a:pt x="25488" y="36043"/>
                      <a:pt x="27001" y="36224"/>
                    </a:cubicBezTo>
                    <a:cubicBezTo>
                      <a:pt x="28566" y="36410"/>
                      <a:pt x="30159" y="36600"/>
                      <a:pt x="31754" y="36600"/>
                    </a:cubicBezTo>
                    <a:cubicBezTo>
                      <a:pt x="33217" y="36600"/>
                      <a:pt x="34680" y="36441"/>
                      <a:pt x="36125" y="35972"/>
                    </a:cubicBezTo>
                    <a:cubicBezTo>
                      <a:pt x="38013" y="35360"/>
                      <a:pt x="39793" y="34353"/>
                      <a:pt x="41418" y="32980"/>
                    </a:cubicBezTo>
                    <a:cubicBezTo>
                      <a:pt x="42932" y="31698"/>
                      <a:pt x="44282" y="30100"/>
                      <a:pt x="45324" y="28356"/>
                    </a:cubicBezTo>
                    <a:cubicBezTo>
                      <a:pt x="46369" y="26606"/>
                      <a:pt x="47196" y="24698"/>
                      <a:pt x="47783" y="22684"/>
                    </a:cubicBezTo>
                    <a:cubicBezTo>
                      <a:pt x="48369" y="20679"/>
                      <a:pt x="48700" y="18608"/>
                      <a:pt x="48766" y="16520"/>
                    </a:cubicBezTo>
                    <a:cubicBezTo>
                      <a:pt x="48900" y="12100"/>
                      <a:pt x="47811" y="7989"/>
                      <a:pt x="45617" y="4627"/>
                    </a:cubicBezTo>
                    <a:cubicBezTo>
                      <a:pt x="44706" y="3234"/>
                      <a:pt x="43568" y="2146"/>
                      <a:pt x="42235" y="1396"/>
                    </a:cubicBezTo>
                    <a:cubicBezTo>
                      <a:pt x="41038" y="722"/>
                      <a:pt x="39685" y="302"/>
                      <a:pt x="38095" y="114"/>
                    </a:cubicBezTo>
                    <a:cubicBezTo>
                      <a:pt x="37428" y="35"/>
                      <a:pt x="36744" y="1"/>
                      <a:pt x="3604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01;p61">
                <a:extLst>
                  <a:ext uri="{FF2B5EF4-FFF2-40B4-BE49-F238E27FC236}">
                    <a16:creationId xmlns:a16="http://schemas.microsoft.com/office/drawing/2014/main" id="{A39FD37D-DE08-46AB-8C5C-5DD92C7ECAB2}"/>
                  </a:ext>
                </a:extLst>
              </p:cNvPr>
              <p:cNvSpPr/>
              <p:nvPr/>
            </p:nvSpPr>
            <p:spPr>
              <a:xfrm>
                <a:off x="5392125" y="3143550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0"/>
                    </a:moveTo>
                    <a:cubicBezTo>
                      <a:pt x="1235" y="0"/>
                      <a:pt x="1" y="1386"/>
                      <a:pt x="1" y="3096"/>
                    </a:cubicBezTo>
                    <a:cubicBezTo>
                      <a:pt x="1" y="4806"/>
                      <a:pt x="1235" y="6194"/>
                      <a:pt x="2758" y="6194"/>
                    </a:cubicBezTo>
                    <a:cubicBezTo>
                      <a:pt x="4282" y="6194"/>
                      <a:pt x="5516" y="4808"/>
                      <a:pt x="5516" y="3096"/>
                    </a:cubicBezTo>
                    <a:cubicBezTo>
                      <a:pt x="5516" y="1386"/>
                      <a:pt x="4282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02;p61">
                <a:extLst>
                  <a:ext uri="{FF2B5EF4-FFF2-40B4-BE49-F238E27FC236}">
                    <a16:creationId xmlns:a16="http://schemas.microsoft.com/office/drawing/2014/main" id="{1CE14E00-3BB2-F761-82DB-7EFB2AD96544}"/>
                  </a:ext>
                </a:extLst>
              </p:cNvPr>
              <p:cNvSpPr/>
              <p:nvPr/>
            </p:nvSpPr>
            <p:spPr>
              <a:xfrm>
                <a:off x="5899850" y="3143550"/>
                <a:ext cx="13787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6195" extrusionOk="0">
                    <a:moveTo>
                      <a:pt x="2757" y="0"/>
                    </a:moveTo>
                    <a:cubicBezTo>
                      <a:pt x="1235" y="0"/>
                      <a:pt x="0" y="1386"/>
                      <a:pt x="0" y="3096"/>
                    </a:cubicBezTo>
                    <a:cubicBezTo>
                      <a:pt x="0" y="4808"/>
                      <a:pt x="1233" y="6194"/>
                      <a:pt x="2757" y="6194"/>
                    </a:cubicBezTo>
                    <a:cubicBezTo>
                      <a:pt x="4280" y="6194"/>
                      <a:pt x="5514" y="4806"/>
                      <a:pt x="5514" y="3096"/>
                    </a:cubicBezTo>
                    <a:cubicBezTo>
                      <a:pt x="5514" y="1386"/>
                      <a:pt x="4280" y="0"/>
                      <a:pt x="275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03;p61">
                <a:extLst>
                  <a:ext uri="{FF2B5EF4-FFF2-40B4-BE49-F238E27FC236}">
                    <a16:creationId xmlns:a16="http://schemas.microsoft.com/office/drawing/2014/main" id="{ABF29CD0-2A42-4EE5-49EC-97A57564F2D8}"/>
                  </a:ext>
                </a:extLst>
              </p:cNvPr>
              <p:cNvSpPr/>
              <p:nvPr/>
            </p:nvSpPr>
            <p:spPr>
              <a:xfrm>
                <a:off x="5419525" y="3185050"/>
                <a:ext cx="393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909" extrusionOk="0">
                    <a:moveTo>
                      <a:pt x="785" y="0"/>
                    </a:moveTo>
                    <a:cubicBezTo>
                      <a:pt x="353" y="0"/>
                      <a:pt x="1" y="428"/>
                      <a:pt x="1" y="955"/>
                    </a:cubicBezTo>
                    <a:cubicBezTo>
                      <a:pt x="1" y="1482"/>
                      <a:pt x="353" y="1909"/>
                      <a:pt x="785" y="1909"/>
                    </a:cubicBezTo>
                    <a:cubicBezTo>
                      <a:pt x="1220" y="1909"/>
                      <a:pt x="1571" y="1482"/>
                      <a:pt x="1571" y="955"/>
                    </a:cubicBezTo>
                    <a:cubicBezTo>
                      <a:pt x="1571" y="428"/>
                      <a:pt x="1220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04;p61">
                <a:extLst>
                  <a:ext uri="{FF2B5EF4-FFF2-40B4-BE49-F238E27FC236}">
                    <a16:creationId xmlns:a16="http://schemas.microsoft.com/office/drawing/2014/main" id="{C64D73CB-4424-541A-62B8-7FD219A86243}"/>
                  </a:ext>
                </a:extLst>
              </p:cNvPr>
              <p:cNvSpPr/>
              <p:nvPr/>
            </p:nvSpPr>
            <p:spPr>
              <a:xfrm>
                <a:off x="5453025" y="3235225"/>
                <a:ext cx="1612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785" extrusionOk="0">
                    <a:moveTo>
                      <a:pt x="322" y="0"/>
                    </a:moveTo>
                    <a:cubicBezTo>
                      <a:pt x="144" y="0"/>
                      <a:pt x="0" y="175"/>
                      <a:pt x="0" y="393"/>
                    </a:cubicBezTo>
                    <a:cubicBezTo>
                      <a:pt x="0" y="610"/>
                      <a:pt x="144" y="785"/>
                      <a:pt x="322" y="785"/>
                    </a:cubicBezTo>
                    <a:cubicBezTo>
                      <a:pt x="501" y="785"/>
                      <a:pt x="645" y="610"/>
                      <a:pt x="645" y="393"/>
                    </a:cubicBezTo>
                    <a:cubicBezTo>
                      <a:pt x="645" y="17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05;p61">
                <a:extLst>
                  <a:ext uri="{FF2B5EF4-FFF2-40B4-BE49-F238E27FC236}">
                    <a16:creationId xmlns:a16="http://schemas.microsoft.com/office/drawing/2014/main" id="{BBF3935F-5A67-F9E3-E7CC-F976E56BEC00}"/>
                  </a:ext>
                </a:extLst>
              </p:cNvPr>
              <p:cNvSpPr/>
              <p:nvPr/>
            </p:nvSpPr>
            <p:spPr>
              <a:xfrm>
                <a:off x="5965025" y="3235225"/>
                <a:ext cx="162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785" extrusionOk="0">
                    <a:moveTo>
                      <a:pt x="323" y="0"/>
                    </a:moveTo>
                    <a:cubicBezTo>
                      <a:pt x="145" y="0"/>
                      <a:pt x="1" y="175"/>
                      <a:pt x="1" y="393"/>
                    </a:cubicBezTo>
                    <a:cubicBezTo>
                      <a:pt x="1" y="610"/>
                      <a:pt x="145" y="785"/>
                      <a:pt x="323" y="785"/>
                    </a:cubicBezTo>
                    <a:cubicBezTo>
                      <a:pt x="503" y="785"/>
                      <a:pt x="647" y="610"/>
                      <a:pt x="647" y="393"/>
                    </a:cubicBezTo>
                    <a:cubicBezTo>
                      <a:pt x="647" y="175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06;p61">
                <a:extLst>
                  <a:ext uri="{FF2B5EF4-FFF2-40B4-BE49-F238E27FC236}">
                    <a16:creationId xmlns:a16="http://schemas.microsoft.com/office/drawing/2014/main" id="{AFB97DD1-87CB-BF3D-AC6A-727E68E62036}"/>
                  </a:ext>
                </a:extLst>
              </p:cNvPr>
              <p:cNvSpPr/>
              <p:nvPr/>
            </p:nvSpPr>
            <p:spPr>
              <a:xfrm>
                <a:off x="5929525" y="3185050"/>
                <a:ext cx="392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09" extrusionOk="0">
                    <a:moveTo>
                      <a:pt x="785" y="0"/>
                    </a:moveTo>
                    <a:cubicBezTo>
                      <a:pt x="353" y="0"/>
                      <a:pt x="1" y="428"/>
                      <a:pt x="1" y="955"/>
                    </a:cubicBezTo>
                    <a:cubicBezTo>
                      <a:pt x="1" y="1482"/>
                      <a:pt x="353" y="1909"/>
                      <a:pt x="785" y="1909"/>
                    </a:cubicBezTo>
                    <a:cubicBezTo>
                      <a:pt x="1219" y="1909"/>
                      <a:pt x="1570" y="1482"/>
                      <a:pt x="1570" y="955"/>
                    </a:cubicBezTo>
                    <a:cubicBezTo>
                      <a:pt x="1570" y="428"/>
                      <a:pt x="1219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07;p61">
                <a:extLst>
                  <a:ext uri="{FF2B5EF4-FFF2-40B4-BE49-F238E27FC236}">
                    <a16:creationId xmlns:a16="http://schemas.microsoft.com/office/drawing/2014/main" id="{8F56F5B0-F4DE-3663-626E-74BA7809697D}"/>
                  </a:ext>
                </a:extLst>
              </p:cNvPr>
              <p:cNvSpPr/>
              <p:nvPr/>
            </p:nvSpPr>
            <p:spPr>
              <a:xfrm>
                <a:off x="5330750" y="3307425"/>
                <a:ext cx="1110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2447" extrusionOk="0">
                    <a:moveTo>
                      <a:pt x="2425" y="0"/>
                    </a:moveTo>
                    <a:cubicBezTo>
                      <a:pt x="1988" y="0"/>
                      <a:pt x="1556" y="71"/>
                      <a:pt x="1218" y="169"/>
                    </a:cubicBezTo>
                    <a:cubicBezTo>
                      <a:pt x="900" y="262"/>
                      <a:pt x="588" y="404"/>
                      <a:pt x="360" y="644"/>
                    </a:cubicBezTo>
                    <a:cubicBezTo>
                      <a:pt x="132" y="886"/>
                      <a:pt x="1" y="1236"/>
                      <a:pt x="88" y="1555"/>
                    </a:cubicBezTo>
                    <a:cubicBezTo>
                      <a:pt x="219" y="2036"/>
                      <a:pt x="760" y="2273"/>
                      <a:pt x="1250" y="2363"/>
                    </a:cubicBezTo>
                    <a:cubicBezTo>
                      <a:pt x="1588" y="2424"/>
                      <a:pt x="1930" y="2446"/>
                      <a:pt x="2273" y="2446"/>
                    </a:cubicBezTo>
                    <a:cubicBezTo>
                      <a:pt x="2493" y="2446"/>
                      <a:pt x="2712" y="2437"/>
                      <a:pt x="2931" y="2424"/>
                    </a:cubicBezTo>
                    <a:cubicBezTo>
                      <a:pt x="3371" y="2397"/>
                      <a:pt x="3854" y="2329"/>
                      <a:pt x="4145" y="2000"/>
                    </a:cubicBezTo>
                    <a:cubicBezTo>
                      <a:pt x="4439" y="1666"/>
                      <a:pt x="4439" y="1133"/>
                      <a:pt x="4207" y="753"/>
                    </a:cubicBezTo>
                    <a:cubicBezTo>
                      <a:pt x="3863" y="189"/>
                      <a:pt x="3138" y="0"/>
                      <a:pt x="242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08;p61">
                <a:extLst>
                  <a:ext uri="{FF2B5EF4-FFF2-40B4-BE49-F238E27FC236}">
                    <a16:creationId xmlns:a16="http://schemas.microsoft.com/office/drawing/2014/main" id="{879A377C-B11E-AE42-CDEB-FA3D632CD26B}"/>
                  </a:ext>
                </a:extLst>
              </p:cNvPr>
              <p:cNvSpPr/>
              <p:nvPr/>
            </p:nvSpPr>
            <p:spPr>
              <a:xfrm>
                <a:off x="5988075" y="3307425"/>
                <a:ext cx="11102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2447" extrusionOk="0">
                    <a:moveTo>
                      <a:pt x="2017" y="0"/>
                    </a:moveTo>
                    <a:cubicBezTo>
                      <a:pt x="1304" y="0"/>
                      <a:pt x="579" y="189"/>
                      <a:pt x="234" y="753"/>
                    </a:cubicBezTo>
                    <a:cubicBezTo>
                      <a:pt x="2" y="1133"/>
                      <a:pt x="0" y="1666"/>
                      <a:pt x="296" y="2000"/>
                    </a:cubicBezTo>
                    <a:cubicBezTo>
                      <a:pt x="587" y="2329"/>
                      <a:pt x="1070" y="2397"/>
                      <a:pt x="1510" y="2424"/>
                    </a:cubicBezTo>
                    <a:cubicBezTo>
                      <a:pt x="1729" y="2437"/>
                      <a:pt x="1949" y="2446"/>
                      <a:pt x="2168" y="2446"/>
                    </a:cubicBezTo>
                    <a:cubicBezTo>
                      <a:pt x="2512" y="2446"/>
                      <a:pt x="2855" y="2424"/>
                      <a:pt x="3192" y="2363"/>
                    </a:cubicBezTo>
                    <a:cubicBezTo>
                      <a:pt x="3682" y="2273"/>
                      <a:pt x="4222" y="2036"/>
                      <a:pt x="4353" y="1555"/>
                    </a:cubicBezTo>
                    <a:cubicBezTo>
                      <a:pt x="4440" y="1236"/>
                      <a:pt x="4311" y="886"/>
                      <a:pt x="4083" y="644"/>
                    </a:cubicBezTo>
                    <a:cubicBezTo>
                      <a:pt x="3854" y="404"/>
                      <a:pt x="3541" y="262"/>
                      <a:pt x="3223" y="169"/>
                    </a:cubicBezTo>
                    <a:cubicBezTo>
                      <a:pt x="2885" y="71"/>
                      <a:pt x="2453" y="0"/>
                      <a:pt x="201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09;p61">
                <a:extLst>
                  <a:ext uri="{FF2B5EF4-FFF2-40B4-BE49-F238E27FC236}">
                    <a16:creationId xmlns:a16="http://schemas.microsoft.com/office/drawing/2014/main" id="{10EA8DBA-FE27-B182-BB18-AEDF97270CF1}"/>
                  </a:ext>
                </a:extLst>
              </p:cNvPr>
              <p:cNvSpPr/>
              <p:nvPr/>
            </p:nvSpPr>
            <p:spPr>
              <a:xfrm>
                <a:off x="5771675" y="2545000"/>
                <a:ext cx="209200" cy="164175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6567" extrusionOk="0">
                    <a:moveTo>
                      <a:pt x="7807" y="0"/>
                    </a:moveTo>
                    <a:cubicBezTo>
                      <a:pt x="7677" y="0"/>
                      <a:pt x="7547" y="49"/>
                      <a:pt x="7448" y="147"/>
                    </a:cubicBezTo>
                    <a:cubicBezTo>
                      <a:pt x="5305" y="2265"/>
                      <a:pt x="2902" y="4101"/>
                      <a:pt x="297" y="5614"/>
                    </a:cubicBezTo>
                    <a:cubicBezTo>
                      <a:pt x="97" y="5730"/>
                      <a:pt x="0" y="5966"/>
                      <a:pt x="60" y="6188"/>
                    </a:cubicBezTo>
                    <a:cubicBezTo>
                      <a:pt x="121" y="6412"/>
                      <a:pt x="324" y="6566"/>
                      <a:pt x="555" y="6566"/>
                    </a:cubicBezTo>
                    <a:cubicBezTo>
                      <a:pt x="645" y="6566"/>
                      <a:pt x="733" y="6541"/>
                      <a:pt x="811" y="6497"/>
                    </a:cubicBezTo>
                    <a:cubicBezTo>
                      <a:pt x="3489" y="4940"/>
                      <a:pt x="5962" y="3051"/>
                      <a:pt x="8165" y="874"/>
                    </a:cubicBezTo>
                    <a:cubicBezTo>
                      <a:pt x="8366" y="675"/>
                      <a:pt x="8368" y="353"/>
                      <a:pt x="8169" y="151"/>
                    </a:cubicBezTo>
                    <a:cubicBezTo>
                      <a:pt x="8070" y="51"/>
                      <a:pt x="7938" y="0"/>
                      <a:pt x="780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10;p61">
                <a:extLst>
                  <a:ext uri="{FF2B5EF4-FFF2-40B4-BE49-F238E27FC236}">
                    <a16:creationId xmlns:a16="http://schemas.microsoft.com/office/drawing/2014/main" id="{952156BC-3A83-BDEB-7749-DE93CE114500}"/>
                  </a:ext>
                </a:extLst>
              </p:cNvPr>
              <p:cNvSpPr/>
              <p:nvPr/>
            </p:nvSpPr>
            <p:spPr>
              <a:xfrm>
                <a:off x="5625350" y="2525450"/>
                <a:ext cx="14075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002" extrusionOk="0">
                    <a:moveTo>
                      <a:pt x="574" y="1"/>
                    </a:moveTo>
                    <a:cubicBezTo>
                      <a:pt x="427" y="1"/>
                      <a:pt x="282" y="63"/>
                      <a:pt x="181" y="184"/>
                    </a:cubicBezTo>
                    <a:cubicBezTo>
                      <a:pt x="0" y="401"/>
                      <a:pt x="30" y="723"/>
                      <a:pt x="248" y="903"/>
                    </a:cubicBezTo>
                    <a:cubicBezTo>
                      <a:pt x="1113" y="1624"/>
                      <a:pt x="2239" y="2002"/>
                      <a:pt x="3362" y="2002"/>
                    </a:cubicBezTo>
                    <a:cubicBezTo>
                      <a:pt x="3369" y="2002"/>
                      <a:pt x="3376" y="2002"/>
                      <a:pt x="3383" y="2002"/>
                    </a:cubicBezTo>
                    <a:cubicBezTo>
                      <a:pt x="4026" y="2002"/>
                      <a:pt x="4662" y="1871"/>
                      <a:pt x="5253" y="1616"/>
                    </a:cubicBezTo>
                    <a:cubicBezTo>
                      <a:pt x="5510" y="1504"/>
                      <a:pt x="5629" y="1203"/>
                      <a:pt x="5516" y="945"/>
                    </a:cubicBezTo>
                    <a:cubicBezTo>
                      <a:pt x="5433" y="753"/>
                      <a:pt x="5245" y="638"/>
                      <a:pt x="5048" y="638"/>
                    </a:cubicBezTo>
                    <a:cubicBezTo>
                      <a:pt x="4980" y="638"/>
                      <a:pt x="4911" y="652"/>
                      <a:pt x="4845" y="680"/>
                    </a:cubicBezTo>
                    <a:cubicBezTo>
                      <a:pt x="4376" y="885"/>
                      <a:pt x="3865" y="984"/>
                      <a:pt x="3355" y="984"/>
                    </a:cubicBezTo>
                    <a:cubicBezTo>
                      <a:pt x="2469" y="984"/>
                      <a:pt x="1582" y="686"/>
                      <a:pt x="900" y="118"/>
                    </a:cubicBezTo>
                    <a:cubicBezTo>
                      <a:pt x="804" y="39"/>
                      <a:pt x="689" y="1"/>
                      <a:pt x="57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11;p61">
                <a:extLst>
                  <a:ext uri="{FF2B5EF4-FFF2-40B4-BE49-F238E27FC236}">
                    <a16:creationId xmlns:a16="http://schemas.microsoft.com/office/drawing/2014/main" id="{101CB1D3-D5F2-A358-8EE0-80AF80626DFA}"/>
                  </a:ext>
                </a:extLst>
              </p:cNvPr>
              <p:cNvSpPr/>
              <p:nvPr/>
            </p:nvSpPr>
            <p:spPr>
              <a:xfrm>
                <a:off x="5381500" y="2996925"/>
                <a:ext cx="105125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2310" extrusionOk="0">
                    <a:moveTo>
                      <a:pt x="3434" y="0"/>
                    </a:moveTo>
                    <a:cubicBezTo>
                      <a:pt x="2332" y="0"/>
                      <a:pt x="1258" y="347"/>
                      <a:pt x="364" y="991"/>
                    </a:cubicBezTo>
                    <a:cubicBezTo>
                      <a:pt x="108" y="1176"/>
                      <a:pt x="0" y="1506"/>
                      <a:pt x="97" y="1806"/>
                    </a:cubicBezTo>
                    <a:cubicBezTo>
                      <a:pt x="195" y="2106"/>
                      <a:pt x="476" y="2310"/>
                      <a:pt x="791" y="2310"/>
                    </a:cubicBezTo>
                    <a:cubicBezTo>
                      <a:pt x="944" y="2310"/>
                      <a:pt x="1094" y="2261"/>
                      <a:pt x="1217" y="2171"/>
                    </a:cubicBezTo>
                    <a:cubicBezTo>
                      <a:pt x="1861" y="1707"/>
                      <a:pt x="2636" y="1457"/>
                      <a:pt x="3429" y="1457"/>
                    </a:cubicBezTo>
                    <a:cubicBezTo>
                      <a:pt x="3443" y="1457"/>
                      <a:pt x="3457" y="1457"/>
                      <a:pt x="3470" y="1457"/>
                    </a:cubicBezTo>
                    <a:lnTo>
                      <a:pt x="3481" y="1457"/>
                    </a:lnTo>
                    <a:cubicBezTo>
                      <a:pt x="3878" y="1455"/>
                      <a:pt x="4200" y="1132"/>
                      <a:pt x="4202" y="733"/>
                    </a:cubicBezTo>
                    <a:cubicBezTo>
                      <a:pt x="4205" y="336"/>
                      <a:pt x="3887" y="9"/>
                      <a:pt x="3490" y="1"/>
                    </a:cubicBezTo>
                    <a:cubicBezTo>
                      <a:pt x="3471" y="0"/>
                      <a:pt x="3453" y="0"/>
                      <a:pt x="34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12;p61">
                <a:extLst>
                  <a:ext uri="{FF2B5EF4-FFF2-40B4-BE49-F238E27FC236}">
                    <a16:creationId xmlns:a16="http://schemas.microsoft.com/office/drawing/2014/main" id="{12C2B560-7C38-D3E9-487A-21A241399ED2}"/>
                  </a:ext>
                </a:extLst>
              </p:cNvPr>
              <p:cNvSpPr/>
              <p:nvPr/>
            </p:nvSpPr>
            <p:spPr>
              <a:xfrm>
                <a:off x="5929425" y="2996925"/>
                <a:ext cx="105125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2310" extrusionOk="0">
                    <a:moveTo>
                      <a:pt x="771" y="0"/>
                    </a:moveTo>
                    <a:cubicBezTo>
                      <a:pt x="752" y="0"/>
                      <a:pt x="734" y="0"/>
                      <a:pt x="716" y="1"/>
                    </a:cubicBezTo>
                    <a:cubicBezTo>
                      <a:pt x="318" y="9"/>
                      <a:pt x="0" y="336"/>
                      <a:pt x="3" y="733"/>
                    </a:cubicBezTo>
                    <a:cubicBezTo>
                      <a:pt x="6" y="1132"/>
                      <a:pt x="327" y="1455"/>
                      <a:pt x="726" y="1457"/>
                    </a:cubicBezTo>
                    <a:lnTo>
                      <a:pt x="735" y="1457"/>
                    </a:lnTo>
                    <a:cubicBezTo>
                      <a:pt x="749" y="1457"/>
                      <a:pt x="762" y="1457"/>
                      <a:pt x="776" y="1457"/>
                    </a:cubicBezTo>
                    <a:cubicBezTo>
                      <a:pt x="1570" y="1457"/>
                      <a:pt x="2344" y="1707"/>
                      <a:pt x="2989" y="2171"/>
                    </a:cubicBezTo>
                    <a:cubicBezTo>
                      <a:pt x="3113" y="2261"/>
                      <a:pt x="3262" y="2310"/>
                      <a:pt x="3415" y="2310"/>
                    </a:cubicBezTo>
                    <a:cubicBezTo>
                      <a:pt x="3731" y="2310"/>
                      <a:pt x="4011" y="2106"/>
                      <a:pt x="4108" y="1806"/>
                    </a:cubicBezTo>
                    <a:cubicBezTo>
                      <a:pt x="4205" y="1506"/>
                      <a:pt x="4097" y="1176"/>
                      <a:pt x="3843" y="991"/>
                    </a:cubicBezTo>
                    <a:cubicBezTo>
                      <a:pt x="2948" y="347"/>
                      <a:pt x="1873" y="0"/>
                      <a:pt x="77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13;p61">
                <a:extLst>
                  <a:ext uri="{FF2B5EF4-FFF2-40B4-BE49-F238E27FC236}">
                    <a16:creationId xmlns:a16="http://schemas.microsoft.com/office/drawing/2014/main" id="{5D92EB9A-9D05-30F0-C232-1DE99311A772}"/>
                  </a:ext>
                </a:extLst>
              </p:cNvPr>
              <p:cNvSpPr/>
              <p:nvPr/>
            </p:nvSpPr>
            <p:spPr>
              <a:xfrm>
                <a:off x="5930575" y="2729200"/>
                <a:ext cx="213150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452" extrusionOk="0">
                    <a:moveTo>
                      <a:pt x="1916" y="1"/>
                    </a:moveTo>
                    <a:cubicBezTo>
                      <a:pt x="1501" y="1"/>
                      <a:pt x="1088" y="26"/>
                      <a:pt x="681" y="78"/>
                    </a:cubicBezTo>
                    <a:cubicBezTo>
                      <a:pt x="283" y="128"/>
                      <a:pt x="0" y="493"/>
                      <a:pt x="52" y="892"/>
                    </a:cubicBezTo>
                    <a:cubicBezTo>
                      <a:pt x="98" y="1259"/>
                      <a:pt x="411" y="1528"/>
                      <a:pt x="771" y="1528"/>
                    </a:cubicBezTo>
                    <a:cubicBezTo>
                      <a:pt x="802" y="1528"/>
                      <a:pt x="834" y="1526"/>
                      <a:pt x="865" y="1522"/>
                    </a:cubicBezTo>
                    <a:cubicBezTo>
                      <a:pt x="1209" y="1478"/>
                      <a:pt x="1556" y="1457"/>
                      <a:pt x="1905" y="1457"/>
                    </a:cubicBezTo>
                    <a:cubicBezTo>
                      <a:pt x="3829" y="1457"/>
                      <a:pt x="5781" y="2113"/>
                      <a:pt x="7286" y="3297"/>
                    </a:cubicBezTo>
                    <a:cubicBezTo>
                      <a:pt x="7413" y="3397"/>
                      <a:pt x="7572" y="3451"/>
                      <a:pt x="7735" y="3451"/>
                    </a:cubicBezTo>
                    <a:lnTo>
                      <a:pt x="7736" y="3451"/>
                    </a:lnTo>
                    <a:cubicBezTo>
                      <a:pt x="8046" y="3451"/>
                      <a:pt x="8322" y="3256"/>
                      <a:pt x="8424" y="2963"/>
                    </a:cubicBezTo>
                    <a:cubicBezTo>
                      <a:pt x="8525" y="2668"/>
                      <a:pt x="8430" y="2343"/>
                      <a:pt x="8187" y="2152"/>
                    </a:cubicBezTo>
                    <a:cubicBezTo>
                      <a:pt x="7158" y="1343"/>
                      <a:pt x="5931" y="727"/>
                      <a:pt x="4640" y="370"/>
                    </a:cubicBezTo>
                    <a:cubicBezTo>
                      <a:pt x="3753" y="125"/>
                      <a:pt x="2829" y="1"/>
                      <a:pt x="191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14;p61">
                <a:extLst>
                  <a:ext uri="{FF2B5EF4-FFF2-40B4-BE49-F238E27FC236}">
                    <a16:creationId xmlns:a16="http://schemas.microsoft.com/office/drawing/2014/main" id="{72C45835-DB21-3754-508D-4CBE272046D5}"/>
                  </a:ext>
                </a:extLst>
              </p:cNvPr>
              <p:cNvSpPr/>
              <p:nvPr/>
            </p:nvSpPr>
            <p:spPr>
              <a:xfrm>
                <a:off x="6137225" y="2815900"/>
                <a:ext cx="85450" cy="1022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4090" extrusionOk="0">
                    <a:moveTo>
                      <a:pt x="805" y="0"/>
                    </a:moveTo>
                    <a:cubicBezTo>
                      <a:pt x="615" y="0"/>
                      <a:pt x="426" y="74"/>
                      <a:pt x="283" y="220"/>
                    </a:cubicBezTo>
                    <a:cubicBezTo>
                      <a:pt x="0" y="512"/>
                      <a:pt x="9" y="977"/>
                      <a:pt x="303" y="1256"/>
                    </a:cubicBezTo>
                    <a:cubicBezTo>
                      <a:pt x="989" y="1926"/>
                      <a:pt x="1525" y="2732"/>
                      <a:pt x="1875" y="3626"/>
                    </a:cubicBezTo>
                    <a:cubicBezTo>
                      <a:pt x="1984" y="3905"/>
                      <a:pt x="2253" y="4089"/>
                      <a:pt x="2554" y="4089"/>
                    </a:cubicBezTo>
                    <a:cubicBezTo>
                      <a:pt x="3066" y="4089"/>
                      <a:pt x="3417" y="3574"/>
                      <a:pt x="3230" y="3096"/>
                    </a:cubicBezTo>
                    <a:cubicBezTo>
                      <a:pt x="2805" y="2010"/>
                      <a:pt x="2153" y="1027"/>
                      <a:pt x="1317" y="211"/>
                    </a:cubicBezTo>
                    <a:cubicBezTo>
                      <a:pt x="1176" y="70"/>
                      <a:pt x="990" y="0"/>
                      <a:pt x="80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15;p61">
                <a:extLst>
                  <a:ext uri="{FF2B5EF4-FFF2-40B4-BE49-F238E27FC236}">
                    <a16:creationId xmlns:a16="http://schemas.microsoft.com/office/drawing/2014/main" id="{DFBAB608-95C8-80BE-AE3C-2FA1F448A0D9}"/>
                  </a:ext>
                </a:extLst>
              </p:cNvPr>
              <p:cNvSpPr/>
              <p:nvPr/>
            </p:nvSpPr>
            <p:spPr>
              <a:xfrm>
                <a:off x="5672450" y="2601250"/>
                <a:ext cx="3065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4805" extrusionOk="0">
                    <a:moveTo>
                      <a:pt x="639" y="0"/>
                    </a:moveTo>
                    <a:cubicBezTo>
                      <a:pt x="628" y="0"/>
                      <a:pt x="617" y="1"/>
                      <a:pt x="606" y="1"/>
                    </a:cubicBezTo>
                    <a:cubicBezTo>
                      <a:pt x="328" y="18"/>
                      <a:pt x="115" y="255"/>
                      <a:pt x="128" y="534"/>
                    </a:cubicBezTo>
                    <a:cubicBezTo>
                      <a:pt x="203" y="1769"/>
                      <a:pt x="172" y="3008"/>
                      <a:pt x="32" y="4238"/>
                    </a:cubicBezTo>
                    <a:cubicBezTo>
                      <a:pt x="0" y="4540"/>
                      <a:pt x="237" y="4805"/>
                      <a:pt x="542" y="4805"/>
                    </a:cubicBezTo>
                    <a:cubicBezTo>
                      <a:pt x="801" y="4805"/>
                      <a:pt x="1018" y="4611"/>
                      <a:pt x="1048" y="4353"/>
                    </a:cubicBezTo>
                    <a:cubicBezTo>
                      <a:pt x="1192" y="3064"/>
                      <a:pt x="1226" y="1766"/>
                      <a:pt x="1146" y="471"/>
                    </a:cubicBezTo>
                    <a:cubicBezTo>
                      <a:pt x="1127" y="204"/>
                      <a:pt x="903" y="0"/>
                      <a:pt x="63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16;p61">
                <a:extLst>
                  <a:ext uri="{FF2B5EF4-FFF2-40B4-BE49-F238E27FC236}">
                    <a16:creationId xmlns:a16="http://schemas.microsoft.com/office/drawing/2014/main" id="{F4B15A66-A722-06B1-D397-D103F68BC676}"/>
                  </a:ext>
                </a:extLst>
              </p:cNvPr>
              <p:cNvSpPr/>
              <p:nvPr/>
            </p:nvSpPr>
            <p:spPr>
              <a:xfrm>
                <a:off x="5707175" y="2614250"/>
                <a:ext cx="28600" cy="1023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4093" extrusionOk="0">
                    <a:moveTo>
                      <a:pt x="626" y="1"/>
                    </a:moveTo>
                    <a:cubicBezTo>
                      <a:pt x="350" y="1"/>
                      <a:pt x="124" y="218"/>
                      <a:pt x="114" y="494"/>
                    </a:cubicBezTo>
                    <a:lnTo>
                      <a:pt x="11" y="3565"/>
                    </a:lnTo>
                    <a:cubicBezTo>
                      <a:pt x="0" y="3846"/>
                      <a:pt x="221" y="4083"/>
                      <a:pt x="504" y="4092"/>
                    </a:cubicBezTo>
                    <a:lnTo>
                      <a:pt x="521" y="4092"/>
                    </a:lnTo>
                    <a:cubicBezTo>
                      <a:pt x="796" y="4092"/>
                      <a:pt x="1020" y="3874"/>
                      <a:pt x="1030" y="3599"/>
                    </a:cubicBezTo>
                    <a:lnTo>
                      <a:pt x="1133" y="529"/>
                    </a:lnTo>
                    <a:cubicBezTo>
                      <a:pt x="1144" y="247"/>
                      <a:pt x="923" y="11"/>
                      <a:pt x="642" y="1"/>
                    </a:cubicBezTo>
                    <a:cubicBezTo>
                      <a:pt x="636" y="1"/>
                      <a:pt x="631" y="1"/>
                      <a:pt x="62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17;p61">
                <a:extLst>
                  <a:ext uri="{FF2B5EF4-FFF2-40B4-BE49-F238E27FC236}">
                    <a16:creationId xmlns:a16="http://schemas.microsoft.com/office/drawing/2014/main" id="{B45E20FD-D7A7-0DB7-B4C8-32B154E63DDD}"/>
                  </a:ext>
                </a:extLst>
              </p:cNvPr>
              <p:cNvSpPr/>
              <p:nvPr/>
            </p:nvSpPr>
            <p:spPr>
              <a:xfrm>
                <a:off x="5610625" y="3285025"/>
                <a:ext cx="1779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7118" h="42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2" y="1196"/>
                      <a:pt x="260" y="2441"/>
                      <a:pt x="1150" y="3345"/>
                    </a:cubicBezTo>
                    <a:cubicBezTo>
                      <a:pt x="1738" y="3942"/>
                      <a:pt x="2571" y="4238"/>
                      <a:pt x="3410" y="4238"/>
                    </a:cubicBezTo>
                    <a:cubicBezTo>
                      <a:pt x="4000" y="4238"/>
                      <a:pt x="4593" y="4092"/>
                      <a:pt x="5106" y="3801"/>
                    </a:cubicBezTo>
                    <a:cubicBezTo>
                      <a:pt x="6346" y="3096"/>
                      <a:pt x="7088" y="1662"/>
                      <a:pt x="7118" y="235"/>
                    </a:cubicBezTo>
                    <a:lnTo>
                      <a:pt x="7118" y="235"/>
                    </a:lnTo>
                    <a:cubicBezTo>
                      <a:pt x="6577" y="414"/>
                      <a:pt x="4220" y="609"/>
                      <a:pt x="3924" y="609"/>
                    </a:cubicBezTo>
                    <a:cubicBezTo>
                      <a:pt x="3262" y="609"/>
                      <a:pt x="2597" y="601"/>
                      <a:pt x="1940" y="506"/>
                    </a:cubicBezTo>
                    <a:cubicBezTo>
                      <a:pt x="1596" y="454"/>
                      <a:pt x="1256" y="384"/>
                      <a:pt x="920" y="291"/>
                    </a:cubicBezTo>
                    <a:cubicBezTo>
                      <a:pt x="750" y="244"/>
                      <a:pt x="258" y="97"/>
                      <a:pt x="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18;p61">
                <a:extLst>
                  <a:ext uri="{FF2B5EF4-FFF2-40B4-BE49-F238E27FC236}">
                    <a16:creationId xmlns:a16="http://schemas.microsoft.com/office/drawing/2014/main" id="{4D0C6C39-B379-6DB4-2E8E-61D294CFA0B2}"/>
                  </a:ext>
                </a:extLst>
              </p:cNvPr>
              <p:cNvSpPr/>
              <p:nvPr/>
            </p:nvSpPr>
            <p:spPr>
              <a:xfrm>
                <a:off x="5597075" y="3272275"/>
                <a:ext cx="204425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5259" extrusionOk="0">
                    <a:moveTo>
                      <a:pt x="1143" y="1241"/>
                    </a:moveTo>
                    <a:lnTo>
                      <a:pt x="1143" y="1241"/>
                    </a:lnTo>
                    <a:cubicBezTo>
                      <a:pt x="1220" y="1263"/>
                      <a:pt x="1283" y="1281"/>
                      <a:pt x="1323" y="1292"/>
                    </a:cubicBezTo>
                    <a:cubicBezTo>
                      <a:pt x="1679" y="1391"/>
                      <a:pt x="2041" y="1466"/>
                      <a:pt x="2407" y="1521"/>
                    </a:cubicBezTo>
                    <a:cubicBezTo>
                      <a:pt x="3093" y="1621"/>
                      <a:pt x="3773" y="1629"/>
                      <a:pt x="4465" y="1629"/>
                    </a:cubicBezTo>
                    <a:cubicBezTo>
                      <a:pt x="4694" y="1628"/>
                      <a:pt x="6123" y="1521"/>
                      <a:pt x="7083" y="1379"/>
                    </a:cubicBezTo>
                    <a:lnTo>
                      <a:pt x="7083" y="1379"/>
                    </a:lnTo>
                    <a:cubicBezTo>
                      <a:pt x="6885" y="2437"/>
                      <a:pt x="6261" y="3375"/>
                      <a:pt x="5395" y="3866"/>
                    </a:cubicBezTo>
                    <a:cubicBezTo>
                      <a:pt x="4959" y="4114"/>
                      <a:pt x="4457" y="4234"/>
                      <a:pt x="3961" y="4234"/>
                    </a:cubicBezTo>
                    <a:cubicBezTo>
                      <a:pt x="3240" y="4234"/>
                      <a:pt x="2531" y="3980"/>
                      <a:pt x="2056" y="3497"/>
                    </a:cubicBezTo>
                    <a:cubicBezTo>
                      <a:pt x="1465" y="2896"/>
                      <a:pt x="1262" y="2105"/>
                      <a:pt x="1143" y="1241"/>
                    </a:cubicBezTo>
                    <a:close/>
                    <a:moveTo>
                      <a:pt x="542" y="1"/>
                    </a:moveTo>
                    <a:cubicBezTo>
                      <a:pt x="251" y="1"/>
                      <a:pt x="1" y="253"/>
                      <a:pt x="36" y="567"/>
                    </a:cubicBezTo>
                    <a:lnTo>
                      <a:pt x="39" y="604"/>
                    </a:lnTo>
                    <a:cubicBezTo>
                      <a:pt x="172" y="1816"/>
                      <a:pt x="323" y="3191"/>
                      <a:pt x="1327" y="4212"/>
                    </a:cubicBezTo>
                    <a:cubicBezTo>
                      <a:pt x="1888" y="4782"/>
                      <a:pt x="2668" y="5145"/>
                      <a:pt x="3526" y="5235"/>
                    </a:cubicBezTo>
                    <a:cubicBezTo>
                      <a:pt x="3667" y="5251"/>
                      <a:pt x="3810" y="5258"/>
                      <a:pt x="3952" y="5258"/>
                    </a:cubicBezTo>
                    <a:cubicBezTo>
                      <a:pt x="4640" y="5258"/>
                      <a:pt x="5318" y="5085"/>
                      <a:pt x="5899" y="4754"/>
                    </a:cubicBezTo>
                    <a:cubicBezTo>
                      <a:pt x="6579" y="4368"/>
                      <a:pt x="7152" y="3777"/>
                      <a:pt x="7555" y="3045"/>
                    </a:cubicBezTo>
                    <a:cubicBezTo>
                      <a:pt x="7942" y="2342"/>
                      <a:pt x="8153" y="1557"/>
                      <a:pt x="8170" y="755"/>
                    </a:cubicBezTo>
                    <a:cubicBezTo>
                      <a:pt x="8176" y="461"/>
                      <a:pt x="7936" y="234"/>
                      <a:pt x="7660" y="234"/>
                    </a:cubicBezTo>
                    <a:cubicBezTo>
                      <a:pt x="7607" y="234"/>
                      <a:pt x="7552" y="243"/>
                      <a:pt x="7498" y="261"/>
                    </a:cubicBezTo>
                    <a:cubicBezTo>
                      <a:pt x="7059" y="406"/>
                      <a:pt x="4803" y="608"/>
                      <a:pt x="4466" y="608"/>
                    </a:cubicBezTo>
                    <a:lnTo>
                      <a:pt x="4429" y="608"/>
                    </a:lnTo>
                    <a:cubicBezTo>
                      <a:pt x="3789" y="608"/>
                      <a:pt x="3164" y="599"/>
                      <a:pt x="2556" y="509"/>
                    </a:cubicBezTo>
                    <a:cubicBezTo>
                      <a:pt x="2234" y="462"/>
                      <a:pt x="1916" y="396"/>
                      <a:pt x="1601" y="311"/>
                    </a:cubicBezTo>
                    <a:cubicBezTo>
                      <a:pt x="1440" y="265"/>
                      <a:pt x="959" y="119"/>
                      <a:pt x="719" y="33"/>
                    </a:cubicBezTo>
                    <a:cubicBezTo>
                      <a:pt x="660" y="11"/>
                      <a:pt x="600" y="1"/>
                      <a:pt x="54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19;p61">
                <a:extLst>
                  <a:ext uri="{FF2B5EF4-FFF2-40B4-BE49-F238E27FC236}">
                    <a16:creationId xmlns:a16="http://schemas.microsoft.com/office/drawing/2014/main" id="{6A6AC73B-A178-C56F-73B4-542747A78B54}"/>
                  </a:ext>
                </a:extLst>
              </p:cNvPr>
              <p:cNvSpPr/>
              <p:nvPr/>
            </p:nvSpPr>
            <p:spPr>
              <a:xfrm>
                <a:off x="5630025" y="3329525"/>
                <a:ext cx="126500" cy="60400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16" extrusionOk="0">
                    <a:moveTo>
                      <a:pt x="2590" y="1"/>
                    </a:moveTo>
                    <a:cubicBezTo>
                      <a:pt x="2213" y="1"/>
                      <a:pt x="1839" y="52"/>
                      <a:pt x="1475" y="153"/>
                    </a:cubicBezTo>
                    <a:cubicBezTo>
                      <a:pt x="1132" y="249"/>
                      <a:pt x="378" y="459"/>
                      <a:pt x="197" y="801"/>
                    </a:cubicBezTo>
                    <a:cubicBezTo>
                      <a:pt x="0" y="1173"/>
                      <a:pt x="690" y="1678"/>
                      <a:pt x="954" y="1863"/>
                    </a:cubicBezTo>
                    <a:cubicBezTo>
                      <a:pt x="1347" y="2140"/>
                      <a:pt x="1799" y="2321"/>
                      <a:pt x="2274" y="2389"/>
                    </a:cubicBezTo>
                    <a:cubicBezTo>
                      <a:pt x="2404" y="2406"/>
                      <a:pt x="2535" y="2415"/>
                      <a:pt x="2666" y="2415"/>
                    </a:cubicBezTo>
                    <a:cubicBezTo>
                      <a:pt x="3444" y="2415"/>
                      <a:pt x="4222" y="2107"/>
                      <a:pt x="4780" y="1563"/>
                    </a:cubicBezTo>
                    <a:cubicBezTo>
                      <a:pt x="4895" y="1453"/>
                      <a:pt x="5005" y="1322"/>
                      <a:pt x="5026" y="1163"/>
                    </a:cubicBezTo>
                    <a:cubicBezTo>
                      <a:pt x="5060" y="880"/>
                      <a:pt x="4802" y="655"/>
                      <a:pt x="4556" y="512"/>
                    </a:cubicBezTo>
                    <a:cubicBezTo>
                      <a:pt x="4066" y="230"/>
                      <a:pt x="3512" y="65"/>
                      <a:pt x="2949" y="16"/>
                    </a:cubicBezTo>
                    <a:cubicBezTo>
                      <a:pt x="2830" y="6"/>
                      <a:pt x="2710" y="1"/>
                      <a:pt x="2590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20;p61">
                <a:extLst>
                  <a:ext uri="{FF2B5EF4-FFF2-40B4-BE49-F238E27FC236}">
                    <a16:creationId xmlns:a16="http://schemas.microsoft.com/office/drawing/2014/main" id="{6C0790B4-3A29-6A44-B4E0-878CC7CA7066}"/>
                  </a:ext>
                </a:extLst>
              </p:cNvPr>
              <p:cNvSpPr/>
              <p:nvPr/>
            </p:nvSpPr>
            <p:spPr>
              <a:xfrm>
                <a:off x="5597075" y="3272275"/>
                <a:ext cx="204425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5259" extrusionOk="0">
                    <a:moveTo>
                      <a:pt x="1143" y="1241"/>
                    </a:moveTo>
                    <a:lnTo>
                      <a:pt x="1143" y="1241"/>
                    </a:lnTo>
                    <a:cubicBezTo>
                      <a:pt x="1220" y="1263"/>
                      <a:pt x="1283" y="1281"/>
                      <a:pt x="1323" y="1292"/>
                    </a:cubicBezTo>
                    <a:cubicBezTo>
                      <a:pt x="1679" y="1391"/>
                      <a:pt x="2041" y="1466"/>
                      <a:pt x="2407" y="1521"/>
                    </a:cubicBezTo>
                    <a:cubicBezTo>
                      <a:pt x="3093" y="1621"/>
                      <a:pt x="3773" y="1629"/>
                      <a:pt x="4465" y="1629"/>
                    </a:cubicBezTo>
                    <a:cubicBezTo>
                      <a:pt x="4694" y="1628"/>
                      <a:pt x="6123" y="1521"/>
                      <a:pt x="7083" y="1379"/>
                    </a:cubicBezTo>
                    <a:lnTo>
                      <a:pt x="7083" y="1379"/>
                    </a:lnTo>
                    <a:cubicBezTo>
                      <a:pt x="6885" y="2437"/>
                      <a:pt x="6261" y="3375"/>
                      <a:pt x="5395" y="3866"/>
                    </a:cubicBezTo>
                    <a:cubicBezTo>
                      <a:pt x="4959" y="4114"/>
                      <a:pt x="4457" y="4234"/>
                      <a:pt x="3961" y="4234"/>
                    </a:cubicBezTo>
                    <a:cubicBezTo>
                      <a:pt x="3240" y="4234"/>
                      <a:pt x="2531" y="3980"/>
                      <a:pt x="2056" y="3497"/>
                    </a:cubicBezTo>
                    <a:cubicBezTo>
                      <a:pt x="1465" y="2896"/>
                      <a:pt x="1262" y="2105"/>
                      <a:pt x="1143" y="1241"/>
                    </a:cubicBezTo>
                    <a:close/>
                    <a:moveTo>
                      <a:pt x="542" y="1"/>
                    </a:moveTo>
                    <a:cubicBezTo>
                      <a:pt x="251" y="1"/>
                      <a:pt x="1" y="253"/>
                      <a:pt x="36" y="567"/>
                    </a:cubicBezTo>
                    <a:lnTo>
                      <a:pt x="39" y="604"/>
                    </a:lnTo>
                    <a:cubicBezTo>
                      <a:pt x="172" y="1816"/>
                      <a:pt x="323" y="3191"/>
                      <a:pt x="1327" y="4212"/>
                    </a:cubicBezTo>
                    <a:cubicBezTo>
                      <a:pt x="1888" y="4782"/>
                      <a:pt x="2668" y="5145"/>
                      <a:pt x="3526" y="5235"/>
                    </a:cubicBezTo>
                    <a:cubicBezTo>
                      <a:pt x="3667" y="5251"/>
                      <a:pt x="3810" y="5258"/>
                      <a:pt x="3952" y="5258"/>
                    </a:cubicBezTo>
                    <a:cubicBezTo>
                      <a:pt x="4640" y="5258"/>
                      <a:pt x="5318" y="5085"/>
                      <a:pt x="5899" y="4754"/>
                    </a:cubicBezTo>
                    <a:cubicBezTo>
                      <a:pt x="6579" y="4368"/>
                      <a:pt x="7152" y="3777"/>
                      <a:pt x="7555" y="3045"/>
                    </a:cubicBezTo>
                    <a:cubicBezTo>
                      <a:pt x="7942" y="2342"/>
                      <a:pt x="8153" y="1557"/>
                      <a:pt x="8170" y="755"/>
                    </a:cubicBezTo>
                    <a:cubicBezTo>
                      <a:pt x="8176" y="461"/>
                      <a:pt x="7936" y="234"/>
                      <a:pt x="7660" y="234"/>
                    </a:cubicBezTo>
                    <a:cubicBezTo>
                      <a:pt x="7607" y="234"/>
                      <a:pt x="7552" y="243"/>
                      <a:pt x="7498" y="261"/>
                    </a:cubicBezTo>
                    <a:cubicBezTo>
                      <a:pt x="7059" y="406"/>
                      <a:pt x="4803" y="608"/>
                      <a:pt x="4466" y="608"/>
                    </a:cubicBezTo>
                    <a:lnTo>
                      <a:pt x="4429" y="608"/>
                    </a:lnTo>
                    <a:cubicBezTo>
                      <a:pt x="3789" y="608"/>
                      <a:pt x="3164" y="599"/>
                      <a:pt x="2556" y="509"/>
                    </a:cubicBezTo>
                    <a:cubicBezTo>
                      <a:pt x="2234" y="462"/>
                      <a:pt x="1916" y="396"/>
                      <a:pt x="1601" y="311"/>
                    </a:cubicBezTo>
                    <a:cubicBezTo>
                      <a:pt x="1440" y="265"/>
                      <a:pt x="959" y="119"/>
                      <a:pt x="719" y="33"/>
                    </a:cubicBezTo>
                    <a:cubicBezTo>
                      <a:pt x="660" y="11"/>
                      <a:pt x="600" y="1"/>
                      <a:pt x="54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12" name="Google Shape;15312;p37"/>
          <p:cNvGrpSpPr/>
          <p:nvPr/>
        </p:nvGrpSpPr>
        <p:grpSpPr>
          <a:xfrm rot="363707">
            <a:off x="-50457" y="3982952"/>
            <a:ext cx="916217" cy="1159040"/>
            <a:chOff x="3667425" y="-1326875"/>
            <a:chExt cx="916225" cy="1159050"/>
          </a:xfrm>
        </p:grpSpPr>
        <p:sp>
          <p:nvSpPr>
            <p:cNvPr id="15313" name="Google Shape;15313;p37"/>
            <p:cNvSpPr/>
            <p:nvPr/>
          </p:nvSpPr>
          <p:spPr>
            <a:xfrm>
              <a:off x="3667425" y="-1326875"/>
              <a:ext cx="916225" cy="1159050"/>
            </a:xfrm>
            <a:custGeom>
              <a:avLst/>
              <a:gdLst/>
              <a:ahLst/>
              <a:cxnLst/>
              <a:rect l="l" t="t" r="r" b="b"/>
              <a:pathLst>
                <a:path w="36649" h="46362" extrusionOk="0">
                  <a:moveTo>
                    <a:pt x="17306" y="0"/>
                  </a:moveTo>
                  <a:lnTo>
                    <a:pt x="17070" y="22"/>
                  </a:lnTo>
                  <a:lnTo>
                    <a:pt x="16856" y="86"/>
                  </a:lnTo>
                  <a:lnTo>
                    <a:pt x="16727" y="129"/>
                  </a:lnTo>
                  <a:lnTo>
                    <a:pt x="16598" y="193"/>
                  </a:lnTo>
                  <a:lnTo>
                    <a:pt x="16491" y="279"/>
                  </a:lnTo>
                  <a:lnTo>
                    <a:pt x="16384" y="365"/>
                  </a:lnTo>
                  <a:lnTo>
                    <a:pt x="16277" y="451"/>
                  </a:lnTo>
                  <a:lnTo>
                    <a:pt x="16191" y="558"/>
                  </a:lnTo>
                  <a:lnTo>
                    <a:pt x="16062" y="794"/>
                  </a:lnTo>
                  <a:lnTo>
                    <a:pt x="15976" y="1029"/>
                  </a:lnTo>
                  <a:lnTo>
                    <a:pt x="15934" y="1180"/>
                  </a:lnTo>
                  <a:lnTo>
                    <a:pt x="15934" y="1308"/>
                  </a:lnTo>
                  <a:lnTo>
                    <a:pt x="15934" y="1437"/>
                  </a:lnTo>
                  <a:lnTo>
                    <a:pt x="15934" y="1566"/>
                  </a:lnTo>
                  <a:lnTo>
                    <a:pt x="15955" y="1716"/>
                  </a:lnTo>
                  <a:lnTo>
                    <a:pt x="15998" y="1844"/>
                  </a:lnTo>
                  <a:lnTo>
                    <a:pt x="16984" y="4675"/>
                  </a:lnTo>
                  <a:lnTo>
                    <a:pt x="16727" y="4739"/>
                  </a:lnTo>
                  <a:lnTo>
                    <a:pt x="16448" y="4868"/>
                  </a:lnTo>
                  <a:lnTo>
                    <a:pt x="16298" y="4975"/>
                  </a:lnTo>
                  <a:lnTo>
                    <a:pt x="16127" y="5061"/>
                  </a:lnTo>
                  <a:lnTo>
                    <a:pt x="15976" y="5190"/>
                  </a:lnTo>
                  <a:lnTo>
                    <a:pt x="15826" y="5340"/>
                  </a:lnTo>
                  <a:lnTo>
                    <a:pt x="15590" y="5576"/>
                  </a:lnTo>
                  <a:lnTo>
                    <a:pt x="15397" y="5833"/>
                  </a:lnTo>
                  <a:lnTo>
                    <a:pt x="15204" y="6112"/>
                  </a:lnTo>
                  <a:lnTo>
                    <a:pt x="15011" y="6390"/>
                  </a:lnTo>
                  <a:lnTo>
                    <a:pt x="14625" y="6498"/>
                  </a:lnTo>
                  <a:lnTo>
                    <a:pt x="14218" y="6626"/>
                  </a:lnTo>
                  <a:lnTo>
                    <a:pt x="13832" y="6755"/>
                  </a:lnTo>
                  <a:lnTo>
                    <a:pt x="13446" y="6905"/>
                  </a:lnTo>
                  <a:lnTo>
                    <a:pt x="13060" y="7077"/>
                  </a:lnTo>
                  <a:lnTo>
                    <a:pt x="12696" y="7248"/>
                  </a:lnTo>
                  <a:lnTo>
                    <a:pt x="12310" y="7441"/>
                  </a:lnTo>
                  <a:lnTo>
                    <a:pt x="11924" y="7656"/>
                  </a:lnTo>
                  <a:lnTo>
                    <a:pt x="11645" y="7248"/>
                  </a:lnTo>
                  <a:lnTo>
                    <a:pt x="11345" y="6841"/>
                  </a:lnTo>
                  <a:lnTo>
                    <a:pt x="11001" y="6433"/>
                  </a:lnTo>
                  <a:lnTo>
                    <a:pt x="10658" y="6047"/>
                  </a:lnTo>
                  <a:lnTo>
                    <a:pt x="10272" y="5683"/>
                  </a:lnTo>
                  <a:lnTo>
                    <a:pt x="9886" y="5340"/>
                  </a:lnTo>
                  <a:lnTo>
                    <a:pt x="9479" y="5039"/>
                  </a:lnTo>
                  <a:lnTo>
                    <a:pt x="9265" y="4911"/>
                  </a:lnTo>
                  <a:lnTo>
                    <a:pt x="9072" y="4782"/>
                  </a:lnTo>
                  <a:lnTo>
                    <a:pt x="8857" y="4696"/>
                  </a:lnTo>
                  <a:lnTo>
                    <a:pt x="8643" y="4611"/>
                  </a:lnTo>
                  <a:lnTo>
                    <a:pt x="8407" y="4525"/>
                  </a:lnTo>
                  <a:lnTo>
                    <a:pt x="8149" y="4482"/>
                  </a:lnTo>
                  <a:lnTo>
                    <a:pt x="7914" y="4418"/>
                  </a:lnTo>
                  <a:lnTo>
                    <a:pt x="7635" y="4396"/>
                  </a:lnTo>
                  <a:lnTo>
                    <a:pt x="7356" y="4375"/>
                  </a:lnTo>
                  <a:lnTo>
                    <a:pt x="6798" y="4375"/>
                  </a:lnTo>
                  <a:lnTo>
                    <a:pt x="6520" y="4396"/>
                  </a:lnTo>
                  <a:lnTo>
                    <a:pt x="6198" y="4418"/>
                  </a:lnTo>
                  <a:lnTo>
                    <a:pt x="5898" y="4482"/>
                  </a:lnTo>
                  <a:lnTo>
                    <a:pt x="5576" y="4546"/>
                  </a:lnTo>
                  <a:lnTo>
                    <a:pt x="5254" y="4611"/>
                  </a:lnTo>
                  <a:lnTo>
                    <a:pt x="4933" y="4718"/>
                  </a:lnTo>
                  <a:lnTo>
                    <a:pt x="4590" y="4825"/>
                  </a:lnTo>
                  <a:lnTo>
                    <a:pt x="4268" y="4954"/>
                  </a:lnTo>
                  <a:lnTo>
                    <a:pt x="3925" y="5104"/>
                  </a:lnTo>
                  <a:lnTo>
                    <a:pt x="3603" y="5275"/>
                  </a:lnTo>
                  <a:lnTo>
                    <a:pt x="3282" y="5468"/>
                  </a:lnTo>
                  <a:lnTo>
                    <a:pt x="2960" y="5683"/>
                  </a:lnTo>
                  <a:lnTo>
                    <a:pt x="2638" y="5919"/>
                  </a:lnTo>
                  <a:lnTo>
                    <a:pt x="2338" y="6155"/>
                  </a:lnTo>
                  <a:lnTo>
                    <a:pt x="2059" y="6433"/>
                  </a:lnTo>
                  <a:lnTo>
                    <a:pt x="1845" y="6669"/>
                  </a:lnTo>
                  <a:lnTo>
                    <a:pt x="1652" y="6905"/>
                  </a:lnTo>
                  <a:lnTo>
                    <a:pt x="1459" y="7141"/>
                  </a:lnTo>
                  <a:lnTo>
                    <a:pt x="1287" y="7398"/>
                  </a:lnTo>
                  <a:lnTo>
                    <a:pt x="1116" y="7656"/>
                  </a:lnTo>
                  <a:lnTo>
                    <a:pt x="987" y="7934"/>
                  </a:lnTo>
                  <a:lnTo>
                    <a:pt x="837" y="8213"/>
                  </a:lnTo>
                  <a:lnTo>
                    <a:pt x="730" y="8492"/>
                  </a:lnTo>
                  <a:lnTo>
                    <a:pt x="623" y="8792"/>
                  </a:lnTo>
                  <a:lnTo>
                    <a:pt x="537" y="9092"/>
                  </a:lnTo>
                  <a:lnTo>
                    <a:pt x="472" y="9393"/>
                  </a:lnTo>
                  <a:lnTo>
                    <a:pt x="408" y="9693"/>
                  </a:lnTo>
                  <a:lnTo>
                    <a:pt x="365" y="10014"/>
                  </a:lnTo>
                  <a:lnTo>
                    <a:pt x="322" y="10336"/>
                  </a:lnTo>
                  <a:lnTo>
                    <a:pt x="301" y="10679"/>
                  </a:lnTo>
                  <a:lnTo>
                    <a:pt x="301" y="11001"/>
                  </a:lnTo>
                  <a:lnTo>
                    <a:pt x="322" y="11494"/>
                  </a:lnTo>
                  <a:lnTo>
                    <a:pt x="387" y="11966"/>
                  </a:lnTo>
                  <a:lnTo>
                    <a:pt x="494" y="12416"/>
                  </a:lnTo>
                  <a:lnTo>
                    <a:pt x="601" y="12845"/>
                  </a:lnTo>
                  <a:lnTo>
                    <a:pt x="773" y="13231"/>
                  </a:lnTo>
                  <a:lnTo>
                    <a:pt x="966" y="13617"/>
                  </a:lnTo>
                  <a:lnTo>
                    <a:pt x="1180" y="13982"/>
                  </a:lnTo>
                  <a:lnTo>
                    <a:pt x="1437" y="14303"/>
                  </a:lnTo>
                  <a:lnTo>
                    <a:pt x="1716" y="14603"/>
                  </a:lnTo>
                  <a:lnTo>
                    <a:pt x="2038" y="14904"/>
                  </a:lnTo>
                  <a:lnTo>
                    <a:pt x="2381" y="15161"/>
                  </a:lnTo>
                  <a:lnTo>
                    <a:pt x="2746" y="15375"/>
                  </a:lnTo>
                  <a:lnTo>
                    <a:pt x="3153" y="15590"/>
                  </a:lnTo>
                  <a:lnTo>
                    <a:pt x="3560" y="15761"/>
                  </a:lnTo>
                  <a:lnTo>
                    <a:pt x="4032" y="15912"/>
                  </a:lnTo>
                  <a:lnTo>
                    <a:pt x="4504" y="16019"/>
                  </a:lnTo>
                  <a:lnTo>
                    <a:pt x="4204" y="16769"/>
                  </a:lnTo>
                  <a:lnTo>
                    <a:pt x="3968" y="17520"/>
                  </a:lnTo>
                  <a:lnTo>
                    <a:pt x="3753" y="18270"/>
                  </a:lnTo>
                  <a:lnTo>
                    <a:pt x="3603" y="19021"/>
                  </a:lnTo>
                  <a:lnTo>
                    <a:pt x="3518" y="19643"/>
                  </a:lnTo>
                  <a:lnTo>
                    <a:pt x="3475" y="20243"/>
                  </a:lnTo>
                  <a:lnTo>
                    <a:pt x="3496" y="20822"/>
                  </a:lnTo>
                  <a:lnTo>
                    <a:pt x="3560" y="21401"/>
                  </a:lnTo>
                  <a:lnTo>
                    <a:pt x="3646" y="21937"/>
                  </a:lnTo>
                  <a:lnTo>
                    <a:pt x="3796" y="22473"/>
                  </a:lnTo>
                  <a:lnTo>
                    <a:pt x="3989" y="22967"/>
                  </a:lnTo>
                  <a:lnTo>
                    <a:pt x="4225" y="23460"/>
                  </a:lnTo>
                  <a:lnTo>
                    <a:pt x="4504" y="23910"/>
                  </a:lnTo>
                  <a:lnTo>
                    <a:pt x="4826" y="24360"/>
                  </a:lnTo>
                  <a:lnTo>
                    <a:pt x="5190" y="24768"/>
                  </a:lnTo>
                  <a:lnTo>
                    <a:pt x="5598" y="25175"/>
                  </a:lnTo>
                  <a:lnTo>
                    <a:pt x="6069" y="25540"/>
                  </a:lnTo>
                  <a:lnTo>
                    <a:pt x="6541" y="25883"/>
                  </a:lnTo>
                  <a:lnTo>
                    <a:pt x="7077" y="26205"/>
                  </a:lnTo>
                  <a:lnTo>
                    <a:pt x="7656" y="26505"/>
                  </a:lnTo>
                  <a:lnTo>
                    <a:pt x="6627" y="27020"/>
                  </a:lnTo>
                  <a:lnTo>
                    <a:pt x="5683" y="27534"/>
                  </a:lnTo>
                  <a:lnTo>
                    <a:pt x="4804" y="28027"/>
                  </a:lnTo>
                  <a:lnTo>
                    <a:pt x="4011" y="28499"/>
                  </a:lnTo>
                  <a:lnTo>
                    <a:pt x="3282" y="28971"/>
                  </a:lnTo>
                  <a:lnTo>
                    <a:pt x="2638" y="29421"/>
                  </a:lnTo>
                  <a:lnTo>
                    <a:pt x="2081" y="29850"/>
                  </a:lnTo>
                  <a:lnTo>
                    <a:pt x="1566" y="30279"/>
                  </a:lnTo>
                  <a:lnTo>
                    <a:pt x="1137" y="30708"/>
                  </a:lnTo>
                  <a:lnTo>
                    <a:pt x="794" y="31115"/>
                  </a:lnTo>
                  <a:lnTo>
                    <a:pt x="644" y="31330"/>
                  </a:lnTo>
                  <a:lnTo>
                    <a:pt x="494" y="31523"/>
                  </a:lnTo>
                  <a:lnTo>
                    <a:pt x="387" y="31737"/>
                  </a:lnTo>
                  <a:lnTo>
                    <a:pt x="279" y="31930"/>
                  </a:lnTo>
                  <a:lnTo>
                    <a:pt x="194" y="32123"/>
                  </a:lnTo>
                  <a:lnTo>
                    <a:pt x="129" y="32338"/>
                  </a:lnTo>
                  <a:lnTo>
                    <a:pt x="65" y="32531"/>
                  </a:lnTo>
                  <a:lnTo>
                    <a:pt x="44" y="32724"/>
                  </a:lnTo>
                  <a:lnTo>
                    <a:pt x="1" y="32917"/>
                  </a:lnTo>
                  <a:lnTo>
                    <a:pt x="1" y="33110"/>
                  </a:lnTo>
                  <a:lnTo>
                    <a:pt x="22" y="33303"/>
                  </a:lnTo>
                  <a:lnTo>
                    <a:pt x="44" y="33496"/>
                  </a:lnTo>
                  <a:lnTo>
                    <a:pt x="108" y="33796"/>
                  </a:lnTo>
                  <a:lnTo>
                    <a:pt x="172" y="34053"/>
                  </a:lnTo>
                  <a:lnTo>
                    <a:pt x="279" y="34310"/>
                  </a:lnTo>
                  <a:lnTo>
                    <a:pt x="387" y="34546"/>
                  </a:lnTo>
                  <a:lnTo>
                    <a:pt x="537" y="34782"/>
                  </a:lnTo>
                  <a:lnTo>
                    <a:pt x="687" y="34997"/>
                  </a:lnTo>
                  <a:lnTo>
                    <a:pt x="880" y="35190"/>
                  </a:lnTo>
                  <a:lnTo>
                    <a:pt x="1073" y="35361"/>
                  </a:lnTo>
                  <a:lnTo>
                    <a:pt x="1287" y="35533"/>
                  </a:lnTo>
                  <a:lnTo>
                    <a:pt x="1502" y="35661"/>
                  </a:lnTo>
                  <a:lnTo>
                    <a:pt x="1759" y="35790"/>
                  </a:lnTo>
                  <a:lnTo>
                    <a:pt x="2016" y="35897"/>
                  </a:lnTo>
                  <a:lnTo>
                    <a:pt x="2295" y="35983"/>
                  </a:lnTo>
                  <a:lnTo>
                    <a:pt x="2574" y="36069"/>
                  </a:lnTo>
                  <a:lnTo>
                    <a:pt x="2874" y="36112"/>
                  </a:lnTo>
                  <a:lnTo>
                    <a:pt x="3196" y="36155"/>
                  </a:lnTo>
                  <a:lnTo>
                    <a:pt x="3260" y="36326"/>
                  </a:lnTo>
                  <a:lnTo>
                    <a:pt x="3346" y="36519"/>
                  </a:lnTo>
                  <a:lnTo>
                    <a:pt x="3432" y="36691"/>
                  </a:lnTo>
                  <a:lnTo>
                    <a:pt x="3560" y="36862"/>
                  </a:lnTo>
                  <a:lnTo>
                    <a:pt x="3689" y="37012"/>
                  </a:lnTo>
                  <a:lnTo>
                    <a:pt x="3839" y="37141"/>
                  </a:lnTo>
                  <a:lnTo>
                    <a:pt x="4011" y="37270"/>
                  </a:lnTo>
                  <a:lnTo>
                    <a:pt x="4204" y="37355"/>
                  </a:lnTo>
                  <a:lnTo>
                    <a:pt x="4375" y="37441"/>
                  </a:lnTo>
                  <a:lnTo>
                    <a:pt x="4590" y="37484"/>
                  </a:lnTo>
                  <a:lnTo>
                    <a:pt x="4804" y="37527"/>
                  </a:lnTo>
                  <a:lnTo>
                    <a:pt x="5019" y="37548"/>
                  </a:lnTo>
                  <a:lnTo>
                    <a:pt x="5169" y="37527"/>
                  </a:lnTo>
                  <a:lnTo>
                    <a:pt x="5383" y="37506"/>
                  </a:lnTo>
                  <a:lnTo>
                    <a:pt x="5683" y="37398"/>
                  </a:lnTo>
                  <a:lnTo>
                    <a:pt x="6091" y="37205"/>
                  </a:lnTo>
                  <a:lnTo>
                    <a:pt x="6648" y="36884"/>
                  </a:lnTo>
                  <a:lnTo>
                    <a:pt x="7420" y="36433"/>
                  </a:lnTo>
                  <a:lnTo>
                    <a:pt x="8428" y="35769"/>
                  </a:lnTo>
                  <a:lnTo>
                    <a:pt x="9715" y="34889"/>
                  </a:lnTo>
                  <a:lnTo>
                    <a:pt x="9736" y="35447"/>
                  </a:lnTo>
                  <a:lnTo>
                    <a:pt x="9779" y="35833"/>
                  </a:lnTo>
                  <a:lnTo>
                    <a:pt x="9822" y="36219"/>
                  </a:lnTo>
                  <a:lnTo>
                    <a:pt x="9951" y="36969"/>
                  </a:lnTo>
                  <a:lnTo>
                    <a:pt x="10144" y="37720"/>
                  </a:lnTo>
                  <a:lnTo>
                    <a:pt x="10358" y="38428"/>
                  </a:lnTo>
                  <a:lnTo>
                    <a:pt x="10637" y="39135"/>
                  </a:lnTo>
                  <a:lnTo>
                    <a:pt x="10937" y="39822"/>
                  </a:lnTo>
                  <a:lnTo>
                    <a:pt x="11259" y="40486"/>
                  </a:lnTo>
                  <a:lnTo>
                    <a:pt x="11623" y="41151"/>
                  </a:lnTo>
                  <a:lnTo>
                    <a:pt x="12031" y="41773"/>
                  </a:lnTo>
                  <a:lnTo>
                    <a:pt x="12438" y="42416"/>
                  </a:lnTo>
                  <a:lnTo>
                    <a:pt x="12889" y="43017"/>
                  </a:lnTo>
                  <a:lnTo>
                    <a:pt x="13339" y="43617"/>
                  </a:lnTo>
                  <a:lnTo>
                    <a:pt x="13811" y="44218"/>
                  </a:lnTo>
                  <a:lnTo>
                    <a:pt x="14304" y="44797"/>
                  </a:lnTo>
                  <a:lnTo>
                    <a:pt x="15290" y="45912"/>
                  </a:lnTo>
                  <a:lnTo>
                    <a:pt x="15483" y="46083"/>
                  </a:lnTo>
                  <a:lnTo>
                    <a:pt x="15698" y="46212"/>
                  </a:lnTo>
                  <a:lnTo>
                    <a:pt x="15912" y="46298"/>
                  </a:lnTo>
                  <a:lnTo>
                    <a:pt x="16169" y="46319"/>
                  </a:lnTo>
                  <a:lnTo>
                    <a:pt x="17070" y="46362"/>
                  </a:lnTo>
                  <a:lnTo>
                    <a:pt x="17671" y="46340"/>
                  </a:lnTo>
                  <a:lnTo>
                    <a:pt x="18271" y="46319"/>
                  </a:lnTo>
                  <a:lnTo>
                    <a:pt x="18893" y="46255"/>
                  </a:lnTo>
                  <a:lnTo>
                    <a:pt x="19493" y="46190"/>
                  </a:lnTo>
                  <a:lnTo>
                    <a:pt x="20094" y="46105"/>
                  </a:lnTo>
                  <a:lnTo>
                    <a:pt x="20694" y="45997"/>
                  </a:lnTo>
                  <a:lnTo>
                    <a:pt x="21295" y="45869"/>
                  </a:lnTo>
                  <a:lnTo>
                    <a:pt x="21895" y="45719"/>
                  </a:lnTo>
                  <a:lnTo>
                    <a:pt x="22067" y="45740"/>
                  </a:lnTo>
                  <a:lnTo>
                    <a:pt x="22260" y="45719"/>
                  </a:lnTo>
                  <a:lnTo>
                    <a:pt x="22431" y="45676"/>
                  </a:lnTo>
                  <a:lnTo>
                    <a:pt x="22603" y="45611"/>
                  </a:lnTo>
                  <a:lnTo>
                    <a:pt x="22774" y="45526"/>
                  </a:lnTo>
                  <a:lnTo>
                    <a:pt x="22924" y="45418"/>
                  </a:lnTo>
                  <a:lnTo>
                    <a:pt x="23053" y="45290"/>
                  </a:lnTo>
                  <a:lnTo>
                    <a:pt x="23182" y="45140"/>
                  </a:lnTo>
                  <a:lnTo>
                    <a:pt x="23267" y="44990"/>
                  </a:lnTo>
                  <a:lnTo>
                    <a:pt x="23332" y="44861"/>
                  </a:lnTo>
                  <a:lnTo>
                    <a:pt x="23375" y="44732"/>
                  </a:lnTo>
                  <a:lnTo>
                    <a:pt x="23396" y="44604"/>
                  </a:lnTo>
                  <a:lnTo>
                    <a:pt x="23417" y="44475"/>
                  </a:lnTo>
                  <a:lnTo>
                    <a:pt x="23417" y="44346"/>
                  </a:lnTo>
                  <a:lnTo>
                    <a:pt x="23417" y="44218"/>
                  </a:lnTo>
                  <a:lnTo>
                    <a:pt x="23396" y="44067"/>
                  </a:lnTo>
                  <a:lnTo>
                    <a:pt x="23353" y="43939"/>
                  </a:lnTo>
                  <a:lnTo>
                    <a:pt x="23310" y="43810"/>
                  </a:lnTo>
                  <a:lnTo>
                    <a:pt x="23246" y="43703"/>
                  </a:lnTo>
                  <a:lnTo>
                    <a:pt x="23182" y="43596"/>
                  </a:lnTo>
                  <a:lnTo>
                    <a:pt x="23096" y="43488"/>
                  </a:lnTo>
                  <a:lnTo>
                    <a:pt x="23010" y="43381"/>
                  </a:lnTo>
                  <a:lnTo>
                    <a:pt x="22903" y="43295"/>
                  </a:lnTo>
                  <a:lnTo>
                    <a:pt x="22796" y="43231"/>
                  </a:lnTo>
                  <a:lnTo>
                    <a:pt x="22667" y="43145"/>
                  </a:lnTo>
                  <a:lnTo>
                    <a:pt x="21766" y="42695"/>
                  </a:lnTo>
                  <a:lnTo>
                    <a:pt x="21595" y="41773"/>
                  </a:lnTo>
                  <a:lnTo>
                    <a:pt x="21359" y="40315"/>
                  </a:lnTo>
                  <a:lnTo>
                    <a:pt x="21595" y="40272"/>
                  </a:lnTo>
                  <a:lnTo>
                    <a:pt x="21959" y="40594"/>
                  </a:lnTo>
                  <a:lnTo>
                    <a:pt x="22410" y="40958"/>
                  </a:lnTo>
                  <a:lnTo>
                    <a:pt x="22924" y="41344"/>
                  </a:lnTo>
                  <a:lnTo>
                    <a:pt x="23482" y="41709"/>
                  </a:lnTo>
                  <a:lnTo>
                    <a:pt x="23761" y="41880"/>
                  </a:lnTo>
                  <a:lnTo>
                    <a:pt x="24061" y="42030"/>
                  </a:lnTo>
                  <a:lnTo>
                    <a:pt x="24361" y="42180"/>
                  </a:lnTo>
                  <a:lnTo>
                    <a:pt x="24661" y="42309"/>
                  </a:lnTo>
                  <a:lnTo>
                    <a:pt x="24961" y="42416"/>
                  </a:lnTo>
                  <a:lnTo>
                    <a:pt x="25262" y="42502"/>
                  </a:lnTo>
                  <a:lnTo>
                    <a:pt x="25562" y="42566"/>
                  </a:lnTo>
                  <a:lnTo>
                    <a:pt x="25862" y="42588"/>
                  </a:lnTo>
                  <a:lnTo>
                    <a:pt x="26098" y="42652"/>
                  </a:lnTo>
                  <a:lnTo>
                    <a:pt x="26312" y="42674"/>
                  </a:lnTo>
                  <a:lnTo>
                    <a:pt x="26463" y="42652"/>
                  </a:lnTo>
                  <a:lnTo>
                    <a:pt x="26591" y="42631"/>
                  </a:lnTo>
                  <a:lnTo>
                    <a:pt x="26720" y="42609"/>
                  </a:lnTo>
                  <a:lnTo>
                    <a:pt x="26849" y="42566"/>
                  </a:lnTo>
                  <a:lnTo>
                    <a:pt x="26977" y="42502"/>
                  </a:lnTo>
                  <a:lnTo>
                    <a:pt x="27084" y="42416"/>
                  </a:lnTo>
                  <a:lnTo>
                    <a:pt x="27213" y="42352"/>
                  </a:lnTo>
                  <a:lnTo>
                    <a:pt x="27299" y="42245"/>
                  </a:lnTo>
                  <a:lnTo>
                    <a:pt x="30644" y="38749"/>
                  </a:lnTo>
                  <a:lnTo>
                    <a:pt x="30773" y="38599"/>
                  </a:lnTo>
                  <a:lnTo>
                    <a:pt x="30880" y="38428"/>
                  </a:lnTo>
                  <a:lnTo>
                    <a:pt x="30944" y="38256"/>
                  </a:lnTo>
                  <a:lnTo>
                    <a:pt x="31009" y="38063"/>
                  </a:lnTo>
                  <a:lnTo>
                    <a:pt x="31030" y="37870"/>
                  </a:lnTo>
                  <a:lnTo>
                    <a:pt x="31030" y="37677"/>
                  </a:lnTo>
                  <a:lnTo>
                    <a:pt x="30987" y="37484"/>
                  </a:lnTo>
                  <a:lnTo>
                    <a:pt x="30944" y="37313"/>
                  </a:lnTo>
                  <a:lnTo>
                    <a:pt x="30859" y="37120"/>
                  </a:lnTo>
                  <a:lnTo>
                    <a:pt x="30730" y="36969"/>
                  </a:lnTo>
                  <a:lnTo>
                    <a:pt x="30601" y="36819"/>
                  </a:lnTo>
                  <a:lnTo>
                    <a:pt x="30451" y="36691"/>
                  </a:lnTo>
                  <a:lnTo>
                    <a:pt x="30301" y="36605"/>
                  </a:lnTo>
                  <a:lnTo>
                    <a:pt x="30129" y="36519"/>
                  </a:lnTo>
                  <a:lnTo>
                    <a:pt x="29936" y="36476"/>
                  </a:lnTo>
                  <a:lnTo>
                    <a:pt x="29743" y="36455"/>
                  </a:lnTo>
                  <a:lnTo>
                    <a:pt x="28671" y="36391"/>
                  </a:lnTo>
                  <a:lnTo>
                    <a:pt x="28264" y="36090"/>
                  </a:lnTo>
                  <a:lnTo>
                    <a:pt x="27792" y="35704"/>
                  </a:lnTo>
                  <a:lnTo>
                    <a:pt x="27470" y="35383"/>
                  </a:lnTo>
                  <a:lnTo>
                    <a:pt x="27170" y="35040"/>
                  </a:lnTo>
                  <a:lnTo>
                    <a:pt x="26849" y="34675"/>
                  </a:lnTo>
                  <a:lnTo>
                    <a:pt x="26548" y="34310"/>
                  </a:lnTo>
                  <a:lnTo>
                    <a:pt x="26548" y="34310"/>
                  </a:lnTo>
                  <a:lnTo>
                    <a:pt x="27363" y="34825"/>
                  </a:lnTo>
                  <a:lnTo>
                    <a:pt x="28006" y="35233"/>
                  </a:lnTo>
                  <a:lnTo>
                    <a:pt x="28500" y="35511"/>
                  </a:lnTo>
                  <a:lnTo>
                    <a:pt x="28864" y="35704"/>
                  </a:lnTo>
                  <a:lnTo>
                    <a:pt x="29143" y="35812"/>
                  </a:lnTo>
                  <a:lnTo>
                    <a:pt x="29357" y="35876"/>
                  </a:lnTo>
                  <a:lnTo>
                    <a:pt x="29529" y="35897"/>
                  </a:lnTo>
                  <a:lnTo>
                    <a:pt x="29872" y="35897"/>
                  </a:lnTo>
                  <a:lnTo>
                    <a:pt x="30087" y="35854"/>
                  </a:lnTo>
                  <a:lnTo>
                    <a:pt x="30280" y="35812"/>
                  </a:lnTo>
                  <a:lnTo>
                    <a:pt x="30473" y="35726"/>
                  </a:lnTo>
                  <a:lnTo>
                    <a:pt x="30644" y="35640"/>
                  </a:lnTo>
                  <a:lnTo>
                    <a:pt x="30794" y="35533"/>
                  </a:lnTo>
                  <a:lnTo>
                    <a:pt x="30944" y="35383"/>
                  </a:lnTo>
                  <a:lnTo>
                    <a:pt x="31073" y="35233"/>
                  </a:lnTo>
                  <a:lnTo>
                    <a:pt x="31180" y="35104"/>
                  </a:lnTo>
                  <a:lnTo>
                    <a:pt x="31266" y="34954"/>
                  </a:lnTo>
                  <a:lnTo>
                    <a:pt x="31352" y="34782"/>
                  </a:lnTo>
                  <a:lnTo>
                    <a:pt x="31416" y="34632"/>
                  </a:lnTo>
                  <a:lnTo>
                    <a:pt x="31695" y="34589"/>
                  </a:lnTo>
                  <a:lnTo>
                    <a:pt x="31974" y="34546"/>
                  </a:lnTo>
                  <a:lnTo>
                    <a:pt x="32252" y="34482"/>
                  </a:lnTo>
                  <a:lnTo>
                    <a:pt x="32488" y="34396"/>
                  </a:lnTo>
                  <a:lnTo>
                    <a:pt x="32724" y="34289"/>
                  </a:lnTo>
                  <a:lnTo>
                    <a:pt x="32960" y="34160"/>
                  </a:lnTo>
                  <a:lnTo>
                    <a:pt x="33174" y="34032"/>
                  </a:lnTo>
                  <a:lnTo>
                    <a:pt x="33367" y="33882"/>
                  </a:lnTo>
                  <a:lnTo>
                    <a:pt x="33539" y="33710"/>
                  </a:lnTo>
                  <a:lnTo>
                    <a:pt x="33689" y="33517"/>
                  </a:lnTo>
                  <a:lnTo>
                    <a:pt x="33839" y="33324"/>
                  </a:lnTo>
                  <a:lnTo>
                    <a:pt x="33968" y="33110"/>
                  </a:lnTo>
                  <a:lnTo>
                    <a:pt x="34075" y="32895"/>
                  </a:lnTo>
                  <a:lnTo>
                    <a:pt x="34182" y="32659"/>
                  </a:lnTo>
                  <a:lnTo>
                    <a:pt x="34247" y="32402"/>
                  </a:lnTo>
                  <a:lnTo>
                    <a:pt x="34311" y="32145"/>
                  </a:lnTo>
                  <a:lnTo>
                    <a:pt x="34332" y="31823"/>
                  </a:lnTo>
                  <a:lnTo>
                    <a:pt x="34311" y="31501"/>
                  </a:lnTo>
                  <a:lnTo>
                    <a:pt x="34268" y="31180"/>
                  </a:lnTo>
                  <a:lnTo>
                    <a:pt x="34161" y="30858"/>
                  </a:lnTo>
                  <a:lnTo>
                    <a:pt x="34011" y="30515"/>
                  </a:lnTo>
                  <a:lnTo>
                    <a:pt x="33818" y="30193"/>
                  </a:lnTo>
                  <a:lnTo>
                    <a:pt x="33560" y="29850"/>
                  </a:lnTo>
                  <a:lnTo>
                    <a:pt x="33260" y="29528"/>
                  </a:lnTo>
                  <a:lnTo>
                    <a:pt x="32917" y="29185"/>
                  </a:lnTo>
                  <a:lnTo>
                    <a:pt x="32531" y="28821"/>
                  </a:lnTo>
                  <a:lnTo>
                    <a:pt x="32081" y="28478"/>
                  </a:lnTo>
                  <a:lnTo>
                    <a:pt x="31588" y="28113"/>
                  </a:lnTo>
                  <a:lnTo>
                    <a:pt x="31052" y="27727"/>
                  </a:lnTo>
                  <a:lnTo>
                    <a:pt x="30451" y="27363"/>
                  </a:lnTo>
                  <a:lnTo>
                    <a:pt x="29786" y="26977"/>
                  </a:lnTo>
                  <a:lnTo>
                    <a:pt x="29100" y="26569"/>
                  </a:lnTo>
                  <a:lnTo>
                    <a:pt x="29851" y="26248"/>
                  </a:lnTo>
                  <a:lnTo>
                    <a:pt x="30215" y="26055"/>
                  </a:lnTo>
                  <a:lnTo>
                    <a:pt x="30601" y="25840"/>
                  </a:lnTo>
                  <a:lnTo>
                    <a:pt x="30987" y="25626"/>
                  </a:lnTo>
                  <a:lnTo>
                    <a:pt x="31352" y="25390"/>
                  </a:lnTo>
                  <a:lnTo>
                    <a:pt x="31716" y="25132"/>
                  </a:lnTo>
                  <a:lnTo>
                    <a:pt x="32059" y="24854"/>
                  </a:lnTo>
                  <a:lnTo>
                    <a:pt x="32488" y="24511"/>
                  </a:lnTo>
                  <a:lnTo>
                    <a:pt x="32874" y="24146"/>
                  </a:lnTo>
                  <a:lnTo>
                    <a:pt x="33239" y="23781"/>
                  </a:lnTo>
                  <a:lnTo>
                    <a:pt x="33560" y="23374"/>
                  </a:lnTo>
                  <a:lnTo>
                    <a:pt x="33796" y="23074"/>
                  </a:lnTo>
                  <a:lnTo>
                    <a:pt x="33989" y="22774"/>
                  </a:lnTo>
                  <a:lnTo>
                    <a:pt x="34182" y="22495"/>
                  </a:lnTo>
                  <a:lnTo>
                    <a:pt x="34332" y="22195"/>
                  </a:lnTo>
                  <a:lnTo>
                    <a:pt x="34483" y="21894"/>
                  </a:lnTo>
                  <a:lnTo>
                    <a:pt x="34590" y="21616"/>
                  </a:lnTo>
                  <a:lnTo>
                    <a:pt x="34697" y="21315"/>
                  </a:lnTo>
                  <a:lnTo>
                    <a:pt x="34783" y="21015"/>
                  </a:lnTo>
                  <a:lnTo>
                    <a:pt x="34847" y="20715"/>
                  </a:lnTo>
                  <a:lnTo>
                    <a:pt x="34911" y="20415"/>
                  </a:lnTo>
                  <a:lnTo>
                    <a:pt x="34933" y="20115"/>
                  </a:lnTo>
                  <a:lnTo>
                    <a:pt x="34954" y="19814"/>
                  </a:lnTo>
                  <a:lnTo>
                    <a:pt x="34954" y="19514"/>
                  </a:lnTo>
                  <a:lnTo>
                    <a:pt x="34954" y="19214"/>
                  </a:lnTo>
                  <a:lnTo>
                    <a:pt x="34911" y="18635"/>
                  </a:lnTo>
                  <a:lnTo>
                    <a:pt x="34804" y="18035"/>
                  </a:lnTo>
                  <a:lnTo>
                    <a:pt x="34654" y="17456"/>
                  </a:lnTo>
                  <a:lnTo>
                    <a:pt x="34483" y="16898"/>
                  </a:lnTo>
                  <a:lnTo>
                    <a:pt x="34268" y="16362"/>
                  </a:lnTo>
                  <a:lnTo>
                    <a:pt x="34032" y="15826"/>
                  </a:lnTo>
                  <a:lnTo>
                    <a:pt x="33775" y="15311"/>
                  </a:lnTo>
                  <a:lnTo>
                    <a:pt x="33496" y="14818"/>
                  </a:lnTo>
                  <a:lnTo>
                    <a:pt x="33217" y="14346"/>
                  </a:lnTo>
                  <a:lnTo>
                    <a:pt x="32917" y="13917"/>
                  </a:lnTo>
                  <a:lnTo>
                    <a:pt x="33303" y="13767"/>
                  </a:lnTo>
                  <a:lnTo>
                    <a:pt x="33689" y="13617"/>
                  </a:lnTo>
                  <a:lnTo>
                    <a:pt x="34054" y="13424"/>
                  </a:lnTo>
                  <a:lnTo>
                    <a:pt x="34418" y="13188"/>
                  </a:lnTo>
                  <a:lnTo>
                    <a:pt x="34783" y="12952"/>
                  </a:lnTo>
                  <a:lnTo>
                    <a:pt x="35104" y="12674"/>
                  </a:lnTo>
                  <a:lnTo>
                    <a:pt x="35426" y="12352"/>
                  </a:lnTo>
                  <a:lnTo>
                    <a:pt x="35726" y="12009"/>
                  </a:lnTo>
                  <a:lnTo>
                    <a:pt x="35855" y="11794"/>
                  </a:lnTo>
                  <a:lnTo>
                    <a:pt x="36005" y="11580"/>
                  </a:lnTo>
                  <a:lnTo>
                    <a:pt x="36112" y="11365"/>
                  </a:lnTo>
                  <a:lnTo>
                    <a:pt x="36220" y="11151"/>
                  </a:lnTo>
                  <a:lnTo>
                    <a:pt x="36327" y="10937"/>
                  </a:lnTo>
                  <a:lnTo>
                    <a:pt x="36413" y="10701"/>
                  </a:lnTo>
                  <a:lnTo>
                    <a:pt x="36477" y="10465"/>
                  </a:lnTo>
                  <a:lnTo>
                    <a:pt x="36541" y="10229"/>
                  </a:lnTo>
                  <a:lnTo>
                    <a:pt x="36584" y="9972"/>
                  </a:lnTo>
                  <a:lnTo>
                    <a:pt x="36627" y="9714"/>
                  </a:lnTo>
                  <a:lnTo>
                    <a:pt x="36648" y="9200"/>
                  </a:lnTo>
                  <a:lnTo>
                    <a:pt x="36627" y="8664"/>
                  </a:lnTo>
                  <a:lnTo>
                    <a:pt x="36563" y="8106"/>
                  </a:lnTo>
                  <a:lnTo>
                    <a:pt x="36498" y="7763"/>
                  </a:lnTo>
                  <a:lnTo>
                    <a:pt x="36434" y="7420"/>
                  </a:lnTo>
                  <a:lnTo>
                    <a:pt x="36327" y="7098"/>
                  </a:lnTo>
                  <a:lnTo>
                    <a:pt x="36220" y="6776"/>
                  </a:lnTo>
                  <a:lnTo>
                    <a:pt x="36112" y="6476"/>
                  </a:lnTo>
                  <a:lnTo>
                    <a:pt x="35984" y="6197"/>
                  </a:lnTo>
                  <a:lnTo>
                    <a:pt x="35834" y="5919"/>
                  </a:lnTo>
                  <a:lnTo>
                    <a:pt x="35683" y="5661"/>
                  </a:lnTo>
                  <a:lnTo>
                    <a:pt x="35512" y="5404"/>
                  </a:lnTo>
                  <a:lnTo>
                    <a:pt x="35340" y="5168"/>
                  </a:lnTo>
                  <a:lnTo>
                    <a:pt x="35147" y="4932"/>
                  </a:lnTo>
                  <a:lnTo>
                    <a:pt x="34954" y="4718"/>
                  </a:lnTo>
                  <a:lnTo>
                    <a:pt x="34761" y="4503"/>
                  </a:lnTo>
                  <a:lnTo>
                    <a:pt x="34547" y="4310"/>
                  </a:lnTo>
                  <a:lnTo>
                    <a:pt x="34332" y="4117"/>
                  </a:lnTo>
                  <a:lnTo>
                    <a:pt x="34097" y="3946"/>
                  </a:lnTo>
                  <a:lnTo>
                    <a:pt x="33625" y="3646"/>
                  </a:lnTo>
                  <a:lnTo>
                    <a:pt x="33132" y="3367"/>
                  </a:lnTo>
                  <a:lnTo>
                    <a:pt x="32617" y="3152"/>
                  </a:lnTo>
                  <a:lnTo>
                    <a:pt x="32081" y="2959"/>
                  </a:lnTo>
                  <a:lnTo>
                    <a:pt x="31545" y="2809"/>
                  </a:lnTo>
                  <a:lnTo>
                    <a:pt x="31009" y="2724"/>
                  </a:lnTo>
                  <a:lnTo>
                    <a:pt x="30473" y="2659"/>
                  </a:lnTo>
                  <a:lnTo>
                    <a:pt x="29915" y="2638"/>
                  </a:lnTo>
                  <a:lnTo>
                    <a:pt x="29465" y="2659"/>
                  </a:lnTo>
                  <a:lnTo>
                    <a:pt x="29036" y="2702"/>
                  </a:lnTo>
                  <a:lnTo>
                    <a:pt x="28607" y="2766"/>
                  </a:lnTo>
                  <a:lnTo>
                    <a:pt x="28199" y="2852"/>
                  </a:lnTo>
                  <a:lnTo>
                    <a:pt x="27813" y="2981"/>
                  </a:lnTo>
                  <a:lnTo>
                    <a:pt x="27470" y="3131"/>
                  </a:lnTo>
                  <a:lnTo>
                    <a:pt x="27149" y="3303"/>
                  </a:lnTo>
                  <a:lnTo>
                    <a:pt x="26870" y="3496"/>
                  </a:lnTo>
                  <a:lnTo>
                    <a:pt x="26677" y="3646"/>
                  </a:lnTo>
                  <a:lnTo>
                    <a:pt x="26505" y="3817"/>
                  </a:lnTo>
                  <a:lnTo>
                    <a:pt x="26162" y="4182"/>
                  </a:lnTo>
                  <a:lnTo>
                    <a:pt x="25841" y="4568"/>
                  </a:lnTo>
                  <a:lnTo>
                    <a:pt x="25540" y="4997"/>
                  </a:lnTo>
                  <a:lnTo>
                    <a:pt x="25262" y="5447"/>
                  </a:lnTo>
                  <a:lnTo>
                    <a:pt x="25004" y="5897"/>
                  </a:lnTo>
                  <a:lnTo>
                    <a:pt x="24768" y="6348"/>
                  </a:lnTo>
                  <a:lnTo>
                    <a:pt x="24554" y="6798"/>
                  </a:lnTo>
                  <a:lnTo>
                    <a:pt x="23954" y="6583"/>
                  </a:lnTo>
                  <a:lnTo>
                    <a:pt x="23353" y="6412"/>
                  </a:lnTo>
                  <a:lnTo>
                    <a:pt x="23203" y="6219"/>
                  </a:lnTo>
                  <a:lnTo>
                    <a:pt x="23289" y="6133"/>
                  </a:lnTo>
                  <a:lnTo>
                    <a:pt x="26248" y="2959"/>
                  </a:lnTo>
                  <a:lnTo>
                    <a:pt x="26334" y="2852"/>
                  </a:lnTo>
                  <a:lnTo>
                    <a:pt x="26398" y="2745"/>
                  </a:lnTo>
                  <a:lnTo>
                    <a:pt x="26484" y="2616"/>
                  </a:lnTo>
                  <a:lnTo>
                    <a:pt x="26527" y="2509"/>
                  </a:lnTo>
                  <a:lnTo>
                    <a:pt x="26570" y="2380"/>
                  </a:lnTo>
                  <a:lnTo>
                    <a:pt x="26591" y="2252"/>
                  </a:lnTo>
                  <a:lnTo>
                    <a:pt x="26613" y="1973"/>
                  </a:lnTo>
                  <a:lnTo>
                    <a:pt x="26570" y="1716"/>
                  </a:lnTo>
                  <a:lnTo>
                    <a:pt x="26548" y="1587"/>
                  </a:lnTo>
                  <a:lnTo>
                    <a:pt x="26484" y="1458"/>
                  </a:lnTo>
                  <a:lnTo>
                    <a:pt x="26420" y="1330"/>
                  </a:lnTo>
                  <a:lnTo>
                    <a:pt x="26355" y="1222"/>
                  </a:lnTo>
                  <a:lnTo>
                    <a:pt x="26270" y="1115"/>
                  </a:lnTo>
                  <a:lnTo>
                    <a:pt x="26162" y="1008"/>
                  </a:lnTo>
                  <a:lnTo>
                    <a:pt x="25969" y="858"/>
                  </a:lnTo>
                  <a:lnTo>
                    <a:pt x="25733" y="729"/>
                  </a:lnTo>
                  <a:lnTo>
                    <a:pt x="25476" y="665"/>
                  </a:lnTo>
                  <a:lnTo>
                    <a:pt x="25219" y="643"/>
                  </a:lnTo>
                  <a:lnTo>
                    <a:pt x="25090" y="643"/>
                  </a:lnTo>
                  <a:lnTo>
                    <a:pt x="24940" y="665"/>
                  </a:lnTo>
                  <a:lnTo>
                    <a:pt x="24811" y="708"/>
                  </a:lnTo>
                  <a:lnTo>
                    <a:pt x="24683" y="751"/>
                  </a:lnTo>
                  <a:lnTo>
                    <a:pt x="24554" y="815"/>
                  </a:lnTo>
                  <a:lnTo>
                    <a:pt x="24425" y="901"/>
                  </a:lnTo>
                  <a:lnTo>
                    <a:pt x="24318" y="987"/>
                  </a:lnTo>
                  <a:lnTo>
                    <a:pt x="24211" y="1072"/>
                  </a:lnTo>
                  <a:lnTo>
                    <a:pt x="22774" y="2616"/>
                  </a:lnTo>
                  <a:lnTo>
                    <a:pt x="23031" y="1823"/>
                  </a:lnTo>
                  <a:lnTo>
                    <a:pt x="23074" y="1694"/>
                  </a:lnTo>
                  <a:lnTo>
                    <a:pt x="23096" y="1544"/>
                  </a:lnTo>
                  <a:lnTo>
                    <a:pt x="23117" y="1415"/>
                  </a:lnTo>
                  <a:lnTo>
                    <a:pt x="23096" y="1287"/>
                  </a:lnTo>
                  <a:lnTo>
                    <a:pt x="23074" y="1137"/>
                  </a:lnTo>
                  <a:lnTo>
                    <a:pt x="23053" y="1008"/>
                  </a:lnTo>
                  <a:lnTo>
                    <a:pt x="22967" y="772"/>
                  </a:lnTo>
                  <a:lnTo>
                    <a:pt x="22817" y="536"/>
                  </a:lnTo>
                  <a:lnTo>
                    <a:pt x="22731" y="451"/>
                  </a:lnTo>
                  <a:lnTo>
                    <a:pt x="22624" y="343"/>
                  </a:lnTo>
                  <a:lnTo>
                    <a:pt x="22517" y="258"/>
                  </a:lnTo>
                  <a:lnTo>
                    <a:pt x="22410" y="193"/>
                  </a:lnTo>
                  <a:lnTo>
                    <a:pt x="22281" y="129"/>
                  </a:lnTo>
                  <a:lnTo>
                    <a:pt x="22152" y="65"/>
                  </a:lnTo>
                  <a:lnTo>
                    <a:pt x="21938" y="22"/>
                  </a:lnTo>
                  <a:lnTo>
                    <a:pt x="21723" y="0"/>
                  </a:lnTo>
                  <a:lnTo>
                    <a:pt x="21509" y="22"/>
                  </a:lnTo>
                  <a:lnTo>
                    <a:pt x="21295" y="86"/>
                  </a:lnTo>
                  <a:lnTo>
                    <a:pt x="21102" y="150"/>
                  </a:lnTo>
                  <a:lnTo>
                    <a:pt x="20909" y="279"/>
                  </a:lnTo>
                  <a:lnTo>
                    <a:pt x="20737" y="408"/>
                  </a:lnTo>
                  <a:lnTo>
                    <a:pt x="20608" y="579"/>
                  </a:lnTo>
                  <a:lnTo>
                    <a:pt x="20501" y="751"/>
                  </a:lnTo>
                  <a:lnTo>
                    <a:pt x="20415" y="965"/>
                  </a:lnTo>
                  <a:lnTo>
                    <a:pt x="19536" y="3581"/>
                  </a:lnTo>
                  <a:lnTo>
                    <a:pt x="18614" y="922"/>
                  </a:lnTo>
                  <a:lnTo>
                    <a:pt x="18528" y="729"/>
                  </a:lnTo>
                  <a:lnTo>
                    <a:pt x="18421" y="558"/>
                  </a:lnTo>
                  <a:lnTo>
                    <a:pt x="18271" y="386"/>
                  </a:lnTo>
                  <a:lnTo>
                    <a:pt x="18121" y="258"/>
                  </a:lnTo>
                  <a:lnTo>
                    <a:pt x="17928" y="150"/>
                  </a:lnTo>
                  <a:lnTo>
                    <a:pt x="17735" y="65"/>
                  </a:lnTo>
                  <a:lnTo>
                    <a:pt x="17520" y="22"/>
                  </a:lnTo>
                  <a:lnTo>
                    <a:pt x="17306" y="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14" name="Google Shape;15314;p37"/>
            <p:cNvGrpSpPr/>
            <p:nvPr/>
          </p:nvGrpSpPr>
          <p:grpSpPr>
            <a:xfrm>
              <a:off x="3698788" y="-1294175"/>
              <a:ext cx="853500" cy="1093650"/>
              <a:chOff x="4950850" y="-1225550"/>
              <a:chExt cx="853500" cy="1093650"/>
            </a:xfrm>
          </p:grpSpPr>
          <p:sp>
            <p:nvSpPr>
              <p:cNvPr id="15315" name="Google Shape;15315;p37"/>
              <p:cNvSpPr/>
              <p:nvPr/>
            </p:nvSpPr>
            <p:spPr>
              <a:xfrm>
                <a:off x="5418875" y="-642825"/>
                <a:ext cx="327575" cy="249850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9994" extrusionOk="0">
                    <a:moveTo>
                      <a:pt x="2230" y="1"/>
                    </a:moveTo>
                    <a:lnTo>
                      <a:pt x="0" y="3432"/>
                    </a:lnTo>
                    <a:lnTo>
                      <a:pt x="1394" y="4461"/>
                    </a:lnTo>
                    <a:lnTo>
                      <a:pt x="2852" y="5512"/>
                    </a:lnTo>
                    <a:lnTo>
                      <a:pt x="4525" y="6713"/>
                    </a:lnTo>
                    <a:lnTo>
                      <a:pt x="6262" y="7913"/>
                    </a:lnTo>
                    <a:lnTo>
                      <a:pt x="7077" y="8471"/>
                    </a:lnTo>
                    <a:lnTo>
                      <a:pt x="7827" y="8964"/>
                    </a:lnTo>
                    <a:lnTo>
                      <a:pt x="8492" y="9393"/>
                    </a:lnTo>
                    <a:lnTo>
                      <a:pt x="9028" y="9715"/>
                    </a:lnTo>
                    <a:lnTo>
                      <a:pt x="9435" y="9929"/>
                    </a:lnTo>
                    <a:lnTo>
                      <a:pt x="9585" y="9972"/>
                    </a:lnTo>
                    <a:lnTo>
                      <a:pt x="9693" y="9993"/>
                    </a:lnTo>
                    <a:lnTo>
                      <a:pt x="9843" y="9972"/>
                    </a:lnTo>
                    <a:lnTo>
                      <a:pt x="9950" y="9929"/>
                    </a:lnTo>
                    <a:lnTo>
                      <a:pt x="10057" y="9865"/>
                    </a:lnTo>
                    <a:lnTo>
                      <a:pt x="10143" y="9779"/>
                    </a:lnTo>
                    <a:lnTo>
                      <a:pt x="10186" y="9693"/>
                    </a:lnTo>
                    <a:lnTo>
                      <a:pt x="10229" y="9586"/>
                    </a:lnTo>
                    <a:lnTo>
                      <a:pt x="10272" y="9457"/>
                    </a:lnTo>
                    <a:lnTo>
                      <a:pt x="10272" y="9329"/>
                    </a:lnTo>
                    <a:lnTo>
                      <a:pt x="10293" y="9093"/>
                    </a:lnTo>
                    <a:lnTo>
                      <a:pt x="10272" y="8878"/>
                    </a:lnTo>
                    <a:lnTo>
                      <a:pt x="10229" y="8664"/>
                    </a:lnTo>
                    <a:lnTo>
                      <a:pt x="10336" y="8685"/>
                    </a:lnTo>
                    <a:lnTo>
                      <a:pt x="10636" y="8728"/>
                    </a:lnTo>
                    <a:lnTo>
                      <a:pt x="11044" y="8750"/>
                    </a:lnTo>
                    <a:lnTo>
                      <a:pt x="11301" y="8728"/>
                    </a:lnTo>
                    <a:lnTo>
                      <a:pt x="11537" y="8707"/>
                    </a:lnTo>
                    <a:lnTo>
                      <a:pt x="11794" y="8643"/>
                    </a:lnTo>
                    <a:lnTo>
                      <a:pt x="12052" y="8578"/>
                    </a:lnTo>
                    <a:lnTo>
                      <a:pt x="12287" y="8471"/>
                    </a:lnTo>
                    <a:lnTo>
                      <a:pt x="12502" y="8321"/>
                    </a:lnTo>
                    <a:lnTo>
                      <a:pt x="12695" y="8128"/>
                    </a:lnTo>
                    <a:lnTo>
                      <a:pt x="12781" y="8021"/>
                    </a:lnTo>
                    <a:lnTo>
                      <a:pt x="12866" y="7892"/>
                    </a:lnTo>
                    <a:lnTo>
                      <a:pt x="12931" y="7763"/>
                    </a:lnTo>
                    <a:lnTo>
                      <a:pt x="12995" y="7613"/>
                    </a:lnTo>
                    <a:lnTo>
                      <a:pt x="13038" y="7463"/>
                    </a:lnTo>
                    <a:lnTo>
                      <a:pt x="13081" y="7292"/>
                    </a:lnTo>
                    <a:lnTo>
                      <a:pt x="13102" y="7141"/>
                    </a:lnTo>
                    <a:lnTo>
                      <a:pt x="13102" y="7013"/>
                    </a:lnTo>
                    <a:lnTo>
                      <a:pt x="13081" y="6884"/>
                    </a:lnTo>
                    <a:lnTo>
                      <a:pt x="13038" y="6755"/>
                    </a:lnTo>
                    <a:lnTo>
                      <a:pt x="12995" y="6605"/>
                    </a:lnTo>
                    <a:lnTo>
                      <a:pt x="12931" y="6477"/>
                    </a:lnTo>
                    <a:lnTo>
                      <a:pt x="12759" y="6176"/>
                    </a:lnTo>
                    <a:lnTo>
                      <a:pt x="12523" y="5898"/>
                    </a:lnTo>
                    <a:lnTo>
                      <a:pt x="12266" y="5597"/>
                    </a:lnTo>
                    <a:lnTo>
                      <a:pt x="11944" y="5297"/>
                    </a:lnTo>
                    <a:lnTo>
                      <a:pt x="11580" y="4997"/>
                    </a:lnTo>
                    <a:lnTo>
                      <a:pt x="11194" y="4697"/>
                    </a:lnTo>
                    <a:lnTo>
                      <a:pt x="10786" y="4418"/>
                    </a:lnTo>
                    <a:lnTo>
                      <a:pt x="10336" y="4118"/>
                    </a:lnTo>
                    <a:lnTo>
                      <a:pt x="9864" y="3818"/>
                    </a:lnTo>
                    <a:lnTo>
                      <a:pt x="8878" y="3239"/>
                    </a:lnTo>
                    <a:lnTo>
                      <a:pt x="7848" y="2681"/>
                    </a:lnTo>
                    <a:lnTo>
                      <a:pt x="6819" y="2145"/>
                    </a:lnTo>
                    <a:lnTo>
                      <a:pt x="5811" y="1652"/>
                    </a:lnTo>
                    <a:lnTo>
                      <a:pt x="4010" y="837"/>
                    </a:lnTo>
                    <a:lnTo>
                      <a:pt x="2723" y="258"/>
                    </a:lnTo>
                    <a:lnTo>
                      <a:pt x="2359" y="86"/>
                    </a:lnTo>
                    <a:lnTo>
                      <a:pt x="22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6" name="Google Shape;15316;p37"/>
              <p:cNvSpPr/>
              <p:nvPr/>
            </p:nvSpPr>
            <p:spPr>
              <a:xfrm>
                <a:off x="5193175" y="-661575"/>
                <a:ext cx="468025" cy="529675"/>
              </a:xfrm>
              <a:custGeom>
                <a:avLst/>
                <a:gdLst/>
                <a:ahLst/>
                <a:cxnLst/>
                <a:rect l="l" t="t" r="r" b="b"/>
                <a:pathLst>
                  <a:path w="18721" h="21187" extrusionOk="0">
                    <a:moveTo>
                      <a:pt x="3624" y="0"/>
                    </a:moveTo>
                    <a:lnTo>
                      <a:pt x="3174" y="729"/>
                    </a:lnTo>
                    <a:lnTo>
                      <a:pt x="2724" y="1501"/>
                    </a:lnTo>
                    <a:lnTo>
                      <a:pt x="2402" y="2059"/>
                    </a:lnTo>
                    <a:lnTo>
                      <a:pt x="2102" y="2659"/>
                    </a:lnTo>
                    <a:lnTo>
                      <a:pt x="1823" y="3260"/>
                    </a:lnTo>
                    <a:lnTo>
                      <a:pt x="1566" y="3860"/>
                    </a:lnTo>
                    <a:lnTo>
                      <a:pt x="1308" y="4482"/>
                    </a:lnTo>
                    <a:lnTo>
                      <a:pt x="1072" y="5104"/>
                    </a:lnTo>
                    <a:lnTo>
                      <a:pt x="858" y="5747"/>
                    </a:lnTo>
                    <a:lnTo>
                      <a:pt x="665" y="6390"/>
                    </a:lnTo>
                    <a:lnTo>
                      <a:pt x="472" y="7034"/>
                    </a:lnTo>
                    <a:lnTo>
                      <a:pt x="322" y="7677"/>
                    </a:lnTo>
                    <a:lnTo>
                      <a:pt x="215" y="8320"/>
                    </a:lnTo>
                    <a:lnTo>
                      <a:pt x="107" y="8964"/>
                    </a:lnTo>
                    <a:lnTo>
                      <a:pt x="43" y="9586"/>
                    </a:lnTo>
                    <a:lnTo>
                      <a:pt x="22" y="10207"/>
                    </a:lnTo>
                    <a:lnTo>
                      <a:pt x="0" y="10829"/>
                    </a:lnTo>
                    <a:lnTo>
                      <a:pt x="43" y="11451"/>
                    </a:lnTo>
                    <a:lnTo>
                      <a:pt x="107" y="12159"/>
                    </a:lnTo>
                    <a:lnTo>
                      <a:pt x="236" y="12845"/>
                    </a:lnTo>
                    <a:lnTo>
                      <a:pt x="408" y="13510"/>
                    </a:lnTo>
                    <a:lnTo>
                      <a:pt x="622" y="14175"/>
                    </a:lnTo>
                    <a:lnTo>
                      <a:pt x="858" y="14818"/>
                    </a:lnTo>
                    <a:lnTo>
                      <a:pt x="1158" y="15461"/>
                    </a:lnTo>
                    <a:lnTo>
                      <a:pt x="1458" y="16083"/>
                    </a:lnTo>
                    <a:lnTo>
                      <a:pt x="1801" y="16683"/>
                    </a:lnTo>
                    <a:lnTo>
                      <a:pt x="2166" y="17284"/>
                    </a:lnTo>
                    <a:lnTo>
                      <a:pt x="2573" y="17863"/>
                    </a:lnTo>
                    <a:lnTo>
                      <a:pt x="2981" y="18442"/>
                    </a:lnTo>
                    <a:lnTo>
                      <a:pt x="3410" y="18999"/>
                    </a:lnTo>
                    <a:lnTo>
                      <a:pt x="3860" y="19557"/>
                    </a:lnTo>
                    <a:lnTo>
                      <a:pt x="4332" y="20093"/>
                    </a:lnTo>
                    <a:lnTo>
                      <a:pt x="5275" y="21165"/>
                    </a:lnTo>
                    <a:lnTo>
                      <a:pt x="6004" y="21187"/>
                    </a:lnTo>
                    <a:lnTo>
                      <a:pt x="6734" y="21187"/>
                    </a:lnTo>
                    <a:lnTo>
                      <a:pt x="7484" y="21144"/>
                    </a:lnTo>
                    <a:lnTo>
                      <a:pt x="8213" y="21058"/>
                    </a:lnTo>
                    <a:lnTo>
                      <a:pt x="8964" y="20951"/>
                    </a:lnTo>
                    <a:lnTo>
                      <a:pt x="9693" y="20822"/>
                    </a:lnTo>
                    <a:lnTo>
                      <a:pt x="10400" y="20672"/>
                    </a:lnTo>
                    <a:lnTo>
                      <a:pt x="11108" y="20479"/>
                    </a:lnTo>
                    <a:lnTo>
                      <a:pt x="9628" y="19793"/>
                    </a:lnTo>
                    <a:lnTo>
                      <a:pt x="8814" y="15397"/>
                    </a:lnTo>
                    <a:lnTo>
                      <a:pt x="11044" y="15032"/>
                    </a:lnTo>
                    <a:lnTo>
                      <a:pt x="11516" y="15440"/>
                    </a:lnTo>
                    <a:lnTo>
                      <a:pt x="12009" y="15869"/>
                    </a:lnTo>
                    <a:lnTo>
                      <a:pt x="12631" y="16362"/>
                    </a:lnTo>
                    <a:lnTo>
                      <a:pt x="12952" y="16598"/>
                    </a:lnTo>
                    <a:lnTo>
                      <a:pt x="13317" y="16812"/>
                    </a:lnTo>
                    <a:lnTo>
                      <a:pt x="13681" y="17027"/>
                    </a:lnTo>
                    <a:lnTo>
                      <a:pt x="14024" y="17198"/>
                    </a:lnTo>
                    <a:lnTo>
                      <a:pt x="14389" y="17327"/>
                    </a:lnTo>
                    <a:lnTo>
                      <a:pt x="14732" y="17413"/>
                    </a:lnTo>
                    <a:lnTo>
                      <a:pt x="14904" y="17434"/>
                    </a:lnTo>
                    <a:lnTo>
                      <a:pt x="15225" y="17434"/>
                    </a:lnTo>
                    <a:lnTo>
                      <a:pt x="15375" y="17413"/>
                    </a:lnTo>
                    <a:lnTo>
                      <a:pt x="18721" y="13917"/>
                    </a:lnTo>
                    <a:lnTo>
                      <a:pt x="17520" y="13917"/>
                    </a:lnTo>
                    <a:lnTo>
                      <a:pt x="17027" y="13553"/>
                    </a:lnTo>
                    <a:lnTo>
                      <a:pt x="16491" y="13124"/>
                    </a:lnTo>
                    <a:lnTo>
                      <a:pt x="15847" y="12588"/>
                    </a:lnTo>
                    <a:lnTo>
                      <a:pt x="15504" y="12287"/>
                    </a:lnTo>
                    <a:lnTo>
                      <a:pt x="15140" y="11944"/>
                    </a:lnTo>
                    <a:lnTo>
                      <a:pt x="14796" y="11601"/>
                    </a:lnTo>
                    <a:lnTo>
                      <a:pt x="14453" y="11215"/>
                    </a:lnTo>
                    <a:lnTo>
                      <a:pt x="14132" y="10851"/>
                    </a:lnTo>
                    <a:lnTo>
                      <a:pt x="13831" y="10443"/>
                    </a:lnTo>
                    <a:lnTo>
                      <a:pt x="13553" y="10057"/>
                    </a:lnTo>
                    <a:lnTo>
                      <a:pt x="13317" y="9650"/>
                    </a:lnTo>
                    <a:lnTo>
                      <a:pt x="13188" y="9371"/>
                    </a:lnTo>
                    <a:lnTo>
                      <a:pt x="13038" y="9049"/>
                    </a:lnTo>
                    <a:lnTo>
                      <a:pt x="12759" y="8299"/>
                    </a:lnTo>
                    <a:lnTo>
                      <a:pt x="12502" y="7441"/>
                    </a:lnTo>
                    <a:lnTo>
                      <a:pt x="12266" y="6540"/>
                    </a:lnTo>
                    <a:lnTo>
                      <a:pt x="12052" y="5576"/>
                    </a:lnTo>
                    <a:lnTo>
                      <a:pt x="11880" y="4589"/>
                    </a:lnTo>
                    <a:lnTo>
                      <a:pt x="11837" y="4117"/>
                    </a:lnTo>
                    <a:lnTo>
                      <a:pt x="11773" y="3646"/>
                    </a:lnTo>
                    <a:lnTo>
                      <a:pt x="11751" y="3195"/>
                    </a:lnTo>
                    <a:lnTo>
                      <a:pt x="11730" y="2745"/>
                    </a:lnTo>
                    <a:lnTo>
                      <a:pt x="11709" y="1244"/>
                    </a:lnTo>
                    <a:lnTo>
                      <a:pt x="11730" y="665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7" name="Google Shape;15317;p37"/>
              <p:cNvSpPr/>
              <p:nvPr/>
            </p:nvSpPr>
            <p:spPr>
              <a:xfrm>
                <a:off x="5261250" y="-661575"/>
                <a:ext cx="225175" cy="11097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4439" extrusionOk="0">
                    <a:moveTo>
                      <a:pt x="901" y="0"/>
                    </a:moveTo>
                    <a:lnTo>
                      <a:pt x="451" y="729"/>
                    </a:lnTo>
                    <a:lnTo>
                      <a:pt x="1" y="1501"/>
                    </a:lnTo>
                    <a:lnTo>
                      <a:pt x="108" y="1716"/>
                    </a:lnTo>
                    <a:lnTo>
                      <a:pt x="236" y="1909"/>
                    </a:lnTo>
                    <a:lnTo>
                      <a:pt x="386" y="2102"/>
                    </a:lnTo>
                    <a:lnTo>
                      <a:pt x="558" y="2295"/>
                    </a:lnTo>
                    <a:lnTo>
                      <a:pt x="730" y="2466"/>
                    </a:lnTo>
                    <a:lnTo>
                      <a:pt x="901" y="2638"/>
                    </a:lnTo>
                    <a:lnTo>
                      <a:pt x="1309" y="2981"/>
                    </a:lnTo>
                    <a:lnTo>
                      <a:pt x="1737" y="3281"/>
                    </a:lnTo>
                    <a:lnTo>
                      <a:pt x="2188" y="3538"/>
                    </a:lnTo>
                    <a:lnTo>
                      <a:pt x="2660" y="3774"/>
                    </a:lnTo>
                    <a:lnTo>
                      <a:pt x="3131" y="3989"/>
                    </a:lnTo>
                    <a:lnTo>
                      <a:pt x="3646" y="4182"/>
                    </a:lnTo>
                    <a:lnTo>
                      <a:pt x="4182" y="4310"/>
                    </a:lnTo>
                    <a:lnTo>
                      <a:pt x="4718" y="4418"/>
                    </a:lnTo>
                    <a:lnTo>
                      <a:pt x="4997" y="4439"/>
                    </a:lnTo>
                    <a:lnTo>
                      <a:pt x="5833" y="4439"/>
                    </a:lnTo>
                    <a:lnTo>
                      <a:pt x="6091" y="4396"/>
                    </a:lnTo>
                    <a:lnTo>
                      <a:pt x="6369" y="4353"/>
                    </a:lnTo>
                    <a:lnTo>
                      <a:pt x="6648" y="4310"/>
                    </a:lnTo>
                    <a:lnTo>
                      <a:pt x="6905" y="4225"/>
                    </a:lnTo>
                    <a:lnTo>
                      <a:pt x="7163" y="4139"/>
                    </a:lnTo>
                    <a:lnTo>
                      <a:pt x="7420" y="4032"/>
                    </a:lnTo>
                    <a:lnTo>
                      <a:pt x="7656" y="3903"/>
                    </a:lnTo>
                    <a:lnTo>
                      <a:pt x="7870" y="3774"/>
                    </a:lnTo>
                    <a:lnTo>
                      <a:pt x="8085" y="3624"/>
                    </a:lnTo>
                    <a:lnTo>
                      <a:pt x="8278" y="3474"/>
                    </a:lnTo>
                    <a:lnTo>
                      <a:pt x="8471" y="3302"/>
                    </a:lnTo>
                    <a:lnTo>
                      <a:pt x="8664" y="3131"/>
                    </a:lnTo>
                    <a:lnTo>
                      <a:pt x="8835" y="2938"/>
                    </a:lnTo>
                    <a:lnTo>
                      <a:pt x="9007" y="2745"/>
                    </a:lnTo>
                    <a:lnTo>
                      <a:pt x="8986" y="1244"/>
                    </a:lnTo>
                    <a:lnTo>
                      <a:pt x="9007" y="665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8" name="Google Shape;15318;p37"/>
              <p:cNvSpPr/>
              <p:nvPr/>
            </p:nvSpPr>
            <p:spPr>
              <a:xfrm>
                <a:off x="4950850" y="-626750"/>
                <a:ext cx="360275" cy="274525"/>
              </a:xfrm>
              <a:custGeom>
                <a:avLst/>
                <a:gdLst/>
                <a:ahLst/>
                <a:cxnLst/>
                <a:rect l="l" t="t" r="r" b="b"/>
                <a:pathLst>
                  <a:path w="14411" h="10981" extrusionOk="0">
                    <a:moveTo>
                      <a:pt x="11966" y="1"/>
                    </a:moveTo>
                    <a:lnTo>
                      <a:pt x="11923" y="22"/>
                    </a:lnTo>
                    <a:lnTo>
                      <a:pt x="11816" y="87"/>
                    </a:lnTo>
                    <a:lnTo>
                      <a:pt x="11409" y="280"/>
                    </a:lnTo>
                    <a:lnTo>
                      <a:pt x="9993" y="902"/>
                    </a:lnTo>
                    <a:lnTo>
                      <a:pt x="9071" y="1330"/>
                    </a:lnTo>
                    <a:lnTo>
                      <a:pt x="8021" y="1824"/>
                    </a:lnTo>
                    <a:lnTo>
                      <a:pt x="6905" y="2360"/>
                    </a:lnTo>
                    <a:lnTo>
                      <a:pt x="5769" y="2939"/>
                    </a:lnTo>
                    <a:lnTo>
                      <a:pt x="4654" y="3539"/>
                    </a:lnTo>
                    <a:lnTo>
                      <a:pt x="3560" y="4183"/>
                    </a:lnTo>
                    <a:lnTo>
                      <a:pt x="3046" y="4504"/>
                    </a:lnTo>
                    <a:lnTo>
                      <a:pt x="2552" y="4847"/>
                    </a:lnTo>
                    <a:lnTo>
                      <a:pt x="2102" y="5169"/>
                    </a:lnTo>
                    <a:lnTo>
                      <a:pt x="1673" y="5491"/>
                    </a:lnTo>
                    <a:lnTo>
                      <a:pt x="1266" y="5834"/>
                    </a:lnTo>
                    <a:lnTo>
                      <a:pt x="923" y="6155"/>
                    </a:lnTo>
                    <a:lnTo>
                      <a:pt x="622" y="6477"/>
                    </a:lnTo>
                    <a:lnTo>
                      <a:pt x="386" y="6799"/>
                    </a:lnTo>
                    <a:lnTo>
                      <a:pt x="193" y="7099"/>
                    </a:lnTo>
                    <a:lnTo>
                      <a:pt x="129" y="7270"/>
                    </a:lnTo>
                    <a:lnTo>
                      <a:pt x="65" y="7421"/>
                    </a:lnTo>
                    <a:lnTo>
                      <a:pt x="22" y="7571"/>
                    </a:lnTo>
                    <a:lnTo>
                      <a:pt x="0" y="7721"/>
                    </a:lnTo>
                    <a:lnTo>
                      <a:pt x="0" y="7871"/>
                    </a:lnTo>
                    <a:lnTo>
                      <a:pt x="22" y="8000"/>
                    </a:lnTo>
                    <a:lnTo>
                      <a:pt x="65" y="8193"/>
                    </a:lnTo>
                    <a:lnTo>
                      <a:pt x="108" y="8364"/>
                    </a:lnTo>
                    <a:lnTo>
                      <a:pt x="172" y="8536"/>
                    </a:lnTo>
                    <a:lnTo>
                      <a:pt x="258" y="8686"/>
                    </a:lnTo>
                    <a:lnTo>
                      <a:pt x="344" y="8814"/>
                    </a:lnTo>
                    <a:lnTo>
                      <a:pt x="429" y="8943"/>
                    </a:lnTo>
                    <a:lnTo>
                      <a:pt x="537" y="9050"/>
                    </a:lnTo>
                    <a:lnTo>
                      <a:pt x="665" y="9136"/>
                    </a:lnTo>
                    <a:lnTo>
                      <a:pt x="901" y="9308"/>
                    </a:lnTo>
                    <a:lnTo>
                      <a:pt x="1158" y="9415"/>
                    </a:lnTo>
                    <a:lnTo>
                      <a:pt x="1437" y="9501"/>
                    </a:lnTo>
                    <a:lnTo>
                      <a:pt x="1716" y="9565"/>
                    </a:lnTo>
                    <a:lnTo>
                      <a:pt x="1995" y="9608"/>
                    </a:lnTo>
                    <a:lnTo>
                      <a:pt x="2252" y="9608"/>
                    </a:lnTo>
                    <a:lnTo>
                      <a:pt x="2702" y="9586"/>
                    </a:lnTo>
                    <a:lnTo>
                      <a:pt x="3024" y="9543"/>
                    </a:lnTo>
                    <a:lnTo>
                      <a:pt x="3153" y="9522"/>
                    </a:lnTo>
                    <a:lnTo>
                      <a:pt x="3110" y="9758"/>
                    </a:lnTo>
                    <a:lnTo>
                      <a:pt x="3088" y="9994"/>
                    </a:lnTo>
                    <a:lnTo>
                      <a:pt x="3110" y="10251"/>
                    </a:lnTo>
                    <a:lnTo>
                      <a:pt x="3131" y="10401"/>
                    </a:lnTo>
                    <a:lnTo>
                      <a:pt x="3153" y="10530"/>
                    </a:lnTo>
                    <a:lnTo>
                      <a:pt x="3196" y="10659"/>
                    </a:lnTo>
                    <a:lnTo>
                      <a:pt x="3260" y="10766"/>
                    </a:lnTo>
                    <a:lnTo>
                      <a:pt x="3346" y="10852"/>
                    </a:lnTo>
                    <a:lnTo>
                      <a:pt x="3453" y="10916"/>
                    </a:lnTo>
                    <a:lnTo>
                      <a:pt x="3603" y="10980"/>
                    </a:lnTo>
                    <a:lnTo>
                      <a:pt x="3753" y="10980"/>
                    </a:lnTo>
                    <a:lnTo>
                      <a:pt x="3860" y="10959"/>
                    </a:lnTo>
                    <a:lnTo>
                      <a:pt x="4032" y="10916"/>
                    </a:lnTo>
                    <a:lnTo>
                      <a:pt x="4482" y="10680"/>
                    </a:lnTo>
                    <a:lnTo>
                      <a:pt x="5083" y="10315"/>
                    </a:lnTo>
                    <a:lnTo>
                      <a:pt x="5812" y="9865"/>
                    </a:lnTo>
                    <a:lnTo>
                      <a:pt x="6648" y="9308"/>
                    </a:lnTo>
                    <a:lnTo>
                      <a:pt x="7527" y="8707"/>
                    </a:lnTo>
                    <a:lnTo>
                      <a:pt x="9436" y="7378"/>
                    </a:lnTo>
                    <a:lnTo>
                      <a:pt x="11280" y="6048"/>
                    </a:lnTo>
                    <a:lnTo>
                      <a:pt x="12888" y="4890"/>
                    </a:lnTo>
                    <a:lnTo>
                      <a:pt x="14411" y="3775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9" name="Google Shape;15319;p37"/>
              <p:cNvSpPr/>
              <p:nvPr/>
            </p:nvSpPr>
            <p:spPr>
              <a:xfrm>
                <a:off x="5484275" y="-607975"/>
                <a:ext cx="178000" cy="382800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15312" extrusionOk="0">
                    <a:moveTo>
                      <a:pt x="43" y="0"/>
                    </a:moveTo>
                    <a:lnTo>
                      <a:pt x="0" y="22"/>
                    </a:lnTo>
                    <a:lnTo>
                      <a:pt x="0" y="43"/>
                    </a:lnTo>
                    <a:lnTo>
                      <a:pt x="0" y="108"/>
                    </a:lnTo>
                    <a:lnTo>
                      <a:pt x="86" y="987"/>
                    </a:lnTo>
                    <a:lnTo>
                      <a:pt x="172" y="1695"/>
                    </a:lnTo>
                    <a:lnTo>
                      <a:pt x="279" y="2531"/>
                    </a:lnTo>
                    <a:lnTo>
                      <a:pt x="429" y="3432"/>
                    </a:lnTo>
                    <a:lnTo>
                      <a:pt x="579" y="4354"/>
                    </a:lnTo>
                    <a:lnTo>
                      <a:pt x="772" y="5211"/>
                    </a:lnTo>
                    <a:lnTo>
                      <a:pt x="879" y="5597"/>
                    </a:lnTo>
                    <a:lnTo>
                      <a:pt x="1008" y="5983"/>
                    </a:lnTo>
                    <a:lnTo>
                      <a:pt x="1158" y="6348"/>
                    </a:lnTo>
                    <a:lnTo>
                      <a:pt x="1330" y="6755"/>
                    </a:lnTo>
                    <a:lnTo>
                      <a:pt x="1544" y="7163"/>
                    </a:lnTo>
                    <a:lnTo>
                      <a:pt x="1780" y="7592"/>
                    </a:lnTo>
                    <a:lnTo>
                      <a:pt x="2037" y="7999"/>
                    </a:lnTo>
                    <a:lnTo>
                      <a:pt x="2338" y="8428"/>
                    </a:lnTo>
                    <a:lnTo>
                      <a:pt x="2638" y="8835"/>
                    </a:lnTo>
                    <a:lnTo>
                      <a:pt x="2959" y="9264"/>
                    </a:lnTo>
                    <a:lnTo>
                      <a:pt x="3281" y="9650"/>
                    </a:lnTo>
                    <a:lnTo>
                      <a:pt x="3624" y="10036"/>
                    </a:lnTo>
                    <a:lnTo>
                      <a:pt x="3946" y="10401"/>
                    </a:lnTo>
                    <a:lnTo>
                      <a:pt x="4289" y="10722"/>
                    </a:lnTo>
                    <a:lnTo>
                      <a:pt x="4632" y="11023"/>
                    </a:lnTo>
                    <a:lnTo>
                      <a:pt x="4975" y="11301"/>
                    </a:lnTo>
                    <a:lnTo>
                      <a:pt x="5297" y="11537"/>
                    </a:lnTo>
                    <a:lnTo>
                      <a:pt x="5597" y="11730"/>
                    </a:lnTo>
                    <a:lnTo>
                      <a:pt x="5618" y="11730"/>
                    </a:lnTo>
                    <a:lnTo>
                      <a:pt x="6969" y="11795"/>
                    </a:lnTo>
                    <a:lnTo>
                      <a:pt x="3689" y="15226"/>
                    </a:lnTo>
                    <a:lnTo>
                      <a:pt x="3689" y="15269"/>
                    </a:lnTo>
                    <a:lnTo>
                      <a:pt x="3689" y="15290"/>
                    </a:lnTo>
                    <a:lnTo>
                      <a:pt x="3731" y="15311"/>
                    </a:lnTo>
                    <a:lnTo>
                      <a:pt x="3753" y="15290"/>
                    </a:lnTo>
                    <a:lnTo>
                      <a:pt x="7098" y="11795"/>
                    </a:lnTo>
                    <a:lnTo>
                      <a:pt x="7120" y="11773"/>
                    </a:lnTo>
                    <a:lnTo>
                      <a:pt x="7120" y="11752"/>
                    </a:lnTo>
                    <a:lnTo>
                      <a:pt x="7098" y="11730"/>
                    </a:lnTo>
                    <a:lnTo>
                      <a:pt x="7077" y="11730"/>
                    </a:lnTo>
                    <a:lnTo>
                      <a:pt x="5639" y="11646"/>
                    </a:lnTo>
                    <a:lnTo>
                      <a:pt x="5640" y="11645"/>
                    </a:lnTo>
                    <a:lnTo>
                      <a:pt x="5340" y="11473"/>
                    </a:lnTo>
                    <a:lnTo>
                      <a:pt x="5018" y="11237"/>
                    </a:lnTo>
                    <a:lnTo>
                      <a:pt x="4696" y="10958"/>
                    </a:lnTo>
                    <a:lnTo>
                      <a:pt x="4353" y="10658"/>
                    </a:lnTo>
                    <a:lnTo>
                      <a:pt x="4010" y="10336"/>
                    </a:lnTo>
                    <a:lnTo>
                      <a:pt x="3667" y="9972"/>
                    </a:lnTo>
                    <a:lnTo>
                      <a:pt x="3345" y="9586"/>
                    </a:lnTo>
                    <a:lnTo>
                      <a:pt x="3024" y="9200"/>
                    </a:lnTo>
                    <a:lnTo>
                      <a:pt x="2702" y="8792"/>
                    </a:lnTo>
                    <a:lnTo>
                      <a:pt x="2402" y="8385"/>
                    </a:lnTo>
                    <a:lnTo>
                      <a:pt x="2123" y="7956"/>
                    </a:lnTo>
                    <a:lnTo>
                      <a:pt x="1844" y="7549"/>
                    </a:lnTo>
                    <a:lnTo>
                      <a:pt x="1608" y="7120"/>
                    </a:lnTo>
                    <a:lnTo>
                      <a:pt x="1415" y="6712"/>
                    </a:lnTo>
                    <a:lnTo>
                      <a:pt x="1222" y="6326"/>
                    </a:lnTo>
                    <a:lnTo>
                      <a:pt x="1094" y="5940"/>
                    </a:lnTo>
                    <a:lnTo>
                      <a:pt x="965" y="5554"/>
                    </a:lnTo>
                    <a:lnTo>
                      <a:pt x="858" y="5126"/>
                    </a:lnTo>
                    <a:lnTo>
                      <a:pt x="643" y="4203"/>
                    </a:lnTo>
                    <a:lnTo>
                      <a:pt x="472" y="3239"/>
                    </a:lnTo>
                    <a:lnTo>
                      <a:pt x="343" y="2295"/>
                    </a:lnTo>
                    <a:lnTo>
                      <a:pt x="215" y="1437"/>
                    </a:lnTo>
                    <a:lnTo>
                      <a:pt x="150" y="730"/>
                    </a:lnTo>
                    <a:lnTo>
                      <a:pt x="107" y="236"/>
                    </a:lnTo>
                    <a:lnTo>
                      <a:pt x="86" y="108"/>
                    </a:lnTo>
                    <a:lnTo>
                      <a:pt x="86" y="43"/>
                    </a:lnTo>
                    <a:lnTo>
                      <a:pt x="65" y="2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0" name="Google Shape;15320;p37"/>
              <p:cNvSpPr/>
              <p:nvPr/>
            </p:nvSpPr>
            <p:spPr>
              <a:xfrm>
                <a:off x="5406000" y="-326000"/>
                <a:ext cx="65950" cy="176950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7078" extrusionOk="0">
                    <a:moveTo>
                      <a:pt x="43" y="1"/>
                    </a:moveTo>
                    <a:lnTo>
                      <a:pt x="0" y="22"/>
                    </a:lnTo>
                    <a:lnTo>
                      <a:pt x="0" y="44"/>
                    </a:lnTo>
                    <a:lnTo>
                      <a:pt x="494" y="3218"/>
                    </a:lnTo>
                    <a:lnTo>
                      <a:pt x="858" y="5383"/>
                    </a:lnTo>
                    <a:lnTo>
                      <a:pt x="1008" y="6091"/>
                    </a:lnTo>
                    <a:lnTo>
                      <a:pt x="1051" y="6305"/>
                    </a:lnTo>
                    <a:lnTo>
                      <a:pt x="1073" y="6370"/>
                    </a:lnTo>
                    <a:lnTo>
                      <a:pt x="1073" y="6391"/>
                    </a:lnTo>
                    <a:lnTo>
                      <a:pt x="1094" y="6391"/>
                    </a:lnTo>
                    <a:lnTo>
                      <a:pt x="1115" y="6413"/>
                    </a:lnTo>
                    <a:lnTo>
                      <a:pt x="1158" y="6413"/>
                    </a:lnTo>
                    <a:lnTo>
                      <a:pt x="1480" y="6541"/>
                    </a:lnTo>
                    <a:lnTo>
                      <a:pt x="2188" y="6884"/>
                    </a:lnTo>
                    <a:lnTo>
                      <a:pt x="2466" y="7035"/>
                    </a:lnTo>
                    <a:lnTo>
                      <a:pt x="2574" y="7077"/>
                    </a:lnTo>
                    <a:lnTo>
                      <a:pt x="2617" y="7077"/>
                    </a:lnTo>
                    <a:lnTo>
                      <a:pt x="2638" y="7056"/>
                    </a:lnTo>
                    <a:lnTo>
                      <a:pt x="2638" y="7035"/>
                    </a:lnTo>
                    <a:lnTo>
                      <a:pt x="2617" y="7013"/>
                    </a:lnTo>
                    <a:lnTo>
                      <a:pt x="1909" y="6670"/>
                    </a:lnTo>
                    <a:lnTo>
                      <a:pt x="1416" y="6434"/>
                    </a:lnTo>
                    <a:lnTo>
                      <a:pt x="1244" y="6348"/>
                    </a:lnTo>
                    <a:lnTo>
                      <a:pt x="1180" y="6327"/>
                    </a:lnTo>
                    <a:lnTo>
                      <a:pt x="1158" y="6327"/>
                    </a:lnTo>
                    <a:lnTo>
                      <a:pt x="1137" y="6305"/>
                    </a:lnTo>
                    <a:lnTo>
                      <a:pt x="1051" y="5877"/>
                    </a:lnTo>
                    <a:lnTo>
                      <a:pt x="772" y="4333"/>
                    </a:lnTo>
                    <a:lnTo>
                      <a:pt x="451" y="2403"/>
                    </a:lnTo>
                    <a:lnTo>
                      <a:pt x="193" y="730"/>
                    </a:lnTo>
                    <a:lnTo>
                      <a:pt x="108" y="215"/>
                    </a:lnTo>
                    <a:lnTo>
                      <a:pt x="86" y="22"/>
                    </a:ln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1" name="Google Shape;15321;p37"/>
              <p:cNvSpPr/>
              <p:nvPr/>
            </p:nvSpPr>
            <p:spPr>
              <a:xfrm>
                <a:off x="5545925" y="-1161775"/>
                <a:ext cx="258425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10337" h="9287" extrusionOk="0">
                    <a:moveTo>
                      <a:pt x="4611" y="1"/>
                    </a:moveTo>
                    <a:lnTo>
                      <a:pt x="4332" y="22"/>
                    </a:lnTo>
                    <a:lnTo>
                      <a:pt x="4053" y="65"/>
                    </a:lnTo>
                    <a:lnTo>
                      <a:pt x="3796" y="108"/>
                    </a:lnTo>
                    <a:lnTo>
                      <a:pt x="3560" y="151"/>
                    </a:lnTo>
                    <a:lnTo>
                      <a:pt x="3324" y="237"/>
                    </a:lnTo>
                    <a:lnTo>
                      <a:pt x="3110" y="301"/>
                    </a:lnTo>
                    <a:lnTo>
                      <a:pt x="2917" y="387"/>
                    </a:lnTo>
                    <a:lnTo>
                      <a:pt x="2724" y="494"/>
                    </a:lnTo>
                    <a:lnTo>
                      <a:pt x="2573" y="601"/>
                    </a:lnTo>
                    <a:lnTo>
                      <a:pt x="2295" y="859"/>
                    </a:lnTo>
                    <a:lnTo>
                      <a:pt x="2016" y="1137"/>
                    </a:lnTo>
                    <a:lnTo>
                      <a:pt x="1759" y="1459"/>
                    </a:lnTo>
                    <a:lnTo>
                      <a:pt x="1523" y="1802"/>
                    </a:lnTo>
                    <a:lnTo>
                      <a:pt x="1287" y="2167"/>
                    </a:lnTo>
                    <a:lnTo>
                      <a:pt x="1072" y="2531"/>
                    </a:lnTo>
                    <a:lnTo>
                      <a:pt x="879" y="2917"/>
                    </a:lnTo>
                    <a:lnTo>
                      <a:pt x="708" y="3282"/>
                    </a:lnTo>
                    <a:lnTo>
                      <a:pt x="408" y="3968"/>
                    </a:lnTo>
                    <a:lnTo>
                      <a:pt x="172" y="4526"/>
                    </a:lnTo>
                    <a:lnTo>
                      <a:pt x="0" y="5062"/>
                    </a:lnTo>
                    <a:lnTo>
                      <a:pt x="5168" y="9286"/>
                    </a:lnTo>
                    <a:lnTo>
                      <a:pt x="5426" y="9265"/>
                    </a:lnTo>
                    <a:lnTo>
                      <a:pt x="5704" y="9243"/>
                    </a:lnTo>
                    <a:lnTo>
                      <a:pt x="6069" y="9179"/>
                    </a:lnTo>
                    <a:lnTo>
                      <a:pt x="6498" y="9093"/>
                    </a:lnTo>
                    <a:lnTo>
                      <a:pt x="6991" y="8986"/>
                    </a:lnTo>
                    <a:lnTo>
                      <a:pt x="7484" y="8814"/>
                    </a:lnTo>
                    <a:lnTo>
                      <a:pt x="7999" y="8621"/>
                    </a:lnTo>
                    <a:lnTo>
                      <a:pt x="8256" y="8493"/>
                    </a:lnTo>
                    <a:lnTo>
                      <a:pt x="8513" y="8343"/>
                    </a:lnTo>
                    <a:lnTo>
                      <a:pt x="8749" y="8192"/>
                    </a:lnTo>
                    <a:lnTo>
                      <a:pt x="8985" y="8021"/>
                    </a:lnTo>
                    <a:lnTo>
                      <a:pt x="9200" y="7828"/>
                    </a:lnTo>
                    <a:lnTo>
                      <a:pt x="9414" y="7635"/>
                    </a:lnTo>
                    <a:lnTo>
                      <a:pt x="9607" y="7399"/>
                    </a:lnTo>
                    <a:lnTo>
                      <a:pt x="9779" y="7163"/>
                    </a:lnTo>
                    <a:lnTo>
                      <a:pt x="9950" y="6906"/>
                    </a:lnTo>
                    <a:lnTo>
                      <a:pt x="10079" y="6606"/>
                    </a:lnTo>
                    <a:lnTo>
                      <a:pt x="10186" y="6305"/>
                    </a:lnTo>
                    <a:lnTo>
                      <a:pt x="10272" y="5962"/>
                    </a:lnTo>
                    <a:lnTo>
                      <a:pt x="10315" y="5619"/>
                    </a:lnTo>
                    <a:lnTo>
                      <a:pt x="10336" y="5233"/>
                    </a:lnTo>
                    <a:lnTo>
                      <a:pt x="10315" y="4847"/>
                    </a:lnTo>
                    <a:lnTo>
                      <a:pt x="10272" y="4397"/>
                    </a:lnTo>
                    <a:lnTo>
                      <a:pt x="10186" y="3968"/>
                    </a:lnTo>
                    <a:lnTo>
                      <a:pt x="10079" y="3582"/>
                    </a:lnTo>
                    <a:lnTo>
                      <a:pt x="9929" y="3196"/>
                    </a:lnTo>
                    <a:lnTo>
                      <a:pt x="9779" y="2832"/>
                    </a:lnTo>
                    <a:lnTo>
                      <a:pt x="9607" y="2510"/>
                    </a:lnTo>
                    <a:lnTo>
                      <a:pt x="9414" y="2210"/>
                    </a:lnTo>
                    <a:lnTo>
                      <a:pt x="9200" y="1909"/>
                    </a:lnTo>
                    <a:lnTo>
                      <a:pt x="8964" y="1652"/>
                    </a:lnTo>
                    <a:lnTo>
                      <a:pt x="8728" y="1416"/>
                    </a:lnTo>
                    <a:lnTo>
                      <a:pt x="8471" y="1180"/>
                    </a:lnTo>
                    <a:lnTo>
                      <a:pt x="8192" y="987"/>
                    </a:lnTo>
                    <a:lnTo>
                      <a:pt x="7913" y="816"/>
                    </a:lnTo>
                    <a:lnTo>
                      <a:pt x="7613" y="644"/>
                    </a:lnTo>
                    <a:lnTo>
                      <a:pt x="7334" y="516"/>
                    </a:lnTo>
                    <a:lnTo>
                      <a:pt x="7034" y="387"/>
                    </a:lnTo>
                    <a:lnTo>
                      <a:pt x="6712" y="280"/>
                    </a:lnTo>
                    <a:lnTo>
                      <a:pt x="6412" y="194"/>
                    </a:lnTo>
                    <a:lnTo>
                      <a:pt x="6112" y="130"/>
                    </a:lnTo>
                    <a:lnTo>
                      <a:pt x="5790" y="65"/>
                    </a:lnTo>
                    <a:lnTo>
                      <a:pt x="5490" y="44"/>
                    </a:lnTo>
                    <a:lnTo>
                      <a:pt x="5190" y="1"/>
                    </a:lnTo>
                    <a:close/>
                  </a:path>
                </a:pathLst>
              </a:custGeom>
              <a:solidFill>
                <a:srgbClr val="CE91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2" name="Google Shape;15322;p37"/>
              <p:cNvSpPr/>
              <p:nvPr/>
            </p:nvSpPr>
            <p:spPr>
              <a:xfrm>
                <a:off x="5545925" y="-1161775"/>
                <a:ext cx="258425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10337" h="9287" fill="none" extrusionOk="0">
                    <a:moveTo>
                      <a:pt x="5168" y="9286"/>
                    </a:moveTo>
                    <a:lnTo>
                      <a:pt x="5168" y="9286"/>
                    </a:lnTo>
                    <a:lnTo>
                      <a:pt x="5426" y="9265"/>
                    </a:lnTo>
                    <a:lnTo>
                      <a:pt x="5704" y="9243"/>
                    </a:lnTo>
                    <a:lnTo>
                      <a:pt x="6069" y="9179"/>
                    </a:lnTo>
                    <a:lnTo>
                      <a:pt x="6498" y="9093"/>
                    </a:lnTo>
                    <a:lnTo>
                      <a:pt x="6991" y="8986"/>
                    </a:lnTo>
                    <a:lnTo>
                      <a:pt x="7484" y="8814"/>
                    </a:lnTo>
                    <a:lnTo>
                      <a:pt x="7999" y="8621"/>
                    </a:lnTo>
                    <a:lnTo>
                      <a:pt x="8256" y="8493"/>
                    </a:lnTo>
                    <a:lnTo>
                      <a:pt x="8513" y="8343"/>
                    </a:lnTo>
                    <a:lnTo>
                      <a:pt x="8749" y="8192"/>
                    </a:lnTo>
                    <a:lnTo>
                      <a:pt x="8985" y="8021"/>
                    </a:lnTo>
                    <a:lnTo>
                      <a:pt x="9200" y="7828"/>
                    </a:lnTo>
                    <a:lnTo>
                      <a:pt x="9414" y="7635"/>
                    </a:lnTo>
                    <a:lnTo>
                      <a:pt x="9607" y="7399"/>
                    </a:lnTo>
                    <a:lnTo>
                      <a:pt x="9779" y="7163"/>
                    </a:lnTo>
                    <a:lnTo>
                      <a:pt x="9950" y="6906"/>
                    </a:lnTo>
                    <a:lnTo>
                      <a:pt x="10079" y="6606"/>
                    </a:lnTo>
                    <a:lnTo>
                      <a:pt x="10186" y="6305"/>
                    </a:lnTo>
                    <a:lnTo>
                      <a:pt x="10272" y="5962"/>
                    </a:lnTo>
                    <a:lnTo>
                      <a:pt x="10315" y="5619"/>
                    </a:lnTo>
                    <a:lnTo>
                      <a:pt x="10336" y="5233"/>
                    </a:lnTo>
                    <a:lnTo>
                      <a:pt x="10315" y="4847"/>
                    </a:lnTo>
                    <a:lnTo>
                      <a:pt x="10272" y="4397"/>
                    </a:lnTo>
                    <a:lnTo>
                      <a:pt x="10272" y="4397"/>
                    </a:lnTo>
                    <a:lnTo>
                      <a:pt x="10186" y="3968"/>
                    </a:lnTo>
                    <a:lnTo>
                      <a:pt x="10079" y="3582"/>
                    </a:lnTo>
                    <a:lnTo>
                      <a:pt x="9929" y="3196"/>
                    </a:lnTo>
                    <a:lnTo>
                      <a:pt x="9779" y="2832"/>
                    </a:lnTo>
                    <a:lnTo>
                      <a:pt x="9607" y="2510"/>
                    </a:lnTo>
                    <a:lnTo>
                      <a:pt x="9414" y="2210"/>
                    </a:lnTo>
                    <a:lnTo>
                      <a:pt x="9200" y="1909"/>
                    </a:lnTo>
                    <a:lnTo>
                      <a:pt x="8964" y="1652"/>
                    </a:lnTo>
                    <a:lnTo>
                      <a:pt x="8728" y="1416"/>
                    </a:lnTo>
                    <a:lnTo>
                      <a:pt x="8471" y="1180"/>
                    </a:lnTo>
                    <a:lnTo>
                      <a:pt x="8192" y="987"/>
                    </a:lnTo>
                    <a:lnTo>
                      <a:pt x="7913" y="816"/>
                    </a:lnTo>
                    <a:lnTo>
                      <a:pt x="7613" y="644"/>
                    </a:lnTo>
                    <a:lnTo>
                      <a:pt x="7334" y="516"/>
                    </a:lnTo>
                    <a:lnTo>
                      <a:pt x="7034" y="387"/>
                    </a:lnTo>
                    <a:lnTo>
                      <a:pt x="6712" y="280"/>
                    </a:lnTo>
                    <a:lnTo>
                      <a:pt x="6412" y="194"/>
                    </a:lnTo>
                    <a:lnTo>
                      <a:pt x="6112" y="130"/>
                    </a:lnTo>
                    <a:lnTo>
                      <a:pt x="5790" y="65"/>
                    </a:lnTo>
                    <a:lnTo>
                      <a:pt x="5490" y="44"/>
                    </a:lnTo>
                    <a:lnTo>
                      <a:pt x="5190" y="1"/>
                    </a:lnTo>
                    <a:lnTo>
                      <a:pt x="4889" y="1"/>
                    </a:lnTo>
                    <a:lnTo>
                      <a:pt x="4611" y="1"/>
                    </a:lnTo>
                    <a:lnTo>
                      <a:pt x="4332" y="22"/>
                    </a:lnTo>
                    <a:lnTo>
                      <a:pt x="4053" y="65"/>
                    </a:lnTo>
                    <a:lnTo>
                      <a:pt x="3796" y="108"/>
                    </a:lnTo>
                    <a:lnTo>
                      <a:pt x="3560" y="151"/>
                    </a:lnTo>
                    <a:lnTo>
                      <a:pt x="3324" y="237"/>
                    </a:lnTo>
                    <a:lnTo>
                      <a:pt x="3110" y="301"/>
                    </a:lnTo>
                    <a:lnTo>
                      <a:pt x="2917" y="387"/>
                    </a:lnTo>
                    <a:lnTo>
                      <a:pt x="2724" y="494"/>
                    </a:lnTo>
                    <a:lnTo>
                      <a:pt x="2573" y="601"/>
                    </a:lnTo>
                    <a:lnTo>
                      <a:pt x="2573" y="601"/>
                    </a:lnTo>
                    <a:lnTo>
                      <a:pt x="2295" y="859"/>
                    </a:lnTo>
                    <a:lnTo>
                      <a:pt x="2016" y="1137"/>
                    </a:lnTo>
                    <a:lnTo>
                      <a:pt x="1759" y="1459"/>
                    </a:lnTo>
                    <a:lnTo>
                      <a:pt x="1523" y="1802"/>
                    </a:lnTo>
                    <a:lnTo>
                      <a:pt x="1287" y="2167"/>
                    </a:lnTo>
                    <a:lnTo>
                      <a:pt x="1072" y="2531"/>
                    </a:lnTo>
                    <a:lnTo>
                      <a:pt x="879" y="2917"/>
                    </a:lnTo>
                    <a:lnTo>
                      <a:pt x="708" y="3282"/>
                    </a:lnTo>
                    <a:lnTo>
                      <a:pt x="408" y="3968"/>
                    </a:lnTo>
                    <a:lnTo>
                      <a:pt x="172" y="4526"/>
                    </a:lnTo>
                    <a:lnTo>
                      <a:pt x="0" y="5062"/>
                    </a:lnTo>
                    <a:lnTo>
                      <a:pt x="5168" y="92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3" name="Google Shape;15323;p37"/>
              <p:cNvSpPr/>
              <p:nvPr/>
            </p:nvSpPr>
            <p:spPr>
              <a:xfrm>
                <a:off x="5585050" y="-1096900"/>
                <a:ext cx="173725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048" extrusionOk="0">
                    <a:moveTo>
                      <a:pt x="3496" y="1"/>
                    </a:moveTo>
                    <a:lnTo>
                      <a:pt x="3089" y="22"/>
                    </a:lnTo>
                    <a:lnTo>
                      <a:pt x="2703" y="65"/>
                    </a:lnTo>
                    <a:lnTo>
                      <a:pt x="2445" y="129"/>
                    </a:lnTo>
                    <a:lnTo>
                      <a:pt x="2209" y="194"/>
                    </a:lnTo>
                    <a:lnTo>
                      <a:pt x="1973" y="301"/>
                    </a:lnTo>
                    <a:lnTo>
                      <a:pt x="1759" y="408"/>
                    </a:lnTo>
                    <a:lnTo>
                      <a:pt x="1523" y="580"/>
                    </a:lnTo>
                    <a:lnTo>
                      <a:pt x="1330" y="773"/>
                    </a:lnTo>
                    <a:lnTo>
                      <a:pt x="1137" y="987"/>
                    </a:lnTo>
                    <a:lnTo>
                      <a:pt x="966" y="1223"/>
                    </a:lnTo>
                    <a:lnTo>
                      <a:pt x="794" y="1502"/>
                    </a:lnTo>
                    <a:lnTo>
                      <a:pt x="580" y="1823"/>
                    </a:lnTo>
                    <a:lnTo>
                      <a:pt x="408" y="2166"/>
                    </a:lnTo>
                    <a:lnTo>
                      <a:pt x="237" y="2531"/>
                    </a:lnTo>
                    <a:lnTo>
                      <a:pt x="108" y="2917"/>
                    </a:lnTo>
                    <a:lnTo>
                      <a:pt x="44" y="3110"/>
                    </a:lnTo>
                    <a:lnTo>
                      <a:pt x="22" y="3282"/>
                    </a:lnTo>
                    <a:lnTo>
                      <a:pt x="1" y="3475"/>
                    </a:lnTo>
                    <a:lnTo>
                      <a:pt x="1" y="3646"/>
                    </a:lnTo>
                    <a:lnTo>
                      <a:pt x="22" y="3818"/>
                    </a:lnTo>
                    <a:lnTo>
                      <a:pt x="86" y="3989"/>
                    </a:lnTo>
                    <a:lnTo>
                      <a:pt x="151" y="4161"/>
                    </a:lnTo>
                    <a:lnTo>
                      <a:pt x="237" y="4332"/>
                    </a:lnTo>
                    <a:lnTo>
                      <a:pt x="344" y="4482"/>
                    </a:lnTo>
                    <a:lnTo>
                      <a:pt x="451" y="4654"/>
                    </a:lnTo>
                    <a:lnTo>
                      <a:pt x="730" y="4933"/>
                    </a:lnTo>
                    <a:lnTo>
                      <a:pt x="1030" y="5211"/>
                    </a:lnTo>
                    <a:lnTo>
                      <a:pt x="1373" y="5447"/>
                    </a:lnTo>
                    <a:lnTo>
                      <a:pt x="1716" y="5662"/>
                    </a:lnTo>
                    <a:lnTo>
                      <a:pt x="2081" y="5812"/>
                    </a:lnTo>
                    <a:lnTo>
                      <a:pt x="2424" y="5941"/>
                    </a:lnTo>
                    <a:lnTo>
                      <a:pt x="2745" y="6005"/>
                    </a:lnTo>
                    <a:lnTo>
                      <a:pt x="3089" y="6048"/>
                    </a:lnTo>
                    <a:lnTo>
                      <a:pt x="3410" y="6048"/>
                    </a:lnTo>
                    <a:lnTo>
                      <a:pt x="3753" y="6026"/>
                    </a:lnTo>
                    <a:lnTo>
                      <a:pt x="4032" y="5983"/>
                    </a:lnTo>
                    <a:lnTo>
                      <a:pt x="4289" y="5941"/>
                    </a:lnTo>
                    <a:lnTo>
                      <a:pt x="4547" y="5855"/>
                    </a:lnTo>
                    <a:lnTo>
                      <a:pt x="4804" y="5769"/>
                    </a:lnTo>
                    <a:lnTo>
                      <a:pt x="5061" y="5683"/>
                    </a:lnTo>
                    <a:lnTo>
                      <a:pt x="5297" y="5555"/>
                    </a:lnTo>
                    <a:lnTo>
                      <a:pt x="5533" y="5426"/>
                    </a:lnTo>
                    <a:lnTo>
                      <a:pt x="5769" y="5276"/>
                    </a:lnTo>
                    <a:lnTo>
                      <a:pt x="5962" y="5104"/>
                    </a:lnTo>
                    <a:lnTo>
                      <a:pt x="6155" y="4911"/>
                    </a:lnTo>
                    <a:lnTo>
                      <a:pt x="6348" y="4718"/>
                    </a:lnTo>
                    <a:lnTo>
                      <a:pt x="6498" y="4504"/>
                    </a:lnTo>
                    <a:lnTo>
                      <a:pt x="6648" y="4268"/>
                    </a:lnTo>
                    <a:lnTo>
                      <a:pt x="6755" y="4032"/>
                    </a:lnTo>
                    <a:lnTo>
                      <a:pt x="6841" y="3775"/>
                    </a:lnTo>
                    <a:lnTo>
                      <a:pt x="6927" y="3517"/>
                    </a:lnTo>
                    <a:lnTo>
                      <a:pt x="6948" y="3303"/>
                    </a:lnTo>
                    <a:lnTo>
                      <a:pt x="6948" y="3110"/>
                    </a:lnTo>
                    <a:lnTo>
                      <a:pt x="6948" y="2917"/>
                    </a:lnTo>
                    <a:lnTo>
                      <a:pt x="6948" y="2724"/>
                    </a:lnTo>
                    <a:lnTo>
                      <a:pt x="6906" y="2531"/>
                    </a:lnTo>
                    <a:lnTo>
                      <a:pt x="6863" y="2338"/>
                    </a:lnTo>
                    <a:lnTo>
                      <a:pt x="6798" y="2145"/>
                    </a:lnTo>
                    <a:lnTo>
                      <a:pt x="6734" y="1952"/>
                    </a:lnTo>
                    <a:lnTo>
                      <a:pt x="6648" y="1780"/>
                    </a:lnTo>
                    <a:lnTo>
                      <a:pt x="6541" y="1609"/>
                    </a:lnTo>
                    <a:lnTo>
                      <a:pt x="6434" y="1437"/>
                    </a:lnTo>
                    <a:lnTo>
                      <a:pt x="6327" y="1266"/>
                    </a:lnTo>
                    <a:lnTo>
                      <a:pt x="6176" y="1116"/>
                    </a:lnTo>
                    <a:lnTo>
                      <a:pt x="6048" y="966"/>
                    </a:lnTo>
                    <a:lnTo>
                      <a:pt x="5898" y="837"/>
                    </a:lnTo>
                    <a:lnTo>
                      <a:pt x="5748" y="708"/>
                    </a:lnTo>
                    <a:lnTo>
                      <a:pt x="5405" y="494"/>
                    </a:lnTo>
                    <a:lnTo>
                      <a:pt x="5061" y="322"/>
                    </a:lnTo>
                    <a:lnTo>
                      <a:pt x="4675" y="172"/>
                    </a:lnTo>
                    <a:lnTo>
                      <a:pt x="4289" y="86"/>
                    </a:lnTo>
                    <a:lnTo>
                      <a:pt x="3903" y="22"/>
                    </a:lnTo>
                    <a:lnTo>
                      <a:pt x="34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4" name="Google Shape;15324;p37"/>
              <p:cNvSpPr/>
              <p:nvPr/>
            </p:nvSpPr>
            <p:spPr>
              <a:xfrm>
                <a:off x="5585050" y="-1096900"/>
                <a:ext cx="173725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048" fill="none" extrusionOk="0">
                    <a:moveTo>
                      <a:pt x="966" y="1223"/>
                    </a:moveTo>
                    <a:lnTo>
                      <a:pt x="966" y="1223"/>
                    </a:lnTo>
                    <a:lnTo>
                      <a:pt x="1137" y="987"/>
                    </a:lnTo>
                    <a:lnTo>
                      <a:pt x="1330" y="773"/>
                    </a:lnTo>
                    <a:lnTo>
                      <a:pt x="1523" y="580"/>
                    </a:lnTo>
                    <a:lnTo>
                      <a:pt x="1759" y="408"/>
                    </a:lnTo>
                    <a:lnTo>
                      <a:pt x="1759" y="408"/>
                    </a:lnTo>
                    <a:lnTo>
                      <a:pt x="1973" y="301"/>
                    </a:lnTo>
                    <a:lnTo>
                      <a:pt x="2209" y="194"/>
                    </a:lnTo>
                    <a:lnTo>
                      <a:pt x="2445" y="129"/>
                    </a:lnTo>
                    <a:lnTo>
                      <a:pt x="2703" y="65"/>
                    </a:lnTo>
                    <a:lnTo>
                      <a:pt x="2703" y="65"/>
                    </a:lnTo>
                    <a:lnTo>
                      <a:pt x="3089" y="22"/>
                    </a:lnTo>
                    <a:lnTo>
                      <a:pt x="3496" y="1"/>
                    </a:lnTo>
                    <a:lnTo>
                      <a:pt x="3903" y="22"/>
                    </a:lnTo>
                    <a:lnTo>
                      <a:pt x="4289" y="86"/>
                    </a:lnTo>
                    <a:lnTo>
                      <a:pt x="4675" y="172"/>
                    </a:lnTo>
                    <a:lnTo>
                      <a:pt x="5061" y="322"/>
                    </a:lnTo>
                    <a:lnTo>
                      <a:pt x="5405" y="494"/>
                    </a:lnTo>
                    <a:lnTo>
                      <a:pt x="5748" y="708"/>
                    </a:lnTo>
                    <a:lnTo>
                      <a:pt x="5748" y="708"/>
                    </a:lnTo>
                    <a:lnTo>
                      <a:pt x="5898" y="837"/>
                    </a:lnTo>
                    <a:lnTo>
                      <a:pt x="6048" y="966"/>
                    </a:lnTo>
                    <a:lnTo>
                      <a:pt x="6176" y="1116"/>
                    </a:lnTo>
                    <a:lnTo>
                      <a:pt x="6327" y="1266"/>
                    </a:lnTo>
                    <a:lnTo>
                      <a:pt x="6434" y="1437"/>
                    </a:lnTo>
                    <a:lnTo>
                      <a:pt x="6541" y="1609"/>
                    </a:lnTo>
                    <a:lnTo>
                      <a:pt x="6648" y="1780"/>
                    </a:lnTo>
                    <a:lnTo>
                      <a:pt x="6734" y="1952"/>
                    </a:lnTo>
                    <a:lnTo>
                      <a:pt x="6798" y="2145"/>
                    </a:lnTo>
                    <a:lnTo>
                      <a:pt x="6863" y="2338"/>
                    </a:lnTo>
                    <a:lnTo>
                      <a:pt x="6906" y="2531"/>
                    </a:lnTo>
                    <a:lnTo>
                      <a:pt x="6948" y="2724"/>
                    </a:lnTo>
                    <a:lnTo>
                      <a:pt x="6948" y="2917"/>
                    </a:lnTo>
                    <a:lnTo>
                      <a:pt x="6948" y="3110"/>
                    </a:lnTo>
                    <a:lnTo>
                      <a:pt x="6948" y="3303"/>
                    </a:lnTo>
                    <a:lnTo>
                      <a:pt x="6927" y="3517"/>
                    </a:lnTo>
                    <a:lnTo>
                      <a:pt x="6927" y="3517"/>
                    </a:lnTo>
                    <a:lnTo>
                      <a:pt x="6841" y="3775"/>
                    </a:lnTo>
                    <a:lnTo>
                      <a:pt x="6755" y="4032"/>
                    </a:lnTo>
                    <a:lnTo>
                      <a:pt x="6648" y="4268"/>
                    </a:lnTo>
                    <a:lnTo>
                      <a:pt x="6498" y="4504"/>
                    </a:lnTo>
                    <a:lnTo>
                      <a:pt x="6348" y="4718"/>
                    </a:lnTo>
                    <a:lnTo>
                      <a:pt x="6155" y="4911"/>
                    </a:lnTo>
                    <a:lnTo>
                      <a:pt x="5962" y="5104"/>
                    </a:lnTo>
                    <a:lnTo>
                      <a:pt x="5769" y="5276"/>
                    </a:lnTo>
                    <a:lnTo>
                      <a:pt x="5769" y="5276"/>
                    </a:lnTo>
                    <a:lnTo>
                      <a:pt x="5533" y="5426"/>
                    </a:lnTo>
                    <a:lnTo>
                      <a:pt x="5297" y="5555"/>
                    </a:lnTo>
                    <a:lnTo>
                      <a:pt x="5061" y="5683"/>
                    </a:lnTo>
                    <a:lnTo>
                      <a:pt x="4804" y="5769"/>
                    </a:lnTo>
                    <a:lnTo>
                      <a:pt x="4547" y="5855"/>
                    </a:lnTo>
                    <a:lnTo>
                      <a:pt x="4289" y="5941"/>
                    </a:lnTo>
                    <a:lnTo>
                      <a:pt x="4032" y="5983"/>
                    </a:lnTo>
                    <a:lnTo>
                      <a:pt x="3753" y="6026"/>
                    </a:lnTo>
                    <a:lnTo>
                      <a:pt x="3753" y="6026"/>
                    </a:lnTo>
                    <a:lnTo>
                      <a:pt x="3410" y="6048"/>
                    </a:lnTo>
                    <a:lnTo>
                      <a:pt x="3089" y="6048"/>
                    </a:lnTo>
                    <a:lnTo>
                      <a:pt x="2745" y="6005"/>
                    </a:lnTo>
                    <a:lnTo>
                      <a:pt x="2424" y="5941"/>
                    </a:lnTo>
                    <a:lnTo>
                      <a:pt x="2424" y="5941"/>
                    </a:lnTo>
                    <a:lnTo>
                      <a:pt x="2081" y="5812"/>
                    </a:lnTo>
                    <a:lnTo>
                      <a:pt x="1716" y="5662"/>
                    </a:lnTo>
                    <a:lnTo>
                      <a:pt x="1373" y="5447"/>
                    </a:lnTo>
                    <a:lnTo>
                      <a:pt x="1030" y="5211"/>
                    </a:lnTo>
                    <a:lnTo>
                      <a:pt x="730" y="4933"/>
                    </a:lnTo>
                    <a:lnTo>
                      <a:pt x="451" y="4654"/>
                    </a:lnTo>
                    <a:lnTo>
                      <a:pt x="344" y="4482"/>
                    </a:lnTo>
                    <a:lnTo>
                      <a:pt x="237" y="4332"/>
                    </a:lnTo>
                    <a:lnTo>
                      <a:pt x="151" y="4161"/>
                    </a:lnTo>
                    <a:lnTo>
                      <a:pt x="86" y="3989"/>
                    </a:lnTo>
                    <a:lnTo>
                      <a:pt x="86" y="3989"/>
                    </a:lnTo>
                    <a:lnTo>
                      <a:pt x="22" y="3818"/>
                    </a:lnTo>
                    <a:lnTo>
                      <a:pt x="1" y="3646"/>
                    </a:lnTo>
                    <a:lnTo>
                      <a:pt x="1" y="3475"/>
                    </a:lnTo>
                    <a:lnTo>
                      <a:pt x="22" y="3282"/>
                    </a:lnTo>
                    <a:lnTo>
                      <a:pt x="44" y="3110"/>
                    </a:lnTo>
                    <a:lnTo>
                      <a:pt x="108" y="2917"/>
                    </a:lnTo>
                    <a:lnTo>
                      <a:pt x="237" y="2531"/>
                    </a:lnTo>
                    <a:lnTo>
                      <a:pt x="408" y="2166"/>
                    </a:lnTo>
                    <a:lnTo>
                      <a:pt x="580" y="1823"/>
                    </a:lnTo>
                    <a:lnTo>
                      <a:pt x="794" y="1502"/>
                    </a:lnTo>
                    <a:lnTo>
                      <a:pt x="966" y="12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5" name="Google Shape;15325;p37"/>
              <p:cNvSpPr/>
              <p:nvPr/>
            </p:nvSpPr>
            <p:spPr>
              <a:xfrm>
                <a:off x="5548075" y="-1067400"/>
                <a:ext cx="117425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547" extrusionOk="0">
                    <a:moveTo>
                      <a:pt x="1909" y="0"/>
                    </a:moveTo>
                    <a:lnTo>
                      <a:pt x="1737" y="21"/>
                    </a:lnTo>
                    <a:lnTo>
                      <a:pt x="1565" y="43"/>
                    </a:lnTo>
                    <a:lnTo>
                      <a:pt x="1394" y="107"/>
                    </a:lnTo>
                    <a:lnTo>
                      <a:pt x="1244" y="172"/>
                    </a:lnTo>
                    <a:lnTo>
                      <a:pt x="1008" y="300"/>
                    </a:lnTo>
                    <a:lnTo>
                      <a:pt x="793" y="472"/>
                    </a:lnTo>
                    <a:lnTo>
                      <a:pt x="558" y="643"/>
                    </a:lnTo>
                    <a:lnTo>
                      <a:pt x="343" y="858"/>
                    </a:lnTo>
                    <a:lnTo>
                      <a:pt x="172" y="1094"/>
                    </a:lnTo>
                    <a:lnTo>
                      <a:pt x="107" y="1201"/>
                    </a:lnTo>
                    <a:lnTo>
                      <a:pt x="64" y="1330"/>
                    </a:lnTo>
                    <a:lnTo>
                      <a:pt x="21" y="1458"/>
                    </a:lnTo>
                    <a:lnTo>
                      <a:pt x="0" y="1587"/>
                    </a:lnTo>
                    <a:lnTo>
                      <a:pt x="21" y="1716"/>
                    </a:lnTo>
                    <a:lnTo>
                      <a:pt x="43" y="1844"/>
                    </a:lnTo>
                    <a:lnTo>
                      <a:pt x="150" y="2123"/>
                    </a:lnTo>
                    <a:lnTo>
                      <a:pt x="300" y="2380"/>
                    </a:lnTo>
                    <a:lnTo>
                      <a:pt x="472" y="2638"/>
                    </a:lnTo>
                    <a:lnTo>
                      <a:pt x="686" y="2874"/>
                    </a:lnTo>
                    <a:lnTo>
                      <a:pt x="901" y="3088"/>
                    </a:lnTo>
                    <a:lnTo>
                      <a:pt x="1137" y="3302"/>
                    </a:lnTo>
                    <a:lnTo>
                      <a:pt x="1587" y="3688"/>
                    </a:lnTo>
                    <a:lnTo>
                      <a:pt x="1844" y="3860"/>
                    </a:lnTo>
                    <a:lnTo>
                      <a:pt x="2102" y="4031"/>
                    </a:lnTo>
                    <a:lnTo>
                      <a:pt x="2380" y="4182"/>
                    </a:lnTo>
                    <a:lnTo>
                      <a:pt x="2659" y="4332"/>
                    </a:lnTo>
                    <a:lnTo>
                      <a:pt x="2959" y="4417"/>
                    </a:lnTo>
                    <a:lnTo>
                      <a:pt x="3259" y="4503"/>
                    </a:lnTo>
                    <a:lnTo>
                      <a:pt x="3560" y="4546"/>
                    </a:lnTo>
                    <a:lnTo>
                      <a:pt x="3860" y="4546"/>
                    </a:lnTo>
                    <a:lnTo>
                      <a:pt x="4010" y="4525"/>
                    </a:lnTo>
                    <a:lnTo>
                      <a:pt x="4160" y="4503"/>
                    </a:lnTo>
                    <a:lnTo>
                      <a:pt x="4289" y="4439"/>
                    </a:lnTo>
                    <a:lnTo>
                      <a:pt x="4417" y="4375"/>
                    </a:lnTo>
                    <a:lnTo>
                      <a:pt x="4525" y="4289"/>
                    </a:lnTo>
                    <a:lnTo>
                      <a:pt x="4610" y="4203"/>
                    </a:lnTo>
                    <a:lnTo>
                      <a:pt x="4675" y="4074"/>
                    </a:lnTo>
                    <a:lnTo>
                      <a:pt x="4696" y="3946"/>
                    </a:lnTo>
                    <a:lnTo>
                      <a:pt x="4675" y="3817"/>
                    </a:lnTo>
                    <a:lnTo>
                      <a:pt x="4632" y="3688"/>
                    </a:lnTo>
                    <a:lnTo>
                      <a:pt x="4568" y="3560"/>
                    </a:lnTo>
                    <a:lnTo>
                      <a:pt x="4482" y="3453"/>
                    </a:lnTo>
                    <a:lnTo>
                      <a:pt x="4267" y="3195"/>
                    </a:lnTo>
                    <a:lnTo>
                      <a:pt x="4010" y="2981"/>
                    </a:lnTo>
                    <a:lnTo>
                      <a:pt x="3753" y="2788"/>
                    </a:lnTo>
                    <a:lnTo>
                      <a:pt x="3452" y="2638"/>
                    </a:lnTo>
                    <a:lnTo>
                      <a:pt x="3603" y="2552"/>
                    </a:lnTo>
                    <a:lnTo>
                      <a:pt x="3710" y="2445"/>
                    </a:lnTo>
                    <a:lnTo>
                      <a:pt x="3796" y="2316"/>
                    </a:lnTo>
                    <a:lnTo>
                      <a:pt x="3838" y="2166"/>
                    </a:lnTo>
                    <a:lnTo>
                      <a:pt x="3860" y="1994"/>
                    </a:lnTo>
                    <a:lnTo>
                      <a:pt x="3838" y="1844"/>
                    </a:lnTo>
                    <a:lnTo>
                      <a:pt x="3774" y="1673"/>
                    </a:lnTo>
                    <a:lnTo>
                      <a:pt x="3688" y="1544"/>
                    </a:lnTo>
                    <a:lnTo>
                      <a:pt x="3581" y="1437"/>
                    </a:lnTo>
                    <a:lnTo>
                      <a:pt x="3431" y="1372"/>
                    </a:lnTo>
                    <a:lnTo>
                      <a:pt x="3281" y="1308"/>
                    </a:lnTo>
                    <a:lnTo>
                      <a:pt x="3109" y="1287"/>
                    </a:lnTo>
                    <a:lnTo>
                      <a:pt x="2959" y="1308"/>
                    </a:lnTo>
                    <a:lnTo>
                      <a:pt x="2788" y="1330"/>
                    </a:lnTo>
                    <a:lnTo>
                      <a:pt x="2638" y="1394"/>
                    </a:lnTo>
                    <a:lnTo>
                      <a:pt x="2509" y="1480"/>
                    </a:lnTo>
                    <a:lnTo>
                      <a:pt x="2616" y="1158"/>
                    </a:lnTo>
                    <a:lnTo>
                      <a:pt x="2659" y="986"/>
                    </a:lnTo>
                    <a:lnTo>
                      <a:pt x="2680" y="815"/>
                    </a:lnTo>
                    <a:lnTo>
                      <a:pt x="2680" y="665"/>
                    </a:lnTo>
                    <a:lnTo>
                      <a:pt x="2638" y="493"/>
                    </a:lnTo>
                    <a:lnTo>
                      <a:pt x="2595" y="343"/>
                    </a:lnTo>
                    <a:lnTo>
                      <a:pt x="2487" y="214"/>
                    </a:lnTo>
                    <a:lnTo>
                      <a:pt x="2359" y="107"/>
                    </a:lnTo>
                    <a:lnTo>
                      <a:pt x="2230" y="43"/>
                    </a:lnTo>
                    <a:lnTo>
                      <a:pt x="2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6" name="Google Shape;15326;p37"/>
              <p:cNvSpPr/>
              <p:nvPr/>
            </p:nvSpPr>
            <p:spPr>
              <a:xfrm>
                <a:off x="5548075" y="-1067400"/>
                <a:ext cx="117425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547" fill="none" extrusionOk="0">
                    <a:moveTo>
                      <a:pt x="1244" y="172"/>
                    </a:moveTo>
                    <a:lnTo>
                      <a:pt x="1244" y="172"/>
                    </a:lnTo>
                    <a:lnTo>
                      <a:pt x="1394" y="107"/>
                    </a:lnTo>
                    <a:lnTo>
                      <a:pt x="1565" y="43"/>
                    </a:lnTo>
                    <a:lnTo>
                      <a:pt x="1737" y="21"/>
                    </a:lnTo>
                    <a:lnTo>
                      <a:pt x="1909" y="0"/>
                    </a:lnTo>
                    <a:lnTo>
                      <a:pt x="2059" y="0"/>
                    </a:lnTo>
                    <a:lnTo>
                      <a:pt x="2230" y="43"/>
                    </a:lnTo>
                    <a:lnTo>
                      <a:pt x="2359" y="107"/>
                    </a:lnTo>
                    <a:lnTo>
                      <a:pt x="2487" y="214"/>
                    </a:lnTo>
                    <a:lnTo>
                      <a:pt x="2487" y="214"/>
                    </a:lnTo>
                    <a:lnTo>
                      <a:pt x="2595" y="343"/>
                    </a:lnTo>
                    <a:lnTo>
                      <a:pt x="2638" y="493"/>
                    </a:lnTo>
                    <a:lnTo>
                      <a:pt x="2680" y="665"/>
                    </a:lnTo>
                    <a:lnTo>
                      <a:pt x="2680" y="815"/>
                    </a:lnTo>
                    <a:lnTo>
                      <a:pt x="2659" y="986"/>
                    </a:lnTo>
                    <a:lnTo>
                      <a:pt x="2616" y="1158"/>
                    </a:lnTo>
                    <a:lnTo>
                      <a:pt x="2509" y="1480"/>
                    </a:lnTo>
                    <a:lnTo>
                      <a:pt x="2509" y="1480"/>
                    </a:lnTo>
                    <a:lnTo>
                      <a:pt x="2638" y="1394"/>
                    </a:lnTo>
                    <a:lnTo>
                      <a:pt x="2788" y="1330"/>
                    </a:lnTo>
                    <a:lnTo>
                      <a:pt x="2959" y="1308"/>
                    </a:lnTo>
                    <a:lnTo>
                      <a:pt x="3109" y="1287"/>
                    </a:lnTo>
                    <a:lnTo>
                      <a:pt x="3281" y="1308"/>
                    </a:lnTo>
                    <a:lnTo>
                      <a:pt x="3431" y="1372"/>
                    </a:lnTo>
                    <a:lnTo>
                      <a:pt x="3581" y="1437"/>
                    </a:lnTo>
                    <a:lnTo>
                      <a:pt x="3688" y="1544"/>
                    </a:lnTo>
                    <a:lnTo>
                      <a:pt x="3688" y="1544"/>
                    </a:lnTo>
                    <a:lnTo>
                      <a:pt x="3774" y="1673"/>
                    </a:lnTo>
                    <a:lnTo>
                      <a:pt x="3838" y="1844"/>
                    </a:lnTo>
                    <a:lnTo>
                      <a:pt x="3860" y="1994"/>
                    </a:lnTo>
                    <a:lnTo>
                      <a:pt x="3838" y="2166"/>
                    </a:lnTo>
                    <a:lnTo>
                      <a:pt x="3796" y="2316"/>
                    </a:lnTo>
                    <a:lnTo>
                      <a:pt x="3710" y="2445"/>
                    </a:lnTo>
                    <a:lnTo>
                      <a:pt x="3603" y="2552"/>
                    </a:lnTo>
                    <a:lnTo>
                      <a:pt x="3452" y="2638"/>
                    </a:lnTo>
                    <a:lnTo>
                      <a:pt x="3452" y="2638"/>
                    </a:lnTo>
                    <a:lnTo>
                      <a:pt x="3753" y="2788"/>
                    </a:lnTo>
                    <a:lnTo>
                      <a:pt x="4010" y="2981"/>
                    </a:lnTo>
                    <a:lnTo>
                      <a:pt x="4267" y="3195"/>
                    </a:lnTo>
                    <a:lnTo>
                      <a:pt x="4482" y="3453"/>
                    </a:lnTo>
                    <a:lnTo>
                      <a:pt x="4482" y="3453"/>
                    </a:lnTo>
                    <a:lnTo>
                      <a:pt x="4568" y="3560"/>
                    </a:lnTo>
                    <a:lnTo>
                      <a:pt x="4632" y="3688"/>
                    </a:lnTo>
                    <a:lnTo>
                      <a:pt x="4675" y="3817"/>
                    </a:lnTo>
                    <a:lnTo>
                      <a:pt x="4696" y="3946"/>
                    </a:lnTo>
                    <a:lnTo>
                      <a:pt x="4696" y="3946"/>
                    </a:lnTo>
                    <a:lnTo>
                      <a:pt x="4675" y="4074"/>
                    </a:lnTo>
                    <a:lnTo>
                      <a:pt x="4610" y="4203"/>
                    </a:lnTo>
                    <a:lnTo>
                      <a:pt x="4525" y="4289"/>
                    </a:lnTo>
                    <a:lnTo>
                      <a:pt x="4417" y="4375"/>
                    </a:lnTo>
                    <a:lnTo>
                      <a:pt x="4289" y="4439"/>
                    </a:lnTo>
                    <a:lnTo>
                      <a:pt x="4160" y="4503"/>
                    </a:lnTo>
                    <a:lnTo>
                      <a:pt x="4010" y="4525"/>
                    </a:lnTo>
                    <a:lnTo>
                      <a:pt x="3860" y="4546"/>
                    </a:lnTo>
                    <a:lnTo>
                      <a:pt x="3860" y="4546"/>
                    </a:lnTo>
                    <a:lnTo>
                      <a:pt x="3560" y="4546"/>
                    </a:lnTo>
                    <a:lnTo>
                      <a:pt x="3259" y="4503"/>
                    </a:lnTo>
                    <a:lnTo>
                      <a:pt x="2959" y="4417"/>
                    </a:lnTo>
                    <a:lnTo>
                      <a:pt x="2659" y="4332"/>
                    </a:lnTo>
                    <a:lnTo>
                      <a:pt x="2380" y="4182"/>
                    </a:lnTo>
                    <a:lnTo>
                      <a:pt x="2102" y="4031"/>
                    </a:lnTo>
                    <a:lnTo>
                      <a:pt x="1844" y="3860"/>
                    </a:lnTo>
                    <a:lnTo>
                      <a:pt x="1587" y="3688"/>
                    </a:lnTo>
                    <a:lnTo>
                      <a:pt x="1587" y="3688"/>
                    </a:lnTo>
                    <a:lnTo>
                      <a:pt x="1137" y="3302"/>
                    </a:lnTo>
                    <a:lnTo>
                      <a:pt x="901" y="3088"/>
                    </a:lnTo>
                    <a:lnTo>
                      <a:pt x="686" y="2874"/>
                    </a:lnTo>
                    <a:lnTo>
                      <a:pt x="472" y="2638"/>
                    </a:lnTo>
                    <a:lnTo>
                      <a:pt x="300" y="2380"/>
                    </a:lnTo>
                    <a:lnTo>
                      <a:pt x="150" y="2123"/>
                    </a:lnTo>
                    <a:lnTo>
                      <a:pt x="43" y="1844"/>
                    </a:lnTo>
                    <a:lnTo>
                      <a:pt x="43" y="1844"/>
                    </a:lnTo>
                    <a:lnTo>
                      <a:pt x="21" y="1716"/>
                    </a:lnTo>
                    <a:lnTo>
                      <a:pt x="0" y="1587"/>
                    </a:lnTo>
                    <a:lnTo>
                      <a:pt x="21" y="1458"/>
                    </a:lnTo>
                    <a:lnTo>
                      <a:pt x="64" y="1330"/>
                    </a:lnTo>
                    <a:lnTo>
                      <a:pt x="107" y="1201"/>
                    </a:lnTo>
                    <a:lnTo>
                      <a:pt x="172" y="1094"/>
                    </a:lnTo>
                    <a:lnTo>
                      <a:pt x="343" y="858"/>
                    </a:lnTo>
                    <a:lnTo>
                      <a:pt x="558" y="643"/>
                    </a:lnTo>
                    <a:lnTo>
                      <a:pt x="793" y="472"/>
                    </a:lnTo>
                    <a:lnTo>
                      <a:pt x="1008" y="300"/>
                    </a:lnTo>
                    <a:lnTo>
                      <a:pt x="1244" y="1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7" name="Google Shape;15327;p37"/>
              <p:cNvSpPr/>
              <p:nvPr/>
            </p:nvSpPr>
            <p:spPr>
              <a:xfrm>
                <a:off x="4958350" y="-1118350"/>
                <a:ext cx="255750" cy="2332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9329" extrusionOk="0">
                    <a:moveTo>
                      <a:pt x="5104" y="1"/>
                    </a:moveTo>
                    <a:lnTo>
                      <a:pt x="4826" y="44"/>
                    </a:lnTo>
                    <a:lnTo>
                      <a:pt x="4525" y="87"/>
                    </a:lnTo>
                    <a:lnTo>
                      <a:pt x="4247" y="151"/>
                    </a:lnTo>
                    <a:lnTo>
                      <a:pt x="3946" y="215"/>
                    </a:lnTo>
                    <a:lnTo>
                      <a:pt x="3646" y="301"/>
                    </a:lnTo>
                    <a:lnTo>
                      <a:pt x="3367" y="408"/>
                    </a:lnTo>
                    <a:lnTo>
                      <a:pt x="3067" y="537"/>
                    </a:lnTo>
                    <a:lnTo>
                      <a:pt x="2788" y="687"/>
                    </a:lnTo>
                    <a:lnTo>
                      <a:pt x="2488" y="837"/>
                    </a:lnTo>
                    <a:lnTo>
                      <a:pt x="2231" y="1009"/>
                    </a:lnTo>
                    <a:lnTo>
                      <a:pt x="1952" y="1202"/>
                    </a:lnTo>
                    <a:lnTo>
                      <a:pt x="1695" y="1416"/>
                    </a:lnTo>
                    <a:lnTo>
                      <a:pt x="1459" y="1631"/>
                    </a:lnTo>
                    <a:lnTo>
                      <a:pt x="1223" y="1866"/>
                    </a:lnTo>
                    <a:lnTo>
                      <a:pt x="1009" y="2145"/>
                    </a:lnTo>
                    <a:lnTo>
                      <a:pt x="816" y="2424"/>
                    </a:lnTo>
                    <a:lnTo>
                      <a:pt x="623" y="2724"/>
                    </a:lnTo>
                    <a:lnTo>
                      <a:pt x="472" y="3024"/>
                    </a:lnTo>
                    <a:lnTo>
                      <a:pt x="322" y="3368"/>
                    </a:lnTo>
                    <a:lnTo>
                      <a:pt x="215" y="3732"/>
                    </a:lnTo>
                    <a:lnTo>
                      <a:pt x="108" y="4097"/>
                    </a:lnTo>
                    <a:lnTo>
                      <a:pt x="44" y="4504"/>
                    </a:lnTo>
                    <a:lnTo>
                      <a:pt x="22" y="4912"/>
                    </a:lnTo>
                    <a:lnTo>
                      <a:pt x="1" y="5362"/>
                    </a:lnTo>
                    <a:lnTo>
                      <a:pt x="22" y="5791"/>
                    </a:lnTo>
                    <a:lnTo>
                      <a:pt x="86" y="6177"/>
                    </a:lnTo>
                    <a:lnTo>
                      <a:pt x="172" y="6563"/>
                    </a:lnTo>
                    <a:lnTo>
                      <a:pt x="279" y="6906"/>
                    </a:lnTo>
                    <a:lnTo>
                      <a:pt x="408" y="7206"/>
                    </a:lnTo>
                    <a:lnTo>
                      <a:pt x="580" y="7485"/>
                    </a:lnTo>
                    <a:lnTo>
                      <a:pt x="751" y="7742"/>
                    </a:lnTo>
                    <a:lnTo>
                      <a:pt x="944" y="7978"/>
                    </a:lnTo>
                    <a:lnTo>
                      <a:pt x="1159" y="8192"/>
                    </a:lnTo>
                    <a:lnTo>
                      <a:pt x="1395" y="8385"/>
                    </a:lnTo>
                    <a:lnTo>
                      <a:pt x="1630" y="8557"/>
                    </a:lnTo>
                    <a:lnTo>
                      <a:pt x="1888" y="8686"/>
                    </a:lnTo>
                    <a:lnTo>
                      <a:pt x="2145" y="8814"/>
                    </a:lnTo>
                    <a:lnTo>
                      <a:pt x="2424" y="8943"/>
                    </a:lnTo>
                    <a:lnTo>
                      <a:pt x="2681" y="9029"/>
                    </a:lnTo>
                    <a:lnTo>
                      <a:pt x="2960" y="9115"/>
                    </a:lnTo>
                    <a:lnTo>
                      <a:pt x="3496" y="9222"/>
                    </a:lnTo>
                    <a:lnTo>
                      <a:pt x="4032" y="9286"/>
                    </a:lnTo>
                    <a:lnTo>
                      <a:pt x="4525" y="9329"/>
                    </a:lnTo>
                    <a:lnTo>
                      <a:pt x="5319" y="9329"/>
                    </a:lnTo>
                    <a:lnTo>
                      <a:pt x="5619" y="9308"/>
                    </a:lnTo>
                    <a:lnTo>
                      <a:pt x="5855" y="9265"/>
                    </a:lnTo>
                    <a:lnTo>
                      <a:pt x="10229" y="4225"/>
                    </a:lnTo>
                    <a:lnTo>
                      <a:pt x="9951" y="3732"/>
                    </a:lnTo>
                    <a:lnTo>
                      <a:pt x="9650" y="3217"/>
                    </a:lnTo>
                    <a:lnTo>
                      <a:pt x="9222" y="2596"/>
                    </a:lnTo>
                    <a:lnTo>
                      <a:pt x="8986" y="2252"/>
                    </a:lnTo>
                    <a:lnTo>
                      <a:pt x="8728" y="1931"/>
                    </a:lnTo>
                    <a:lnTo>
                      <a:pt x="8450" y="1588"/>
                    </a:lnTo>
                    <a:lnTo>
                      <a:pt x="8171" y="1266"/>
                    </a:lnTo>
                    <a:lnTo>
                      <a:pt x="7871" y="966"/>
                    </a:lnTo>
                    <a:lnTo>
                      <a:pt x="7570" y="709"/>
                    </a:lnTo>
                    <a:lnTo>
                      <a:pt x="7249" y="473"/>
                    </a:lnTo>
                    <a:lnTo>
                      <a:pt x="6927" y="280"/>
                    </a:lnTo>
                    <a:lnTo>
                      <a:pt x="6756" y="194"/>
                    </a:lnTo>
                    <a:lnTo>
                      <a:pt x="6563" y="130"/>
                    </a:lnTo>
                    <a:lnTo>
                      <a:pt x="6348" y="65"/>
                    </a:lnTo>
                    <a:lnTo>
                      <a:pt x="6112" y="44"/>
                    </a:lnTo>
                    <a:lnTo>
                      <a:pt x="5876" y="1"/>
                    </a:lnTo>
                    <a:close/>
                  </a:path>
                </a:pathLst>
              </a:custGeom>
              <a:solidFill>
                <a:srgbClr val="CE91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8" name="Google Shape;15328;p37"/>
              <p:cNvSpPr/>
              <p:nvPr/>
            </p:nvSpPr>
            <p:spPr>
              <a:xfrm>
                <a:off x="5005525" y="-1053475"/>
                <a:ext cx="175325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6048" extrusionOk="0">
                    <a:moveTo>
                      <a:pt x="3732" y="1"/>
                    </a:moveTo>
                    <a:lnTo>
                      <a:pt x="3325" y="22"/>
                    </a:lnTo>
                    <a:lnTo>
                      <a:pt x="2939" y="86"/>
                    </a:lnTo>
                    <a:lnTo>
                      <a:pt x="2531" y="172"/>
                    </a:lnTo>
                    <a:lnTo>
                      <a:pt x="2167" y="301"/>
                    </a:lnTo>
                    <a:lnTo>
                      <a:pt x="1802" y="451"/>
                    </a:lnTo>
                    <a:lnTo>
                      <a:pt x="1437" y="644"/>
                    </a:lnTo>
                    <a:lnTo>
                      <a:pt x="1137" y="880"/>
                    </a:lnTo>
                    <a:lnTo>
                      <a:pt x="837" y="1159"/>
                    </a:lnTo>
                    <a:lnTo>
                      <a:pt x="708" y="1309"/>
                    </a:lnTo>
                    <a:lnTo>
                      <a:pt x="580" y="1480"/>
                    </a:lnTo>
                    <a:lnTo>
                      <a:pt x="473" y="1630"/>
                    </a:lnTo>
                    <a:lnTo>
                      <a:pt x="365" y="1802"/>
                    </a:lnTo>
                    <a:lnTo>
                      <a:pt x="280" y="1995"/>
                    </a:lnTo>
                    <a:lnTo>
                      <a:pt x="194" y="2166"/>
                    </a:lnTo>
                    <a:lnTo>
                      <a:pt x="129" y="2359"/>
                    </a:lnTo>
                    <a:lnTo>
                      <a:pt x="87" y="2552"/>
                    </a:lnTo>
                    <a:lnTo>
                      <a:pt x="44" y="2745"/>
                    </a:lnTo>
                    <a:lnTo>
                      <a:pt x="22" y="2960"/>
                    </a:lnTo>
                    <a:lnTo>
                      <a:pt x="1" y="3153"/>
                    </a:lnTo>
                    <a:lnTo>
                      <a:pt x="1" y="3346"/>
                    </a:lnTo>
                    <a:lnTo>
                      <a:pt x="22" y="3539"/>
                    </a:lnTo>
                    <a:lnTo>
                      <a:pt x="65" y="3732"/>
                    </a:lnTo>
                    <a:lnTo>
                      <a:pt x="108" y="3925"/>
                    </a:lnTo>
                    <a:lnTo>
                      <a:pt x="172" y="4118"/>
                    </a:lnTo>
                    <a:lnTo>
                      <a:pt x="280" y="4375"/>
                    </a:lnTo>
                    <a:lnTo>
                      <a:pt x="408" y="4611"/>
                    </a:lnTo>
                    <a:lnTo>
                      <a:pt x="558" y="4825"/>
                    </a:lnTo>
                    <a:lnTo>
                      <a:pt x="751" y="5018"/>
                    </a:lnTo>
                    <a:lnTo>
                      <a:pt x="944" y="5211"/>
                    </a:lnTo>
                    <a:lnTo>
                      <a:pt x="1159" y="5383"/>
                    </a:lnTo>
                    <a:lnTo>
                      <a:pt x="1373" y="5533"/>
                    </a:lnTo>
                    <a:lnTo>
                      <a:pt x="1609" y="5662"/>
                    </a:lnTo>
                    <a:lnTo>
                      <a:pt x="1866" y="5769"/>
                    </a:lnTo>
                    <a:lnTo>
                      <a:pt x="2102" y="5855"/>
                    </a:lnTo>
                    <a:lnTo>
                      <a:pt x="2381" y="5941"/>
                    </a:lnTo>
                    <a:lnTo>
                      <a:pt x="2638" y="5983"/>
                    </a:lnTo>
                    <a:lnTo>
                      <a:pt x="2896" y="6026"/>
                    </a:lnTo>
                    <a:lnTo>
                      <a:pt x="3174" y="6048"/>
                    </a:lnTo>
                    <a:lnTo>
                      <a:pt x="3711" y="6048"/>
                    </a:lnTo>
                    <a:lnTo>
                      <a:pt x="4054" y="6005"/>
                    </a:lnTo>
                    <a:lnTo>
                      <a:pt x="4375" y="5962"/>
                    </a:lnTo>
                    <a:lnTo>
                      <a:pt x="4697" y="5855"/>
                    </a:lnTo>
                    <a:lnTo>
                      <a:pt x="5019" y="5726"/>
                    </a:lnTo>
                    <a:lnTo>
                      <a:pt x="5340" y="5555"/>
                    </a:lnTo>
                    <a:lnTo>
                      <a:pt x="5641" y="5340"/>
                    </a:lnTo>
                    <a:lnTo>
                      <a:pt x="5962" y="5083"/>
                    </a:lnTo>
                    <a:lnTo>
                      <a:pt x="6241" y="4783"/>
                    </a:lnTo>
                    <a:lnTo>
                      <a:pt x="6520" y="4461"/>
                    </a:lnTo>
                    <a:lnTo>
                      <a:pt x="6734" y="4118"/>
                    </a:lnTo>
                    <a:lnTo>
                      <a:pt x="6820" y="3946"/>
                    </a:lnTo>
                    <a:lnTo>
                      <a:pt x="6884" y="3775"/>
                    </a:lnTo>
                    <a:lnTo>
                      <a:pt x="6949" y="3582"/>
                    </a:lnTo>
                    <a:lnTo>
                      <a:pt x="6991" y="3410"/>
                    </a:lnTo>
                    <a:lnTo>
                      <a:pt x="7013" y="3239"/>
                    </a:lnTo>
                    <a:lnTo>
                      <a:pt x="6991" y="3067"/>
                    </a:lnTo>
                    <a:lnTo>
                      <a:pt x="6970" y="2896"/>
                    </a:lnTo>
                    <a:lnTo>
                      <a:pt x="6927" y="2703"/>
                    </a:lnTo>
                    <a:lnTo>
                      <a:pt x="6863" y="2531"/>
                    </a:lnTo>
                    <a:lnTo>
                      <a:pt x="6777" y="2359"/>
                    </a:lnTo>
                    <a:lnTo>
                      <a:pt x="6584" y="1995"/>
                    </a:lnTo>
                    <a:lnTo>
                      <a:pt x="6348" y="1673"/>
                    </a:lnTo>
                    <a:lnTo>
                      <a:pt x="6112" y="1352"/>
                    </a:lnTo>
                    <a:lnTo>
                      <a:pt x="5855" y="1073"/>
                    </a:lnTo>
                    <a:lnTo>
                      <a:pt x="5619" y="837"/>
                    </a:lnTo>
                    <a:lnTo>
                      <a:pt x="5426" y="644"/>
                    </a:lnTo>
                    <a:lnTo>
                      <a:pt x="5190" y="451"/>
                    </a:lnTo>
                    <a:lnTo>
                      <a:pt x="4954" y="301"/>
                    </a:lnTo>
                    <a:lnTo>
                      <a:pt x="4718" y="172"/>
                    </a:lnTo>
                    <a:lnTo>
                      <a:pt x="4483" y="86"/>
                    </a:lnTo>
                    <a:lnTo>
                      <a:pt x="4225" y="43"/>
                    </a:lnTo>
                    <a:lnTo>
                      <a:pt x="3989" y="22"/>
                    </a:lnTo>
                    <a:lnTo>
                      <a:pt x="3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9" name="Google Shape;15329;p37"/>
              <p:cNvSpPr/>
              <p:nvPr/>
            </p:nvSpPr>
            <p:spPr>
              <a:xfrm>
                <a:off x="5107400" y="-1036325"/>
                <a:ext cx="106150" cy="12120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848" extrusionOk="0">
                    <a:moveTo>
                      <a:pt x="2252" y="1"/>
                    </a:moveTo>
                    <a:lnTo>
                      <a:pt x="2080" y="22"/>
                    </a:lnTo>
                    <a:lnTo>
                      <a:pt x="1930" y="65"/>
                    </a:lnTo>
                    <a:lnTo>
                      <a:pt x="1780" y="108"/>
                    </a:lnTo>
                    <a:lnTo>
                      <a:pt x="1651" y="215"/>
                    </a:lnTo>
                    <a:lnTo>
                      <a:pt x="1544" y="344"/>
                    </a:lnTo>
                    <a:lnTo>
                      <a:pt x="1480" y="473"/>
                    </a:lnTo>
                    <a:lnTo>
                      <a:pt x="1437" y="644"/>
                    </a:lnTo>
                    <a:lnTo>
                      <a:pt x="1437" y="794"/>
                    </a:lnTo>
                    <a:lnTo>
                      <a:pt x="1458" y="966"/>
                    </a:lnTo>
                    <a:lnTo>
                      <a:pt x="1523" y="1116"/>
                    </a:lnTo>
                    <a:lnTo>
                      <a:pt x="1587" y="1287"/>
                    </a:lnTo>
                    <a:lnTo>
                      <a:pt x="1759" y="1588"/>
                    </a:lnTo>
                    <a:lnTo>
                      <a:pt x="1759" y="1588"/>
                    </a:lnTo>
                    <a:lnTo>
                      <a:pt x="1608" y="1523"/>
                    </a:lnTo>
                    <a:lnTo>
                      <a:pt x="1437" y="1480"/>
                    </a:lnTo>
                    <a:lnTo>
                      <a:pt x="1265" y="1480"/>
                    </a:lnTo>
                    <a:lnTo>
                      <a:pt x="1115" y="1502"/>
                    </a:lnTo>
                    <a:lnTo>
                      <a:pt x="965" y="1545"/>
                    </a:lnTo>
                    <a:lnTo>
                      <a:pt x="815" y="1631"/>
                    </a:lnTo>
                    <a:lnTo>
                      <a:pt x="686" y="1716"/>
                    </a:lnTo>
                    <a:lnTo>
                      <a:pt x="579" y="1845"/>
                    </a:lnTo>
                    <a:lnTo>
                      <a:pt x="515" y="1995"/>
                    </a:lnTo>
                    <a:lnTo>
                      <a:pt x="493" y="2167"/>
                    </a:lnTo>
                    <a:lnTo>
                      <a:pt x="515" y="2317"/>
                    </a:lnTo>
                    <a:lnTo>
                      <a:pt x="558" y="2488"/>
                    </a:lnTo>
                    <a:lnTo>
                      <a:pt x="622" y="2617"/>
                    </a:lnTo>
                    <a:lnTo>
                      <a:pt x="729" y="2746"/>
                    </a:lnTo>
                    <a:lnTo>
                      <a:pt x="858" y="2831"/>
                    </a:lnTo>
                    <a:lnTo>
                      <a:pt x="1008" y="2874"/>
                    </a:lnTo>
                    <a:lnTo>
                      <a:pt x="751" y="3089"/>
                    </a:lnTo>
                    <a:lnTo>
                      <a:pt x="515" y="3325"/>
                    </a:lnTo>
                    <a:lnTo>
                      <a:pt x="322" y="3582"/>
                    </a:lnTo>
                    <a:lnTo>
                      <a:pt x="150" y="3861"/>
                    </a:lnTo>
                    <a:lnTo>
                      <a:pt x="86" y="3989"/>
                    </a:lnTo>
                    <a:lnTo>
                      <a:pt x="43" y="4118"/>
                    </a:lnTo>
                    <a:lnTo>
                      <a:pt x="0" y="4247"/>
                    </a:lnTo>
                    <a:lnTo>
                      <a:pt x="22" y="4397"/>
                    </a:lnTo>
                    <a:lnTo>
                      <a:pt x="64" y="4504"/>
                    </a:lnTo>
                    <a:lnTo>
                      <a:pt x="150" y="4611"/>
                    </a:lnTo>
                    <a:lnTo>
                      <a:pt x="257" y="4697"/>
                    </a:lnTo>
                    <a:lnTo>
                      <a:pt x="365" y="4761"/>
                    </a:lnTo>
                    <a:lnTo>
                      <a:pt x="515" y="4804"/>
                    </a:lnTo>
                    <a:lnTo>
                      <a:pt x="643" y="4826"/>
                    </a:lnTo>
                    <a:lnTo>
                      <a:pt x="794" y="4847"/>
                    </a:lnTo>
                    <a:lnTo>
                      <a:pt x="944" y="4826"/>
                    </a:lnTo>
                    <a:lnTo>
                      <a:pt x="1244" y="4783"/>
                    </a:lnTo>
                    <a:lnTo>
                      <a:pt x="1523" y="4697"/>
                    </a:lnTo>
                    <a:lnTo>
                      <a:pt x="1823" y="4568"/>
                    </a:lnTo>
                    <a:lnTo>
                      <a:pt x="2080" y="4397"/>
                    </a:lnTo>
                    <a:lnTo>
                      <a:pt x="2337" y="4225"/>
                    </a:lnTo>
                    <a:lnTo>
                      <a:pt x="2573" y="4032"/>
                    </a:lnTo>
                    <a:lnTo>
                      <a:pt x="2809" y="3818"/>
                    </a:lnTo>
                    <a:lnTo>
                      <a:pt x="3024" y="3582"/>
                    </a:lnTo>
                    <a:lnTo>
                      <a:pt x="3410" y="3132"/>
                    </a:lnTo>
                    <a:lnTo>
                      <a:pt x="3603" y="2896"/>
                    </a:lnTo>
                    <a:lnTo>
                      <a:pt x="3774" y="2638"/>
                    </a:lnTo>
                    <a:lnTo>
                      <a:pt x="3946" y="2360"/>
                    </a:lnTo>
                    <a:lnTo>
                      <a:pt x="4074" y="2081"/>
                    </a:lnTo>
                    <a:lnTo>
                      <a:pt x="4160" y="1802"/>
                    </a:lnTo>
                    <a:lnTo>
                      <a:pt x="4225" y="1523"/>
                    </a:lnTo>
                    <a:lnTo>
                      <a:pt x="4246" y="1373"/>
                    </a:lnTo>
                    <a:lnTo>
                      <a:pt x="4225" y="1245"/>
                    </a:lnTo>
                    <a:lnTo>
                      <a:pt x="4182" y="1116"/>
                    </a:lnTo>
                    <a:lnTo>
                      <a:pt x="4139" y="1009"/>
                    </a:lnTo>
                    <a:lnTo>
                      <a:pt x="4053" y="901"/>
                    </a:lnTo>
                    <a:lnTo>
                      <a:pt x="3967" y="794"/>
                    </a:lnTo>
                    <a:lnTo>
                      <a:pt x="3753" y="601"/>
                    </a:lnTo>
                    <a:lnTo>
                      <a:pt x="3517" y="430"/>
                    </a:lnTo>
                    <a:lnTo>
                      <a:pt x="3260" y="280"/>
                    </a:lnTo>
                    <a:lnTo>
                      <a:pt x="3002" y="172"/>
                    </a:lnTo>
                    <a:lnTo>
                      <a:pt x="2766" y="87"/>
                    </a:lnTo>
                    <a:lnTo>
                      <a:pt x="2595" y="44"/>
                    </a:lnTo>
                    <a:lnTo>
                      <a:pt x="24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0" name="Google Shape;15330;p37"/>
              <p:cNvSpPr/>
              <p:nvPr/>
            </p:nvSpPr>
            <p:spPr>
              <a:xfrm>
                <a:off x="5107400" y="-1036325"/>
                <a:ext cx="106150" cy="12120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848" fill="none" extrusionOk="0">
                    <a:moveTo>
                      <a:pt x="2766" y="87"/>
                    </a:moveTo>
                    <a:lnTo>
                      <a:pt x="2766" y="87"/>
                    </a:lnTo>
                    <a:lnTo>
                      <a:pt x="2595" y="44"/>
                    </a:lnTo>
                    <a:lnTo>
                      <a:pt x="2423" y="1"/>
                    </a:lnTo>
                    <a:lnTo>
                      <a:pt x="2252" y="1"/>
                    </a:lnTo>
                    <a:lnTo>
                      <a:pt x="2080" y="22"/>
                    </a:lnTo>
                    <a:lnTo>
                      <a:pt x="1930" y="65"/>
                    </a:lnTo>
                    <a:lnTo>
                      <a:pt x="1780" y="108"/>
                    </a:lnTo>
                    <a:lnTo>
                      <a:pt x="1651" y="215"/>
                    </a:lnTo>
                    <a:lnTo>
                      <a:pt x="1544" y="344"/>
                    </a:lnTo>
                    <a:lnTo>
                      <a:pt x="1544" y="344"/>
                    </a:lnTo>
                    <a:lnTo>
                      <a:pt x="1480" y="473"/>
                    </a:lnTo>
                    <a:lnTo>
                      <a:pt x="1437" y="644"/>
                    </a:lnTo>
                    <a:lnTo>
                      <a:pt x="1437" y="794"/>
                    </a:lnTo>
                    <a:lnTo>
                      <a:pt x="1458" y="966"/>
                    </a:lnTo>
                    <a:lnTo>
                      <a:pt x="1523" y="1116"/>
                    </a:lnTo>
                    <a:lnTo>
                      <a:pt x="1587" y="1287"/>
                    </a:lnTo>
                    <a:lnTo>
                      <a:pt x="1759" y="1588"/>
                    </a:lnTo>
                    <a:lnTo>
                      <a:pt x="1759" y="1588"/>
                    </a:lnTo>
                    <a:lnTo>
                      <a:pt x="1608" y="1523"/>
                    </a:lnTo>
                    <a:lnTo>
                      <a:pt x="1437" y="1480"/>
                    </a:lnTo>
                    <a:lnTo>
                      <a:pt x="1265" y="1480"/>
                    </a:lnTo>
                    <a:lnTo>
                      <a:pt x="1115" y="1502"/>
                    </a:lnTo>
                    <a:lnTo>
                      <a:pt x="965" y="1545"/>
                    </a:lnTo>
                    <a:lnTo>
                      <a:pt x="815" y="1631"/>
                    </a:lnTo>
                    <a:lnTo>
                      <a:pt x="686" y="1716"/>
                    </a:lnTo>
                    <a:lnTo>
                      <a:pt x="579" y="1845"/>
                    </a:lnTo>
                    <a:lnTo>
                      <a:pt x="579" y="1845"/>
                    </a:lnTo>
                    <a:lnTo>
                      <a:pt x="515" y="1995"/>
                    </a:lnTo>
                    <a:lnTo>
                      <a:pt x="493" y="2167"/>
                    </a:lnTo>
                    <a:lnTo>
                      <a:pt x="515" y="2317"/>
                    </a:lnTo>
                    <a:lnTo>
                      <a:pt x="558" y="2488"/>
                    </a:lnTo>
                    <a:lnTo>
                      <a:pt x="622" y="2617"/>
                    </a:lnTo>
                    <a:lnTo>
                      <a:pt x="729" y="2746"/>
                    </a:lnTo>
                    <a:lnTo>
                      <a:pt x="858" y="2831"/>
                    </a:lnTo>
                    <a:lnTo>
                      <a:pt x="1008" y="2874"/>
                    </a:lnTo>
                    <a:lnTo>
                      <a:pt x="1008" y="2874"/>
                    </a:lnTo>
                    <a:lnTo>
                      <a:pt x="751" y="3089"/>
                    </a:lnTo>
                    <a:lnTo>
                      <a:pt x="515" y="3325"/>
                    </a:lnTo>
                    <a:lnTo>
                      <a:pt x="322" y="3582"/>
                    </a:lnTo>
                    <a:lnTo>
                      <a:pt x="150" y="3861"/>
                    </a:lnTo>
                    <a:lnTo>
                      <a:pt x="150" y="3861"/>
                    </a:lnTo>
                    <a:lnTo>
                      <a:pt x="86" y="3989"/>
                    </a:lnTo>
                    <a:lnTo>
                      <a:pt x="43" y="4118"/>
                    </a:lnTo>
                    <a:lnTo>
                      <a:pt x="0" y="4247"/>
                    </a:lnTo>
                    <a:lnTo>
                      <a:pt x="22" y="4397"/>
                    </a:lnTo>
                    <a:lnTo>
                      <a:pt x="22" y="4397"/>
                    </a:lnTo>
                    <a:lnTo>
                      <a:pt x="64" y="4504"/>
                    </a:lnTo>
                    <a:lnTo>
                      <a:pt x="150" y="4611"/>
                    </a:lnTo>
                    <a:lnTo>
                      <a:pt x="257" y="4697"/>
                    </a:lnTo>
                    <a:lnTo>
                      <a:pt x="365" y="4761"/>
                    </a:lnTo>
                    <a:lnTo>
                      <a:pt x="515" y="4804"/>
                    </a:lnTo>
                    <a:lnTo>
                      <a:pt x="643" y="4826"/>
                    </a:lnTo>
                    <a:lnTo>
                      <a:pt x="794" y="4847"/>
                    </a:lnTo>
                    <a:lnTo>
                      <a:pt x="944" y="4826"/>
                    </a:lnTo>
                    <a:lnTo>
                      <a:pt x="944" y="4826"/>
                    </a:lnTo>
                    <a:lnTo>
                      <a:pt x="1244" y="4783"/>
                    </a:lnTo>
                    <a:lnTo>
                      <a:pt x="1523" y="4697"/>
                    </a:lnTo>
                    <a:lnTo>
                      <a:pt x="1823" y="4568"/>
                    </a:lnTo>
                    <a:lnTo>
                      <a:pt x="2080" y="4397"/>
                    </a:lnTo>
                    <a:lnTo>
                      <a:pt x="2337" y="4225"/>
                    </a:lnTo>
                    <a:lnTo>
                      <a:pt x="2573" y="4032"/>
                    </a:lnTo>
                    <a:lnTo>
                      <a:pt x="2809" y="3818"/>
                    </a:lnTo>
                    <a:lnTo>
                      <a:pt x="3024" y="3582"/>
                    </a:lnTo>
                    <a:lnTo>
                      <a:pt x="3024" y="3582"/>
                    </a:lnTo>
                    <a:lnTo>
                      <a:pt x="3410" y="3132"/>
                    </a:lnTo>
                    <a:lnTo>
                      <a:pt x="3603" y="2896"/>
                    </a:lnTo>
                    <a:lnTo>
                      <a:pt x="3774" y="2638"/>
                    </a:lnTo>
                    <a:lnTo>
                      <a:pt x="3946" y="2360"/>
                    </a:lnTo>
                    <a:lnTo>
                      <a:pt x="4074" y="2081"/>
                    </a:lnTo>
                    <a:lnTo>
                      <a:pt x="4160" y="1802"/>
                    </a:lnTo>
                    <a:lnTo>
                      <a:pt x="4225" y="1523"/>
                    </a:lnTo>
                    <a:lnTo>
                      <a:pt x="4225" y="1523"/>
                    </a:lnTo>
                    <a:lnTo>
                      <a:pt x="4246" y="1373"/>
                    </a:lnTo>
                    <a:lnTo>
                      <a:pt x="4225" y="1245"/>
                    </a:lnTo>
                    <a:lnTo>
                      <a:pt x="4182" y="1116"/>
                    </a:lnTo>
                    <a:lnTo>
                      <a:pt x="4139" y="1009"/>
                    </a:lnTo>
                    <a:lnTo>
                      <a:pt x="4053" y="901"/>
                    </a:lnTo>
                    <a:lnTo>
                      <a:pt x="3967" y="794"/>
                    </a:lnTo>
                    <a:lnTo>
                      <a:pt x="3753" y="601"/>
                    </a:lnTo>
                    <a:lnTo>
                      <a:pt x="3517" y="430"/>
                    </a:lnTo>
                    <a:lnTo>
                      <a:pt x="3260" y="280"/>
                    </a:lnTo>
                    <a:lnTo>
                      <a:pt x="3002" y="172"/>
                    </a:lnTo>
                    <a:lnTo>
                      <a:pt x="2766" y="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1" name="Google Shape;15331;p37"/>
              <p:cNvSpPr/>
              <p:nvPr/>
            </p:nvSpPr>
            <p:spPr>
              <a:xfrm>
                <a:off x="5037700" y="-1078675"/>
                <a:ext cx="720000" cy="485725"/>
              </a:xfrm>
              <a:custGeom>
                <a:avLst/>
                <a:gdLst/>
                <a:ahLst/>
                <a:cxnLst/>
                <a:rect l="l" t="t" r="r" b="b"/>
                <a:pathLst>
                  <a:path w="28800" h="19429" extrusionOk="0">
                    <a:moveTo>
                      <a:pt x="13875" y="1"/>
                    </a:moveTo>
                    <a:lnTo>
                      <a:pt x="13103" y="44"/>
                    </a:lnTo>
                    <a:lnTo>
                      <a:pt x="12331" y="108"/>
                    </a:lnTo>
                    <a:lnTo>
                      <a:pt x="11580" y="215"/>
                    </a:lnTo>
                    <a:lnTo>
                      <a:pt x="10830" y="344"/>
                    </a:lnTo>
                    <a:lnTo>
                      <a:pt x="10465" y="430"/>
                    </a:lnTo>
                    <a:lnTo>
                      <a:pt x="10079" y="537"/>
                    </a:lnTo>
                    <a:lnTo>
                      <a:pt x="9693" y="665"/>
                    </a:lnTo>
                    <a:lnTo>
                      <a:pt x="9307" y="816"/>
                    </a:lnTo>
                    <a:lnTo>
                      <a:pt x="8900" y="987"/>
                    </a:lnTo>
                    <a:lnTo>
                      <a:pt x="8514" y="1159"/>
                    </a:lnTo>
                    <a:lnTo>
                      <a:pt x="8085" y="1395"/>
                    </a:lnTo>
                    <a:lnTo>
                      <a:pt x="7656" y="1630"/>
                    </a:lnTo>
                    <a:lnTo>
                      <a:pt x="7377" y="1823"/>
                    </a:lnTo>
                    <a:lnTo>
                      <a:pt x="7055" y="2038"/>
                    </a:lnTo>
                    <a:lnTo>
                      <a:pt x="6648" y="2360"/>
                    </a:lnTo>
                    <a:lnTo>
                      <a:pt x="6133" y="2746"/>
                    </a:lnTo>
                    <a:lnTo>
                      <a:pt x="5554" y="3239"/>
                    </a:lnTo>
                    <a:lnTo>
                      <a:pt x="4954" y="3796"/>
                    </a:lnTo>
                    <a:lnTo>
                      <a:pt x="4289" y="4418"/>
                    </a:lnTo>
                    <a:lnTo>
                      <a:pt x="3646" y="5126"/>
                    </a:lnTo>
                    <a:lnTo>
                      <a:pt x="3303" y="5512"/>
                    </a:lnTo>
                    <a:lnTo>
                      <a:pt x="2981" y="5919"/>
                    </a:lnTo>
                    <a:lnTo>
                      <a:pt x="2659" y="6327"/>
                    </a:lnTo>
                    <a:lnTo>
                      <a:pt x="2338" y="6777"/>
                    </a:lnTo>
                    <a:lnTo>
                      <a:pt x="2038" y="7227"/>
                    </a:lnTo>
                    <a:lnTo>
                      <a:pt x="1759" y="7699"/>
                    </a:lnTo>
                    <a:lnTo>
                      <a:pt x="1480" y="8171"/>
                    </a:lnTo>
                    <a:lnTo>
                      <a:pt x="1223" y="8686"/>
                    </a:lnTo>
                    <a:lnTo>
                      <a:pt x="965" y="9200"/>
                    </a:lnTo>
                    <a:lnTo>
                      <a:pt x="751" y="9736"/>
                    </a:lnTo>
                    <a:lnTo>
                      <a:pt x="558" y="10272"/>
                    </a:lnTo>
                    <a:lnTo>
                      <a:pt x="365" y="10851"/>
                    </a:lnTo>
                    <a:lnTo>
                      <a:pt x="236" y="11430"/>
                    </a:lnTo>
                    <a:lnTo>
                      <a:pt x="108" y="12009"/>
                    </a:lnTo>
                    <a:lnTo>
                      <a:pt x="43" y="12610"/>
                    </a:lnTo>
                    <a:lnTo>
                      <a:pt x="0" y="13167"/>
                    </a:lnTo>
                    <a:lnTo>
                      <a:pt x="22" y="13682"/>
                    </a:lnTo>
                    <a:lnTo>
                      <a:pt x="86" y="14175"/>
                    </a:lnTo>
                    <a:lnTo>
                      <a:pt x="193" y="14647"/>
                    </a:lnTo>
                    <a:lnTo>
                      <a:pt x="343" y="15097"/>
                    </a:lnTo>
                    <a:lnTo>
                      <a:pt x="536" y="15505"/>
                    </a:lnTo>
                    <a:lnTo>
                      <a:pt x="751" y="15912"/>
                    </a:lnTo>
                    <a:lnTo>
                      <a:pt x="1008" y="16277"/>
                    </a:lnTo>
                    <a:lnTo>
                      <a:pt x="1308" y="16620"/>
                    </a:lnTo>
                    <a:lnTo>
                      <a:pt x="1609" y="16941"/>
                    </a:lnTo>
                    <a:lnTo>
                      <a:pt x="1952" y="17220"/>
                    </a:lnTo>
                    <a:lnTo>
                      <a:pt x="2338" y="17499"/>
                    </a:lnTo>
                    <a:lnTo>
                      <a:pt x="2724" y="17756"/>
                    </a:lnTo>
                    <a:lnTo>
                      <a:pt x="3131" y="17971"/>
                    </a:lnTo>
                    <a:lnTo>
                      <a:pt x="3560" y="18185"/>
                    </a:lnTo>
                    <a:lnTo>
                      <a:pt x="3989" y="18378"/>
                    </a:lnTo>
                    <a:lnTo>
                      <a:pt x="4439" y="18550"/>
                    </a:lnTo>
                    <a:lnTo>
                      <a:pt x="4911" y="18700"/>
                    </a:lnTo>
                    <a:lnTo>
                      <a:pt x="5383" y="18850"/>
                    </a:lnTo>
                    <a:lnTo>
                      <a:pt x="5855" y="18979"/>
                    </a:lnTo>
                    <a:lnTo>
                      <a:pt x="6348" y="19064"/>
                    </a:lnTo>
                    <a:lnTo>
                      <a:pt x="6820" y="19172"/>
                    </a:lnTo>
                    <a:lnTo>
                      <a:pt x="7313" y="19236"/>
                    </a:lnTo>
                    <a:lnTo>
                      <a:pt x="8256" y="19365"/>
                    </a:lnTo>
                    <a:lnTo>
                      <a:pt x="9178" y="19407"/>
                    </a:lnTo>
                    <a:lnTo>
                      <a:pt x="10036" y="19429"/>
                    </a:lnTo>
                    <a:lnTo>
                      <a:pt x="10830" y="19429"/>
                    </a:lnTo>
                    <a:lnTo>
                      <a:pt x="13617" y="19300"/>
                    </a:lnTo>
                    <a:lnTo>
                      <a:pt x="15762" y="19214"/>
                    </a:lnTo>
                    <a:lnTo>
                      <a:pt x="18528" y="19086"/>
                    </a:lnTo>
                    <a:lnTo>
                      <a:pt x="19321" y="19043"/>
                    </a:lnTo>
                    <a:lnTo>
                      <a:pt x="20179" y="18936"/>
                    </a:lnTo>
                    <a:lnTo>
                      <a:pt x="21101" y="18807"/>
                    </a:lnTo>
                    <a:lnTo>
                      <a:pt x="22023" y="18614"/>
                    </a:lnTo>
                    <a:lnTo>
                      <a:pt x="22495" y="18485"/>
                    </a:lnTo>
                    <a:lnTo>
                      <a:pt x="22967" y="18357"/>
                    </a:lnTo>
                    <a:lnTo>
                      <a:pt x="23439" y="18207"/>
                    </a:lnTo>
                    <a:lnTo>
                      <a:pt x="23910" y="18035"/>
                    </a:lnTo>
                    <a:lnTo>
                      <a:pt x="24361" y="17864"/>
                    </a:lnTo>
                    <a:lnTo>
                      <a:pt x="24811" y="17671"/>
                    </a:lnTo>
                    <a:lnTo>
                      <a:pt x="25261" y="17456"/>
                    </a:lnTo>
                    <a:lnTo>
                      <a:pt x="25669" y="17242"/>
                    </a:lnTo>
                    <a:lnTo>
                      <a:pt x="26076" y="16984"/>
                    </a:lnTo>
                    <a:lnTo>
                      <a:pt x="26462" y="16727"/>
                    </a:lnTo>
                    <a:lnTo>
                      <a:pt x="26827" y="16427"/>
                    </a:lnTo>
                    <a:lnTo>
                      <a:pt x="27170" y="16127"/>
                    </a:lnTo>
                    <a:lnTo>
                      <a:pt x="27491" y="15805"/>
                    </a:lnTo>
                    <a:lnTo>
                      <a:pt x="27770" y="15462"/>
                    </a:lnTo>
                    <a:lnTo>
                      <a:pt x="28028" y="15097"/>
                    </a:lnTo>
                    <a:lnTo>
                      <a:pt x="28263" y="14711"/>
                    </a:lnTo>
                    <a:lnTo>
                      <a:pt x="28456" y="14304"/>
                    </a:lnTo>
                    <a:lnTo>
                      <a:pt x="28607" y="13875"/>
                    </a:lnTo>
                    <a:lnTo>
                      <a:pt x="28714" y="13425"/>
                    </a:lnTo>
                    <a:lnTo>
                      <a:pt x="28778" y="12931"/>
                    </a:lnTo>
                    <a:lnTo>
                      <a:pt x="28800" y="12438"/>
                    </a:lnTo>
                    <a:lnTo>
                      <a:pt x="28778" y="11924"/>
                    </a:lnTo>
                    <a:lnTo>
                      <a:pt x="28692" y="11366"/>
                    </a:lnTo>
                    <a:lnTo>
                      <a:pt x="28564" y="10787"/>
                    </a:lnTo>
                    <a:lnTo>
                      <a:pt x="28414" y="10229"/>
                    </a:lnTo>
                    <a:lnTo>
                      <a:pt x="28221" y="9672"/>
                    </a:lnTo>
                    <a:lnTo>
                      <a:pt x="28006" y="9136"/>
                    </a:lnTo>
                    <a:lnTo>
                      <a:pt x="27770" y="8621"/>
                    </a:lnTo>
                    <a:lnTo>
                      <a:pt x="27577" y="8257"/>
                    </a:lnTo>
                    <a:lnTo>
                      <a:pt x="27363" y="7871"/>
                    </a:lnTo>
                    <a:lnTo>
                      <a:pt x="27148" y="7506"/>
                    </a:lnTo>
                    <a:lnTo>
                      <a:pt x="26934" y="7163"/>
                    </a:lnTo>
                    <a:lnTo>
                      <a:pt x="26462" y="6477"/>
                    </a:lnTo>
                    <a:lnTo>
                      <a:pt x="25969" y="5833"/>
                    </a:lnTo>
                    <a:lnTo>
                      <a:pt x="25454" y="5233"/>
                    </a:lnTo>
                    <a:lnTo>
                      <a:pt x="24918" y="4675"/>
                    </a:lnTo>
                    <a:lnTo>
                      <a:pt x="24382" y="4161"/>
                    </a:lnTo>
                    <a:lnTo>
                      <a:pt x="23846" y="3689"/>
                    </a:lnTo>
                    <a:lnTo>
                      <a:pt x="23739" y="3560"/>
                    </a:lnTo>
                    <a:lnTo>
                      <a:pt x="23417" y="3303"/>
                    </a:lnTo>
                    <a:lnTo>
                      <a:pt x="22774" y="2788"/>
                    </a:lnTo>
                    <a:lnTo>
                      <a:pt x="22173" y="2360"/>
                    </a:lnTo>
                    <a:lnTo>
                      <a:pt x="21616" y="1974"/>
                    </a:lnTo>
                    <a:lnTo>
                      <a:pt x="21123" y="1652"/>
                    </a:lnTo>
                    <a:lnTo>
                      <a:pt x="20415" y="1223"/>
                    </a:lnTo>
                    <a:lnTo>
                      <a:pt x="20136" y="1094"/>
                    </a:lnTo>
                    <a:lnTo>
                      <a:pt x="19686" y="880"/>
                    </a:lnTo>
                    <a:lnTo>
                      <a:pt x="19257" y="708"/>
                    </a:lnTo>
                    <a:lnTo>
                      <a:pt x="18807" y="558"/>
                    </a:lnTo>
                    <a:lnTo>
                      <a:pt x="18378" y="430"/>
                    </a:lnTo>
                    <a:lnTo>
                      <a:pt x="17970" y="322"/>
                    </a:lnTo>
                    <a:lnTo>
                      <a:pt x="17542" y="237"/>
                    </a:lnTo>
                    <a:lnTo>
                      <a:pt x="17134" y="172"/>
                    </a:lnTo>
                    <a:lnTo>
                      <a:pt x="16748" y="129"/>
                    </a:lnTo>
                    <a:lnTo>
                      <a:pt x="15955" y="65"/>
                    </a:lnTo>
                    <a:lnTo>
                      <a:pt x="15226" y="44"/>
                    </a:lnTo>
                    <a:lnTo>
                      <a:pt x="138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2" name="Google Shape;15332;p37"/>
              <p:cNvSpPr/>
              <p:nvPr/>
            </p:nvSpPr>
            <p:spPr>
              <a:xfrm>
                <a:off x="5037700" y="-1078675"/>
                <a:ext cx="720000" cy="485725"/>
              </a:xfrm>
              <a:custGeom>
                <a:avLst/>
                <a:gdLst/>
                <a:ahLst/>
                <a:cxnLst/>
                <a:rect l="l" t="t" r="r" b="b"/>
                <a:pathLst>
                  <a:path w="28800" h="19429" fill="none" extrusionOk="0">
                    <a:moveTo>
                      <a:pt x="18528" y="19086"/>
                    </a:moveTo>
                    <a:lnTo>
                      <a:pt x="18528" y="19086"/>
                    </a:lnTo>
                    <a:lnTo>
                      <a:pt x="15762" y="19214"/>
                    </a:lnTo>
                    <a:lnTo>
                      <a:pt x="15762" y="19214"/>
                    </a:lnTo>
                    <a:lnTo>
                      <a:pt x="13617" y="19300"/>
                    </a:lnTo>
                    <a:lnTo>
                      <a:pt x="13617" y="19300"/>
                    </a:lnTo>
                    <a:lnTo>
                      <a:pt x="10830" y="19429"/>
                    </a:lnTo>
                    <a:lnTo>
                      <a:pt x="10830" y="19429"/>
                    </a:lnTo>
                    <a:lnTo>
                      <a:pt x="10036" y="19429"/>
                    </a:lnTo>
                    <a:lnTo>
                      <a:pt x="9178" y="19407"/>
                    </a:lnTo>
                    <a:lnTo>
                      <a:pt x="8256" y="19365"/>
                    </a:lnTo>
                    <a:lnTo>
                      <a:pt x="7313" y="19236"/>
                    </a:lnTo>
                    <a:lnTo>
                      <a:pt x="6820" y="19172"/>
                    </a:lnTo>
                    <a:lnTo>
                      <a:pt x="6348" y="19064"/>
                    </a:lnTo>
                    <a:lnTo>
                      <a:pt x="5855" y="18979"/>
                    </a:lnTo>
                    <a:lnTo>
                      <a:pt x="5383" y="18850"/>
                    </a:lnTo>
                    <a:lnTo>
                      <a:pt x="4911" y="18700"/>
                    </a:lnTo>
                    <a:lnTo>
                      <a:pt x="4439" y="18550"/>
                    </a:lnTo>
                    <a:lnTo>
                      <a:pt x="3989" y="18378"/>
                    </a:lnTo>
                    <a:lnTo>
                      <a:pt x="3560" y="18185"/>
                    </a:lnTo>
                    <a:lnTo>
                      <a:pt x="3131" y="17971"/>
                    </a:lnTo>
                    <a:lnTo>
                      <a:pt x="2724" y="17756"/>
                    </a:lnTo>
                    <a:lnTo>
                      <a:pt x="2338" y="17499"/>
                    </a:lnTo>
                    <a:lnTo>
                      <a:pt x="1952" y="17220"/>
                    </a:lnTo>
                    <a:lnTo>
                      <a:pt x="1609" y="16941"/>
                    </a:lnTo>
                    <a:lnTo>
                      <a:pt x="1308" y="16620"/>
                    </a:lnTo>
                    <a:lnTo>
                      <a:pt x="1008" y="16277"/>
                    </a:lnTo>
                    <a:lnTo>
                      <a:pt x="751" y="15912"/>
                    </a:lnTo>
                    <a:lnTo>
                      <a:pt x="536" y="15505"/>
                    </a:lnTo>
                    <a:lnTo>
                      <a:pt x="343" y="15097"/>
                    </a:lnTo>
                    <a:lnTo>
                      <a:pt x="193" y="14647"/>
                    </a:lnTo>
                    <a:lnTo>
                      <a:pt x="86" y="14175"/>
                    </a:lnTo>
                    <a:lnTo>
                      <a:pt x="22" y="13682"/>
                    </a:lnTo>
                    <a:lnTo>
                      <a:pt x="0" y="13167"/>
                    </a:lnTo>
                    <a:lnTo>
                      <a:pt x="43" y="12610"/>
                    </a:lnTo>
                    <a:lnTo>
                      <a:pt x="108" y="12009"/>
                    </a:lnTo>
                    <a:lnTo>
                      <a:pt x="108" y="12009"/>
                    </a:lnTo>
                    <a:lnTo>
                      <a:pt x="236" y="11430"/>
                    </a:lnTo>
                    <a:lnTo>
                      <a:pt x="365" y="10851"/>
                    </a:lnTo>
                    <a:lnTo>
                      <a:pt x="558" y="10272"/>
                    </a:lnTo>
                    <a:lnTo>
                      <a:pt x="751" y="9736"/>
                    </a:lnTo>
                    <a:lnTo>
                      <a:pt x="965" y="9200"/>
                    </a:lnTo>
                    <a:lnTo>
                      <a:pt x="1223" y="8686"/>
                    </a:lnTo>
                    <a:lnTo>
                      <a:pt x="1480" y="8171"/>
                    </a:lnTo>
                    <a:lnTo>
                      <a:pt x="1759" y="7699"/>
                    </a:lnTo>
                    <a:lnTo>
                      <a:pt x="2038" y="7227"/>
                    </a:lnTo>
                    <a:lnTo>
                      <a:pt x="2338" y="6777"/>
                    </a:lnTo>
                    <a:lnTo>
                      <a:pt x="2659" y="6327"/>
                    </a:lnTo>
                    <a:lnTo>
                      <a:pt x="2981" y="5919"/>
                    </a:lnTo>
                    <a:lnTo>
                      <a:pt x="3303" y="5512"/>
                    </a:lnTo>
                    <a:lnTo>
                      <a:pt x="3646" y="5126"/>
                    </a:lnTo>
                    <a:lnTo>
                      <a:pt x="4289" y="4418"/>
                    </a:lnTo>
                    <a:lnTo>
                      <a:pt x="4954" y="3796"/>
                    </a:lnTo>
                    <a:lnTo>
                      <a:pt x="5554" y="3239"/>
                    </a:lnTo>
                    <a:lnTo>
                      <a:pt x="6133" y="2746"/>
                    </a:lnTo>
                    <a:lnTo>
                      <a:pt x="6648" y="2360"/>
                    </a:lnTo>
                    <a:lnTo>
                      <a:pt x="7055" y="2038"/>
                    </a:lnTo>
                    <a:lnTo>
                      <a:pt x="7377" y="1823"/>
                    </a:lnTo>
                    <a:lnTo>
                      <a:pt x="7656" y="1630"/>
                    </a:lnTo>
                    <a:lnTo>
                      <a:pt x="7656" y="1630"/>
                    </a:lnTo>
                    <a:lnTo>
                      <a:pt x="8085" y="1395"/>
                    </a:lnTo>
                    <a:lnTo>
                      <a:pt x="8514" y="1159"/>
                    </a:lnTo>
                    <a:lnTo>
                      <a:pt x="8900" y="987"/>
                    </a:lnTo>
                    <a:lnTo>
                      <a:pt x="9307" y="816"/>
                    </a:lnTo>
                    <a:lnTo>
                      <a:pt x="9693" y="665"/>
                    </a:lnTo>
                    <a:lnTo>
                      <a:pt x="10079" y="537"/>
                    </a:lnTo>
                    <a:lnTo>
                      <a:pt x="10465" y="430"/>
                    </a:lnTo>
                    <a:lnTo>
                      <a:pt x="10830" y="344"/>
                    </a:lnTo>
                    <a:lnTo>
                      <a:pt x="11580" y="215"/>
                    </a:lnTo>
                    <a:lnTo>
                      <a:pt x="12331" y="108"/>
                    </a:lnTo>
                    <a:lnTo>
                      <a:pt x="13103" y="44"/>
                    </a:lnTo>
                    <a:lnTo>
                      <a:pt x="13875" y="1"/>
                    </a:lnTo>
                    <a:lnTo>
                      <a:pt x="13875" y="1"/>
                    </a:lnTo>
                    <a:lnTo>
                      <a:pt x="15226" y="44"/>
                    </a:lnTo>
                    <a:lnTo>
                      <a:pt x="15955" y="65"/>
                    </a:lnTo>
                    <a:lnTo>
                      <a:pt x="16748" y="129"/>
                    </a:lnTo>
                    <a:lnTo>
                      <a:pt x="17134" y="172"/>
                    </a:lnTo>
                    <a:lnTo>
                      <a:pt x="17542" y="237"/>
                    </a:lnTo>
                    <a:lnTo>
                      <a:pt x="17970" y="322"/>
                    </a:lnTo>
                    <a:lnTo>
                      <a:pt x="18378" y="430"/>
                    </a:lnTo>
                    <a:lnTo>
                      <a:pt x="18807" y="558"/>
                    </a:lnTo>
                    <a:lnTo>
                      <a:pt x="19257" y="708"/>
                    </a:lnTo>
                    <a:lnTo>
                      <a:pt x="19686" y="880"/>
                    </a:lnTo>
                    <a:lnTo>
                      <a:pt x="20136" y="1094"/>
                    </a:lnTo>
                    <a:lnTo>
                      <a:pt x="20136" y="1094"/>
                    </a:lnTo>
                    <a:lnTo>
                      <a:pt x="20415" y="1223"/>
                    </a:lnTo>
                    <a:lnTo>
                      <a:pt x="21123" y="1652"/>
                    </a:lnTo>
                    <a:lnTo>
                      <a:pt x="21616" y="1974"/>
                    </a:lnTo>
                    <a:lnTo>
                      <a:pt x="22173" y="2360"/>
                    </a:lnTo>
                    <a:lnTo>
                      <a:pt x="22774" y="2788"/>
                    </a:lnTo>
                    <a:lnTo>
                      <a:pt x="23417" y="3303"/>
                    </a:lnTo>
                    <a:lnTo>
                      <a:pt x="23417" y="3303"/>
                    </a:lnTo>
                    <a:lnTo>
                      <a:pt x="23739" y="3560"/>
                    </a:lnTo>
                    <a:lnTo>
                      <a:pt x="23739" y="3560"/>
                    </a:lnTo>
                    <a:lnTo>
                      <a:pt x="23846" y="3689"/>
                    </a:lnTo>
                    <a:lnTo>
                      <a:pt x="23846" y="3689"/>
                    </a:lnTo>
                    <a:lnTo>
                      <a:pt x="24382" y="4161"/>
                    </a:lnTo>
                    <a:lnTo>
                      <a:pt x="24918" y="4675"/>
                    </a:lnTo>
                    <a:lnTo>
                      <a:pt x="25454" y="5233"/>
                    </a:lnTo>
                    <a:lnTo>
                      <a:pt x="25969" y="5833"/>
                    </a:lnTo>
                    <a:lnTo>
                      <a:pt x="26462" y="6477"/>
                    </a:lnTo>
                    <a:lnTo>
                      <a:pt x="26934" y="7163"/>
                    </a:lnTo>
                    <a:lnTo>
                      <a:pt x="27148" y="7506"/>
                    </a:lnTo>
                    <a:lnTo>
                      <a:pt x="27363" y="7871"/>
                    </a:lnTo>
                    <a:lnTo>
                      <a:pt x="27577" y="8257"/>
                    </a:lnTo>
                    <a:lnTo>
                      <a:pt x="27770" y="8621"/>
                    </a:lnTo>
                    <a:lnTo>
                      <a:pt x="27770" y="8621"/>
                    </a:lnTo>
                    <a:lnTo>
                      <a:pt x="28006" y="9136"/>
                    </a:lnTo>
                    <a:lnTo>
                      <a:pt x="28221" y="9672"/>
                    </a:lnTo>
                    <a:lnTo>
                      <a:pt x="28414" y="10229"/>
                    </a:lnTo>
                    <a:lnTo>
                      <a:pt x="28564" y="10787"/>
                    </a:lnTo>
                    <a:lnTo>
                      <a:pt x="28564" y="10787"/>
                    </a:lnTo>
                    <a:lnTo>
                      <a:pt x="28692" y="11366"/>
                    </a:lnTo>
                    <a:lnTo>
                      <a:pt x="28778" y="11924"/>
                    </a:lnTo>
                    <a:lnTo>
                      <a:pt x="28800" y="12438"/>
                    </a:lnTo>
                    <a:lnTo>
                      <a:pt x="28778" y="12931"/>
                    </a:lnTo>
                    <a:lnTo>
                      <a:pt x="28714" y="13425"/>
                    </a:lnTo>
                    <a:lnTo>
                      <a:pt x="28607" y="13875"/>
                    </a:lnTo>
                    <a:lnTo>
                      <a:pt x="28456" y="14304"/>
                    </a:lnTo>
                    <a:lnTo>
                      <a:pt x="28263" y="14711"/>
                    </a:lnTo>
                    <a:lnTo>
                      <a:pt x="28028" y="15097"/>
                    </a:lnTo>
                    <a:lnTo>
                      <a:pt x="27770" y="15462"/>
                    </a:lnTo>
                    <a:lnTo>
                      <a:pt x="27491" y="15805"/>
                    </a:lnTo>
                    <a:lnTo>
                      <a:pt x="27170" y="16127"/>
                    </a:lnTo>
                    <a:lnTo>
                      <a:pt x="26827" y="16427"/>
                    </a:lnTo>
                    <a:lnTo>
                      <a:pt x="26462" y="16727"/>
                    </a:lnTo>
                    <a:lnTo>
                      <a:pt x="26076" y="16984"/>
                    </a:lnTo>
                    <a:lnTo>
                      <a:pt x="25669" y="17242"/>
                    </a:lnTo>
                    <a:lnTo>
                      <a:pt x="25261" y="17456"/>
                    </a:lnTo>
                    <a:lnTo>
                      <a:pt x="24811" y="17671"/>
                    </a:lnTo>
                    <a:lnTo>
                      <a:pt x="24361" y="17864"/>
                    </a:lnTo>
                    <a:lnTo>
                      <a:pt x="23910" y="18035"/>
                    </a:lnTo>
                    <a:lnTo>
                      <a:pt x="23439" y="18207"/>
                    </a:lnTo>
                    <a:lnTo>
                      <a:pt x="22967" y="18357"/>
                    </a:lnTo>
                    <a:lnTo>
                      <a:pt x="22495" y="18485"/>
                    </a:lnTo>
                    <a:lnTo>
                      <a:pt x="22023" y="18614"/>
                    </a:lnTo>
                    <a:lnTo>
                      <a:pt x="21101" y="18807"/>
                    </a:lnTo>
                    <a:lnTo>
                      <a:pt x="20179" y="18936"/>
                    </a:lnTo>
                    <a:lnTo>
                      <a:pt x="19321" y="19043"/>
                    </a:lnTo>
                    <a:lnTo>
                      <a:pt x="18528" y="190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3" name="Google Shape;15333;p37"/>
              <p:cNvSpPr/>
              <p:nvPr/>
            </p:nvSpPr>
            <p:spPr>
              <a:xfrm>
                <a:off x="5310025" y="-1126925"/>
                <a:ext cx="17212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5834" extrusionOk="0">
                    <a:moveTo>
                      <a:pt x="4225" y="1"/>
                    </a:moveTo>
                    <a:lnTo>
                      <a:pt x="3989" y="22"/>
                    </a:lnTo>
                    <a:lnTo>
                      <a:pt x="3775" y="65"/>
                    </a:lnTo>
                    <a:lnTo>
                      <a:pt x="3582" y="151"/>
                    </a:lnTo>
                    <a:lnTo>
                      <a:pt x="3389" y="280"/>
                    </a:lnTo>
                    <a:lnTo>
                      <a:pt x="3217" y="408"/>
                    </a:lnTo>
                    <a:lnTo>
                      <a:pt x="3067" y="558"/>
                    </a:lnTo>
                    <a:lnTo>
                      <a:pt x="2939" y="730"/>
                    </a:lnTo>
                    <a:lnTo>
                      <a:pt x="2810" y="901"/>
                    </a:lnTo>
                    <a:lnTo>
                      <a:pt x="2596" y="1287"/>
                    </a:lnTo>
                    <a:lnTo>
                      <a:pt x="2403" y="1673"/>
                    </a:lnTo>
                    <a:lnTo>
                      <a:pt x="2381" y="1352"/>
                    </a:lnTo>
                    <a:lnTo>
                      <a:pt x="2338" y="1180"/>
                    </a:lnTo>
                    <a:lnTo>
                      <a:pt x="2295" y="1030"/>
                    </a:lnTo>
                    <a:lnTo>
                      <a:pt x="2231" y="880"/>
                    </a:lnTo>
                    <a:lnTo>
                      <a:pt x="2145" y="773"/>
                    </a:lnTo>
                    <a:lnTo>
                      <a:pt x="2038" y="666"/>
                    </a:lnTo>
                    <a:lnTo>
                      <a:pt x="1888" y="623"/>
                    </a:lnTo>
                    <a:lnTo>
                      <a:pt x="1781" y="601"/>
                    </a:lnTo>
                    <a:lnTo>
                      <a:pt x="1674" y="601"/>
                    </a:lnTo>
                    <a:lnTo>
                      <a:pt x="1566" y="623"/>
                    </a:lnTo>
                    <a:lnTo>
                      <a:pt x="1459" y="666"/>
                    </a:lnTo>
                    <a:lnTo>
                      <a:pt x="1266" y="794"/>
                    </a:lnTo>
                    <a:lnTo>
                      <a:pt x="1095" y="944"/>
                    </a:lnTo>
                    <a:lnTo>
                      <a:pt x="859" y="1180"/>
                    </a:lnTo>
                    <a:lnTo>
                      <a:pt x="666" y="1438"/>
                    </a:lnTo>
                    <a:lnTo>
                      <a:pt x="494" y="1716"/>
                    </a:lnTo>
                    <a:lnTo>
                      <a:pt x="344" y="2016"/>
                    </a:lnTo>
                    <a:lnTo>
                      <a:pt x="215" y="2317"/>
                    </a:lnTo>
                    <a:lnTo>
                      <a:pt x="108" y="2617"/>
                    </a:lnTo>
                    <a:lnTo>
                      <a:pt x="44" y="2939"/>
                    </a:lnTo>
                    <a:lnTo>
                      <a:pt x="1" y="3260"/>
                    </a:lnTo>
                    <a:lnTo>
                      <a:pt x="408" y="4054"/>
                    </a:lnTo>
                    <a:lnTo>
                      <a:pt x="365" y="4097"/>
                    </a:lnTo>
                    <a:lnTo>
                      <a:pt x="323" y="4139"/>
                    </a:lnTo>
                    <a:lnTo>
                      <a:pt x="258" y="4268"/>
                    </a:lnTo>
                    <a:lnTo>
                      <a:pt x="258" y="4418"/>
                    </a:lnTo>
                    <a:lnTo>
                      <a:pt x="301" y="4547"/>
                    </a:lnTo>
                    <a:lnTo>
                      <a:pt x="365" y="4676"/>
                    </a:lnTo>
                    <a:lnTo>
                      <a:pt x="451" y="4783"/>
                    </a:lnTo>
                    <a:lnTo>
                      <a:pt x="666" y="4954"/>
                    </a:lnTo>
                    <a:lnTo>
                      <a:pt x="944" y="5190"/>
                    </a:lnTo>
                    <a:lnTo>
                      <a:pt x="1245" y="5405"/>
                    </a:lnTo>
                    <a:lnTo>
                      <a:pt x="1566" y="5598"/>
                    </a:lnTo>
                    <a:lnTo>
                      <a:pt x="1716" y="5683"/>
                    </a:lnTo>
                    <a:lnTo>
                      <a:pt x="1888" y="5726"/>
                    </a:lnTo>
                    <a:lnTo>
                      <a:pt x="2210" y="5812"/>
                    </a:lnTo>
                    <a:lnTo>
                      <a:pt x="2510" y="5834"/>
                    </a:lnTo>
                    <a:lnTo>
                      <a:pt x="2832" y="5812"/>
                    </a:lnTo>
                    <a:lnTo>
                      <a:pt x="3153" y="5769"/>
                    </a:lnTo>
                    <a:lnTo>
                      <a:pt x="3475" y="5683"/>
                    </a:lnTo>
                    <a:lnTo>
                      <a:pt x="3775" y="5576"/>
                    </a:lnTo>
                    <a:lnTo>
                      <a:pt x="4075" y="5469"/>
                    </a:lnTo>
                    <a:lnTo>
                      <a:pt x="4375" y="5340"/>
                    </a:lnTo>
                    <a:lnTo>
                      <a:pt x="4826" y="5104"/>
                    </a:lnTo>
                    <a:lnTo>
                      <a:pt x="5255" y="4869"/>
                    </a:lnTo>
                    <a:lnTo>
                      <a:pt x="5662" y="4590"/>
                    </a:lnTo>
                    <a:lnTo>
                      <a:pt x="5855" y="4440"/>
                    </a:lnTo>
                    <a:lnTo>
                      <a:pt x="6027" y="4290"/>
                    </a:lnTo>
                    <a:lnTo>
                      <a:pt x="6198" y="4097"/>
                    </a:lnTo>
                    <a:lnTo>
                      <a:pt x="6370" y="3904"/>
                    </a:lnTo>
                    <a:lnTo>
                      <a:pt x="6498" y="3711"/>
                    </a:lnTo>
                    <a:lnTo>
                      <a:pt x="6627" y="3496"/>
                    </a:lnTo>
                    <a:lnTo>
                      <a:pt x="6713" y="3260"/>
                    </a:lnTo>
                    <a:lnTo>
                      <a:pt x="6799" y="3046"/>
                    </a:lnTo>
                    <a:lnTo>
                      <a:pt x="6863" y="2810"/>
                    </a:lnTo>
                    <a:lnTo>
                      <a:pt x="6884" y="2553"/>
                    </a:lnTo>
                    <a:lnTo>
                      <a:pt x="6863" y="2295"/>
                    </a:lnTo>
                    <a:lnTo>
                      <a:pt x="6842" y="2145"/>
                    </a:lnTo>
                    <a:lnTo>
                      <a:pt x="6799" y="2038"/>
                    </a:lnTo>
                    <a:lnTo>
                      <a:pt x="6734" y="1909"/>
                    </a:lnTo>
                    <a:lnTo>
                      <a:pt x="6670" y="1802"/>
                    </a:lnTo>
                    <a:lnTo>
                      <a:pt x="6584" y="1695"/>
                    </a:lnTo>
                    <a:lnTo>
                      <a:pt x="6477" y="1630"/>
                    </a:lnTo>
                    <a:lnTo>
                      <a:pt x="6305" y="1545"/>
                    </a:lnTo>
                    <a:lnTo>
                      <a:pt x="6134" y="1523"/>
                    </a:lnTo>
                    <a:lnTo>
                      <a:pt x="5962" y="1545"/>
                    </a:lnTo>
                    <a:lnTo>
                      <a:pt x="5769" y="1588"/>
                    </a:lnTo>
                    <a:lnTo>
                      <a:pt x="5598" y="1652"/>
                    </a:lnTo>
                    <a:lnTo>
                      <a:pt x="5426" y="1759"/>
                    </a:lnTo>
                    <a:lnTo>
                      <a:pt x="5255" y="1845"/>
                    </a:lnTo>
                    <a:lnTo>
                      <a:pt x="5105" y="1974"/>
                    </a:lnTo>
                    <a:lnTo>
                      <a:pt x="5190" y="1545"/>
                    </a:lnTo>
                    <a:lnTo>
                      <a:pt x="5233" y="1309"/>
                    </a:lnTo>
                    <a:lnTo>
                      <a:pt x="5233" y="1094"/>
                    </a:lnTo>
                    <a:lnTo>
                      <a:pt x="5233" y="880"/>
                    </a:lnTo>
                    <a:lnTo>
                      <a:pt x="5190" y="666"/>
                    </a:lnTo>
                    <a:lnTo>
                      <a:pt x="5105" y="473"/>
                    </a:lnTo>
                    <a:lnTo>
                      <a:pt x="4976" y="301"/>
                    </a:lnTo>
                    <a:lnTo>
                      <a:pt x="4912" y="237"/>
                    </a:lnTo>
                    <a:lnTo>
                      <a:pt x="4826" y="172"/>
                    </a:lnTo>
                    <a:lnTo>
                      <a:pt x="4633" y="65"/>
                    </a:lnTo>
                    <a:lnTo>
                      <a:pt x="4440" y="22"/>
                    </a:lnTo>
                    <a:lnTo>
                      <a:pt x="42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4" name="Google Shape;15334;p37"/>
              <p:cNvSpPr/>
              <p:nvPr/>
            </p:nvSpPr>
            <p:spPr>
              <a:xfrm>
                <a:off x="5310025" y="-1126925"/>
                <a:ext cx="17212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5834" fill="none" extrusionOk="0">
                    <a:moveTo>
                      <a:pt x="1" y="3260"/>
                    </a:moveTo>
                    <a:lnTo>
                      <a:pt x="1" y="3260"/>
                    </a:lnTo>
                    <a:lnTo>
                      <a:pt x="44" y="2939"/>
                    </a:lnTo>
                    <a:lnTo>
                      <a:pt x="108" y="2617"/>
                    </a:lnTo>
                    <a:lnTo>
                      <a:pt x="215" y="2317"/>
                    </a:lnTo>
                    <a:lnTo>
                      <a:pt x="344" y="2016"/>
                    </a:lnTo>
                    <a:lnTo>
                      <a:pt x="494" y="1716"/>
                    </a:lnTo>
                    <a:lnTo>
                      <a:pt x="666" y="1438"/>
                    </a:lnTo>
                    <a:lnTo>
                      <a:pt x="859" y="1180"/>
                    </a:lnTo>
                    <a:lnTo>
                      <a:pt x="1095" y="944"/>
                    </a:lnTo>
                    <a:lnTo>
                      <a:pt x="1095" y="944"/>
                    </a:lnTo>
                    <a:lnTo>
                      <a:pt x="1266" y="794"/>
                    </a:lnTo>
                    <a:lnTo>
                      <a:pt x="1459" y="666"/>
                    </a:lnTo>
                    <a:lnTo>
                      <a:pt x="1566" y="623"/>
                    </a:lnTo>
                    <a:lnTo>
                      <a:pt x="1674" y="601"/>
                    </a:lnTo>
                    <a:lnTo>
                      <a:pt x="1781" y="601"/>
                    </a:lnTo>
                    <a:lnTo>
                      <a:pt x="1888" y="623"/>
                    </a:lnTo>
                    <a:lnTo>
                      <a:pt x="1888" y="623"/>
                    </a:lnTo>
                    <a:lnTo>
                      <a:pt x="2038" y="666"/>
                    </a:lnTo>
                    <a:lnTo>
                      <a:pt x="2145" y="773"/>
                    </a:lnTo>
                    <a:lnTo>
                      <a:pt x="2231" y="880"/>
                    </a:lnTo>
                    <a:lnTo>
                      <a:pt x="2295" y="1030"/>
                    </a:lnTo>
                    <a:lnTo>
                      <a:pt x="2338" y="1180"/>
                    </a:lnTo>
                    <a:lnTo>
                      <a:pt x="2381" y="1352"/>
                    </a:lnTo>
                    <a:lnTo>
                      <a:pt x="2403" y="1673"/>
                    </a:lnTo>
                    <a:lnTo>
                      <a:pt x="2403" y="1673"/>
                    </a:lnTo>
                    <a:lnTo>
                      <a:pt x="2596" y="1287"/>
                    </a:lnTo>
                    <a:lnTo>
                      <a:pt x="2810" y="901"/>
                    </a:lnTo>
                    <a:lnTo>
                      <a:pt x="2939" y="730"/>
                    </a:lnTo>
                    <a:lnTo>
                      <a:pt x="3067" y="558"/>
                    </a:lnTo>
                    <a:lnTo>
                      <a:pt x="3217" y="408"/>
                    </a:lnTo>
                    <a:lnTo>
                      <a:pt x="3389" y="280"/>
                    </a:lnTo>
                    <a:lnTo>
                      <a:pt x="3389" y="280"/>
                    </a:lnTo>
                    <a:lnTo>
                      <a:pt x="3582" y="151"/>
                    </a:lnTo>
                    <a:lnTo>
                      <a:pt x="3775" y="65"/>
                    </a:lnTo>
                    <a:lnTo>
                      <a:pt x="3989" y="22"/>
                    </a:lnTo>
                    <a:lnTo>
                      <a:pt x="4225" y="1"/>
                    </a:lnTo>
                    <a:lnTo>
                      <a:pt x="4440" y="22"/>
                    </a:lnTo>
                    <a:lnTo>
                      <a:pt x="4633" y="65"/>
                    </a:lnTo>
                    <a:lnTo>
                      <a:pt x="4826" y="172"/>
                    </a:lnTo>
                    <a:lnTo>
                      <a:pt x="4912" y="237"/>
                    </a:lnTo>
                    <a:lnTo>
                      <a:pt x="4976" y="301"/>
                    </a:lnTo>
                    <a:lnTo>
                      <a:pt x="4976" y="301"/>
                    </a:lnTo>
                    <a:lnTo>
                      <a:pt x="5105" y="473"/>
                    </a:lnTo>
                    <a:lnTo>
                      <a:pt x="5190" y="666"/>
                    </a:lnTo>
                    <a:lnTo>
                      <a:pt x="5233" y="880"/>
                    </a:lnTo>
                    <a:lnTo>
                      <a:pt x="5233" y="1094"/>
                    </a:lnTo>
                    <a:lnTo>
                      <a:pt x="5233" y="1309"/>
                    </a:lnTo>
                    <a:lnTo>
                      <a:pt x="5190" y="1545"/>
                    </a:lnTo>
                    <a:lnTo>
                      <a:pt x="5105" y="1974"/>
                    </a:lnTo>
                    <a:lnTo>
                      <a:pt x="5105" y="1974"/>
                    </a:lnTo>
                    <a:lnTo>
                      <a:pt x="5255" y="1845"/>
                    </a:lnTo>
                    <a:lnTo>
                      <a:pt x="5426" y="1759"/>
                    </a:lnTo>
                    <a:lnTo>
                      <a:pt x="5598" y="1652"/>
                    </a:lnTo>
                    <a:lnTo>
                      <a:pt x="5769" y="1588"/>
                    </a:lnTo>
                    <a:lnTo>
                      <a:pt x="5962" y="1545"/>
                    </a:lnTo>
                    <a:lnTo>
                      <a:pt x="6134" y="1523"/>
                    </a:lnTo>
                    <a:lnTo>
                      <a:pt x="6305" y="1545"/>
                    </a:lnTo>
                    <a:lnTo>
                      <a:pt x="6477" y="1630"/>
                    </a:lnTo>
                    <a:lnTo>
                      <a:pt x="6477" y="1630"/>
                    </a:lnTo>
                    <a:lnTo>
                      <a:pt x="6584" y="1695"/>
                    </a:lnTo>
                    <a:lnTo>
                      <a:pt x="6670" y="1802"/>
                    </a:lnTo>
                    <a:lnTo>
                      <a:pt x="6734" y="1909"/>
                    </a:lnTo>
                    <a:lnTo>
                      <a:pt x="6799" y="2038"/>
                    </a:lnTo>
                    <a:lnTo>
                      <a:pt x="6842" y="2145"/>
                    </a:lnTo>
                    <a:lnTo>
                      <a:pt x="6863" y="2295"/>
                    </a:lnTo>
                    <a:lnTo>
                      <a:pt x="6884" y="2553"/>
                    </a:lnTo>
                    <a:lnTo>
                      <a:pt x="6884" y="2553"/>
                    </a:lnTo>
                    <a:lnTo>
                      <a:pt x="6863" y="2810"/>
                    </a:lnTo>
                    <a:lnTo>
                      <a:pt x="6799" y="3046"/>
                    </a:lnTo>
                    <a:lnTo>
                      <a:pt x="6713" y="3260"/>
                    </a:lnTo>
                    <a:lnTo>
                      <a:pt x="6627" y="3496"/>
                    </a:lnTo>
                    <a:lnTo>
                      <a:pt x="6498" y="3711"/>
                    </a:lnTo>
                    <a:lnTo>
                      <a:pt x="6370" y="3904"/>
                    </a:lnTo>
                    <a:lnTo>
                      <a:pt x="6198" y="4097"/>
                    </a:lnTo>
                    <a:lnTo>
                      <a:pt x="6027" y="4290"/>
                    </a:lnTo>
                    <a:lnTo>
                      <a:pt x="6027" y="4290"/>
                    </a:lnTo>
                    <a:lnTo>
                      <a:pt x="5855" y="4440"/>
                    </a:lnTo>
                    <a:lnTo>
                      <a:pt x="5662" y="4590"/>
                    </a:lnTo>
                    <a:lnTo>
                      <a:pt x="5255" y="4869"/>
                    </a:lnTo>
                    <a:lnTo>
                      <a:pt x="4826" y="5104"/>
                    </a:lnTo>
                    <a:lnTo>
                      <a:pt x="4375" y="5340"/>
                    </a:lnTo>
                    <a:lnTo>
                      <a:pt x="4375" y="5340"/>
                    </a:lnTo>
                    <a:lnTo>
                      <a:pt x="4075" y="5469"/>
                    </a:lnTo>
                    <a:lnTo>
                      <a:pt x="3775" y="5576"/>
                    </a:lnTo>
                    <a:lnTo>
                      <a:pt x="3475" y="5683"/>
                    </a:lnTo>
                    <a:lnTo>
                      <a:pt x="3153" y="5769"/>
                    </a:lnTo>
                    <a:lnTo>
                      <a:pt x="2832" y="5812"/>
                    </a:lnTo>
                    <a:lnTo>
                      <a:pt x="2510" y="5834"/>
                    </a:lnTo>
                    <a:lnTo>
                      <a:pt x="2210" y="5812"/>
                    </a:lnTo>
                    <a:lnTo>
                      <a:pt x="1888" y="5726"/>
                    </a:lnTo>
                    <a:lnTo>
                      <a:pt x="1888" y="5726"/>
                    </a:lnTo>
                    <a:lnTo>
                      <a:pt x="1716" y="5683"/>
                    </a:lnTo>
                    <a:lnTo>
                      <a:pt x="1566" y="5598"/>
                    </a:lnTo>
                    <a:lnTo>
                      <a:pt x="1245" y="5405"/>
                    </a:lnTo>
                    <a:lnTo>
                      <a:pt x="944" y="5190"/>
                    </a:lnTo>
                    <a:lnTo>
                      <a:pt x="666" y="4954"/>
                    </a:lnTo>
                    <a:lnTo>
                      <a:pt x="666" y="4954"/>
                    </a:lnTo>
                    <a:lnTo>
                      <a:pt x="451" y="4783"/>
                    </a:lnTo>
                    <a:lnTo>
                      <a:pt x="365" y="4676"/>
                    </a:lnTo>
                    <a:lnTo>
                      <a:pt x="301" y="4547"/>
                    </a:lnTo>
                    <a:lnTo>
                      <a:pt x="301" y="4547"/>
                    </a:lnTo>
                    <a:lnTo>
                      <a:pt x="258" y="4418"/>
                    </a:lnTo>
                    <a:lnTo>
                      <a:pt x="258" y="4268"/>
                    </a:lnTo>
                    <a:lnTo>
                      <a:pt x="323" y="4139"/>
                    </a:lnTo>
                    <a:lnTo>
                      <a:pt x="365" y="4097"/>
                    </a:lnTo>
                    <a:lnTo>
                      <a:pt x="408" y="40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5" name="Google Shape;15335;p37"/>
              <p:cNvSpPr/>
              <p:nvPr/>
            </p:nvSpPr>
            <p:spPr>
              <a:xfrm>
                <a:off x="5623125" y="-996100"/>
                <a:ext cx="80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58" extrusionOk="0">
                    <a:moveTo>
                      <a:pt x="0" y="0"/>
                    </a:moveTo>
                    <a:lnTo>
                      <a:pt x="322" y="257"/>
                    </a:lnTo>
                    <a:lnTo>
                      <a:pt x="322" y="172"/>
                    </a:lnTo>
                    <a:lnTo>
                      <a:pt x="279" y="86"/>
                    </a:lnTo>
                    <a:lnTo>
                      <a:pt x="215" y="4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DDA3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6" name="Google Shape;15336;p37"/>
              <p:cNvSpPr/>
              <p:nvPr/>
            </p:nvSpPr>
            <p:spPr>
              <a:xfrm>
                <a:off x="5623125" y="-996100"/>
                <a:ext cx="80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58" fill="none" extrusionOk="0">
                    <a:moveTo>
                      <a:pt x="12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22" y="257"/>
                    </a:lnTo>
                    <a:lnTo>
                      <a:pt x="322" y="257"/>
                    </a:lnTo>
                    <a:lnTo>
                      <a:pt x="322" y="257"/>
                    </a:lnTo>
                    <a:lnTo>
                      <a:pt x="322" y="172"/>
                    </a:lnTo>
                    <a:lnTo>
                      <a:pt x="279" y="86"/>
                    </a:lnTo>
                    <a:lnTo>
                      <a:pt x="215" y="4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7" name="Google Shape;15337;p37"/>
              <p:cNvSpPr/>
              <p:nvPr/>
            </p:nvSpPr>
            <p:spPr>
              <a:xfrm>
                <a:off x="5512150" y="-996100"/>
                <a:ext cx="219825" cy="218200"/>
              </a:xfrm>
              <a:custGeom>
                <a:avLst/>
                <a:gdLst/>
                <a:ahLst/>
                <a:cxnLst/>
                <a:rect l="l" t="t" r="r" b="b"/>
                <a:pathLst>
                  <a:path w="8793" h="8728" extrusionOk="0">
                    <a:moveTo>
                      <a:pt x="4439" y="0"/>
                    </a:moveTo>
                    <a:lnTo>
                      <a:pt x="4117" y="22"/>
                    </a:lnTo>
                    <a:lnTo>
                      <a:pt x="3817" y="64"/>
                    </a:lnTo>
                    <a:lnTo>
                      <a:pt x="3496" y="129"/>
                    </a:lnTo>
                    <a:lnTo>
                      <a:pt x="3195" y="193"/>
                    </a:lnTo>
                    <a:lnTo>
                      <a:pt x="2895" y="300"/>
                    </a:lnTo>
                    <a:lnTo>
                      <a:pt x="2595" y="429"/>
                    </a:lnTo>
                    <a:lnTo>
                      <a:pt x="2316" y="558"/>
                    </a:lnTo>
                    <a:lnTo>
                      <a:pt x="2037" y="729"/>
                    </a:lnTo>
                    <a:lnTo>
                      <a:pt x="1759" y="922"/>
                    </a:lnTo>
                    <a:lnTo>
                      <a:pt x="1501" y="1115"/>
                    </a:lnTo>
                    <a:lnTo>
                      <a:pt x="1265" y="1351"/>
                    </a:lnTo>
                    <a:lnTo>
                      <a:pt x="1051" y="1587"/>
                    </a:lnTo>
                    <a:lnTo>
                      <a:pt x="837" y="1844"/>
                    </a:lnTo>
                    <a:lnTo>
                      <a:pt x="665" y="2123"/>
                    </a:lnTo>
                    <a:lnTo>
                      <a:pt x="493" y="2402"/>
                    </a:lnTo>
                    <a:lnTo>
                      <a:pt x="343" y="2702"/>
                    </a:lnTo>
                    <a:lnTo>
                      <a:pt x="215" y="3024"/>
                    </a:lnTo>
                    <a:lnTo>
                      <a:pt x="150" y="3260"/>
                    </a:lnTo>
                    <a:lnTo>
                      <a:pt x="86" y="3474"/>
                    </a:lnTo>
                    <a:lnTo>
                      <a:pt x="43" y="3710"/>
                    </a:lnTo>
                    <a:lnTo>
                      <a:pt x="22" y="3946"/>
                    </a:lnTo>
                    <a:lnTo>
                      <a:pt x="0" y="4267"/>
                    </a:lnTo>
                    <a:lnTo>
                      <a:pt x="0" y="4589"/>
                    </a:lnTo>
                    <a:lnTo>
                      <a:pt x="22" y="4911"/>
                    </a:lnTo>
                    <a:lnTo>
                      <a:pt x="86" y="5211"/>
                    </a:lnTo>
                    <a:lnTo>
                      <a:pt x="129" y="5468"/>
                    </a:lnTo>
                    <a:lnTo>
                      <a:pt x="215" y="5726"/>
                    </a:lnTo>
                    <a:lnTo>
                      <a:pt x="322" y="6026"/>
                    </a:lnTo>
                    <a:lnTo>
                      <a:pt x="429" y="6347"/>
                    </a:lnTo>
                    <a:lnTo>
                      <a:pt x="579" y="6669"/>
                    </a:lnTo>
                    <a:lnTo>
                      <a:pt x="729" y="6969"/>
                    </a:lnTo>
                    <a:lnTo>
                      <a:pt x="922" y="7248"/>
                    </a:lnTo>
                    <a:lnTo>
                      <a:pt x="1115" y="7527"/>
                    </a:lnTo>
                    <a:lnTo>
                      <a:pt x="1351" y="7784"/>
                    </a:lnTo>
                    <a:lnTo>
                      <a:pt x="1609" y="7999"/>
                    </a:lnTo>
                    <a:lnTo>
                      <a:pt x="1780" y="8127"/>
                    </a:lnTo>
                    <a:lnTo>
                      <a:pt x="1952" y="8235"/>
                    </a:lnTo>
                    <a:lnTo>
                      <a:pt x="2145" y="8320"/>
                    </a:lnTo>
                    <a:lnTo>
                      <a:pt x="2316" y="8406"/>
                    </a:lnTo>
                    <a:lnTo>
                      <a:pt x="2659" y="8535"/>
                    </a:lnTo>
                    <a:lnTo>
                      <a:pt x="3002" y="8621"/>
                    </a:lnTo>
                    <a:lnTo>
                      <a:pt x="3367" y="8685"/>
                    </a:lnTo>
                    <a:lnTo>
                      <a:pt x="3732" y="8706"/>
                    </a:lnTo>
                    <a:lnTo>
                      <a:pt x="3967" y="8728"/>
                    </a:lnTo>
                    <a:lnTo>
                      <a:pt x="4268" y="8706"/>
                    </a:lnTo>
                    <a:lnTo>
                      <a:pt x="4568" y="8685"/>
                    </a:lnTo>
                    <a:lnTo>
                      <a:pt x="4868" y="8642"/>
                    </a:lnTo>
                    <a:lnTo>
                      <a:pt x="5168" y="8578"/>
                    </a:lnTo>
                    <a:lnTo>
                      <a:pt x="5468" y="8492"/>
                    </a:lnTo>
                    <a:lnTo>
                      <a:pt x="5769" y="8406"/>
                    </a:lnTo>
                    <a:lnTo>
                      <a:pt x="6047" y="8277"/>
                    </a:lnTo>
                    <a:lnTo>
                      <a:pt x="6326" y="8149"/>
                    </a:lnTo>
                    <a:lnTo>
                      <a:pt x="6605" y="8020"/>
                    </a:lnTo>
                    <a:lnTo>
                      <a:pt x="6862" y="7849"/>
                    </a:lnTo>
                    <a:lnTo>
                      <a:pt x="7120" y="7677"/>
                    </a:lnTo>
                    <a:lnTo>
                      <a:pt x="7356" y="7505"/>
                    </a:lnTo>
                    <a:lnTo>
                      <a:pt x="7570" y="7312"/>
                    </a:lnTo>
                    <a:lnTo>
                      <a:pt x="7784" y="7098"/>
                    </a:lnTo>
                    <a:lnTo>
                      <a:pt x="7977" y="6862"/>
                    </a:lnTo>
                    <a:lnTo>
                      <a:pt x="8149" y="6626"/>
                    </a:lnTo>
                    <a:lnTo>
                      <a:pt x="8342" y="6369"/>
                    </a:lnTo>
                    <a:lnTo>
                      <a:pt x="8471" y="6112"/>
                    </a:lnTo>
                    <a:lnTo>
                      <a:pt x="8599" y="5854"/>
                    </a:lnTo>
                    <a:lnTo>
                      <a:pt x="8706" y="5597"/>
                    </a:lnTo>
                    <a:lnTo>
                      <a:pt x="8792" y="5318"/>
                    </a:lnTo>
                    <a:lnTo>
                      <a:pt x="8599" y="4954"/>
                    </a:lnTo>
                    <a:lnTo>
                      <a:pt x="8385" y="4568"/>
                    </a:lnTo>
                    <a:lnTo>
                      <a:pt x="8170" y="4203"/>
                    </a:lnTo>
                    <a:lnTo>
                      <a:pt x="7956" y="3860"/>
                    </a:lnTo>
                    <a:lnTo>
                      <a:pt x="7484" y="3174"/>
                    </a:lnTo>
                    <a:lnTo>
                      <a:pt x="6991" y="2530"/>
                    </a:lnTo>
                    <a:lnTo>
                      <a:pt x="6476" y="1930"/>
                    </a:lnTo>
                    <a:lnTo>
                      <a:pt x="5940" y="1372"/>
                    </a:lnTo>
                    <a:lnTo>
                      <a:pt x="5404" y="858"/>
                    </a:lnTo>
                    <a:lnTo>
                      <a:pt x="4868" y="386"/>
                    </a:lnTo>
                    <a:lnTo>
                      <a:pt x="4696" y="429"/>
                    </a:lnTo>
                    <a:lnTo>
                      <a:pt x="4632" y="450"/>
                    </a:lnTo>
                    <a:lnTo>
                      <a:pt x="4589" y="493"/>
                    </a:lnTo>
                    <a:lnTo>
                      <a:pt x="4718" y="343"/>
                    </a:lnTo>
                    <a:lnTo>
                      <a:pt x="4761" y="257"/>
                    </a:lnTo>
                    <a:lnTo>
                      <a:pt x="44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8" name="Google Shape;15338;p37"/>
              <p:cNvSpPr/>
              <p:nvPr/>
            </p:nvSpPr>
            <p:spPr>
              <a:xfrm>
                <a:off x="5512150" y="-996100"/>
                <a:ext cx="219825" cy="218200"/>
              </a:xfrm>
              <a:custGeom>
                <a:avLst/>
                <a:gdLst/>
                <a:ahLst/>
                <a:cxnLst/>
                <a:rect l="l" t="t" r="r" b="b"/>
                <a:pathLst>
                  <a:path w="8793" h="8728" fill="none" extrusionOk="0">
                    <a:moveTo>
                      <a:pt x="4439" y="0"/>
                    </a:moveTo>
                    <a:lnTo>
                      <a:pt x="4439" y="0"/>
                    </a:lnTo>
                    <a:lnTo>
                      <a:pt x="4117" y="22"/>
                    </a:lnTo>
                    <a:lnTo>
                      <a:pt x="3817" y="64"/>
                    </a:lnTo>
                    <a:lnTo>
                      <a:pt x="3496" y="129"/>
                    </a:lnTo>
                    <a:lnTo>
                      <a:pt x="3195" y="193"/>
                    </a:lnTo>
                    <a:lnTo>
                      <a:pt x="2895" y="300"/>
                    </a:lnTo>
                    <a:lnTo>
                      <a:pt x="2595" y="429"/>
                    </a:lnTo>
                    <a:lnTo>
                      <a:pt x="2316" y="558"/>
                    </a:lnTo>
                    <a:lnTo>
                      <a:pt x="2037" y="729"/>
                    </a:lnTo>
                    <a:lnTo>
                      <a:pt x="2037" y="729"/>
                    </a:lnTo>
                    <a:lnTo>
                      <a:pt x="1759" y="922"/>
                    </a:lnTo>
                    <a:lnTo>
                      <a:pt x="1501" y="1115"/>
                    </a:lnTo>
                    <a:lnTo>
                      <a:pt x="1265" y="1351"/>
                    </a:lnTo>
                    <a:lnTo>
                      <a:pt x="1051" y="1587"/>
                    </a:lnTo>
                    <a:lnTo>
                      <a:pt x="837" y="1844"/>
                    </a:lnTo>
                    <a:lnTo>
                      <a:pt x="665" y="2123"/>
                    </a:lnTo>
                    <a:lnTo>
                      <a:pt x="493" y="2402"/>
                    </a:lnTo>
                    <a:lnTo>
                      <a:pt x="343" y="2702"/>
                    </a:lnTo>
                    <a:lnTo>
                      <a:pt x="343" y="2702"/>
                    </a:lnTo>
                    <a:lnTo>
                      <a:pt x="215" y="3024"/>
                    </a:lnTo>
                    <a:lnTo>
                      <a:pt x="215" y="3024"/>
                    </a:lnTo>
                    <a:lnTo>
                      <a:pt x="150" y="3260"/>
                    </a:lnTo>
                    <a:lnTo>
                      <a:pt x="86" y="3474"/>
                    </a:lnTo>
                    <a:lnTo>
                      <a:pt x="43" y="3710"/>
                    </a:lnTo>
                    <a:lnTo>
                      <a:pt x="22" y="3946"/>
                    </a:lnTo>
                    <a:lnTo>
                      <a:pt x="22" y="3946"/>
                    </a:lnTo>
                    <a:lnTo>
                      <a:pt x="0" y="4267"/>
                    </a:lnTo>
                    <a:lnTo>
                      <a:pt x="0" y="4589"/>
                    </a:lnTo>
                    <a:lnTo>
                      <a:pt x="22" y="4911"/>
                    </a:lnTo>
                    <a:lnTo>
                      <a:pt x="86" y="5211"/>
                    </a:lnTo>
                    <a:lnTo>
                      <a:pt x="86" y="5211"/>
                    </a:lnTo>
                    <a:lnTo>
                      <a:pt x="129" y="5468"/>
                    </a:lnTo>
                    <a:lnTo>
                      <a:pt x="215" y="5726"/>
                    </a:lnTo>
                    <a:lnTo>
                      <a:pt x="215" y="5726"/>
                    </a:lnTo>
                    <a:lnTo>
                      <a:pt x="322" y="6026"/>
                    </a:lnTo>
                    <a:lnTo>
                      <a:pt x="429" y="6347"/>
                    </a:lnTo>
                    <a:lnTo>
                      <a:pt x="579" y="6669"/>
                    </a:lnTo>
                    <a:lnTo>
                      <a:pt x="729" y="6969"/>
                    </a:lnTo>
                    <a:lnTo>
                      <a:pt x="922" y="7248"/>
                    </a:lnTo>
                    <a:lnTo>
                      <a:pt x="1115" y="7527"/>
                    </a:lnTo>
                    <a:lnTo>
                      <a:pt x="1351" y="7784"/>
                    </a:lnTo>
                    <a:lnTo>
                      <a:pt x="1609" y="7999"/>
                    </a:lnTo>
                    <a:lnTo>
                      <a:pt x="1609" y="7999"/>
                    </a:lnTo>
                    <a:lnTo>
                      <a:pt x="1780" y="8127"/>
                    </a:lnTo>
                    <a:lnTo>
                      <a:pt x="1952" y="8235"/>
                    </a:lnTo>
                    <a:lnTo>
                      <a:pt x="2145" y="8320"/>
                    </a:lnTo>
                    <a:lnTo>
                      <a:pt x="2316" y="8406"/>
                    </a:lnTo>
                    <a:lnTo>
                      <a:pt x="2316" y="8406"/>
                    </a:lnTo>
                    <a:lnTo>
                      <a:pt x="2659" y="8535"/>
                    </a:lnTo>
                    <a:lnTo>
                      <a:pt x="3002" y="8621"/>
                    </a:lnTo>
                    <a:lnTo>
                      <a:pt x="3367" y="8685"/>
                    </a:lnTo>
                    <a:lnTo>
                      <a:pt x="3732" y="8706"/>
                    </a:lnTo>
                    <a:lnTo>
                      <a:pt x="3732" y="8706"/>
                    </a:lnTo>
                    <a:lnTo>
                      <a:pt x="3967" y="8728"/>
                    </a:lnTo>
                    <a:lnTo>
                      <a:pt x="3967" y="8728"/>
                    </a:lnTo>
                    <a:lnTo>
                      <a:pt x="4268" y="8706"/>
                    </a:lnTo>
                    <a:lnTo>
                      <a:pt x="4568" y="8685"/>
                    </a:lnTo>
                    <a:lnTo>
                      <a:pt x="4868" y="8642"/>
                    </a:lnTo>
                    <a:lnTo>
                      <a:pt x="5168" y="8578"/>
                    </a:lnTo>
                    <a:lnTo>
                      <a:pt x="5468" y="8492"/>
                    </a:lnTo>
                    <a:lnTo>
                      <a:pt x="5769" y="8406"/>
                    </a:lnTo>
                    <a:lnTo>
                      <a:pt x="6047" y="8277"/>
                    </a:lnTo>
                    <a:lnTo>
                      <a:pt x="6326" y="8149"/>
                    </a:lnTo>
                    <a:lnTo>
                      <a:pt x="6605" y="8020"/>
                    </a:lnTo>
                    <a:lnTo>
                      <a:pt x="6862" y="7849"/>
                    </a:lnTo>
                    <a:lnTo>
                      <a:pt x="7120" y="7677"/>
                    </a:lnTo>
                    <a:lnTo>
                      <a:pt x="7356" y="7505"/>
                    </a:lnTo>
                    <a:lnTo>
                      <a:pt x="7570" y="7312"/>
                    </a:lnTo>
                    <a:lnTo>
                      <a:pt x="7784" y="7098"/>
                    </a:lnTo>
                    <a:lnTo>
                      <a:pt x="7977" y="6862"/>
                    </a:lnTo>
                    <a:lnTo>
                      <a:pt x="8149" y="6626"/>
                    </a:lnTo>
                    <a:lnTo>
                      <a:pt x="8149" y="6626"/>
                    </a:lnTo>
                    <a:lnTo>
                      <a:pt x="8342" y="6369"/>
                    </a:lnTo>
                    <a:lnTo>
                      <a:pt x="8342" y="6369"/>
                    </a:lnTo>
                    <a:lnTo>
                      <a:pt x="8471" y="6112"/>
                    </a:lnTo>
                    <a:lnTo>
                      <a:pt x="8599" y="5854"/>
                    </a:lnTo>
                    <a:lnTo>
                      <a:pt x="8706" y="5597"/>
                    </a:lnTo>
                    <a:lnTo>
                      <a:pt x="8792" y="5318"/>
                    </a:lnTo>
                    <a:lnTo>
                      <a:pt x="8792" y="5318"/>
                    </a:lnTo>
                    <a:lnTo>
                      <a:pt x="8599" y="4954"/>
                    </a:lnTo>
                    <a:lnTo>
                      <a:pt x="8385" y="4568"/>
                    </a:lnTo>
                    <a:lnTo>
                      <a:pt x="8170" y="4203"/>
                    </a:lnTo>
                    <a:lnTo>
                      <a:pt x="7956" y="3860"/>
                    </a:lnTo>
                    <a:lnTo>
                      <a:pt x="7484" y="3174"/>
                    </a:lnTo>
                    <a:lnTo>
                      <a:pt x="6991" y="2530"/>
                    </a:lnTo>
                    <a:lnTo>
                      <a:pt x="6476" y="1930"/>
                    </a:lnTo>
                    <a:lnTo>
                      <a:pt x="5940" y="1372"/>
                    </a:lnTo>
                    <a:lnTo>
                      <a:pt x="5404" y="858"/>
                    </a:lnTo>
                    <a:lnTo>
                      <a:pt x="4868" y="386"/>
                    </a:lnTo>
                    <a:lnTo>
                      <a:pt x="4868" y="386"/>
                    </a:lnTo>
                    <a:lnTo>
                      <a:pt x="4868" y="386"/>
                    </a:lnTo>
                    <a:lnTo>
                      <a:pt x="4696" y="429"/>
                    </a:lnTo>
                    <a:lnTo>
                      <a:pt x="4632" y="450"/>
                    </a:lnTo>
                    <a:lnTo>
                      <a:pt x="4589" y="493"/>
                    </a:lnTo>
                    <a:lnTo>
                      <a:pt x="4589" y="493"/>
                    </a:lnTo>
                    <a:lnTo>
                      <a:pt x="4718" y="343"/>
                    </a:lnTo>
                    <a:lnTo>
                      <a:pt x="4718" y="343"/>
                    </a:lnTo>
                    <a:lnTo>
                      <a:pt x="4761" y="257"/>
                    </a:lnTo>
                    <a:lnTo>
                      <a:pt x="4761" y="257"/>
                    </a:lnTo>
                    <a:lnTo>
                      <a:pt x="4439" y="0"/>
                    </a:lnTo>
                    <a:lnTo>
                      <a:pt x="44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9" name="Google Shape;15339;p37"/>
              <p:cNvSpPr/>
              <p:nvPr/>
            </p:nvSpPr>
            <p:spPr>
              <a:xfrm>
                <a:off x="5586650" y="-901225"/>
                <a:ext cx="1249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2553" extrusionOk="0">
                    <a:moveTo>
                      <a:pt x="2703" y="1"/>
                    </a:moveTo>
                    <a:lnTo>
                      <a:pt x="2446" y="22"/>
                    </a:lnTo>
                    <a:lnTo>
                      <a:pt x="2188" y="22"/>
                    </a:lnTo>
                    <a:lnTo>
                      <a:pt x="1952" y="65"/>
                    </a:lnTo>
                    <a:lnTo>
                      <a:pt x="1716" y="108"/>
                    </a:lnTo>
                    <a:lnTo>
                      <a:pt x="1481" y="151"/>
                    </a:lnTo>
                    <a:lnTo>
                      <a:pt x="1266" y="215"/>
                    </a:lnTo>
                    <a:lnTo>
                      <a:pt x="1052" y="301"/>
                    </a:lnTo>
                    <a:lnTo>
                      <a:pt x="880" y="365"/>
                    </a:lnTo>
                    <a:lnTo>
                      <a:pt x="709" y="472"/>
                    </a:lnTo>
                    <a:lnTo>
                      <a:pt x="537" y="558"/>
                    </a:lnTo>
                    <a:lnTo>
                      <a:pt x="408" y="665"/>
                    </a:lnTo>
                    <a:lnTo>
                      <a:pt x="280" y="773"/>
                    </a:lnTo>
                    <a:lnTo>
                      <a:pt x="173" y="880"/>
                    </a:lnTo>
                    <a:lnTo>
                      <a:pt x="108" y="1009"/>
                    </a:lnTo>
                    <a:lnTo>
                      <a:pt x="44" y="1137"/>
                    </a:lnTo>
                    <a:lnTo>
                      <a:pt x="22" y="1266"/>
                    </a:lnTo>
                    <a:lnTo>
                      <a:pt x="1" y="1395"/>
                    </a:lnTo>
                    <a:lnTo>
                      <a:pt x="22" y="1523"/>
                    </a:lnTo>
                    <a:lnTo>
                      <a:pt x="65" y="1652"/>
                    </a:lnTo>
                    <a:lnTo>
                      <a:pt x="130" y="1759"/>
                    </a:lnTo>
                    <a:lnTo>
                      <a:pt x="215" y="1888"/>
                    </a:lnTo>
                    <a:lnTo>
                      <a:pt x="344" y="1995"/>
                    </a:lnTo>
                    <a:lnTo>
                      <a:pt x="473" y="2081"/>
                    </a:lnTo>
                    <a:lnTo>
                      <a:pt x="601" y="2166"/>
                    </a:lnTo>
                    <a:lnTo>
                      <a:pt x="773" y="2252"/>
                    </a:lnTo>
                    <a:lnTo>
                      <a:pt x="966" y="2338"/>
                    </a:lnTo>
                    <a:lnTo>
                      <a:pt x="1159" y="2402"/>
                    </a:lnTo>
                    <a:lnTo>
                      <a:pt x="1352" y="2445"/>
                    </a:lnTo>
                    <a:lnTo>
                      <a:pt x="1588" y="2488"/>
                    </a:lnTo>
                    <a:lnTo>
                      <a:pt x="1802" y="2531"/>
                    </a:lnTo>
                    <a:lnTo>
                      <a:pt x="2060" y="2552"/>
                    </a:lnTo>
                    <a:lnTo>
                      <a:pt x="2553" y="2552"/>
                    </a:lnTo>
                    <a:lnTo>
                      <a:pt x="2810" y="2531"/>
                    </a:lnTo>
                    <a:lnTo>
                      <a:pt x="3046" y="2510"/>
                    </a:lnTo>
                    <a:lnTo>
                      <a:pt x="3303" y="2467"/>
                    </a:lnTo>
                    <a:lnTo>
                      <a:pt x="3518" y="2402"/>
                    </a:lnTo>
                    <a:lnTo>
                      <a:pt x="3732" y="2359"/>
                    </a:lnTo>
                    <a:lnTo>
                      <a:pt x="3947" y="2274"/>
                    </a:lnTo>
                    <a:lnTo>
                      <a:pt x="4118" y="2188"/>
                    </a:lnTo>
                    <a:lnTo>
                      <a:pt x="4311" y="2102"/>
                    </a:lnTo>
                    <a:lnTo>
                      <a:pt x="4461" y="2016"/>
                    </a:lnTo>
                    <a:lnTo>
                      <a:pt x="4590" y="1909"/>
                    </a:lnTo>
                    <a:lnTo>
                      <a:pt x="4719" y="1802"/>
                    </a:lnTo>
                    <a:lnTo>
                      <a:pt x="4826" y="1673"/>
                    </a:lnTo>
                    <a:lnTo>
                      <a:pt x="4890" y="1566"/>
                    </a:lnTo>
                    <a:lnTo>
                      <a:pt x="4955" y="1437"/>
                    </a:lnTo>
                    <a:lnTo>
                      <a:pt x="4976" y="1309"/>
                    </a:lnTo>
                    <a:lnTo>
                      <a:pt x="4997" y="1180"/>
                    </a:lnTo>
                    <a:lnTo>
                      <a:pt x="4976" y="1051"/>
                    </a:lnTo>
                    <a:lnTo>
                      <a:pt x="4933" y="923"/>
                    </a:lnTo>
                    <a:lnTo>
                      <a:pt x="4869" y="794"/>
                    </a:lnTo>
                    <a:lnTo>
                      <a:pt x="4783" y="687"/>
                    </a:lnTo>
                    <a:lnTo>
                      <a:pt x="4676" y="580"/>
                    </a:lnTo>
                    <a:lnTo>
                      <a:pt x="4526" y="494"/>
                    </a:lnTo>
                    <a:lnTo>
                      <a:pt x="4397" y="387"/>
                    </a:lnTo>
                    <a:lnTo>
                      <a:pt x="4225" y="301"/>
                    </a:lnTo>
                    <a:lnTo>
                      <a:pt x="4032" y="237"/>
                    </a:lnTo>
                    <a:lnTo>
                      <a:pt x="3839" y="172"/>
                    </a:lnTo>
                    <a:lnTo>
                      <a:pt x="3646" y="108"/>
                    </a:lnTo>
                    <a:lnTo>
                      <a:pt x="3411" y="65"/>
                    </a:lnTo>
                    <a:lnTo>
                      <a:pt x="3196" y="44"/>
                    </a:lnTo>
                    <a:lnTo>
                      <a:pt x="2939" y="22"/>
                    </a:lnTo>
                    <a:lnTo>
                      <a:pt x="2703" y="1"/>
                    </a:lnTo>
                    <a:close/>
                  </a:path>
                </a:pathLst>
              </a:custGeom>
              <a:solidFill>
                <a:srgbClr val="FFA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0" name="Google Shape;15340;p37"/>
              <p:cNvSpPr/>
              <p:nvPr/>
            </p:nvSpPr>
            <p:spPr>
              <a:xfrm>
                <a:off x="5155650" y="-980575"/>
                <a:ext cx="225175" cy="21662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8665" extrusionOk="0">
                    <a:moveTo>
                      <a:pt x="4525" y="1"/>
                    </a:moveTo>
                    <a:lnTo>
                      <a:pt x="4053" y="22"/>
                    </a:lnTo>
                    <a:lnTo>
                      <a:pt x="4010" y="44"/>
                    </a:lnTo>
                    <a:lnTo>
                      <a:pt x="3946" y="65"/>
                    </a:lnTo>
                    <a:lnTo>
                      <a:pt x="3924" y="108"/>
                    </a:lnTo>
                    <a:lnTo>
                      <a:pt x="3881" y="173"/>
                    </a:lnTo>
                    <a:lnTo>
                      <a:pt x="3881" y="215"/>
                    </a:lnTo>
                    <a:lnTo>
                      <a:pt x="3881" y="280"/>
                    </a:lnTo>
                    <a:lnTo>
                      <a:pt x="3903" y="323"/>
                    </a:lnTo>
                    <a:lnTo>
                      <a:pt x="3946" y="365"/>
                    </a:lnTo>
                    <a:lnTo>
                      <a:pt x="4074" y="516"/>
                    </a:lnTo>
                    <a:lnTo>
                      <a:pt x="4010" y="473"/>
                    </a:lnTo>
                    <a:lnTo>
                      <a:pt x="3881" y="430"/>
                    </a:lnTo>
                    <a:lnTo>
                      <a:pt x="3753" y="430"/>
                    </a:lnTo>
                    <a:lnTo>
                      <a:pt x="3603" y="408"/>
                    </a:lnTo>
                    <a:lnTo>
                      <a:pt x="3281" y="430"/>
                    </a:lnTo>
                    <a:lnTo>
                      <a:pt x="3045" y="451"/>
                    </a:lnTo>
                    <a:lnTo>
                      <a:pt x="2788" y="494"/>
                    </a:lnTo>
                    <a:lnTo>
                      <a:pt x="2530" y="558"/>
                    </a:lnTo>
                    <a:lnTo>
                      <a:pt x="2273" y="644"/>
                    </a:lnTo>
                    <a:lnTo>
                      <a:pt x="2016" y="751"/>
                    </a:lnTo>
                    <a:lnTo>
                      <a:pt x="1801" y="880"/>
                    </a:lnTo>
                    <a:lnTo>
                      <a:pt x="1565" y="1030"/>
                    </a:lnTo>
                    <a:lnTo>
                      <a:pt x="1351" y="1180"/>
                    </a:lnTo>
                    <a:lnTo>
                      <a:pt x="1158" y="1373"/>
                    </a:lnTo>
                    <a:lnTo>
                      <a:pt x="965" y="1566"/>
                    </a:lnTo>
                    <a:lnTo>
                      <a:pt x="793" y="1759"/>
                    </a:lnTo>
                    <a:lnTo>
                      <a:pt x="643" y="1974"/>
                    </a:lnTo>
                    <a:lnTo>
                      <a:pt x="493" y="2210"/>
                    </a:lnTo>
                    <a:lnTo>
                      <a:pt x="365" y="2467"/>
                    </a:lnTo>
                    <a:lnTo>
                      <a:pt x="236" y="2746"/>
                    </a:lnTo>
                    <a:lnTo>
                      <a:pt x="150" y="3025"/>
                    </a:lnTo>
                    <a:lnTo>
                      <a:pt x="86" y="3325"/>
                    </a:lnTo>
                    <a:lnTo>
                      <a:pt x="43" y="3604"/>
                    </a:lnTo>
                    <a:lnTo>
                      <a:pt x="0" y="3904"/>
                    </a:lnTo>
                    <a:lnTo>
                      <a:pt x="0" y="4183"/>
                    </a:lnTo>
                    <a:lnTo>
                      <a:pt x="21" y="4483"/>
                    </a:lnTo>
                    <a:lnTo>
                      <a:pt x="64" y="4783"/>
                    </a:lnTo>
                    <a:lnTo>
                      <a:pt x="107" y="5062"/>
                    </a:lnTo>
                    <a:lnTo>
                      <a:pt x="193" y="5362"/>
                    </a:lnTo>
                    <a:lnTo>
                      <a:pt x="279" y="5641"/>
                    </a:lnTo>
                    <a:lnTo>
                      <a:pt x="407" y="5898"/>
                    </a:lnTo>
                    <a:lnTo>
                      <a:pt x="536" y="6177"/>
                    </a:lnTo>
                    <a:lnTo>
                      <a:pt x="686" y="6434"/>
                    </a:lnTo>
                    <a:lnTo>
                      <a:pt x="858" y="6691"/>
                    </a:lnTo>
                    <a:lnTo>
                      <a:pt x="1051" y="6949"/>
                    </a:lnTo>
                    <a:lnTo>
                      <a:pt x="1222" y="7142"/>
                    </a:lnTo>
                    <a:lnTo>
                      <a:pt x="1415" y="7335"/>
                    </a:lnTo>
                    <a:lnTo>
                      <a:pt x="1630" y="7506"/>
                    </a:lnTo>
                    <a:lnTo>
                      <a:pt x="1844" y="7678"/>
                    </a:lnTo>
                    <a:lnTo>
                      <a:pt x="2080" y="7828"/>
                    </a:lnTo>
                    <a:lnTo>
                      <a:pt x="2316" y="7978"/>
                    </a:lnTo>
                    <a:lnTo>
                      <a:pt x="2552" y="8107"/>
                    </a:lnTo>
                    <a:lnTo>
                      <a:pt x="2809" y="8214"/>
                    </a:lnTo>
                    <a:lnTo>
                      <a:pt x="3067" y="8321"/>
                    </a:lnTo>
                    <a:lnTo>
                      <a:pt x="3324" y="8407"/>
                    </a:lnTo>
                    <a:lnTo>
                      <a:pt x="3603" y="8493"/>
                    </a:lnTo>
                    <a:lnTo>
                      <a:pt x="3860" y="8557"/>
                    </a:lnTo>
                    <a:lnTo>
                      <a:pt x="4139" y="8600"/>
                    </a:lnTo>
                    <a:lnTo>
                      <a:pt x="4418" y="8643"/>
                    </a:lnTo>
                    <a:lnTo>
                      <a:pt x="4696" y="8664"/>
                    </a:lnTo>
                    <a:lnTo>
                      <a:pt x="5254" y="8664"/>
                    </a:lnTo>
                    <a:lnTo>
                      <a:pt x="5511" y="8643"/>
                    </a:lnTo>
                    <a:lnTo>
                      <a:pt x="5768" y="8621"/>
                    </a:lnTo>
                    <a:lnTo>
                      <a:pt x="6026" y="8557"/>
                    </a:lnTo>
                    <a:lnTo>
                      <a:pt x="6283" y="8493"/>
                    </a:lnTo>
                    <a:lnTo>
                      <a:pt x="6540" y="8407"/>
                    </a:lnTo>
                    <a:lnTo>
                      <a:pt x="6776" y="8321"/>
                    </a:lnTo>
                    <a:lnTo>
                      <a:pt x="7012" y="8214"/>
                    </a:lnTo>
                    <a:lnTo>
                      <a:pt x="7205" y="8107"/>
                    </a:lnTo>
                    <a:lnTo>
                      <a:pt x="7377" y="8000"/>
                    </a:lnTo>
                    <a:lnTo>
                      <a:pt x="7527" y="7871"/>
                    </a:lnTo>
                    <a:lnTo>
                      <a:pt x="7698" y="7742"/>
                    </a:lnTo>
                    <a:lnTo>
                      <a:pt x="7934" y="7485"/>
                    </a:lnTo>
                    <a:lnTo>
                      <a:pt x="8127" y="7228"/>
                    </a:lnTo>
                    <a:lnTo>
                      <a:pt x="8320" y="6927"/>
                    </a:lnTo>
                    <a:lnTo>
                      <a:pt x="8470" y="6627"/>
                    </a:lnTo>
                    <a:lnTo>
                      <a:pt x="8599" y="6305"/>
                    </a:lnTo>
                    <a:lnTo>
                      <a:pt x="8728" y="5984"/>
                    </a:lnTo>
                    <a:lnTo>
                      <a:pt x="8814" y="5662"/>
                    </a:lnTo>
                    <a:lnTo>
                      <a:pt x="8899" y="5340"/>
                    </a:lnTo>
                    <a:lnTo>
                      <a:pt x="8964" y="4997"/>
                    </a:lnTo>
                    <a:lnTo>
                      <a:pt x="8985" y="4654"/>
                    </a:lnTo>
                    <a:lnTo>
                      <a:pt x="9007" y="4311"/>
                    </a:lnTo>
                    <a:lnTo>
                      <a:pt x="8985" y="3990"/>
                    </a:lnTo>
                    <a:lnTo>
                      <a:pt x="8942" y="3646"/>
                    </a:lnTo>
                    <a:lnTo>
                      <a:pt x="8878" y="3303"/>
                    </a:lnTo>
                    <a:lnTo>
                      <a:pt x="8792" y="2982"/>
                    </a:lnTo>
                    <a:lnTo>
                      <a:pt x="8663" y="2660"/>
                    </a:lnTo>
                    <a:lnTo>
                      <a:pt x="8492" y="2338"/>
                    </a:lnTo>
                    <a:lnTo>
                      <a:pt x="8299" y="2017"/>
                    </a:lnTo>
                    <a:lnTo>
                      <a:pt x="8063" y="1716"/>
                    </a:lnTo>
                    <a:lnTo>
                      <a:pt x="7827" y="1438"/>
                    </a:lnTo>
                    <a:lnTo>
                      <a:pt x="7548" y="1159"/>
                    </a:lnTo>
                    <a:lnTo>
                      <a:pt x="7270" y="923"/>
                    </a:lnTo>
                    <a:lnTo>
                      <a:pt x="6969" y="709"/>
                    </a:lnTo>
                    <a:lnTo>
                      <a:pt x="6648" y="516"/>
                    </a:lnTo>
                    <a:lnTo>
                      <a:pt x="6390" y="408"/>
                    </a:lnTo>
                    <a:lnTo>
                      <a:pt x="6133" y="301"/>
                    </a:lnTo>
                    <a:lnTo>
                      <a:pt x="5876" y="215"/>
                    </a:lnTo>
                    <a:lnTo>
                      <a:pt x="5618" y="130"/>
                    </a:lnTo>
                    <a:lnTo>
                      <a:pt x="5340" y="87"/>
                    </a:lnTo>
                    <a:lnTo>
                      <a:pt x="5082" y="44"/>
                    </a:lnTo>
                    <a:lnTo>
                      <a:pt x="4803" y="22"/>
                    </a:lnTo>
                    <a:lnTo>
                      <a:pt x="45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1" name="Google Shape;15341;p37"/>
              <p:cNvSpPr/>
              <p:nvPr/>
            </p:nvSpPr>
            <p:spPr>
              <a:xfrm>
                <a:off x="5155650" y="-980575"/>
                <a:ext cx="225175" cy="21662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8665" fill="none" extrusionOk="0">
                    <a:moveTo>
                      <a:pt x="4525" y="1"/>
                    </a:moveTo>
                    <a:lnTo>
                      <a:pt x="4525" y="1"/>
                    </a:lnTo>
                    <a:lnTo>
                      <a:pt x="4053" y="22"/>
                    </a:lnTo>
                    <a:lnTo>
                      <a:pt x="4053" y="22"/>
                    </a:lnTo>
                    <a:lnTo>
                      <a:pt x="4010" y="44"/>
                    </a:lnTo>
                    <a:lnTo>
                      <a:pt x="3946" y="65"/>
                    </a:lnTo>
                    <a:lnTo>
                      <a:pt x="3924" y="108"/>
                    </a:lnTo>
                    <a:lnTo>
                      <a:pt x="3881" y="173"/>
                    </a:lnTo>
                    <a:lnTo>
                      <a:pt x="3881" y="215"/>
                    </a:lnTo>
                    <a:lnTo>
                      <a:pt x="3881" y="280"/>
                    </a:lnTo>
                    <a:lnTo>
                      <a:pt x="3903" y="323"/>
                    </a:lnTo>
                    <a:lnTo>
                      <a:pt x="3946" y="365"/>
                    </a:lnTo>
                    <a:lnTo>
                      <a:pt x="3946" y="365"/>
                    </a:lnTo>
                    <a:lnTo>
                      <a:pt x="4074" y="516"/>
                    </a:lnTo>
                    <a:lnTo>
                      <a:pt x="4074" y="516"/>
                    </a:lnTo>
                    <a:lnTo>
                      <a:pt x="4010" y="473"/>
                    </a:lnTo>
                    <a:lnTo>
                      <a:pt x="3881" y="430"/>
                    </a:lnTo>
                    <a:lnTo>
                      <a:pt x="3753" y="430"/>
                    </a:lnTo>
                    <a:lnTo>
                      <a:pt x="3603" y="408"/>
                    </a:lnTo>
                    <a:lnTo>
                      <a:pt x="3603" y="408"/>
                    </a:lnTo>
                    <a:lnTo>
                      <a:pt x="3281" y="430"/>
                    </a:lnTo>
                    <a:lnTo>
                      <a:pt x="3045" y="451"/>
                    </a:lnTo>
                    <a:lnTo>
                      <a:pt x="3045" y="451"/>
                    </a:lnTo>
                    <a:lnTo>
                      <a:pt x="2788" y="494"/>
                    </a:lnTo>
                    <a:lnTo>
                      <a:pt x="2530" y="558"/>
                    </a:lnTo>
                    <a:lnTo>
                      <a:pt x="2273" y="644"/>
                    </a:lnTo>
                    <a:lnTo>
                      <a:pt x="2016" y="751"/>
                    </a:lnTo>
                    <a:lnTo>
                      <a:pt x="2016" y="751"/>
                    </a:lnTo>
                    <a:lnTo>
                      <a:pt x="1801" y="880"/>
                    </a:lnTo>
                    <a:lnTo>
                      <a:pt x="1565" y="1030"/>
                    </a:lnTo>
                    <a:lnTo>
                      <a:pt x="1351" y="1180"/>
                    </a:lnTo>
                    <a:lnTo>
                      <a:pt x="1158" y="1373"/>
                    </a:lnTo>
                    <a:lnTo>
                      <a:pt x="965" y="1566"/>
                    </a:lnTo>
                    <a:lnTo>
                      <a:pt x="793" y="1759"/>
                    </a:lnTo>
                    <a:lnTo>
                      <a:pt x="643" y="1974"/>
                    </a:lnTo>
                    <a:lnTo>
                      <a:pt x="493" y="2210"/>
                    </a:lnTo>
                    <a:lnTo>
                      <a:pt x="493" y="2210"/>
                    </a:lnTo>
                    <a:lnTo>
                      <a:pt x="365" y="2467"/>
                    </a:lnTo>
                    <a:lnTo>
                      <a:pt x="236" y="2746"/>
                    </a:lnTo>
                    <a:lnTo>
                      <a:pt x="150" y="3025"/>
                    </a:lnTo>
                    <a:lnTo>
                      <a:pt x="86" y="3325"/>
                    </a:lnTo>
                    <a:lnTo>
                      <a:pt x="43" y="3604"/>
                    </a:lnTo>
                    <a:lnTo>
                      <a:pt x="0" y="3904"/>
                    </a:lnTo>
                    <a:lnTo>
                      <a:pt x="0" y="4183"/>
                    </a:lnTo>
                    <a:lnTo>
                      <a:pt x="21" y="4483"/>
                    </a:lnTo>
                    <a:lnTo>
                      <a:pt x="64" y="4783"/>
                    </a:lnTo>
                    <a:lnTo>
                      <a:pt x="107" y="5062"/>
                    </a:lnTo>
                    <a:lnTo>
                      <a:pt x="193" y="5362"/>
                    </a:lnTo>
                    <a:lnTo>
                      <a:pt x="279" y="5641"/>
                    </a:lnTo>
                    <a:lnTo>
                      <a:pt x="407" y="5898"/>
                    </a:lnTo>
                    <a:lnTo>
                      <a:pt x="536" y="6177"/>
                    </a:lnTo>
                    <a:lnTo>
                      <a:pt x="686" y="6434"/>
                    </a:lnTo>
                    <a:lnTo>
                      <a:pt x="858" y="6691"/>
                    </a:lnTo>
                    <a:lnTo>
                      <a:pt x="858" y="6691"/>
                    </a:lnTo>
                    <a:lnTo>
                      <a:pt x="1051" y="6949"/>
                    </a:lnTo>
                    <a:lnTo>
                      <a:pt x="1051" y="6949"/>
                    </a:lnTo>
                    <a:lnTo>
                      <a:pt x="1222" y="7142"/>
                    </a:lnTo>
                    <a:lnTo>
                      <a:pt x="1415" y="7335"/>
                    </a:lnTo>
                    <a:lnTo>
                      <a:pt x="1630" y="7506"/>
                    </a:lnTo>
                    <a:lnTo>
                      <a:pt x="1844" y="7678"/>
                    </a:lnTo>
                    <a:lnTo>
                      <a:pt x="2080" y="7828"/>
                    </a:lnTo>
                    <a:lnTo>
                      <a:pt x="2316" y="7978"/>
                    </a:lnTo>
                    <a:lnTo>
                      <a:pt x="2552" y="8107"/>
                    </a:lnTo>
                    <a:lnTo>
                      <a:pt x="2809" y="8214"/>
                    </a:lnTo>
                    <a:lnTo>
                      <a:pt x="3067" y="8321"/>
                    </a:lnTo>
                    <a:lnTo>
                      <a:pt x="3324" y="8407"/>
                    </a:lnTo>
                    <a:lnTo>
                      <a:pt x="3603" y="8493"/>
                    </a:lnTo>
                    <a:lnTo>
                      <a:pt x="3860" y="8557"/>
                    </a:lnTo>
                    <a:lnTo>
                      <a:pt x="4139" y="8600"/>
                    </a:lnTo>
                    <a:lnTo>
                      <a:pt x="4418" y="8643"/>
                    </a:lnTo>
                    <a:lnTo>
                      <a:pt x="4696" y="8664"/>
                    </a:lnTo>
                    <a:lnTo>
                      <a:pt x="4975" y="8664"/>
                    </a:lnTo>
                    <a:lnTo>
                      <a:pt x="4975" y="8664"/>
                    </a:lnTo>
                    <a:lnTo>
                      <a:pt x="5254" y="8664"/>
                    </a:lnTo>
                    <a:lnTo>
                      <a:pt x="5511" y="8643"/>
                    </a:lnTo>
                    <a:lnTo>
                      <a:pt x="5768" y="8621"/>
                    </a:lnTo>
                    <a:lnTo>
                      <a:pt x="6026" y="8557"/>
                    </a:lnTo>
                    <a:lnTo>
                      <a:pt x="6283" y="8493"/>
                    </a:lnTo>
                    <a:lnTo>
                      <a:pt x="6540" y="8407"/>
                    </a:lnTo>
                    <a:lnTo>
                      <a:pt x="6776" y="8321"/>
                    </a:lnTo>
                    <a:lnTo>
                      <a:pt x="7012" y="8214"/>
                    </a:lnTo>
                    <a:lnTo>
                      <a:pt x="7012" y="8214"/>
                    </a:lnTo>
                    <a:lnTo>
                      <a:pt x="7205" y="8107"/>
                    </a:lnTo>
                    <a:lnTo>
                      <a:pt x="7377" y="8000"/>
                    </a:lnTo>
                    <a:lnTo>
                      <a:pt x="7527" y="7871"/>
                    </a:lnTo>
                    <a:lnTo>
                      <a:pt x="7698" y="7742"/>
                    </a:lnTo>
                    <a:lnTo>
                      <a:pt x="7698" y="7742"/>
                    </a:lnTo>
                    <a:lnTo>
                      <a:pt x="7934" y="7485"/>
                    </a:lnTo>
                    <a:lnTo>
                      <a:pt x="8127" y="7228"/>
                    </a:lnTo>
                    <a:lnTo>
                      <a:pt x="8320" y="6927"/>
                    </a:lnTo>
                    <a:lnTo>
                      <a:pt x="8470" y="6627"/>
                    </a:lnTo>
                    <a:lnTo>
                      <a:pt x="8599" y="6305"/>
                    </a:lnTo>
                    <a:lnTo>
                      <a:pt x="8728" y="5984"/>
                    </a:lnTo>
                    <a:lnTo>
                      <a:pt x="8814" y="5662"/>
                    </a:lnTo>
                    <a:lnTo>
                      <a:pt x="8899" y="5340"/>
                    </a:lnTo>
                    <a:lnTo>
                      <a:pt x="8899" y="5340"/>
                    </a:lnTo>
                    <a:lnTo>
                      <a:pt x="8964" y="4997"/>
                    </a:lnTo>
                    <a:lnTo>
                      <a:pt x="8985" y="4654"/>
                    </a:lnTo>
                    <a:lnTo>
                      <a:pt x="9007" y="4311"/>
                    </a:lnTo>
                    <a:lnTo>
                      <a:pt x="8985" y="3990"/>
                    </a:lnTo>
                    <a:lnTo>
                      <a:pt x="8942" y="3646"/>
                    </a:lnTo>
                    <a:lnTo>
                      <a:pt x="8878" y="3303"/>
                    </a:lnTo>
                    <a:lnTo>
                      <a:pt x="8792" y="2982"/>
                    </a:lnTo>
                    <a:lnTo>
                      <a:pt x="8663" y="2660"/>
                    </a:lnTo>
                    <a:lnTo>
                      <a:pt x="8663" y="2660"/>
                    </a:lnTo>
                    <a:lnTo>
                      <a:pt x="8492" y="2338"/>
                    </a:lnTo>
                    <a:lnTo>
                      <a:pt x="8299" y="2017"/>
                    </a:lnTo>
                    <a:lnTo>
                      <a:pt x="8063" y="1716"/>
                    </a:lnTo>
                    <a:lnTo>
                      <a:pt x="7827" y="1438"/>
                    </a:lnTo>
                    <a:lnTo>
                      <a:pt x="7548" y="1159"/>
                    </a:lnTo>
                    <a:lnTo>
                      <a:pt x="7270" y="923"/>
                    </a:lnTo>
                    <a:lnTo>
                      <a:pt x="6969" y="709"/>
                    </a:lnTo>
                    <a:lnTo>
                      <a:pt x="6648" y="516"/>
                    </a:lnTo>
                    <a:lnTo>
                      <a:pt x="6648" y="516"/>
                    </a:lnTo>
                    <a:lnTo>
                      <a:pt x="6390" y="408"/>
                    </a:lnTo>
                    <a:lnTo>
                      <a:pt x="6133" y="301"/>
                    </a:lnTo>
                    <a:lnTo>
                      <a:pt x="5876" y="215"/>
                    </a:lnTo>
                    <a:lnTo>
                      <a:pt x="5618" y="130"/>
                    </a:lnTo>
                    <a:lnTo>
                      <a:pt x="5340" y="87"/>
                    </a:lnTo>
                    <a:lnTo>
                      <a:pt x="5082" y="44"/>
                    </a:lnTo>
                    <a:lnTo>
                      <a:pt x="4803" y="22"/>
                    </a:lnTo>
                    <a:lnTo>
                      <a:pt x="45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2" name="Google Shape;15342;p37"/>
              <p:cNvSpPr/>
              <p:nvPr/>
            </p:nvSpPr>
            <p:spPr>
              <a:xfrm>
                <a:off x="5317550" y="-982175"/>
                <a:ext cx="302900" cy="271825"/>
              </a:xfrm>
              <a:custGeom>
                <a:avLst/>
                <a:gdLst/>
                <a:ahLst/>
                <a:cxnLst/>
                <a:rect l="l" t="t" r="r" b="b"/>
                <a:pathLst>
                  <a:path w="12116" h="10873" extrusionOk="0">
                    <a:moveTo>
                      <a:pt x="5168" y="1"/>
                    </a:moveTo>
                    <a:lnTo>
                      <a:pt x="4932" y="22"/>
                    </a:lnTo>
                    <a:lnTo>
                      <a:pt x="4696" y="65"/>
                    </a:lnTo>
                    <a:lnTo>
                      <a:pt x="4460" y="108"/>
                    </a:lnTo>
                    <a:lnTo>
                      <a:pt x="4246" y="172"/>
                    </a:lnTo>
                    <a:lnTo>
                      <a:pt x="4032" y="258"/>
                    </a:lnTo>
                    <a:lnTo>
                      <a:pt x="3603" y="429"/>
                    </a:lnTo>
                    <a:lnTo>
                      <a:pt x="3195" y="665"/>
                    </a:lnTo>
                    <a:lnTo>
                      <a:pt x="2831" y="923"/>
                    </a:lnTo>
                    <a:lnTo>
                      <a:pt x="2466" y="1223"/>
                    </a:lnTo>
                    <a:lnTo>
                      <a:pt x="2145" y="1566"/>
                    </a:lnTo>
                    <a:lnTo>
                      <a:pt x="1823" y="1909"/>
                    </a:lnTo>
                    <a:lnTo>
                      <a:pt x="1544" y="2317"/>
                    </a:lnTo>
                    <a:lnTo>
                      <a:pt x="1308" y="2724"/>
                    </a:lnTo>
                    <a:lnTo>
                      <a:pt x="1072" y="3153"/>
                    </a:lnTo>
                    <a:lnTo>
                      <a:pt x="879" y="3603"/>
                    </a:lnTo>
                    <a:lnTo>
                      <a:pt x="708" y="4054"/>
                    </a:lnTo>
                    <a:lnTo>
                      <a:pt x="601" y="4440"/>
                    </a:lnTo>
                    <a:lnTo>
                      <a:pt x="493" y="4826"/>
                    </a:lnTo>
                    <a:lnTo>
                      <a:pt x="322" y="5619"/>
                    </a:lnTo>
                    <a:lnTo>
                      <a:pt x="193" y="6434"/>
                    </a:lnTo>
                    <a:lnTo>
                      <a:pt x="86" y="7227"/>
                    </a:lnTo>
                    <a:lnTo>
                      <a:pt x="43" y="7635"/>
                    </a:lnTo>
                    <a:lnTo>
                      <a:pt x="0" y="8064"/>
                    </a:lnTo>
                    <a:lnTo>
                      <a:pt x="0" y="8471"/>
                    </a:lnTo>
                    <a:lnTo>
                      <a:pt x="43" y="8900"/>
                    </a:lnTo>
                    <a:lnTo>
                      <a:pt x="107" y="9200"/>
                    </a:lnTo>
                    <a:lnTo>
                      <a:pt x="215" y="9479"/>
                    </a:lnTo>
                    <a:lnTo>
                      <a:pt x="365" y="9779"/>
                    </a:lnTo>
                    <a:lnTo>
                      <a:pt x="536" y="10036"/>
                    </a:lnTo>
                    <a:lnTo>
                      <a:pt x="729" y="10272"/>
                    </a:lnTo>
                    <a:lnTo>
                      <a:pt x="965" y="10465"/>
                    </a:lnTo>
                    <a:lnTo>
                      <a:pt x="1222" y="10637"/>
                    </a:lnTo>
                    <a:lnTo>
                      <a:pt x="1373" y="10701"/>
                    </a:lnTo>
                    <a:lnTo>
                      <a:pt x="1523" y="10765"/>
                    </a:lnTo>
                    <a:lnTo>
                      <a:pt x="1759" y="10830"/>
                    </a:lnTo>
                    <a:lnTo>
                      <a:pt x="1994" y="10873"/>
                    </a:lnTo>
                    <a:lnTo>
                      <a:pt x="2488" y="10873"/>
                    </a:lnTo>
                    <a:lnTo>
                      <a:pt x="3002" y="10808"/>
                    </a:lnTo>
                    <a:lnTo>
                      <a:pt x="3495" y="10744"/>
                    </a:lnTo>
                    <a:lnTo>
                      <a:pt x="3946" y="10680"/>
                    </a:lnTo>
                    <a:lnTo>
                      <a:pt x="4418" y="10637"/>
                    </a:lnTo>
                    <a:lnTo>
                      <a:pt x="5361" y="10572"/>
                    </a:lnTo>
                    <a:lnTo>
                      <a:pt x="6305" y="10530"/>
                    </a:lnTo>
                    <a:lnTo>
                      <a:pt x="8106" y="10530"/>
                    </a:lnTo>
                    <a:lnTo>
                      <a:pt x="8578" y="10508"/>
                    </a:lnTo>
                    <a:lnTo>
                      <a:pt x="9028" y="10508"/>
                    </a:lnTo>
                    <a:lnTo>
                      <a:pt x="9478" y="10465"/>
                    </a:lnTo>
                    <a:lnTo>
                      <a:pt x="9929" y="10401"/>
                    </a:lnTo>
                    <a:lnTo>
                      <a:pt x="10358" y="10315"/>
                    </a:lnTo>
                    <a:lnTo>
                      <a:pt x="10765" y="10186"/>
                    </a:lnTo>
                    <a:lnTo>
                      <a:pt x="10958" y="10122"/>
                    </a:lnTo>
                    <a:lnTo>
                      <a:pt x="11130" y="10036"/>
                    </a:lnTo>
                    <a:lnTo>
                      <a:pt x="11301" y="9929"/>
                    </a:lnTo>
                    <a:lnTo>
                      <a:pt x="11451" y="9822"/>
                    </a:lnTo>
                    <a:lnTo>
                      <a:pt x="11601" y="9693"/>
                    </a:lnTo>
                    <a:lnTo>
                      <a:pt x="11730" y="9543"/>
                    </a:lnTo>
                    <a:lnTo>
                      <a:pt x="11859" y="9393"/>
                    </a:lnTo>
                    <a:lnTo>
                      <a:pt x="11944" y="9222"/>
                    </a:lnTo>
                    <a:lnTo>
                      <a:pt x="12009" y="9071"/>
                    </a:lnTo>
                    <a:lnTo>
                      <a:pt x="12052" y="8921"/>
                    </a:lnTo>
                    <a:lnTo>
                      <a:pt x="12094" y="8771"/>
                    </a:lnTo>
                    <a:lnTo>
                      <a:pt x="12116" y="8621"/>
                    </a:lnTo>
                    <a:lnTo>
                      <a:pt x="12116" y="8299"/>
                    </a:lnTo>
                    <a:lnTo>
                      <a:pt x="12094" y="7978"/>
                    </a:lnTo>
                    <a:lnTo>
                      <a:pt x="12052" y="7720"/>
                    </a:lnTo>
                    <a:lnTo>
                      <a:pt x="12009" y="7485"/>
                    </a:lnTo>
                    <a:lnTo>
                      <a:pt x="11880" y="6991"/>
                    </a:lnTo>
                    <a:lnTo>
                      <a:pt x="11708" y="6520"/>
                    </a:lnTo>
                    <a:lnTo>
                      <a:pt x="11516" y="6048"/>
                    </a:lnTo>
                    <a:lnTo>
                      <a:pt x="11087" y="5126"/>
                    </a:lnTo>
                    <a:lnTo>
                      <a:pt x="10872" y="4675"/>
                    </a:lnTo>
                    <a:lnTo>
                      <a:pt x="10658" y="4225"/>
                    </a:lnTo>
                    <a:lnTo>
                      <a:pt x="10422" y="3689"/>
                    </a:lnTo>
                    <a:lnTo>
                      <a:pt x="10143" y="3196"/>
                    </a:lnTo>
                    <a:lnTo>
                      <a:pt x="9843" y="2703"/>
                    </a:lnTo>
                    <a:lnTo>
                      <a:pt x="9521" y="2209"/>
                    </a:lnTo>
                    <a:lnTo>
                      <a:pt x="9157" y="1780"/>
                    </a:lnTo>
                    <a:lnTo>
                      <a:pt x="8964" y="1566"/>
                    </a:lnTo>
                    <a:lnTo>
                      <a:pt x="8749" y="1373"/>
                    </a:lnTo>
                    <a:lnTo>
                      <a:pt x="8556" y="1180"/>
                    </a:lnTo>
                    <a:lnTo>
                      <a:pt x="8320" y="987"/>
                    </a:lnTo>
                    <a:lnTo>
                      <a:pt x="8106" y="837"/>
                    </a:lnTo>
                    <a:lnTo>
                      <a:pt x="7870" y="665"/>
                    </a:lnTo>
                    <a:lnTo>
                      <a:pt x="7527" y="494"/>
                    </a:lnTo>
                    <a:lnTo>
                      <a:pt x="7184" y="322"/>
                    </a:lnTo>
                    <a:lnTo>
                      <a:pt x="6798" y="194"/>
                    </a:lnTo>
                    <a:lnTo>
                      <a:pt x="6412" y="86"/>
                    </a:lnTo>
                    <a:lnTo>
                      <a:pt x="6155" y="44"/>
                    </a:lnTo>
                    <a:lnTo>
                      <a:pt x="5897" y="22"/>
                    </a:lnTo>
                    <a:lnTo>
                      <a:pt x="56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3" name="Google Shape;15343;p37"/>
              <p:cNvSpPr/>
              <p:nvPr/>
            </p:nvSpPr>
            <p:spPr>
              <a:xfrm>
                <a:off x="5384550" y="-931250"/>
                <a:ext cx="16890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4054" extrusionOk="0">
                    <a:moveTo>
                      <a:pt x="3753" y="1"/>
                    </a:moveTo>
                    <a:lnTo>
                      <a:pt x="3324" y="22"/>
                    </a:lnTo>
                    <a:lnTo>
                      <a:pt x="2896" y="65"/>
                    </a:lnTo>
                    <a:lnTo>
                      <a:pt x="2467" y="129"/>
                    </a:lnTo>
                    <a:lnTo>
                      <a:pt x="2016" y="237"/>
                    </a:lnTo>
                    <a:lnTo>
                      <a:pt x="1566" y="365"/>
                    </a:lnTo>
                    <a:lnTo>
                      <a:pt x="1116" y="537"/>
                    </a:lnTo>
                    <a:lnTo>
                      <a:pt x="665" y="730"/>
                    </a:lnTo>
                    <a:lnTo>
                      <a:pt x="215" y="987"/>
                    </a:lnTo>
                    <a:lnTo>
                      <a:pt x="129" y="1052"/>
                    </a:lnTo>
                    <a:lnTo>
                      <a:pt x="65" y="1137"/>
                    </a:lnTo>
                    <a:lnTo>
                      <a:pt x="22" y="1223"/>
                    </a:lnTo>
                    <a:lnTo>
                      <a:pt x="1" y="1309"/>
                    </a:lnTo>
                    <a:lnTo>
                      <a:pt x="22" y="1395"/>
                    </a:lnTo>
                    <a:lnTo>
                      <a:pt x="43" y="1480"/>
                    </a:lnTo>
                    <a:lnTo>
                      <a:pt x="108" y="1566"/>
                    </a:lnTo>
                    <a:lnTo>
                      <a:pt x="172" y="1631"/>
                    </a:lnTo>
                    <a:lnTo>
                      <a:pt x="3303" y="3946"/>
                    </a:lnTo>
                    <a:lnTo>
                      <a:pt x="3410" y="4011"/>
                    </a:lnTo>
                    <a:lnTo>
                      <a:pt x="3496" y="4054"/>
                    </a:lnTo>
                    <a:lnTo>
                      <a:pt x="3710" y="4054"/>
                    </a:lnTo>
                    <a:lnTo>
                      <a:pt x="3818" y="4032"/>
                    </a:lnTo>
                    <a:lnTo>
                      <a:pt x="3925" y="4011"/>
                    </a:lnTo>
                    <a:lnTo>
                      <a:pt x="4011" y="3946"/>
                    </a:lnTo>
                    <a:lnTo>
                      <a:pt x="4075" y="3882"/>
                    </a:lnTo>
                    <a:lnTo>
                      <a:pt x="6648" y="966"/>
                    </a:lnTo>
                    <a:lnTo>
                      <a:pt x="6713" y="880"/>
                    </a:lnTo>
                    <a:lnTo>
                      <a:pt x="6734" y="773"/>
                    </a:lnTo>
                    <a:lnTo>
                      <a:pt x="6755" y="687"/>
                    </a:lnTo>
                    <a:lnTo>
                      <a:pt x="6734" y="580"/>
                    </a:lnTo>
                    <a:lnTo>
                      <a:pt x="6691" y="494"/>
                    </a:lnTo>
                    <a:lnTo>
                      <a:pt x="6605" y="408"/>
                    </a:lnTo>
                    <a:lnTo>
                      <a:pt x="6520" y="365"/>
                    </a:lnTo>
                    <a:lnTo>
                      <a:pt x="6412" y="322"/>
                    </a:lnTo>
                    <a:lnTo>
                      <a:pt x="5898" y="194"/>
                    </a:lnTo>
                    <a:lnTo>
                      <a:pt x="5276" y="87"/>
                    </a:lnTo>
                    <a:lnTo>
                      <a:pt x="4911" y="44"/>
                    </a:lnTo>
                    <a:lnTo>
                      <a:pt x="4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4" name="Google Shape;15344;p37"/>
              <p:cNvSpPr/>
              <p:nvPr/>
            </p:nvSpPr>
            <p:spPr>
              <a:xfrm>
                <a:off x="5568425" y="-963950"/>
                <a:ext cx="6490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596" extrusionOk="0">
                    <a:moveTo>
                      <a:pt x="1095" y="1"/>
                    </a:moveTo>
                    <a:lnTo>
                      <a:pt x="966" y="44"/>
                    </a:lnTo>
                    <a:lnTo>
                      <a:pt x="730" y="129"/>
                    </a:lnTo>
                    <a:lnTo>
                      <a:pt x="516" y="258"/>
                    </a:lnTo>
                    <a:lnTo>
                      <a:pt x="344" y="408"/>
                    </a:lnTo>
                    <a:lnTo>
                      <a:pt x="194" y="623"/>
                    </a:lnTo>
                    <a:lnTo>
                      <a:pt x="65" y="837"/>
                    </a:lnTo>
                    <a:lnTo>
                      <a:pt x="1" y="1094"/>
                    </a:lnTo>
                    <a:lnTo>
                      <a:pt x="1" y="1223"/>
                    </a:lnTo>
                    <a:lnTo>
                      <a:pt x="1" y="1352"/>
                    </a:lnTo>
                    <a:lnTo>
                      <a:pt x="1" y="1480"/>
                    </a:lnTo>
                    <a:lnTo>
                      <a:pt x="22" y="1609"/>
                    </a:lnTo>
                    <a:lnTo>
                      <a:pt x="108" y="1845"/>
                    </a:lnTo>
                    <a:lnTo>
                      <a:pt x="237" y="2059"/>
                    </a:lnTo>
                    <a:lnTo>
                      <a:pt x="408" y="2252"/>
                    </a:lnTo>
                    <a:lnTo>
                      <a:pt x="623" y="2402"/>
                    </a:lnTo>
                    <a:lnTo>
                      <a:pt x="837" y="2510"/>
                    </a:lnTo>
                    <a:lnTo>
                      <a:pt x="1095" y="2574"/>
                    </a:lnTo>
                    <a:lnTo>
                      <a:pt x="1223" y="2595"/>
                    </a:lnTo>
                    <a:lnTo>
                      <a:pt x="1352" y="2595"/>
                    </a:lnTo>
                    <a:lnTo>
                      <a:pt x="1481" y="2574"/>
                    </a:lnTo>
                    <a:lnTo>
                      <a:pt x="1609" y="2553"/>
                    </a:lnTo>
                    <a:lnTo>
                      <a:pt x="1845" y="2467"/>
                    </a:lnTo>
                    <a:lnTo>
                      <a:pt x="2059" y="2338"/>
                    </a:lnTo>
                    <a:lnTo>
                      <a:pt x="2252" y="2167"/>
                    </a:lnTo>
                    <a:lnTo>
                      <a:pt x="2403" y="1974"/>
                    </a:lnTo>
                    <a:lnTo>
                      <a:pt x="2510" y="1738"/>
                    </a:lnTo>
                    <a:lnTo>
                      <a:pt x="2574" y="1502"/>
                    </a:lnTo>
                    <a:lnTo>
                      <a:pt x="2596" y="1373"/>
                    </a:lnTo>
                    <a:lnTo>
                      <a:pt x="2596" y="1244"/>
                    </a:lnTo>
                    <a:lnTo>
                      <a:pt x="2574" y="1094"/>
                    </a:lnTo>
                    <a:lnTo>
                      <a:pt x="2553" y="987"/>
                    </a:lnTo>
                    <a:lnTo>
                      <a:pt x="2467" y="730"/>
                    </a:lnTo>
                    <a:lnTo>
                      <a:pt x="2338" y="515"/>
                    </a:lnTo>
                    <a:lnTo>
                      <a:pt x="2167" y="344"/>
                    </a:lnTo>
                    <a:lnTo>
                      <a:pt x="1974" y="194"/>
                    </a:lnTo>
                    <a:lnTo>
                      <a:pt x="1738" y="86"/>
                    </a:lnTo>
                    <a:lnTo>
                      <a:pt x="15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5" name="Google Shape;15345;p37"/>
              <p:cNvSpPr/>
              <p:nvPr/>
            </p:nvSpPr>
            <p:spPr>
              <a:xfrm>
                <a:off x="5246775" y="-932325"/>
                <a:ext cx="6490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596" extrusionOk="0">
                    <a:moveTo>
                      <a:pt x="1116" y="1"/>
                    </a:moveTo>
                    <a:lnTo>
                      <a:pt x="987" y="22"/>
                    </a:lnTo>
                    <a:lnTo>
                      <a:pt x="751" y="108"/>
                    </a:lnTo>
                    <a:lnTo>
                      <a:pt x="537" y="237"/>
                    </a:lnTo>
                    <a:lnTo>
                      <a:pt x="344" y="408"/>
                    </a:lnTo>
                    <a:lnTo>
                      <a:pt x="194" y="623"/>
                    </a:lnTo>
                    <a:lnTo>
                      <a:pt x="86" y="837"/>
                    </a:lnTo>
                    <a:lnTo>
                      <a:pt x="22" y="1095"/>
                    </a:lnTo>
                    <a:lnTo>
                      <a:pt x="1" y="1223"/>
                    </a:lnTo>
                    <a:lnTo>
                      <a:pt x="1" y="1352"/>
                    </a:lnTo>
                    <a:lnTo>
                      <a:pt x="22" y="1481"/>
                    </a:lnTo>
                    <a:lnTo>
                      <a:pt x="43" y="1609"/>
                    </a:lnTo>
                    <a:lnTo>
                      <a:pt x="129" y="1845"/>
                    </a:lnTo>
                    <a:lnTo>
                      <a:pt x="258" y="2060"/>
                    </a:lnTo>
                    <a:lnTo>
                      <a:pt x="429" y="2253"/>
                    </a:lnTo>
                    <a:lnTo>
                      <a:pt x="622" y="2403"/>
                    </a:lnTo>
                    <a:lnTo>
                      <a:pt x="858" y="2510"/>
                    </a:lnTo>
                    <a:lnTo>
                      <a:pt x="1094" y="2574"/>
                    </a:lnTo>
                    <a:lnTo>
                      <a:pt x="1223" y="2596"/>
                    </a:lnTo>
                    <a:lnTo>
                      <a:pt x="1351" y="2596"/>
                    </a:lnTo>
                    <a:lnTo>
                      <a:pt x="1502" y="2574"/>
                    </a:lnTo>
                    <a:lnTo>
                      <a:pt x="1630" y="2553"/>
                    </a:lnTo>
                    <a:lnTo>
                      <a:pt x="1866" y="2467"/>
                    </a:lnTo>
                    <a:lnTo>
                      <a:pt x="2081" y="2338"/>
                    </a:lnTo>
                    <a:lnTo>
                      <a:pt x="2252" y="2167"/>
                    </a:lnTo>
                    <a:lnTo>
                      <a:pt x="2402" y="1974"/>
                    </a:lnTo>
                    <a:lnTo>
                      <a:pt x="2531" y="1738"/>
                    </a:lnTo>
                    <a:lnTo>
                      <a:pt x="2595" y="1502"/>
                    </a:lnTo>
                    <a:lnTo>
                      <a:pt x="2595" y="1373"/>
                    </a:lnTo>
                    <a:lnTo>
                      <a:pt x="2595" y="1245"/>
                    </a:lnTo>
                    <a:lnTo>
                      <a:pt x="2595" y="1095"/>
                    </a:lnTo>
                    <a:lnTo>
                      <a:pt x="2574" y="966"/>
                    </a:lnTo>
                    <a:lnTo>
                      <a:pt x="2488" y="730"/>
                    </a:lnTo>
                    <a:lnTo>
                      <a:pt x="2359" y="516"/>
                    </a:lnTo>
                    <a:lnTo>
                      <a:pt x="2188" y="344"/>
                    </a:lnTo>
                    <a:lnTo>
                      <a:pt x="1973" y="194"/>
                    </a:lnTo>
                    <a:lnTo>
                      <a:pt x="1759" y="65"/>
                    </a:lnTo>
                    <a:lnTo>
                      <a:pt x="15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6" name="Google Shape;15346;p37"/>
              <p:cNvSpPr/>
              <p:nvPr/>
            </p:nvSpPr>
            <p:spPr>
              <a:xfrm>
                <a:off x="5145450" y="-857250"/>
                <a:ext cx="138350" cy="68100"/>
              </a:xfrm>
              <a:custGeom>
                <a:avLst/>
                <a:gdLst/>
                <a:ahLst/>
                <a:cxnLst/>
                <a:rect l="l" t="t" r="r" b="b"/>
                <a:pathLst>
                  <a:path w="5534" h="2724" extrusionOk="0">
                    <a:moveTo>
                      <a:pt x="2703" y="0"/>
                    </a:moveTo>
                    <a:lnTo>
                      <a:pt x="2424" y="21"/>
                    </a:lnTo>
                    <a:lnTo>
                      <a:pt x="2145" y="43"/>
                    </a:lnTo>
                    <a:lnTo>
                      <a:pt x="1888" y="86"/>
                    </a:lnTo>
                    <a:lnTo>
                      <a:pt x="1630" y="150"/>
                    </a:lnTo>
                    <a:lnTo>
                      <a:pt x="1394" y="214"/>
                    </a:lnTo>
                    <a:lnTo>
                      <a:pt x="1180" y="300"/>
                    </a:lnTo>
                    <a:lnTo>
                      <a:pt x="966" y="386"/>
                    </a:lnTo>
                    <a:lnTo>
                      <a:pt x="773" y="472"/>
                    </a:lnTo>
                    <a:lnTo>
                      <a:pt x="601" y="579"/>
                    </a:lnTo>
                    <a:lnTo>
                      <a:pt x="429" y="708"/>
                    </a:lnTo>
                    <a:lnTo>
                      <a:pt x="301" y="815"/>
                    </a:lnTo>
                    <a:lnTo>
                      <a:pt x="194" y="944"/>
                    </a:lnTo>
                    <a:lnTo>
                      <a:pt x="108" y="1072"/>
                    </a:lnTo>
                    <a:lnTo>
                      <a:pt x="44" y="1201"/>
                    </a:lnTo>
                    <a:lnTo>
                      <a:pt x="1" y="1351"/>
                    </a:lnTo>
                    <a:lnTo>
                      <a:pt x="1" y="1480"/>
                    </a:lnTo>
                    <a:lnTo>
                      <a:pt x="22" y="1630"/>
                    </a:lnTo>
                    <a:lnTo>
                      <a:pt x="65" y="1758"/>
                    </a:lnTo>
                    <a:lnTo>
                      <a:pt x="151" y="1887"/>
                    </a:lnTo>
                    <a:lnTo>
                      <a:pt x="237" y="1994"/>
                    </a:lnTo>
                    <a:lnTo>
                      <a:pt x="365" y="2123"/>
                    </a:lnTo>
                    <a:lnTo>
                      <a:pt x="515" y="2230"/>
                    </a:lnTo>
                    <a:lnTo>
                      <a:pt x="665" y="2316"/>
                    </a:lnTo>
                    <a:lnTo>
                      <a:pt x="858" y="2402"/>
                    </a:lnTo>
                    <a:lnTo>
                      <a:pt x="1051" y="2488"/>
                    </a:lnTo>
                    <a:lnTo>
                      <a:pt x="1266" y="2552"/>
                    </a:lnTo>
                    <a:lnTo>
                      <a:pt x="1502" y="2616"/>
                    </a:lnTo>
                    <a:lnTo>
                      <a:pt x="1738" y="2659"/>
                    </a:lnTo>
                    <a:lnTo>
                      <a:pt x="1995" y="2702"/>
                    </a:lnTo>
                    <a:lnTo>
                      <a:pt x="2274" y="2723"/>
                    </a:lnTo>
                    <a:lnTo>
                      <a:pt x="2831" y="2723"/>
                    </a:lnTo>
                    <a:lnTo>
                      <a:pt x="3110" y="2702"/>
                    </a:lnTo>
                    <a:lnTo>
                      <a:pt x="3389" y="2681"/>
                    </a:lnTo>
                    <a:lnTo>
                      <a:pt x="3646" y="2638"/>
                    </a:lnTo>
                    <a:lnTo>
                      <a:pt x="3903" y="2573"/>
                    </a:lnTo>
                    <a:lnTo>
                      <a:pt x="4139" y="2509"/>
                    </a:lnTo>
                    <a:lnTo>
                      <a:pt x="4354" y="2423"/>
                    </a:lnTo>
                    <a:lnTo>
                      <a:pt x="4568" y="2337"/>
                    </a:lnTo>
                    <a:lnTo>
                      <a:pt x="4761" y="2252"/>
                    </a:lnTo>
                    <a:lnTo>
                      <a:pt x="4933" y="2144"/>
                    </a:lnTo>
                    <a:lnTo>
                      <a:pt x="5083" y="2016"/>
                    </a:lnTo>
                    <a:lnTo>
                      <a:pt x="5233" y="1909"/>
                    </a:lnTo>
                    <a:lnTo>
                      <a:pt x="5340" y="1780"/>
                    </a:lnTo>
                    <a:lnTo>
                      <a:pt x="5426" y="1651"/>
                    </a:lnTo>
                    <a:lnTo>
                      <a:pt x="5490" y="1523"/>
                    </a:lnTo>
                    <a:lnTo>
                      <a:pt x="5533" y="1372"/>
                    </a:lnTo>
                    <a:lnTo>
                      <a:pt x="5533" y="1244"/>
                    </a:lnTo>
                    <a:lnTo>
                      <a:pt x="5512" y="1094"/>
                    </a:lnTo>
                    <a:lnTo>
                      <a:pt x="5469" y="965"/>
                    </a:lnTo>
                    <a:lnTo>
                      <a:pt x="5383" y="836"/>
                    </a:lnTo>
                    <a:lnTo>
                      <a:pt x="5297" y="729"/>
                    </a:lnTo>
                    <a:lnTo>
                      <a:pt x="5169" y="600"/>
                    </a:lnTo>
                    <a:lnTo>
                      <a:pt x="5018" y="493"/>
                    </a:lnTo>
                    <a:lnTo>
                      <a:pt x="4868" y="407"/>
                    </a:lnTo>
                    <a:lnTo>
                      <a:pt x="4675" y="300"/>
                    </a:lnTo>
                    <a:lnTo>
                      <a:pt x="4482" y="236"/>
                    </a:lnTo>
                    <a:lnTo>
                      <a:pt x="4268" y="172"/>
                    </a:lnTo>
                    <a:lnTo>
                      <a:pt x="4032" y="107"/>
                    </a:lnTo>
                    <a:lnTo>
                      <a:pt x="3796" y="64"/>
                    </a:lnTo>
                    <a:lnTo>
                      <a:pt x="3539" y="21"/>
                    </a:ln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A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7" name="Google Shape;15347;p37"/>
              <p:cNvSpPr/>
              <p:nvPr/>
            </p:nvSpPr>
            <p:spPr>
              <a:xfrm>
                <a:off x="5474625" y="-858875"/>
                <a:ext cx="430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060" extrusionOk="0">
                    <a:moveTo>
                      <a:pt x="129" y="1"/>
                    </a:moveTo>
                    <a:lnTo>
                      <a:pt x="107" y="22"/>
                    </a:lnTo>
                    <a:lnTo>
                      <a:pt x="86" y="44"/>
                    </a:lnTo>
                    <a:lnTo>
                      <a:pt x="86" y="86"/>
                    </a:lnTo>
                    <a:lnTo>
                      <a:pt x="65" y="1051"/>
                    </a:lnTo>
                    <a:lnTo>
                      <a:pt x="0" y="2016"/>
                    </a:lnTo>
                    <a:lnTo>
                      <a:pt x="22" y="2038"/>
                    </a:lnTo>
                    <a:lnTo>
                      <a:pt x="43" y="2059"/>
                    </a:lnTo>
                    <a:lnTo>
                      <a:pt x="65" y="2038"/>
                    </a:lnTo>
                    <a:lnTo>
                      <a:pt x="86" y="2016"/>
                    </a:lnTo>
                    <a:lnTo>
                      <a:pt x="150" y="1051"/>
                    </a:lnTo>
                    <a:lnTo>
                      <a:pt x="172" y="86"/>
                    </a:lnTo>
                    <a:lnTo>
                      <a:pt x="172" y="44"/>
                    </a:lnTo>
                    <a:lnTo>
                      <a:pt x="150" y="22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8" name="Google Shape;15348;p37"/>
              <p:cNvSpPr/>
              <p:nvPr/>
            </p:nvSpPr>
            <p:spPr>
              <a:xfrm>
                <a:off x="5454775" y="-818650"/>
                <a:ext cx="4775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260" extrusionOk="0">
                    <a:moveTo>
                      <a:pt x="859" y="0"/>
                    </a:moveTo>
                    <a:lnTo>
                      <a:pt x="708" y="21"/>
                    </a:lnTo>
                    <a:lnTo>
                      <a:pt x="580" y="86"/>
                    </a:lnTo>
                    <a:lnTo>
                      <a:pt x="451" y="172"/>
                    </a:lnTo>
                    <a:lnTo>
                      <a:pt x="365" y="279"/>
                    </a:lnTo>
                    <a:lnTo>
                      <a:pt x="280" y="407"/>
                    </a:lnTo>
                    <a:lnTo>
                      <a:pt x="194" y="558"/>
                    </a:lnTo>
                    <a:lnTo>
                      <a:pt x="129" y="729"/>
                    </a:lnTo>
                    <a:lnTo>
                      <a:pt x="87" y="901"/>
                    </a:lnTo>
                    <a:lnTo>
                      <a:pt x="22" y="1265"/>
                    </a:lnTo>
                    <a:lnTo>
                      <a:pt x="1" y="1587"/>
                    </a:lnTo>
                    <a:lnTo>
                      <a:pt x="22" y="1866"/>
                    </a:lnTo>
                    <a:lnTo>
                      <a:pt x="65" y="2144"/>
                    </a:lnTo>
                    <a:lnTo>
                      <a:pt x="129" y="2423"/>
                    </a:lnTo>
                    <a:lnTo>
                      <a:pt x="215" y="2681"/>
                    </a:lnTo>
                    <a:lnTo>
                      <a:pt x="280" y="2809"/>
                    </a:lnTo>
                    <a:lnTo>
                      <a:pt x="365" y="2916"/>
                    </a:lnTo>
                    <a:lnTo>
                      <a:pt x="473" y="3024"/>
                    </a:lnTo>
                    <a:lnTo>
                      <a:pt x="580" y="3109"/>
                    </a:lnTo>
                    <a:lnTo>
                      <a:pt x="708" y="3174"/>
                    </a:lnTo>
                    <a:lnTo>
                      <a:pt x="837" y="3238"/>
                    </a:lnTo>
                    <a:lnTo>
                      <a:pt x="966" y="3259"/>
                    </a:lnTo>
                    <a:lnTo>
                      <a:pt x="1094" y="3259"/>
                    </a:lnTo>
                    <a:lnTo>
                      <a:pt x="1245" y="3238"/>
                    </a:lnTo>
                    <a:lnTo>
                      <a:pt x="1352" y="3195"/>
                    </a:lnTo>
                    <a:lnTo>
                      <a:pt x="1459" y="3131"/>
                    </a:lnTo>
                    <a:lnTo>
                      <a:pt x="1545" y="3066"/>
                    </a:lnTo>
                    <a:lnTo>
                      <a:pt x="1609" y="2981"/>
                    </a:lnTo>
                    <a:lnTo>
                      <a:pt x="1673" y="2874"/>
                    </a:lnTo>
                    <a:lnTo>
                      <a:pt x="1759" y="2659"/>
                    </a:lnTo>
                    <a:lnTo>
                      <a:pt x="1823" y="2445"/>
                    </a:lnTo>
                    <a:lnTo>
                      <a:pt x="1866" y="2144"/>
                    </a:lnTo>
                    <a:lnTo>
                      <a:pt x="1909" y="1823"/>
                    </a:lnTo>
                    <a:lnTo>
                      <a:pt x="1909" y="1480"/>
                    </a:lnTo>
                    <a:lnTo>
                      <a:pt x="1888" y="1137"/>
                    </a:lnTo>
                    <a:lnTo>
                      <a:pt x="1866" y="965"/>
                    </a:lnTo>
                    <a:lnTo>
                      <a:pt x="1823" y="793"/>
                    </a:lnTo>
                    <a:lnTo>
                      <a:pt x="1759" y="643"/>
                    </a:lnTo>
                    <a:lnTo>
                      <a:pt x="1673" y="515"/>
                    </a:lnTo>
                    <a:lnTo>
                      <a:pt x="1588" y="365"/>
                    </a:lnTo>
                    <a:lnTo>
                      <a:pt x="1480" y="257"/>
                    </a:lnTo>
                    <a:lnTo>
                      <a:pt x="1352" y="150"/>
                    </a:lnTo>
                    <a:lnTo>
                      <a:pt x="1202" y="86"/>
                    </a:lnTo>
                    <a:lnTo>
                      <a:pt x="1030" y="21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9" name="Google Shape;15349;p37"/>
              <p:cNvSpPr/>
              <p:nvPr/>
            </p:nvSpPr>
            <p:spPr>
              <a:xfrm>
                <a:off x="5350775" y="-1225550"/>
                <a:ext cx="332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3582" extrusionOk="0">
                    <a:moveTo>
                      <a:pt x="44" y="0"/>
                    </a:moveTo>
                    <a:lnTo>
                      <a:pt x="1" y="22"/>
                    </a:lnTo>
                    <a:lnTo>
                      <a:pt x="1" y="64"/>
                    </a:lnTo>
                    <a:lnTo>
                      <a:pt x="1223" y="3560"/>
                    </a:lnTo>
                    <a:lnTo>
                      <a:pt x="1244" y="3581"/>
                    </a:lnTo>
                    <a:lnTo>
                      <a:pt x="1287" y="3581"/>
                    </a:lnTo>
                    <a:lnTo>
                      <a:pt x="1330" y="3560"/>
                    </a:lnTo>
                    <a:lnTo>
                      <a:pt x="1330" y="3517"/>
                    </a:lnTo>
                    <a:lnTo>
                      <a:pt x="108" y="2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0" name="Google Shape;15350;p37"/>
              <p:cNvSpPr/>
              <p:nvPr/>
            </p:nvSpPr>
            <p:spPr>
              <a:xfrm>
                <a:off x="5350775" y="-1225550"/>
                <a:ext cx="332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3582" fill="none" extrusionOk="0">
                    <a:moveTo>
                      <a:pt x="1" y="64"/>
                    </a:moveTo>
                    <a:lnTo>
                      <a:pt x="1223" y="3560"/>
                    </a:lnTo>
                    <a:lnTo>
                      <a:pt x="1223" y="3560"/>
                    </a:lnTo>
                    <a:lnTo>
                      <a:pt x="1244" y="3581"/>
                    </a:lnTo>
                    <a:lnTo>
                      <a:pt x="1287" y="3581"/>
                    </a:lnTo>
                    <a:lnTo>
                      <a:pt x="1287" y="3581"/>
                    </a:lnTo>
                    <a:lnTo>
                      <a:pt x="1330" y="3560"/>
                    </a:lnTo>
                    <a:lnTo>
                      <a:pt x="1330" y="3517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1" y="22"/>
                    </a:lnTo>
                    <a:lnTo>
                      <a:pt x="1" y="64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1" name="Google Shape;15351;p37"/>
              <p:cNvSpPr/>
              <p:nvPr/>
            </p:nvSpPr>
            <p:spPr>
              <a:xfrm>
                <a:off x="5431725" y="-1225550"/>
                <a:ext cx="322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3689" extrusionOk="0">
                    <a:moveTo>
                      <a:pt x="1202" y="0"/>
                    </a:moveTo>
                    <a:lnTo>
                      <a:pt x="1180" y="43"/>
                    </a:lnTo>
                    <a:lnTo>
                      <a:pt x="1" y="3624"/>
                    </a:lnTo>
                    <a:lnTo>
                      <a:pt x="1" y="3667"/>
                    </a:lnTo>
                    <a:lnTo>
                      <a:pt x="44" y="3688"/>
                    </a:lnTo>
                    <a:lnTo>
                      <a:pt x="65" y="3688"/>
                    </a:lnTo>
                    <a:lnTo>
                      <a:pt x="108" y="3646"/>
                    </a:lnTo>
                    <a:lnTo>
                      <a:pt x="1287" y="64"/>
                    </a:lnTo>
                    <a:lnTo>
                      <a:pt x="1266" y="22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2" name="Google Shape;15352;p37"/>
              <p:cNvSpPr/>
              <p:nvPr/>
            </p:nvSpPr>
            <p:spPr>
              <a:xfrm>
                <a:off x="5431725" y="-1225550"/>
                <a:ext cx="322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3689" fill="none" extrusionOk="0">
                    <a:moveTo>
                      <a:pt x="1180" y="43"/>
                    </a:moveTo>
                    <a:lnTo>
                      <a:pt x="1" y="3624"/>
                    </a:lnTo>
                    <a:lnTo>
                      <a:pt x="1" y="3624"/>
                    </a:lnTo>
                    <a:lnTo>
                      <a:pt x="1" y="3667"/>
                    </a:lnTo>
                    <a:lnTo>
                      <a:pt x="44" y="3688"/>
                    </a:lnTo>
                    <a:lnTo>
                      <a:pt x="44" y="3688"/>
                    </a:lnTo>
                    <a:lnTo>
                      <a:pt x="65" y="3688"/>
                    </a:lnTo>
                    <a:lnTo>
                      <a:pt x="108" y="3646"/>
                    </a:lnTo>
                    <a:lnTo>
                      <a:pt x="1287" y="64"/>
                    </a:lnTo>
                    <a:lnTo>
                      <a:pt x="1287" y="64"/>
                    </a:lnTo>
                    <a:lnTo>
                      <a:pt x="1266" y="22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02" y="0"/>
                    </a:lnTo>
                    <a:lnTo>
                      <a:pt x="1180" y="4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3" name="Google Shape;15353;p37"/>
              <p:cNvSpPr/>
              <p:nvPr/>
            </p:nvSpPr>
            <p:spPr>
              <a:xfrm>
                <a:off x="5474625" y="-1210025"/>
                <a:ext cx="766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3282" extrusionOk="0">
                    <a:moveTo>
                      <a:pt x="3024" y="1"/>
                    </a:moveTo>
                    <a:lnTo>
                      <a:pt x="2981" y="22"/>
                    </a:lnTo>
                    <a:lnTo>
                      <a:pt x="22" y="3196"/>
                    </a:lnTo>
                    <a:lnTo>
                      <a:pt x="0" y="3239"/>
                    </a:lnTo>
                    <a:lnTo>
                      <a:pt x="22" y="3282"/>
                    </a:lnTo>
                    <a:lnTo>
                      <a:pt x="65" y="3282"/>
                    </a:lnTo>
                    <a:lnTo>
                      <a:pt x="107" y="3260"/>
                    </a:lnTo>
                    <a:lnTo>
                      <a:pt x="3045" y="108"/>
                    </a:lnTo>
                    <a:lnTo>
                      <a:pt x="3067" y="65"/>
                    </a:lnTo>
                    <a:lnTo>
                      <a:pt x="3045" y="22"/>
                    </a:lnTo>
                    <a:lnTo>
                      <a:pt x="3024" y="1"/>
                    </a:lnTo>
                    <a:close/>
                  </a:path>
                </a:pathLst>
              </a:custGeom>
              <a:solidFill>
                <a:srgbClr val="2C0B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4" name="Google Shape;15354;p37"/>
              <p:cNvSpPr/>
              <p:nvPr/>
            </p:nvSpPr>
            <p:spPr>
              <a:xfrm>
                <a:off x="5474625" y="-1210025"/>
                <a:ext cx="766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3282" fill="none" extrusionOk="0">
                    <a:moveTo>
                      <a:pt x="2981" y="22"/>
                    </a:moveTo>
                    <a:lnTo>
                      <a:pt x="22" y="3196"/>
                    </a:lnTo>
                    <a:lnTo>
                      <a:pt x="22" y="3196"/>
                    </a:lnTo>
                    <a:lnTo>
                      <a:pt x="0" y="3239"/>
                    </a:lnTo>
                    <a:lnTo>
                      <a:pt x="22" y="3282"/>
                    </a:lnTo>
                    <a:lnTo>
                      <a:pt x="22" y="3282"/>
                    </a:lnTo>
                    <a:lnTo>
                      <a:pt x="65" y="3282"/>
                    </a:lnTo>
                    <a:lnTo>
                      <a:pt x="107" y="3260"/>
                    </a:lnTo>
                    <a:lnTo>
                      <a:pt x="3045" y="108"/>
                    </a:lnTo>
                    <a:lnTo>
                      <a:pt x="3045" y="108"/>
                    </a:lnTo>
                    <a:lnTo>
                      <a:pt x="3067" y="65"/>
                    </a:lnTo>
                    <a:lnTo>
                      <a:pt x="3045" y="22"/>
                    </a:lnTo>
                    <a:lnTo>
                      <a:pt x="3045" y="22"/>
                    </a:lnTo>
                    <a:lnTo>
                      <a:pt x="3024" y="1"/>
                    </a:lnTo>
                    <a:lnTo>
                      <a:pt x="2981" y="22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5" name="Google Shape;15355;p37"/>
              <p:cNvSpPr/>
              <p:nvPr/>
            </p:nvSpPr>
            <p:spPr>
              <a:xfrm>
                <a:off x="5475150" y="-940900"/>
                <a:ext cx="285225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1409" h="13790" extrusionOk="0">
                    <a:moveTo>
                      <a:pt x="8064" y="1"/>
                    </a:moveTo>
                    <a:lnTo>
                      <a:pt x="8021" y="22"/>
                    </a:lnTo>
                    <a:lnTo>
                      <a:pt x="8021" y="44"/>
                    </a:lnTo>
                    <a:lnTo>
                      <a:pt x="8021" y="87"/>
                    </a:lnTo>
                    <a:lnTo>
                      <a:pt x="8064" y="108"/>
                    </a:lnTo>
                    <a:lnTo>
                      <a:pt x="8299" y="387"/>
                    </a:lnTo>
                    <a:lnTo>
                      <a:pt x="8728" y="880"/>
                    </a:lnTo>
                    <a:lnTo>
                      <a:pt x="9264" y="1566"/>
                    </a:lnTo>
                    <a:lnTo>
                      <a:pt x="9543" y="1974"/>
                    </a:lnTo>
                    <a:lnTo>
                      <a:pt x="9822" y="2424"/>
                    </a:lnTo>
                    <a:lnTo>
                      <a:pt x="10122" y="2896"/>
                    </a:lnTo>
                    <a:lnTo>
                      <a:pt x="10379" y="3410"/>
                    </a:lnTo>
                    <a:lnTo>
                      <a:pt x="10637" y="3946"/>
                    </a:lnTo>
                    <a:lnTo>
                      <a:pt x="10873" y="4483"/>
                    </a:lnTo>
                    <a:lnTo>
                      <a:pt x="11044" y="5062"/>
                    </a:lnTo>
                    <a:lnTo>
                      <a:pt x="11194" y="5641"/>
                    </a:lnTo>
                    <a:lnTo>
                      <a:pt x="11259" y="5919"/>
                    </a:lnTo>
                    <a:lnTo>
                      <a:pt x="11280" y="6220"/>
                    </a:lnTo>
                    <a:lnTo>
                      <a:pt x="11323" y="6520"/>
                    </a:lnTo>
                    <a:lnTo>
                      <a:pt x="11323" y="6799"/>
                    </a:lnTo>
                    <a:lnTo>
                      <a:pt x="11323" y="7120"/>
                    </a:lnTo>
                    <a:lnTo>
                      <a:pt x="11280" y="7442"/>
                    </a:lnTo>
                    <a:lnTo>
                      <a:pt x="11237" y="7742"/>
                    </a:lnTo>
                    <a:lnTo>
                      <a:pt x="11151" y="8064"/>
                    </a:lnTo>
                    <a:lnTo>
                      <a:pt x="11044" y="8364"/>
                    </a:lnTo>
                    <a:lnTo>
                      <a:pt x="10937" y="8686"/>
                    </a:lnTo>
                    <a:lnTo>
                      <a:pt x="10765" y="8986"/>
                    </a:lnTo>
                    <a:lnTo>
                      <a:pt x="10594" y="9286"/>
                    </a:lnTo>
                    <a:lnTo>
                      <a:pt x="10379" y="9586"/>
                    </a:lnTo>
                    <a:lnTo>
                      <a:pt x="10144" y="9886"/>
                    </a:lnTo>
                    <a:lnTo>
                      <a:pt x="9886" y="10187"/>
                    </a:lnTo>
                    <a:lnTo>
                      <a:pt x="9608" y="10465"/>
                    </a:lnTo>
                    <a:lnTo>
                      <a:pt x="9350" y="10723"/>
                    </a:lnTo>
                    <a:lnTo>
                      <a:pt x="9050" y="10959"/>
                    </a:lnTo>
                    <a:lnTo>
                      <a:pt x="8750" y="11195"/>
                    </a:lnTo>
                    <a:lnTo>
                      <a:pt x="8428" y="11430"/>
                    </a:lnTo>
                    <a:lnTo>
                      <a:pt x="8128" y="11623"/>
                    </a:lnTo>
                    <a:lnTo>
                      <a:pt x="7785" y="11838"/>
                    </a:lnTo>
                    <a:lnTo>
                      <a:pt x="7463" y="12009"/>
                    </a:lnTo>
                    <a:lnTo>
                      <a:pt x="7120" y="12181"/>
                    </a:lnTo>
                    <a:lnTo>
                      <a:pt x="6412" y="12503"/>
                    </a:lnTo>
                    <a:lnTo>
                      <a:pt x="5705" y="12781"/>
                    </a:lnTo>
                    <a:lnTo>
                      <a:pt x="4997" y="13017"/>
                    </a:lnTo>
                    <a:lnTo>
                      <a:pt x="4268" y="13210"/>
                    </a:lnTo>
                    <a:lnTo>
                      <a:pt x="3560" y="13382"/>
                    </a:lnTo>
                    <a:lnTo>
                      <a:pt x="2874" y="13510"/>
                    </a:lnTo>
                    <a:lnTo>
                      <a:pt x="2209" y="13596"/>
                    </a:lnTo>
                    <a:lnTo>
                      <a:pt x="1587" y="13661"/>
                    </a:lnTo>
                    <a:lnTo>
                      <a:pt x="987" y="13703"/>
                    </a:lnTo>
                    <a:lnTo>
                      <a:pt x="1" y="13703"/>
                    </a:lnTo>
                    <a:lnTo>
                      <a:pt x="1" y="13746"/>
                    </a:lnTo>
                    <a:lnTo>
                      <a:pt x="1" y="13768"/>
                    </a:lnTo>
                    <a:lnTo>
                      <a:pt x="44" y="13789"/>
                    </a:lnTo>
                    <a:lnTo>
                      <a:pt x="1008" y="13789"/>
                    </a:lnTo>
                    <a:lnTo>
                      <a:pt x="1587" y="13746"/>
                    </a:lnTo>
                    <a:lnTo>
                      <a:pt x="2231" y="13682"/>
                    </a:lnTo>
                    <a:lnTo>
                      <a:pt x="2896" y="13575"/>
                    </a:lnTo>
                    <a:lnTo>
                      <a:pt x="3582" y="13468"/>
                    </a:lnTo>
                    <a:lnTo>
                      <a:pt x="4289" y="13296"/>
                    </a:lnTo>
                    <a:lnTo>
                      <a:pt x="5019" y="13103"/>
                    </a:lnTo>
                    <a:lnTo>
                      <a:pt x="5726" y="12867"/>
                    </a:lnTo>
                    <a:lnTo>
                      <a:pt x="6455" y="12588"/>
                    </a:lnTo>
                    <a:lnTo>
                      <a:pt x="7141" y="12267"/>
                    </a:lnTo>
                    <a:lnTo>
                      <a:pt x="7485" y="12095"/>
                    </a:lnTo>
                    <a:lnTo>
                      <a:pt x="7828" y="11902"/>
                    </a:lnTo>
                    <a:lnTo>
                      <a:pt x="8171" y="11709"/>
                    </a:lnTo>
                    <a:lnTo>
                      <a:pt x="8492" y="11495"/>
                    </a:lnTo>
                    <a:lnTo>
                      <a:pt x="8793" y="11259"/>
                    </a:lnTo>
                    <a:lnTo>
                      <a:pt x="9114" y="11023"/>
                    </a:lnTo>
                    <a:lnTo>
                      <a:pt x="9393" y="10787"/>
                    </a:lnTo>
                    <a:lnTo>
                      <a:pt x="9672" y="10508"/>
                    </a:lnTo>
                    <a:lnTo>
                      <a:pt x="9951" y="10251"/>
                    </a:lnTo>
                    <a:lnTo>
                      <a:pt x="10208" y="9951"/>
                    </a:lnTo>
                    <a:lnTo>
                      <a:pt x="10444" y="9651"/>
                    </a:lnTo>
                    <a:lnTo>
                      <a:pt x="10658" y="9329"/>
                    </a:lnTo>
                    <a:lnTo>
                      <a:pt x="10851" y="9029"/>
                    </a:lnTo>
                    <a:lnTo>
                      <a:pt x="11001" y="8707"/>
                    </a:lnTo>
                    <a:lnTo>
                      <a:pt x="11130" y="8407"/>
                    </a:lnTo>
                    <a:lnTo>
                      <a:pt x="11237" y="8085"/>
                    </a:lnTo>
                    <a:lnTo>
                      <a:pt x="11323" y="7764"/>
                    </a:lnTo>
                    <a:lnTo>
                      <a:pt x="11366" y="7442"/>
                    </a:lnTo>
                    <a:lnTo>
                      <a:pt x="11409" y="7120"/>
                    </a:lnTo>
                    <a:lnTo>
                      <a:pt x="11409" y="6799"/>
                    </a:lnTo>
                    <a:lnTo>
                      <a:pt x="11409" y="6477"/>
                    </a:lnTo>
                    <a:lnTo>
                      <a:pt x="11366" y="6177"/>
                    </a:lnTo>
                    <a:lnTo>
                      <a:pt x="11323" y="5855"/>
                    </a:lnTo>
                    <a:lnTo>
                      <a:pt x="11259" y="5533"/>
                    </a:lnTo>
                    <a:lnTo>
                      <a:pt x="11194" y="5233"/>
                    </a:lnTo>
                    <a:lnTo>
                      <a:pt x="11109" y="4911"/>
                    </a:lnTo>
                    <a:lnTo>
                      <a:pt x="10894" y="4311"/>
                    </a:lnTo>
                    <a:lnTo>
                      <a:pt x="10637" y="3732"/>
                    </a:lnTo>
                    <a:lnTo>
                      <a:pt x="10358" y="3175"/>
                    </a:lnTo>
                    <a:lnTo>
                      <a:pt x="10058" y="2638"/>
                    </a:lnTo>
                    <a:lnTo>
                      <a:pt x="9758" y="2145"/>
                    </a:lnTo>
                    <a:lnTo>
                      <a:pt x="9436" y="1673"/>
                    </a:lnTo>
                    <a:lnTo>
                      <a:pt x="9136" y="1266"/>
                    </a:lnTo>
                    <a:lnTo>
                      <a:pt x="8600" y="601"/>
                    </a:lnTo>
                    <a:lnTo>
                      <a:pt x="8235" y="172"/>
                    </a:lnTo>
                    <a:lnTo>
                      <a:pt x="8085" y="22"/>
                    </a:lnTo>
                    <a:lnTo>
                      <a:pt x="80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 About My life Theme for Pre-K by Slidesgo">
  <a:themeElements>
    <a:clrScheme name="Simple Light">
      <a:dk1>
        <a:srgbClr val="B97370"/>
      </a:dk1>
      <a:lt1>
        <a:srgbClr val="2C0B1F"/>
      </a:lt1>
      <a:dk2>
        <a:srgbClr val="FEE5E4"/>
      </a:dk2>
      <a:lt2>
        <a:srgbClr val="FFFFFF"/>
      </a:lt2>
      <a:accent1>
        <a:srgbClr val="C08163"/>
      </a:accent1>
      <a:accent2>
        <a:srgbClr val="FFD184"/>
      </a:accent2>
      <a:accent3>
        <a:srgbClr val="ECB38A"/>
      </a:accent3>
      <a:accent4>
        <a:srgbClr val="FDB7E7"/>
      </a:accent4>
      <a:accent5>
        <a:srgbClr val="F8E1E0"/>
      </a:accent5>
      <a:accent6>
        <a:srgbClr val="C6DCB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673</Words>
  <Application>Microsoft Office PowerPoint</Application>
  <PresentationFormat>On-screen Show (16:9)</PresentationFormat>
  <Paragraphs>125</Paragraphs>
  <Slides>16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Calibri Light</vt:lpstr>
      <vt:lpstr>Times New Roman</vt:lpstr>
      <vt:lpstr>Nerko One</vt:lpstr>
      <vt:lpstr>Tahoma</vt:lpstr>
      <vt:lpstr>Calibri</vt:lpstr>
      <vt:lpstr>Cambria Math</vt:lpstr>
      <vt:lpstr>Verdana</vt:lpstr>
      <vt:lpstr>Anton</vt:lpstr>
      <vt:lpstr>Arial</vt:lpstr>
      <vt:lpstr>Cambria</vt:lpstr>
      <vt:lpstr>Loved by the King</vt:lpstr>
      <vt:lpstr>Gowun Dodum</vt:lpstr>
      <vt:lpstr>Fujiyama</vt:lpstr>
      <vt:lpstr>#9Slide03 Quicksand Bold</vt:lpstr>
      <vt:lpstr>方正少儿简体</vt:lpstr>
      <vt:lpstr>Roboto Condensed Light</vt:lpstr>
      <vt:lpstr>DM Serif Display</vt:lpstr>
      <vt:lpstr>Mulish SemiBold</vt:lpstr>
      <vt:lpstr>Fredoka One</vt:lpstr>
      <vt:lpstr>UTM HelvetIns</vt:lpstr>
      <vt:lpstr>All About My life Theme for Pre-K by Slidesgo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MY LIFE THEME FOR PRE-K</dc:title>
  <dc:creator>ADMIN</dc:creator>
  <cp:lastModifiedBy>ADMIN</cp:lastModifiedBy>
  <cp:revision>40</cp:revision>
  <dcterms:modified xsi:type="dcterms:W3CDTF">2024-04-09T04:39:55Z</dcterms:modified>
</cp:coreProperties>
</file>