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13"/>
  </p:notesMasterIdLst>
  <p:sldIdLst>
    <p:sldId id="401" r:id="rId3"/>
    <p:sldId id="402" r:id="rId4"/>
    <p:sldId id="259" r:id="rId5"/>
    <p:sldId id="397" r:id="rId6"/>
    <p:sldId id="358" r:id="rId7"/>
    <p:sldId id="398" r:id="rId8"/>
    <p:sldId id="399" r:id="rId9"/>
    <p:sldId id="359" r:id="rId10"/>
    <p:sldId id="40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084B-A079-4CC6-89DF-9AF1EEA71042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E440-8B23-4950-B1E7-5DB6DF01A7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1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05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BFD-D120-A056-B44E-03483C21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682D8-5FB7-AA73-F8B1-1D3D5998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F0D0-C599-B8B5-517A-FD02561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A850-E7FC-B850-4A20-C3134E3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52C6-004C-74A3-2405-015368E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294-CD16-E5C5-2226-D46791E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1A43-2FB4-8688-A672-D2168F1F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02E2-2E7C-DC50-422F-A56DAD7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9503-7586-39BE-5850-2E0EBE5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2154-2BE1-6F21-DF02-9D1DB4C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0EA74-98B0-6FF3-9C4A-4C82389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636-4040-79C2-F441-F2E8BE57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3F93-55F3-3E04-A9CD-2E4BE47E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85E7-EEAE-9194-235E-C660A4B0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246-2ED8-4547-FDB1-3F7FF2C7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1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D537-6F00-469E-B94E-C9313A35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869A-274A-41E0-B269-03C73C67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82B2-A476-479B-9B7A-BDF2436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A2DE-CD82-4F43-B93C-AAF2B4D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B423-DBFA-40F8-9650-CB7751C4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9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A79-4F5D-4EA2-868C-B7FFBBE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DAE7-E520-4424-9170-E230775E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CF2-1621-49DD-9615-DC94C6F2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106D-1575-423B-BD29-0639FB9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140-ED6C-4278-8F50-5DBA52B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EB0-B956-4C22-8F5B-CD97629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DB3-1C9A-47C5-91E4-6B28B2DE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800A-D6C3-4BEE-A8E2-2FC1F65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4A41-AA4E-4321-AC9E-4AC25EF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5431-282D-4DCB-929F-53A5AE9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A35-BD54-4328-8755-2545CE0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34B-AA51-4309-9B46-5FCF0E01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3C52-B1F1-44EE-A89B-B8AD3FFF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F4FF-047B-4F3B-8B87-832093A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5DCB-427A-4099-A27D-DB77D8A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CA1F-3CCF-4CFF-B6FD-64030E9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2D4-A0A3-4673-A370-92C55FA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CAE4-DA44-4C23-984F-71544FE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9FF4-7D8E-4F72-9B32-08B05BC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3586-F8CF-4D20-B6AD-E980377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91A28-BB99-4D67-A247-764CB85E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1831-190B-440E-8658-4E65282E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7A2E7-5CA0-4B64-8F47-0C5D8DE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25A80-FCFC-4DAF-B3A4-5854272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A5C-60C8-4FF1-87FA-FCFFD31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75D00-E85C-4246-8DA1-BD3F846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463C-AB1D-49FB-92C0-84F7D13C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3C4B7-10B1-480F-8441-0FD41D4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69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64C7F-36D9-4AA6-9532-4AB4423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070-C212-4594-AE31-2067778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A7A8-B8BC-46E6-9F6A-0D775E1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1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81BC-A759-2B23-F374-9E4B5256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0DEC-2751-3063-9AE6-B599E062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8FCA-F7A3-B47F-FDEC-335DA49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18A6-5B30-332D-200B-ABDE3D4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DFF-3FFD-5F71-DD86-5870D2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67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39E0-DEB0-400A-B2F3-2B9D39E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73F-BCDE-425E-AC03-58477CD8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DDF-D1E3-40B0-869B-6D7A4ADB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84F-476E-4C99-8C5F-C8C8562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0D0-9B3F-4BD4-AE2E-3268098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374F-3A6E-4AD5-88AE-74232A2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E63-E0DD-4D94-B1F4-2CB3706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0C4CA-03B1-445C-9C15-E310F3F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C2FC-CDC5-4CF4-9B44-F1BE0815B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110-6DAD-491A-8C86-A6B2C40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0C22-69BC-4D8E-954A-BDEF0A6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7283-389D-4756-8BB9-2345389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9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1E0-D6F7-49F9-85AA-06666DE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54026-3C16-4F95-82E9-4BC6334C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65BC-7821-4CCD-B7EB-6101E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C26-C8FF-42D6-971C-22E56E9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8B91-318A-43C2-9B0A-CC084C6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22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F06D5-B6C4-443E-B5B6-4B189F2F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B4AC-6836-48D0-B8F6-632DE254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E90E-1ED4-4823-92B6-05F935B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C3BB-3A12-404A-BCCA-12CB93A8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E210-0C79-4AAE-AA42-DC30B0F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1F9-8005-8094-1E6C-952CB5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28EE-E223-8088-3358-B5BCA6A4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1C70-0D0C-4E41-98A2-274EC2D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7D1D-CBA4-3628-D4AA-EB9408C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7CC-C49D-2B06-9CF9-6AB4E4A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6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DDA-9636-0E63-E939-28A7C00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CD2C-1D70-BB0E-95F9-253625DC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7639-5150-9442-81A9-27A8C57A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746E3-CDD3-D5FC-4254-37B121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A2D2-E586-5338-DC79-9B18156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DD59-3589-CA71-E7DB-1E0C130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E2D-AC55-ECE7-F06C-E06F5B5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3538-D2C2-AC8B-B0EB-9A36D94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6F89-273E-37F2-3E56-D5E125F4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4DA0-8DB3-9BEF-F6C4-823D10A52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960D-9EFA-C9EA-3C6F-4A8B36B0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3F7BD-DA8B-30A9-8BB6-B1F0BED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B978-CABC-DC9D-182C-4B2E2B4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12AEE-BA61-1B84-881B-0AB0EE1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931-83FD-E757-D514-11F98D9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C28B-B8FF-9AF4-71E6-8C4F9C5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9776-CB43-2BE9-F23D-2873D07F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4015-30B0-9352-0859-843F3CA8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2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3745-87F0-103C-BF5E-091AD35D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69A91-349F-F18C-7923-293D0DE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C96A-7A7E-8855-1E2E-160968B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82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ECB-A21F-2CB6-9533-01BD002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8D42-641C-F855-28AF-B08E0605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C44A-E7CC-0048-9C7E-67A3212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513E-8AC0-8773-A1BD-326279E2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638-9DE2-39B3-F313-A2C8073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35C8-A332-FD04-441E-67A27A6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5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51C-07B1-2E36-5A80-FE800DF7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0A3C-FCFB-E1F4-9EC5-B2799D7F4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228A3-C991-2B8E-AE84-B04C4C2E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34EF-9D86-D58D-B968-2DF1352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D176-9B54-24B7-77A1-8244890F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7EE6-E5A1-1E29-0E6C-AEDC637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64D3-195F-1E1E-AF4B-33990508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413B-4B73-F00A-25F1-D2C3ABD1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5F9C-B788-E954-E975-B02430F9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E26-7F45-8190-0361-94E2ACDE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92F3-CEA1-8CBE-2D4D-0469260E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8AA3-A5E1-46EA-A696-9D87D292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6E5AF-F572-4D4C-9399-6DAB425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C45D-F0B9-4978-8C2C-9A9468D0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01B1-D6B5-4DF0-AC75-9604245AC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73B7-BB6F-4EB5-9A9B-84CDDBF2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139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66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6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"/>
          <p:cNvSpPr txBox="1">
            <a:spLocks/>
          </p:cNvSpPr>
          <p:nvPr/>
        </p:nvSpPr>
        <p:spPr>
          <a:xfrm>
            <a:off x="1779250" y="1712748"/>
            <a:ext cx="8633500" cy="39452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</a:t>
            </a:r>
            <a:r>
              <a:rPr lang="en-US" sz="960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em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/>
            </a:r>
            <a:b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tốt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!</a:t>
            </a:r>
          </a:p>
        </p:txBody>
      </p:sp>
      <p:pic>
        <p:nvPicPr>
          <p:cNvPr id="3" name="Google Shape;101;p2"/>
          <p:cNvPicPr preferRelativeResize="0"/>
          <p:nvPr/>
        </p:nvPicPr>
        <p:blipFill rotWithShape="1">
          <a:blip r:embed="rId2">
            <a:alphaModFix/>
          </a:blip>
          <a:srcRect t="23464" r="71083" b="46860"/>
          <a:stretch/>
        </p:blipFill>
        <p:spPr>
          <a:xfrm rot="21316238">
            <a:off x="8192387" y="129283"/>
            <a:ext cx="3280397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6757" l="10000" r="90000">
                        <a14:foregroundMark x1="38222" y1="12027" x2="61000" y2="60946"/>
                        <a14:foregroundMark x1="50556" y1="22432" x2="62000" y2="58243"/>
                        <a14:foregroundMark x1="36111" y1="34865" x2="49333" y2="45270"/>
                        <a14:foregroundMark x1="57444" y1="57162" x2="50333" y2="75946"/>
                        <a14:foregroundMark x1="35778" y1="65676" x2="46889" y2="81216"/>
                        <a14:foregroundMark x1="49000" y1="77432" x2="46333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6384" y="136959"/>
            <a:ext cx="6809539" cy="5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139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4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maths and math equations&#10;&#10;Description automatically generated with medium confidence">
            <a:extLst>
              <a:ext uri="{FF2B5EF4-FFF2-40B4-BE49-F238E27FC236}">
                <a16:creationId xmlns:a16="http://schemas.microsoft.com/office/drawing/2014/main" id="{2DC0616F-2E6B-BA75-005E-91280EE05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18952" r="52823" b="63989"/>
          <a:stretch/>
        </p:blipFill>
        <p:spPr>
          <a:xfrm>
            <a:off x="0" y="1085850"/>
            <a:ext cx="119586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0489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91FFCC-6CDC-2799-263B-AD62963B0EEF}"/>
                  </a:ext>
                </a:extLst>
              </p:cNvPr>
              <p:cNvSpPr txBox="1"/>
              <p:nvPr/>
            </p:nvSpPr>
            <p:spPr>
              <a:xfrm>
                <a:off x="733646" y="648586"/>
                <a:ext cx="5508239" cy="140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× 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 × 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91FFCC-6CDC-2799-263B-AD62963B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6" y="648586"/>
                <a:ext cx="5508239" cy="1407437"/>
              </a:xfrm>
              <a:prstGeom prst="rect">
                <a:avLst/>
              </a:prstGeom>
              <a:blipFill>
                <a:blip r:embed="rId2"/>
                <a:stretch>
                  <a:fillRect l="-230" t="-3571" r="-460" b="-250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2A3A16-95C0-5103-F06B-A3A671896CB0}"/>
                  </a:ext>
                </a:extLst>
              </p:cNvPr>
              <p:cNvSpPr txBox="1"/>
              <p:nvPr/>
            </p:nvSpPr>
            <p:spPr>
              <a:xfrm>
                <a:off x="637953" y="2704213"/>
                <a:ext cx="6146234" cy="140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 × 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 × 4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2A3A16-95C0-5103-F06B-A3A671896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2704213"/>
                <a:ext cx="6146234" cy="1407437"/>
              </a:xfrm>
              <a:prstGeom prst="rect">
                <a:avLst/>
              </a:prstGeom>
              <a:blipFill>
                <a:blip r:embed="rId3"/>
                <a:stretch>
                  <a:fillRect l="-206" t="-5405" r="-206" b="-252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CCF9F-1766-D0F9-7795-7A587E9FDAB9}"/>
                  </a:ext>
                </a:extLst>
              </p:cNvPr>
              <p:cNvSpPr txBox="1"/>
              <p:nvPr/>
            </p:nvSpPr>
            <p:spPr>
              <a:xfrm>
                <a:off x="637953" y="5054562"/>
                <a:ext cx="9058890" cy="139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× 8 × 2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× 5 × 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CCF9F-1766-D0F9-7795-7A587E9F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5054562"/>
                <a:ext cx="9058890" cy="1393330"/>
              </a:xfrm>
              <a:prstGeom prst="rect">
                <a:avLst/>
              </a:prstGeom>
              <a:blipFill>
                <a:blip r:embed="rId4"/>
                <a:stretch>
                  <a:fillRect t="-4505" r="-140" b="-252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1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4FEA6D3-768F-7B14-EFE8-37221710A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35475" r="52036" b="43288"/>
          <a:stretch/>
        </p:blipFill>
        <p:spPr>
          <a:xfrm>
            <a:off x="867507" y="1271762"/>
            <a:ext cx="10306587" cy="41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91FFCC-6CDC-2799-263B-AD62963B0EEF}"/>
                  </a:ext>
                </a:extLst>
              </p:cNvPr>
              <p:cNvSpPr txBox="1"/>
              <p:nvPr/>
            </p:nvSpPr>
            <p:spPr>
              <a:xfrm>
                <a:off x="733646" y="648586"/>
                <a:ext cx="5412059" cy="145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6=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 × 6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91FFCC-6CDC-2799-263B-AD62963B0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6" y="648586"/>
                <a:ext cx="5412059" cy="1453026"/>
              </a:xfrm>
              <a:prstGeom prst="rect">
                <a:avLst/>
              </a:prstGeom>
              <a:blipFill>
                <a:blip r:embed="rId2"/>
                <a:stretch>
                  <a:fillRect l="-234" t="-3448" r="-234" b="-206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2A3A16-95C0-5103-F06B-A3A671896CB0}"/>
                  </a:ext>
                </a:extLst>
              </p:cNvPr>
              <p:cNvSpPr txBox="1"/>
              <p:nvPr/>
            </p:nvSpPr>
            <p:spPr>
              <a:xfrm>
                <a:off x="637953" y="2704213"/>
                <a:ext cx="5731056" cy="139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5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× 7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2A3A16-95C0-5103-F06B-A3A671896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2704213"/>
                <a:ext cx="5731056" cy="1393330"/>
              </a:xfrm>
              <a:prstGeom prst="rect">
                <a:avLst/>
              </a:prstGeom>
              <a:blipFill>
                <a:blip r:embed="rId3"/>
                <a:stretch>
                  <a:fillRect l="-221" t="-6364" r="-442" b="-109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CCF9F-1766-D0F9-7795-7A587E9FDAB9}"/>
                  </a:ext>
                </a:extLst>
              </p:cNvPr>
              <p:cNvSpPr txBox="1"/>
              <p:nvPr/>
            </p:nvSpPr>
            <p:spPr>
              <a:xfrm>
                <a:off x="637953" y="5054562"/>
                <a:ext cx="3549370" cy="1390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4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vi-VN" sz="45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1= </m:t>
                      </m:r>
                      <m:f>
                        <m:fPr>
                          <m:ctrlP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4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VN" sz="4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CCF9F-1766-D0F9-7795-7A587E9F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3" y="5054562"/>
                <a:ext cx="3549370" cy="1390765"/>
              </a:xfrm>
              <a:prstGeom prst="rect">
                <a:avLst/>
              </a:prstGeom>
              <a:blipFill>
                <a:blip r:embed="rId4"/>
                <a:stretch>
                  <a:fillRect l="-714" r="-714" b="-90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B2C68-0981-D095-FD89-439FB6779A83}"/>
                  </a:ext>
                </a:extLst>
              </p:cNvPr>
              <p:cNvSpPr txBox="1"/>
              <p:nvPr/>
            </p:nvSpPr>
            <p:spPr>
              <a:xfrm>
                <a:off x="6096000" y="5260131"/>
                <a:ext cx="3549370" cy="1185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0" dirty="0">
                    <a:ea typeface="Cambria Math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vi-VN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vi-VN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vi-VN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vi-VN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VN" sz="5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B2C68-0981-D095-FD89-439FB677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260131"/>
                <a:ext cx="3549370" cy="1185196"/>
              </a:xfrm>
              <a:prstGeom prst="rect">
                <a:avLst/>
              </a:prstGeom>
              <a:blipFill>
                <a:blip r:embed="rId5"/>
                <a:stretch>
                  <a:fillRect l="-8571" t="-1064" b="-117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1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CB64BE-E4E4-B250-E0B1-BF141F53E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56953" r="53846" b="25430"/>
          <a:stretch/>
        </p:blipFill>
        <p:spPr>
          <a:xfrm>
            <a:off x="541237" y="1271762"/>
            <a:ext cx="10651331" cy="3702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B5CA7-38B4-7602-C4A2-642438A7B4DC}"/>
              </a:ext>
            </a:extLst>
          </p:cNvPr>
          <p:cNvSpPr txBox="1"/>
          <p:nvPr/>
        </p:nvSpPr>
        <p:spPr>
          <a:xfrm>
            <a:off x="4911969" y="3587262"/>
            <a:ext cx="539261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5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D3004-503A-AF08-3484-4B76CBB64CD8}"/>
              </a:ext>
            </a:extLst>
          </p:cNvPr>
          <p:cNvSpPr txBox="1"/>
          <p:nvPr/>
        </p:nvSpPr>
        <p:spPr>
          <a:xfrm>
            <a:off x="10055057" y="3587262"/>
            <a:ext cx="539261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45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646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3;p3"/>
          <p:cNvGrpSpPr/>
          <p:nvPr/>
        </p:nvGrpSpPr>
        <p:grpSpPr>
          <a:xfrm rot="15184552">
            <a:off x="9885379" y="606069"/>
            <a:ext cx="1626521" cy="1113381"/>
            <a:chOff x="2307300" y="245600"/>
            <a:chExt cx="923425" cy="632100"/>
          </a:xfrm>
        </p:grpSpPr>
        <p:sp>
          <p:nvSpPr>
            <p:cNvPr id="6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38;p3"/>
          <p:cNvGrpSpPr/>
          <p:nvPr/>
        </p:nvGrpSpPr>
        <p:grpSpPr>
          <a:xfrm>
            <a:off x="969492" y="5016802"/>
            <a:ext cx="1343730" cy="1382992"/>
            <a:chOff x="5072400" y="646975"/>
            <a:chExt cx="871025" cy="896475"/>
          </a:xfrm>
        </p:grpSpPr>
        <p:sp>
          <p:nvSpPr>
            <p:cNvPr id="21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58;p3"/>
          <p:cNvGrpSpPr/>
          <p:nvPr/>
        </p:nvGrpSpPr>
        <p:grpSpPr>
          <a:xfrm>
            <a:off x="4699586" y="5267790"/>
            <a:ext cx="1024175" cy="1283025"/>
            <a:chOff x="2535400" y="4145525"/>
            <a:chExt cx="1024175" cy="1283025"/>
          </a:xfrm>
        </p:grpSpPr>
        <p:sp>
          <p:nvSpPr>
            <p:cNvPr id="28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Google Shape;222;p3"/>
          <p:cNvSpPr txBox="1">
            <a:spLocks/>
          </p:cNvSpPr>
          <p:nvPr/>
        </p:nvSpPr>
        <p:spPr>
          <a:xfrm>
            <a:off x="1882219" y="2516642"/>
            <a:ext cx="867542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80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UTM Showcard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VẬN DỤNG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100000" l="0" r="100000">
                        <a14:foregroundMark x1="15772" y1="47151" x2="28117" y2="48225"/>
                        <a14:foregroundMark x1="13171" y1="23039" x2="12799" y2="23287"/>
                        <a14:foregroundMark x1="43435" y1="44839" x2="54624" y2="43518"/>
                        <a14:foregroundMark x1="69034" y1="45665" x2="82783" y2="44096"/>
                        <a14:foregroundMark x1="38398" y1="86705" x2="61519" y2="8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4575715"/>
            <a:ext cx="4627491" cy="2313746"/>
          </a:xfrm>
          <a:prstGeom prst="rect">
            <a:avLst/>
          </a:prstGeom>
        </p:spPr>
      </p:pic>
      <p:pic>
        <p:nvPicPr>
          <p:cNvPr id="39" name="Google Shape;101;p2"/>
          <p:cNvPicPr preferRelativeResize="0"/>
          <p:nvPr/>
        </p:nvPicPr>
        <p:blipFill rotWithShape="1">
          <a:blip r:embed="rId4">
            <a:alphaModFix/>
          </a:blip>
          <a:srcRect t="23464" r="71083" b="46860"/>
          <a:stretch/>
        </p:blipFill>
        <p:spPr>
          <a:xfrm rot="21316238">
            <a:off x="448696" y="176085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9" b="93329" l="9932" r="89917">
                        <a14:foregroundMark x1="37983" y1="48211" x2="58150" y2="46998"/>
                        <a14:foregroundMark x1="47081" y1="48878" x2="53829" y2="52881"/>
                        <a14:foregroundMark x1="39196" y1="45361" x2="39196" y2="48211"/>
                        <a14:foregroundMark x1="47384" y1="46089" x2="46778" y2="47968"/>
                        <a14:foregroundMark x1="49128" y1="45361" x2="51782" y2="47968"/>
                        <a14:foregroundMark x1="47081" y1="43299" x2="43290" y2="49121"/>
                        <a14:foregroundMark x1="38893" y1="78836" x2="35102" y2="85870"/>
                        <a14:foregroundMark x1="51478" y1="78593" x2="62851" y2="88660"/>
                        <a14:foregroundMark x1="26308" y1="87932" x2="36543" y2="87932"/>
                        <a14:foregroundMark x1="32449" y1="83748" x2="28658" y2="87508"/>
                        <a14:foregroundMark x1="28658" y1="89327" x2="28658" y2="89327"/>
                        <a14:foregroundMark x1="52009" y1="84415" x2="52616" y2="88175"/>
                        <a14:foregroundMark x1="57316" y1="88660" x2="64064" y2="8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6" y="3327043"/>
            <a:ext cx="3173152" cy="3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238;p3">
            <a:extLst>
              <a:ext uri="{FF2B5EF4-FFF2-40B4-BE49-F238E27FC236}">
                <a16:creationId xmlns:a16="http://schemas.microsoft.com/office/drawing/2014/main" id="{745FCDB6-D57F-6CCB-EA02-0C00CBD6D6D6}"/>
              </a:ext>
            </a:extLst>
          </p:cNvPr>
          <p:cNvGrpSpPr/>
          <p:nvPr/>
        </p:nvGrpSpPr>
        <p:grpSpPr>
          <a:xfrm rot="10496766">
            <a:off x="10384594" y="108814"/>
            <a:ext cx="1343730" cy="1382992"/>
            <a:chOff x="5072400" y="646975"/>
            <a:chExt cx="871025" cy="896475"/>
          </a:xfrm>
        </p:grpSpPr>
        <p:sp>
          <p:nvSpPr>
            <p:cNvPr id="39" name="Google Shape;239;p3">
              <a:extLst>
                <a:ext uri="{FF2B5EF4-FFF2-40B4-BE49-F238E27FC236}">
                  <a16:creationId xmlns:a16="http://schemas.microsoft.com/office/drawing/2014/main" id="{C0929BC8-81D1-1A99-A2E7-D9B46230AB46}"/>
                </a:ext>
              </a:extLst>
            </p:cNvPr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40;p3">
              <a:extLst>
                <a:ext uri="{FF2B5EF4-FFF2-40B4-BE49-F238E27FC236}">
                  <a16:creationId xmlns:a16="http://schemas.microsoft.com/office/drawing/2014/main" id="{1EEDCE00-C8DC-3D5E-A2E6-E435B7C3250C}"/>
                </a:ext>
              </a:extLst>
            </p:cNvPr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41;p3">
              <a:extLst>
                <a:ext uri="{FF2B5EF4-FFF2-40B4-BE49-F238E27FC236}">
                  <a16:creationId xmlns:a16="http://schemas.microsoft.com/office/drawing/2014/main" id="{0E64F90A-F772-47AC-9BEA-61883211B18F}"/>
                </a:ext>
              </a:extLst>
            </p:cNvPr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42;p3">
              <a:extLst>
                <a:ext uri="{FF2B5EF4-FFF2-40B4-BE49-F238E27FC236}">
                  <a16:creationId xmlns:a16="http://schemas.microsoft.com/office/drawing/2014/main" id="{FBAF0311-82D2-385C-BCCF-AFFDCE261D6D}"/>
                </a:ext>
              </a:extLst>
            </p:cNvPr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43;p3">
              <a:extLst>
                <a:ext uri="{FF2B5EF4-FFF2-40B4-BE49-F238E27FC236}">
                  <a16:creationId xmlns:a16="http://schemas.microsoft.com/office/drawing/2014/main" id="{FAC81441-7CFA-BCF9-2FE7-B23A59DA7455}"/>
                </a:ext>
              </a:extLst>
            </p:cNvPr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44;p3">
              <a:extLst>
                <a:ext uri="{FF2B5EF4-FFF2-40B4-BE49-F238E27FC236}">
                  <a16:creationId xmlns:a16="http://schemas.microsoft.com/office/drawing/2014/main" id="{238AB496-FA62-2F0C-1D14-E65F95A76A65}"/>
                </a:ext>
              </a:extLst>
            </p:cNvPr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481B09-8CEB-88C7-6A29-060ED9FE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73605" r="52338" b="10950"/>
          <a:stretch/>
        </p:blipFill>
        <p:spPr>
          <a:xfrm>
            <a:off x="237467" y="1798799"/>
            <a:ext cx="11717065" cy="32604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3C08282-FC72-92F1-63F1-64AAEEB30EDD}"/>
              </a:ext>
            </a:extLst>
          </p:cNvPr>
          <p:cNvSpPr/>
          <p:nvPr/>
        </p:nvSpPr>
        <p:spPr>
          <a:xfrm>
            <a:off x="4384431" y="4056185"/>
            <a:ext cx="480646" cy="527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14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43</Words>
  <Application>Microsoft Office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Fujiyama</vt:lpstr>
      <vt:lpstr>Lobster</vt:lpstr>
      <vt:lpstr>Tahoma</vt:lpstr>
      <vt:lpstr>UTM Androgyne</vt:lpstr>
      <vt:lpstr>UTM HelvetIns</vt:lpstr>
      <vt:lpstr>UTM Showcard</vt:lpstr>
      <vt:lpstr>Verdana</vt:lpstr>
      <vt:lpstr>方正少儿简体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Hoai Thu</dc:creator>
  <cp:lastModifiedBy>ADMIN</cp:lastModifiedBy>
  <cp:revision>43</cp:revision>
  <dcterms:created xsi:type="dcterms:W3CDTF">2023-04-09T02:08:13Z</dcterms:created>
  <dcterms:modified xsi:type="dcterms:W3CDTF">2024-04-09T05:10:48Z</dcterms:modified>
</cp:coreProperties>
</file>