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300" r:id="rId2"/>
    <p:sldId id="301" r:id="rId3"/>
    <p:sldId id="287" r:id="rId4"/>
    <p:sldId id="280" r:id="rId5"/>
    <p:sldId id="290" r:id="rId6"/>
    <p:sldId id="288" r:id="rId7"/>
    <p:sldId id="291" r:id="rId8"/>
    <p:sldId id="292" r:id="rId9"/>
    <p:sldId id="267" r:id="rId10"/>
    <p:sldId id="299" r:id="rId11"/>
    <p:sldId id="293" r:id="rId12"/>
    <p:sldId id="268" r:id="rId13"/>
    <p:sldId id="294" r:id="rId14"/>
    <p:sldId id="271" r:id="rId15"/>
    <p:sldId id="295" r:id="rId16"/>
    <p:sldId id="296" r:id="rId17"/>
    <p:sldId id="261" r:id="rId18"/>
    <p:sldId id="272" r:id="rId19"/>
    <p:sldId id="297" r:id="rId20"/>
  </p:sldIdLst>
  <p:sldSz cx="12192000" cy="6858000"/>
  <p:notesSz cx="6858000" cy="9144000"/>
  <p:embeddedFontLst>
    <p:embeddedFont>
      <p:font typeface="UTM HelvetIns" pitchFamily="2" charset="0"/>
      <p:regular r:id="rId21"/>
    </p:embeddedFont>
    <p:embeddedFont>
      <p:font typeface="Cambria Math" panose="02040503050406030204" pitchFamily="18" charset="0"/>
      <p:regular r:id="rId22"/>
    </p:embeddedFont>
    <p:embeddedFont>
      <p:font typeface="Fujiyama" panose="02020500000000000000" pitchFamily="18" charset="0"/>
      <p:regular r:id="rId23"/>
    </p:embeddedFont>
    <p:embeddedFont>
      <p:font typeface="Montserrat" panose="020B0604020202020204" charset="0"/>
      <p:regular r:id="rId24"/>
      <p:bold r:id="rId25"/>
      <p:italic r:id="rId26"/>
      <p:boldItalic r:id="rId27"/>
    </p:embeddedFont>
    <p:embeddedFont>
      <p:font typeface="#9Slide05 SVNEgregio Script" panose="020B0604020202020204" charset="0"/>
      <p:regular r:id="rId28"/>
    </p:embeddedFont>
    <p:embeddedFont>
      <p:font typeface="SVN-Newton" panose="02040603050506020204" pitchFamily="18" charset="0"/>
      <p:regular r:id="rId29"/>
    </p:embeddedFont>
    <p:embeddedFont>
      <p:font typeface="#9Slide07 IcielStormtrooper" panose="020B0604020202020204" charset="0"/>
      <p:regular r:id="rId30"/>
    </p:embeddedFont>
    <p:embeddedFont>
      <p:font typeface="#9Slide07 HoneyCream" panose="020B0604020202020204" charset="0"/>
      <p:regular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Verdana" panose="020B0604030504040204" pitchFamily="34" charset="0"/>
      <p:regular r:id="rId34"/>
      <p:bold r:id="rId35"/>
      <p:italic r:id="rId36"/>
      <p:boldItalic r:id="rId37"/>
    </p:embeddedFont>
    <p:embeddedFont>
      <p:font typeface="Tahoma" panose="020B0604030504040204" pitchFamily="34" charset="0"/>
      <p:regular r:id="rId38"/>
      <p:bold r:id="rId39"/>
    </p:embeddedFont>
    <p:embeddedFont>
      <p:font typeface="#9Slide07 SVNBillo" panose="00000400000000000000" charset="0"/>
      <p:regular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Abadi" panose="020B0604020202020204" charset="0"/>
      <p:regular r:id="rId45"/>
    </p:embeddedFont>
    <p:embeddedFont>
      <p:font typeface="#9Slide05 SVNKitten" panose="020B0604020202020204" charset="0"/>
      <p:regular r:id="rId46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274"/>
    <a:srgbClr val="FF3B8A"/>
    <a:srgbClr val="FDE3E9"/>
    <a:srgbClr val="04A078"/>
    <a:srgbClr val="FF65A3"/>
    <a:srgbClr val="D3145A"/>
    <a:srgbClr val="FF0066"/>
    <a:srgbClr val="FB705A"/>
    <a:srgbClr val="15C2FF"/>
    <a:srgbClr val="578C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58" autoAdjust="0"/>
    <p:restoredTop sz="94660"/>
  </p:normalViewPr>
  <p:slideViewPr>
    <p:cSldViewPr snapToGrid="0">
      <p:cViewPr varScale="1">
        <p:scale>
          <a:sx n="87" d="100"/>
          <a:sy n="87" d="100"/>
        </p:scale>
        <p:origin x="48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9.fntdata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font" Target="fonts/font2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4" Type="http://schemas.openxmlformats.org/officeDocument/2006/relationships/font" Target="fonts/font2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font" Target="fonts/font23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font" Target="fonts/font26.fntdata"/><Relationship Id="rId20" Type="http://schemas.openxmlformats.org/officeDocument/2006/relationships/slide" Target="slides/slide19.xml"/><Relationship Id="rId41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58BF3-6EA6-4491-9768-F40927AE91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E1E33E-F376-41C2-96CF-F19ADBC06C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47B975-9468-4631-A153-99ED96C18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888EA-FA1C-489F-B500-FAE9A4B36FF0}" type="datetimeFigureOut">
              <a:rPr lang="vi-VN" smtClean="0"/>
              <a:t>09/04/2024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94975C-5CEF-4B69-9412-7E5521D4D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A98C8-47F1-4836-B4D7-CB04E9827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D6A5-388B-4A98-8F79-0ECBC50C27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3107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813F0-BC93-4503-8A94-C3347F16D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CF237-68CB-41F2-BB24-64BE96F551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B61DD4-C347-4ECD-ACDF-B0E27D221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888EA-FA1C-489F-B500-FAE9A4B36FF0}" type="datetimeFigureOut">
              <a:rPr lang="vi-VN" smtClean="0"/>
              <a:t>09/04/2024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397CFF-26B3-43DB-80DC-D458FDA56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D39F5C-1D7D-4316-93A3-1523CB26F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D6A5-388B-4A98-8F79-0ECBC50C27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6159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600435-571E-41B5-8225-C6288FF229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DAC4AE-6275-4B73-80ED-D95BD8EB7C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A38669-7B9B-4A74-B1EC-7E366A960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888EA-FA1C-489F-B500-FAE9A4B36FF0}" type="datetimeFigureOut">
              <a:rPr lang="vi-VN" smtClean="0"/>
              <a:t>09/04/2024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967A91-3568-4EE7-A1F3-25CD67507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37A9F3-88B7-4BDE-85E4-613B41198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D6A5-388B-4A98-8F79-0ECBC50C27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667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B34D7-119A-4B5F-87EB-B2637939A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F0C341-996C-4BF1-A018-577D1B92F1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AD8D70-C8E7-49D6-90B8-11BEDEBE6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888EA-FA1C-489F-B500-FAE9A4B36FF0}" type="datetimeFigureOut">
              <a:rPr lang="vi-VN" smtClean="0"/>
              <a:t>09/04/2024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DF0DA7-FAFF-4E79-ADCE-E52ED189F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8E865C-9E0A-4424-A7FE-91D4C70AA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D6A5-388B-4A98-8F79-0ECBC50C27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9362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2B298-497D-4AEC-AA22-6C712D15E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6E98AC-19E4-4B14-9699-E29C1AC3D0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BBDCF-0F49-4132-BF29-8AC26B138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888EA-FA1C-489F-B500-FAE9A4B36FF0}" type="datetimeFigureOut">
              <a:rPr lang="vi-VN" smtClean="0"/>
              <a:t>09/04/2024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24CEF0-95DA-4910-8F00-CD9FD4C40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829C76-CD5C-45F1-BD01-AE7E0B936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D6A5-388B-4A98-8F79-0ECBC50C27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16746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E65FC-5C2D-4747-B65B-367952067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FD4F58-38F3-451B-B659-8F9FDEC58E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16625E-D4A3-4203-92C2-87DAE71295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19D626-C779-43D9-9990-150399980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888EA-FA1C-489F-B500-FAE9A4B36FF0}" type="datetimeFigureOut">
              <a:rPr lang="vi-VN" smtClean="0"/>
              <a:t>09/04/2024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A6F412-10E9-4797-9ED7-9D371EC32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783CFB-C5FF-48A9-9638-6CA6CCFBD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D6A5-388B-4A98-8F79-0ECBC50C27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4064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92F46-D1C6-4800-A5C5-B5D096DF1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F99E79-5FE9-4127-9A67-D3E261D73C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29F99C-4D12-4E0C-A3D8-363B139510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EDF8AC-5D08-4EB7-9420-E08D8CF625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92F406-97E0-4535-99C6-7A54A4C55A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7059BA-4808-4773-AFCB-2C2F60CBC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888EA-FA1C-489F-B500-FAE9A4B36FF0}" type="datetimeFigureOut">
              <a:rPr lang="vi-VN" smtClean="0"/>
              <a:t>09/04/2024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8C914C-5E00-43AD-A480-673F6B06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B825E7-D9B4-4907-80B1-66DD5C64C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D6A5-388B-4A98-8F79-0ECBC50C27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42243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8B99D-73C4-4A29-8B8C-DC58FE3AD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6497BA-B5B4-4A4A-9AC5-C036A3EF6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888EA-FA1C-489F-B500-FAE9A4B36FF0}" type="datetimeFigureOut">
              <a:rPr lang="vi-VN" smtClean="0"/>
              <a:t>09/04/2024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29A28D-2B06-46C3-9C25-D6950A85A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8F2FAB-D713-4E61-BBAC-28CC2EDD9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D6A5-388B-4A98-8F79-0ECBC50C27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64095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AB6524-4840-4B6D-93A3-B5B72884E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888EA-FA1C-489F-B500-FAE9A4B36FF0}" type="datetimeFigureOut">
              <a:rPr lang="vi-VN" smtClean="0"/>
              <a:t>09/04/2024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5767E5-3DE7-445F-B3DC-BE2CB6D4C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A648E5-4502-4A07-9649-02AEEB597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D6A5-388B-4A98-8F79-0ECBC50C2770}" type="slidenum">
              <a:rPr lang="vi-VN" smtClean="0"/>
              <a:t>‹#›</a:t>
            </a:fld>
            <a:endParaRPr lang="vi-VN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74EC24-6BF7-4EEC-A43B-306BC93016CA}"/>
              </a:ext>
            </a:extLst>
          </p:cNvPr>
          <p:cNvSpPr txBox="1">
            <a:spLocks/>
          </p:cNvSpPr>
          <p:nvPr userDrawn="1"/>
        </p:nvSpPr>
        <p:spPr>
          <a:xfrm>
            <a:off x="10569323" y="-211965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>
                <a:solidFill>
                  <a:schemeClr val="accent1">
                    <a:lumMod val="40000"/>
                    <a:lumOff val="60000"/>
                  </a:schemeClr>
                </a:solidFill>
                <a:latin typeface="#9Slide05 SVNEgregio Script" panose="02000500000000000000" pitchFamily="2" charset="0"/>
              </a:rPr>
              <a:t>Măng Non</a:t>
            </a:r>
            <a:endParaRPr lang="en-US" sz="1400" dirty="0">
              <a:solidFill>
                <a:schemeClr val="accent1">
                  <a:lumMod val="40000"/>
                  <a:lumOff val="60000"/>
                </a:schemeClr>
              </a:solidFill>
              <a:latin typeface="#9Slide05 SVNEgregio Script" panose="02000500000000000000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2F2EEA5-45C6-4D13-9DF8-1F0751464DE6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782635" y="6070613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>
                <a:solidFill>
                  <a:schemeClr val="accent1">
                    <a:lumMod val="40000"/>
                    <a:lumOff val="60000"/>
                  </a:schemeClr>
                </a:solidFill>
                <a:latin typeface="#9Slide05 SVNEgregio Script" panose="02000500000000000000" pitchFamily="2" charset="0"/>
              </a:rPr>
              <a:t>Diệu Hiền</a:t>
            </a:r>
            <a:endParaRPr lang="en-US" sz="1400" dirty="0">
              <a:solidFill>
                <a:schemeClr val="accent1">
                  <a:lumMod val="40000"/>
                  <a:lumOff val="60000"/>
                </a:schemeClr>
              </a:solidFill>
              <a:latin typeface="#9Slide05 SVNEgregio Script" panose="020005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8E94F7-B6CA-4CA9-8B47-22CD9AC928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1024" y="-211965"/>
            <a:ext cx="12836593" cy="76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234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8668E-2E4E-440A-8564-3CC653F20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FEFE66-4DFE-42CB-BE45-B7511A56F6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11F26E-96DF-4F86-993D-A8A4BFFEA5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CAA0B1-8AFC-442C-B093-BADB2BE62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888EA-FA1C-489F-B500-FAE9A4B36FF0}" type="datetimeFigureOut">
              <a:rPr lang="vi-VN" smtClean="0"/>
              <a:t>09/04/2024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53CE51-DB40-45CB-8565-A3962A720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AFF777-10B8-4764-84C2-4F771F4A0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D6A5-388B-4A98-8F79-0ECBC50C27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71152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0CF27-7720-402E-A2DC-61DEC7930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F94E17-E0F8-443C-9407-9E04A002AF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1AD045-A904-4B0B-BB46-5FB68D2663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EBA6A9-5807-42F1-A933-6E519D099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888EA-FA1C-489F-B500-FAE9A4B36FF0}" type="datetimeFigureOut">
              <a:rPr lang="vi-VN" smtClean="0"/>
              <a:t>09/04/2024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D06023-F7F4-4D92-BD6D-B06293CFF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E399B1-5D09-42B3-B3B6-203FE0A4F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D6A5-388B-4A98-8F79-0ECBC50C27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4200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661C3F-F98A-43AE-91BC-660A721EF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70D47-0F21-47D8-ACD6-0C5AAE0CF2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D6009F-4125-43BD-953B-09B72E1FFA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6888EA-FA1C-489F-B500-FAE9A4B36FF0}" type="datetimeFigureOut">
              <a:rPr lang="vi-VN" smtClean="0"/>
              <a:t>09/04/2024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6CBDA9-47EB-40B5-93EF-97273538EF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9A2428-C8C6-445B-BB2A-6E20CC4760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7D6A5-388B-4A98-8F79-0ECBC50C2770}" type="slidenum">
              <a:rPr lang="vi-VN" smtClean="0"/>
              <a:t>‹#›</a:t>
            </a:fld>
            <a:endParaRPr lang="vi-V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2F3FFD-64CF-403D-8C2F-EAAC6A09B46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796" y="6900862"/>
            <a:ext cx="1152128" cy="1959214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9DB44CEC-235F-430D-8BC2-A5049E644D4E}"/>
              </a:ext>
            </a:extLst>
          </p:cNvPr>
          <p:cNvSpPr txBox="1"/>
          <p:nvPr userDrawn="1"/>
        </p:nvSpPr>
        <p:spPr>
          <a:xfrm>
            <a:off x="3534544" y="8009175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MĂNG NON- TÀI LIỆU TIỂU HỌC | Facebook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DFAF9C0-7C67-483F-9BAA-946BF2561672}"/>
              </a:ext>
            </a:extLst>
          </p:cNvPr>
          <p:cNvSpPr txBox="1">
            <a:spLocks/>
          </p:cNvSpPr>
          <p:nvPr userDrawn="1"/>
        </p:nvSpPr>
        <p:spPr>
          <a:xfrm>
            <a:off x="2209800" y="846637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00B05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00B050"/>
              </a:solidFill>
              <a:latin typeface="#9Slide07 HoneyCream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87D2B0F-45EC-47D8-86F5-06F89B4DC17F}"/>
              </a:ext>
            </a:extLst>
          </p:cNvPr>
          <p:cNvSpPr txBox="1">
            <a:spLocks/>
          </p:cNvSpPr>
          <p:nvPr userDrawn="1"/>
        </p:nvSpPr>
        <p:spPr>
          <a:xfrm>
            <a:off x="-581904" y="-206348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>
                <a:solidFill>
                  <a:schemeClr val="accent1">
                    <a:lumMod val="20000"/>
                    <a:lumOff val="80000"/>
                  </a:schemeClr>
                </a:solidFill>
                <a:latin typeface="#9Slide05 SVNEgregio Script" panose="02000500000000000000" pitchFamily="2" charset="0"/>
              </a:rPr>
              <a:t>Măng Non</a:t>
            </a:r>
            <a:endParaRPr lang="en-US" sz="1400" dirty="0">
              <a:solidFill>
                <a:schemeClr val="accent1">
                  <a:lumMod val="20000"/>
                  <a:lumOff val="80000"/>
                </a:schemeClr>
              </a:solidFill>
              <a:latin typeface="#9Slide05 SVNEgregio Script" panose="02000500000000000000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F24000C-74B2-4CEF-8254-0E9909E58ACD}"/>
              </a:ext>
            </a:extLst>
          </p:cNvPr>
          <p:cNvSpPr txBox="1">
            <a:spLocks/>
          </p:cNvSpPr>
          <p:nvPr userDrawn="1"/>
        </p:nvSpPr>
        <p:spPr>
          <a:xfrm>
            <a:off x="10368237" y="-7874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00B05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00B050"/>
              </a:solidFill>
              <a:latin typeface="#9Slide07 HoneyCream" pitchFamily="2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34818BF-3D11-4891-A3AD-BA2252925D42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769260" y="6000790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>
                <a:solidFill>
                  <a:schemeClr val="accent1">
                    <a:lumMod val="20000"/>
                    <a:lumOff val="80000"/>
                  </a:schemeClr>
                </a:solidFill>
                <a:latin typeface="#9Slide05 SVNEgregio Script" panose="02000500000000000000" pitchFamily="2" charset="0"/>
              </a:rPr>
              <a:t>Diệu Hiền</a:t>
            </a:r>
            <a:endParaRPr lang="en-US" sz="1400" dirty="0">
              <a:solidFill>
                <a:schemeClr val="accent1">
                  <a:lumMod val="20000"/>
                  <a:lumOff val="80000"/>
                </a:schemeClr>
              </a:solidFill>
              <a:latin typeface="#9Slide05 SVNEgregio Script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423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4.xml"/><Relationship Id="rId5" Type="http://schemas.openxmlformats.org/officeDocument/2006/relationships/hyperlink" Target="http://www.publicdomainpictures.net/view-image.php?image=82942&amp;picture=&amp;jazyk=DE" TargetMode="Externa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slide" Target="slide14.xml"/><Relationship Id="rId4" Type="http://schemas.openxmlformats.org/officeDocument/2006/relationships/hyperlink" Target="http://www.publicdomainpictures.net/view-image.php?image=82942&amp;picture=&amp;jazyk=DE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1.png"/><Relationship Id="rId3" Type="http://schemas.openxmlformats.org/officeDocument/2006/relationships/image" Target="../media/image15.png"/><Relationship Id="rId7" Type="http://schemas.openxmlformats.org/officeDocument/2006/relationships/image" Target="../media/image5.png"/><Relationship Id="rId12" Type="http://schemas.openxmlformats.org/officeDocument/2006/relationships/image" Target="../media/image20.png"/><Relationship Id="rId2" Type="http://schemas.openxmlformats.org/officeDocument/2006/relationships/image" Target="../media/image14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5" Type="http://schemas.openxmlformats.org/officeDocument/2006/relationships/image" Target="../media/image22.png"/><Relationship Id="rId10" Type="http://schemas.openxmlformats.org/officeDocument/2006/relationships/image" Target="../media/image18.png"/><Relationship Id="rId4" Type="http://schemas.microsoft.com/office/2007/relationships/hdphoto" Target="../media/hdphoto1.wdp"/><Relationship Id="rId9" Type="http://schemas.openxmlformats.org/officeDocument/2006/relationships/image" Target="../media/image11.png"/><Relationship Id="rId1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5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666251" y="990893"/>
            <a:ext cx="8859499" cy="2187776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err="1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r>
              <a:rPr kumimoji="0" lang="en-US" altLang="zh-CN" sz="6000" b="0" i="0" u="none" strike="noStrike" kern="800" cap="none" spc="0" normalizeH="0" baseline="0" noProof="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6000" kern="800" dirty="0" smtClean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141</a:t>
            </a:r>
            <a:endParaRPr kumimoji="0" lang="en-US" altLang="zh-CN" sz="6000" b="0" i="0" u="none" strike="noStrike" kern="800" cap="none" spc="0" normalizeH="0" baseline="0" noProof="0" dirty="0">
              <a:ln w="28575"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HelvetIns" pitchFamily="2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smtClean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TÌM</a:t>
            </a:r>
            <a:r>
              <a:rPr kumimoji="0" lang="en-US" altLang="zh-CN" sz="6000" b="0" i="0" u="none" strike="noStrike" kern="800" cap="none" spc="0" normalizeH="0" noProof="0" dirty="0" smtClean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PHÂN SỐ CỦA MỘT SỐ</a:t>
            </a:r>
            <a:endParaRPr kumimoji="0" lang="zh-CN" altLang="en-US" sz="6000" b="0" i="0" u="none" strike="noStrike" kern="800" cap="none" spc="0" normalizeH="0" baseline="0" noProof="0" dirty="0">
              <a:ln w="28575">
                <a:noFill/>
              </a:ln>
              <a:solidFill>
                <a:srgbClr val="C00000"/>
              </a:solidFill>
              <a:effectLst/>
              <a:uLnTx/>
              <a:uFillTx/>
              <a:latin typeface="UTM HelvetIns" pitchFamily="2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6" name="Subtitle 3">
            <a:extLst>
              <a:ext uri="{FF2B5EF4-FFF2-40B4-BE49-F238E27FC236}">
                <a16:creationId xmlns:a16="http://schemas.microsoft.com/office/drawing/2014/main" id="{6734CE7D-5AFB-4EF2-BBED-165338F4FADE}"/>
              </a:ext>
            </a:extLst>
          </p:cNvPr>
          <p:cNvSpPr txBox="1">
            <a:spLocks/>
          </p:cNvSpPr>
          <p:nvPr/>
        </p:nvSpPr>
        <p:spPr>
          <a:xfrm>
            <a:off x="2648188" y="4158873"/>
            <a:ext cx="7456394" cy="5078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noProof="0" dirty="0" smtClean="0">
                <a:solidFill>
                  <a:prstClr val="black"/>
                </a:solidFill>
                <a:latin typeface="Calibri" panose="020F0502020204030204"/>
              </a:rPr>
              <a:t>68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989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D25266F5-F7E4-4586-95C0-AE50571835B4}"/>
              </a:ext>
            </a:extLst>
          </p:cNvPr>
          <p:cNvSpPr/>
          <p:nvPr/>
        </p:nvSpPr>
        <p:spPr>
          <a:xfrm>
            <a:off x="9804313" y="714827"/>
            <a:ext cx="514965" cy="542834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46F93A9F-02F9-41A7-B018-4622F31889D4}"/>
              </a:ext>
            </a:extLst>
          </p:cNvPr>
          <p:cNvSpPr/>
          <p:nvPr/>
        </p:nvSpPr>
        <p:spPr>
          <a:xfrm>
            <a:off x="5838517" y="714828"/>
            <a:ext cx="514965" cy="542834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7971249-FFC4-4C3F-9A0A-64D91569FC21}"/>
              </a:ext>
            </a:extLst>
          </p:cNvPr>
          <p:cNvSpPr/>
          <p:nvPr/>
        </p:nvSpPr>
        <p:spPr>
          <a:xfrm>
            <a:off x="574195" y="551325"/>
            <a:ext cx="11025704" cy="5755348"/>
          </a:xfrm>
          <a:prstGeom prst="roundRect">
            <a:avLst>
              <a:gd name="adj" fmla="val 7192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BA73B8CC-CF2D-4F64-84F9-16FAF8EDCA7E}"/>
              </a:ext>
            </a:extLst>
          </p:cNvPr>
          <p:cNvSpPr>
            <a:spLocks noChangeAspect="1"/>
          </p:cNvSpPr>
          <p:nvPr/>
        </p:nvSpPr>
        <p:spPr>
          <a:xfrm rot="13500000">
            <a:off x="9489233" y="399745"/>
            <a:ext cx="630159" cy="63015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4E1331C-8223-4C7D-B0E6-9F80BD5997C0}"/>
              </a:ext>
            </a:extLst>
          </p:cNvPr>
          <p:cNvSpPr/>
          <p:nvPr/>
        </p:nvSpPr>
        <p:spPr>
          <a:xfrm>
            <a:off x="883138" y="823073"/>
            <a:ext cx="10466204" cy="5222895"/>
          </a:xfrm>
          <a:prstGeom prst="roundRect">
            <a:avLst>
              <a:gd name="adj" fmla="val 7933"/>
            </a:avLst>
          </a:prstGeom>
          <a:noFill/>
          <a:ln w="38100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61842D08-C3E4-420C-BED4-E5A5BBA60154}"/>
              </a:ext>
            </a:extLst>
          </p:cNvPr>
          <p:cNvSpPr>
            <a:spLocks noChangeAspect="1"/>
          </p:cNvSpPr>
          <p:nvPr/>
        </p:nvSpPr>
        <p:spPr>
          <a:xfrm rot="5400000">
            <a:off x="706051" y="145691"/>
            <a:ext cx="1044869" cy="104486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A6CBFEA-07DD-41A3-B921-F4FC7C343A49}"/>
              </a:ext>
            </a:extLst>
          </p:cNvPr>
          <p:cNvGrpSpPr/>
          <p:nvPr/>
        </p:nvGrpSpPr>
        <p:grpSpPr>
          <a:xfrm rot="9704407">
            <a:off x="5438775" y="409943"/>
            <a:ext cx="685196" cy="660272"/>
            <a:chOff x="4266406" y="336614"/>
            <a:chExt cx="685196" cy="660272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6815F811-4318-430A-98C2-B561D8714E58}"/>
                </a:ext>
              </a:extLst>
            </p:cNvPr>
            <p:cNvSpPr/>
            <p:nvPr/>
          </p:nvSpPr>
          <p:spPr>
            <a:xfrm>
              <a:off x="4266406" y="581025"/>
              <a:ext cx="685196" cy="171450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9C7CE743-A949-45C4-AC32-515402B958DE}"/>
                </a:ext>
              </a:extLst>
            </p:cNvPr>
            <p:cNvSpPr/>
            <p:nvPr/>
          </p:nvSpPr>
          <p:spPr>
            <a:xfrm>
              <a:off x="4490186" y="336614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90959095-E337-4555-B8C4-A882417C6B36}"/>
                </a:ext>
              </a:extLst>
            </p:cNvPr>
            <p:cNvSpPr/>
            <p:nvPr/>
          </p:nvSpPr>
          <p:spPr>
            <a:xfrm>
              <a:off x="4501421" y="781722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8741B63-4E82-4FBB-AF73-8EFE3DC06EBA}"/>
                  </a:ext>
                </a:extLst>
              </p:cNvPr>
              <p:cNvSpPr txBox="1"/>
              <p:nvPr/>
            </p:nvSpPr>
            <p:spPr>
              <a:xfrm>
                <a:off x="1098256" y="998251"/>
                <a:ext cx="10251086" cy="21293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500" b="1" dirty="0">
                    <a:latin typeface="Abadi" panose="020F0502020204030204" pitchFamily="34" charset="0"/>
                    <a:cs typeface="Abadi" panose="020F0502020204030204" pitchFamily="34" charset="0"/>
                  </a:rPr>
                  <a:t>2. </a:t>
                </a:r>
                <a:r>
                  <a:rPr lang="en-US" sz="3500" b="1" dirty="0" err="1">
                    <a:latin typeface="Abadi" panose="020F0502020204030204" pitchFamily="34" charset="0"/>
                    <a:cs typeface="Abadi" panose="020F0502020204030204" pitchFamily="34" charset="0"/>
                  </a:rPr>
                  <a:t>Đội</a:t>
                </a:r>
                <a:r>
                  <a:rPr lang="en-US" sz="3500" b="1" dirty="0">
                    <a:latin typeface="Abadi" panose="020F0502020204030204" pitchFamily="34" charset="0"/>
                    <a:cs typeface="Abadi" panose="020F0502020204030204" pitchFamily="34" charset="0"/>
                  </a:rPr>
                  <a:t> </a:t>
                </a:r>
                <a:r>
                  <a:rPr lang="en-US" sz="3500" b="1" dirty="0" err="1">
                    <a:latin typeface="Abadi" panose="020F0502020204030204" pitchFamily="34" charset="0"/>
                    <a:cs typeface="Abadi" panose="020F0502020204030204" pitchFamily="34" charset="0"/>
                  </a:rPr>
                  <a:t>văn</a:t>
                </a:r>
                <a:r>
                  <a:rPr lang="en-US" sz="3500" b="1" dirty="0">
                    <a:latin typeface="Abadi" panose="020F0502020204030204" pitchFamily="34" charset="0"/>
                    <a:cs typeface="Abadi" panose="020F0502020204030204" pitchFamily="34" charset="0"/>
                  </a:rPr>
                  <a:t> </a:t>
                </a:r>
                <a:r>
                  <a:rPr lang="en-US" sz="3500" b="1" dirty="0" err="1">
                    <a:latin typeface="Abadi" panose="020F0502020204030204" pitchFamily="34" charset="0"/>
                    <a:cs typeface="Abadi" panose="020F0502020204030204" pitchFamily="34" charset="0"/>
                  </a:rPr>
                  <a:t>nghệ</a:t>
                </a:r>
                <a:r>
                  <a:rPr lang="en-US" sz="3500" b="1" dirty="0">
                    <a:latin typeface="Abadi" panose="020F0502020204030204" pitchFamily="34" charset="0"/>
                    <a:cs typeface="Abadi" panose="020F0502020204030204" pitchFamily="34" charset="0"/>
                  </a:rPr>
                  <a:t> </a:t>
                </a:r>
                <a:r>
                  <a:rPr lang="en-US" sz="3500" b="1" dirty="0" err="1">
                    <a:latin typeface="Abadi" panose="020F0502020204030204" pitchFamily="34" charset="0"/>
                    <a:cs typeface="Abadi" panose="020F0502020204030204" pitchFamily="34" charset="0"/>
                  </a:rPr>
                  <a:t>của</a:t>
                </a:r>
                <a:r>
                  <a:rPr lang="en-US" sz="3500" b="1" dirty="0">
                    <a:latin typeface="Abadi" panose="020F0502020204030204" pitchFamily="34" charset="0"/>
                    <a:cs typeface="Abadi" panose="020F0502020204030204" pitchFamily="34" charset="0"/>
                  </a:rPr>
                  <a:t> </a:t>
                </a:r>
                <a:r>
                  <a:rPr lang="en-US" sz="3500" b="1" dirty="0" err="1">
                    <a:latin typeface="Abadi" panose="020F0502020204030204" pitchFamily="34" charset="0"/>
                    <a:cs typeface="Abadi" panose="020F0502020204030204" pitchFamily="34" charset="0"/>
                  </a:rPr>
                  <a:t>lớp</a:t>
                </a:r>
                <a:r>
                  <a:rPr lang="en-US" sz="3500" b="1" dirty="0">
                    <a:latin typeface="Abadi" panose="020F0502020204030204" pitchFamily="34" charset="0"/>
                    <a:cs typeface="Abadi" panose="020F0502020204030204" pitchFamily="34" charset="0"/>
                  </a:rPr>
                  <a:t> </a:t>
                </a:r>
                <a:r>
                  <a:rPr lang="en-US" sz="3500" b="1" dirty="0" err="1">
                    <a:latin typeface="Abadi" panose="020F0502020204030204" pitchFamily="34" charset="0"/>
                    <a:cs typeface="Abadi" panose="020F0502020204030204" pitchFamily="34" charset="0"/>
                  </a:rPr>
                  <a:t>có</a:t>
                </a:r>
                <a:r>
                  <a:rPr lang="en-US" sz="3500" b="1" dirty="0">
                    <a:latin typeface="Abadi" panose="020F0502020204030204" pitchFamily="34" charset="0"/>
                    <a:cs typeface="Abadi" panose="020F0502020204030204" pitchFamily="34" charset="0"/>
                  </a:rPr>
                  <a:t> 12 </a:t>
                </a:r>
                <a:r>
                  <a:rPr lang="en-US" sz="3500" b="1" dirty="0" err="1">
                    <a:latin typeface="Abadi" panose="020F0502020204030204" pitchFamily="34" charset="0"/>
                    <a:cs typeface="Abadi" panose="020F0502020204030204" pitchFamily="34" charset="0"/>
                  </a:rPr>
                  <a:t>bạn</a:t>
                </a:r>
                <a:r>
                  <a:rPr lang="en-US" sz="3500" b="1" dirty="0">
                    <a:latin typeface="Abadi" panose="020F0502020204030204" pitchFamily="34" charset="0"/>
                    <a:cs typeface="Abadi" panose="020F0502020204030204" pitchFamily="34" charset="0"/>
                  </a:rPr>
                  <a:t>, </a:t>
                </a:r>
                <a:r>
                  <a:rPr lang="en-US" sz="3500" b="1" dirty="0" err="1">
                    <a:latin typeface="Abadi" panose="020F0502020204030204" pitchFamily="34" charset="0"/>
                    <a:cs typeface="Abadi" panose="020F0502020204030204" pitchFamily="34" charset="0"/>
                  </a:rPr>
                  <a:t>trong</a:t>
                </a:r>
                <a:r>
                  <a:rPr lang="en-US" sz="3500" b="1" dirty="0">
                    <a:latin typeface="Abadi" panose="020F0502020204030204" pitchFamily="34" charset="0"/>
                    <a:cs typeface="Abadi" panose="020F0502020204030204" pitchFamily="34" charset="0"/>
                  </a:rPr>
                  <a:t> </a:t>
                </a:r>
                <a:r>
                  <a:rPr lang="en-US" sz="3500" b="1" dirty="0" err="1">
                    <a:latin typeface="Abadi" panose="020F0502020204030204" pitchFamily="34" charset="0"/>
                    <a:cs typeface="Abadi" panose="020F0502020204030204" pitchFamily="34" charset="0"/>
                  </a:rPr>
                  <a:t>đó</a:t>
                </a:r>
                <a:r>
                  <a:rPr lang="en-US" sz="3500" b="1" dirty="0">
                    <a:latin typeface="Abadi" panose="020F0502020204030204" pitchFamily="34" charset="0"/>
                    <a:cs typeface="Abad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5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35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num>
                      <m:den>
                        <m:r>
                          <a:rPr lang="vi-VN" sz="35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500" b="1" dirty="0">
                    <a:latin typeface="Abadi" panose="020F0502020204030204" pitchFamily="34" charset="0"/>
                    <a:cs typeface="Abadi" panose="020F0502020204030204" pitchFamily="34" charset="0"/>
                  </a:rPr>
                  <a:t> </a:t>
                </a:r>
                <a:r>
                  <a:rPr lang="en-US" sz="3500" b="1" dirty="0" err="1">
                    <a:latin typeface="Abadi" panose="020F0502020204030204" pitchFamily="34" charset="0"/>
                    <a:cs typeface="Abadi" panose="020F0502020204030204" pitchFamily="34" charset="0"/>
                  </a:rPr>
                  <a:t>số</a:t>
                </a:r>
                <a:r>
                  <a:rPr lang="en-US" sz="3500" b="1" dirty="0">
                    <a:latin typeface="Abadi" panose="020F0502020204030204" pitchFamily="34" charset="0"/>
                    <a:cs typeface="Abadi" panose="020F0502020204030204" pitchFamily="34" charset="0"/>
                  </a:rPr>
                  <a:t> </a:t>
                </a:r>
                <a:r>
                  <a:rPr lang="en-US" sz="3500" b="1" dirty="0" err="1">
                    <a:latin typeface="Abadi" panose="020F0502020204030204" pitchFamily="34" charset="0"/>
                    <a:cs typeface="Abadi" panose="020F0502020204030204" pitchFamily="34" charset="0"/>
                  </a:rPr>
                  <a:t>bạn</a:t>
                </a:r>
                <a:r>
                  <a:rPr lang="en-US" sz="3500" b="1" dirty="0">
                    <a:latin typeface="Abadi" panose="020F0502020204030204" pitchFamily="34" charset="0"/>
                    <a:cs typeface="Abadi" panose="020F0502020204030204" pitchFamily="34" charset="0"/>
                  </a:rPr>
                  <a:t> </a:t>
                </a:r>
                <a:r>
                  <a:rPr lang="en-US" sz="3500" b="1" dirty="0" err="1">
                    <a:latin typeface="Abadi" panose="020F0502020204030204" pitchFamily="34" charset="0"/>
                    <a:cs typeface="Abadi" panose="020F0502020204030204" pitchFamily="34" charset="0"/>
                  </a:rPr>
                  <a:t>là</a:t>
                </a:r>
                <a:r>
                  <a:rPr lang="en-US" sz="3500" b="1" dirty="0">
                    <a:latin typeface="Abadi" panose="020F0502020204030204" pitchFamily="34" charset="0"/>
                    <a:cs typeface="Abadi" panose="020F0502020204030204" pitchFamily="34" charset="0"/>
                  </a:rPr>
                  <a:t> </a:t>
                </a:r>
                <a:r>
                  <a:rPr lang="en-US" sz="3500" b="1" dirty="0" err="1">
                    <a:latin typeface="Abadi" panose="020F0502020204030204" pitchFamily="34" charset="0"/>
                    <a:cs typeface="Abadi" panose="020F0502020204030204" pitchFamily="34" charset="0"/>
                  </a:rPr>
                  <a:t>nữ</a:t>
                </a:r>
                <a:r>
                  <a:rPr lang="en-US" sz="3500" b="1" dirty="0">
                    <a:latin typeface="Abadi" panose="020F0502020204030204" pitchFamily="34" charset="0"/>
                    <a:cs typeface="Abadi" panose="020F0502020204030204" pitchFamily="34" charset="0"/>
                  </a:rPr>
                  <a:t>. </a:t>
                </a:r>
                <a:r>
                  <a:rPr lang="en-US" sz="3500" b="1" dirty="0" err="1">
                    <a:latin typeface="Abadi" panose="020F0502020204030204" pitchFamily="34" charset="0"/>
                    <a:cs typeface="Abadi" panose="020F0502020204030204" pitchFamily="34" charset="0"/>
                  </a:rPr>
                  <a:t>Tính</a:t>
                </a:r>
                <a:r>
                  <a:rPr lang="en-US" sz="3500" b="1" dirty="0">
                    <a:latin typeface="Abadi" panose="020F0502020204030204" pitchFamily="34" charset="0"/>
                    <a:cs typeface="Abadi" panose="020F0502020204030204" pitchFamily="34" charset="0"/>
                  </a:rPr>
                  <a:t> </a:t>
                </a:r>
                <a:r>
                  <a:rPr lang="en-US" sz="3500" b="1" dirty="0" err="1">
                    <a:latin typeface="Abadi" panose="020F0502020204030204" pitchFamily="34" charset="0"/>
                    <a:cs typeface="Abadi" panose="020F0502020204030204" pitchFamily="34" charset="0"/>
                  </a:rPr>
                  <a:t>số</a:t>
                </a:r>
                <a:r>
                  <a:rPr lang="en-US" sz="3500" b="1" dirty="0">
                    <a:latin typeface="Abadi" panose="020F0502020204030204" pitchFamily="34" charset="0"/>
                    <a:cs typeface="Abadi" panose="020F0502020204030204" pitchFamily="34" charset="0"/>
                  </a:rPr>
                  <a:t> </a:t>
                </a:r>
                <a:r>
                  <a:rPr lang="en-US" sz="3500" b="1" dirty="0" err="1">
                    <a:latin typeface="Abadi" panose="020F0502020204030204" pitchFamily="34" charset="0"/>
                    <a:cs typeface="Abadi" panose="020F0502020204030204" pitchFamily="34" charset="0"/>
                  </a:rPr>
                  <a:t>bạn</a:t>
                </a:r>
                <a:r>
                  <a:rPr lang="en-US" sz="3500" b="1" dirty="0">
                    <a:latin typeface="Abadi" panose="020F0502020204030204" pitchFamily="34" charset="0"/>
                    <a:cs typeface="Abadi" panose="020F0502020204030204" pitchFamily="34" charset="0"/>
                  </a:rPr>
                  <a:t> </a:t>
                </a:r>
                <a:r>
                  <a:rPr lang="en-US" sz="3500" b="1" dirty="0" err="1">
                    <a:latin typeface="Abadi" panose="020F0502020204030204" pitchFamily="34" charset="0"/>
                    <a:cs typeface="Abadi" panose="020F0502020204030204" pitchFamily="34" charset="0"/>
                  </a:rPr>
                  <a:t>nữ</a:t>
                </a:r>
                <a:r>
                  <a:rPr lang="en-US" sz="3500" b="1" dirty="0">
                    <a:latin typeface="Abadi" panose="020F0502020204030204" pitchFamily="34" charset="0"/>
                    <a:cs typeface="Abadi" panose="020F0502020204030204" pitchFamily="34" charset="0"/>
                  </a:rPr>
                  <a:t> </a:t>
                </a:r>
                <a:r>
                  <a:rPr lang="en-US" sz="3500" b="1" dirty="0" err="1">
                    <a:latin typeface="Abadi" panose="020F0502020204030204" pitchFamily="34" charset="0"/>
                    <a:cs typeface="Abadi" panose="020F0502020204030204" pitchFamily="34" charset="0"/>
                  </a:rPr>
                  <a:t>trong</a:t>
                </a:r>
                <a:r>
                  <a:rPr lang="en-US" sz="3500" b="1" dirty="0">
                    <a:latin typeface="Abadi" panose="020F0502020204030204" pitchFamily="34" charset="0"/>
                    <a:cs typeface="Abadi" panose="020F0502020204030204" pitchFamily="34" charset="0"/>
                  </a:rPr>
                  <a:t> </a:t>
                </a:r>
                <a:r>
                  <a:rPr lang="en-US" sz="3500" b="1" dirty="0" err="1">
                    <a:latin typeface="Abadi" panose="020F0502020204030204" pitchFamily="34" charset="0"/>
                    <a:cs typeface="Abadi" panose="020F0502020204030204" pitchFamily="34" charset="0"/>
                  </a:rPr>
                  <a:t>đội</a:t>
                </a:r>
                <a:r>
                  <a:rPr lang="en-US" sz="3500" b="1" dirty="0">
                    <a:latin typeface="Abadi" panose="020F0502020204030204" pitchFamily="34" charset="0"/>
                    <a:cs typeface="Abadi" panose="020F0502020204030204" pitchFamily="34" charset="0"/>
                  </a:rPr>
                  <a:t> </a:t>
                </a:r>
                <a:r>
                  <a:rPr lang="en-US" sz="3500" b="1" dirty="0" err="1">
                    <a:latin typeface="Abadi" panose="020F0502020204030204" pitchFamily="34" charset="0"/>
                    <a:cs typeface="Abadi" panose="020F0502020204030204" pitchFamily="34" charset="0"/>
                  </a:rPr>
                  <a:t>văn</a:t>
                </a:r>
                <a:r>
                  <a:rPr lang="en-US" sz="3500" b="1" dirty="0">
                    <a:latin typeface="Abadi" panose="020F0502020204030204" pitchFamily="34" charset="0"/>
                    <a:cs typeface="Abadi" panose="020F0502020204030204" pitchFamily="34" charset="0"/>
                  </a:rPr>
                  <a:t> </a:t>
                </a:r>
                <a:r>
                  <a:rPr lang="en-US" sz="3500" b="1" dirty="0" err="1">
                    <a:latin typeface="Abadi" panose="020F0502020204030204" pitchFamily="34" charset="0"/>
                    <a:cs typeface="Abadi" panose="020F0502020204030204" pitchFamily="34" charset="0"/>
                  </a:rPr>
                  <a:t>nghệ</a:t>
                </a:r>
                <a:r>
                  <a:rPr lang="en-US" sz="3500" b="1" dirty="0">
                    <a:latin typeface="Abadi" panose="020F0502020204030204" pitchFamily="34" charset="0"/>
                    <a:cs typeface="Abadi" panose="020F0502020204030204" pitchFamily="34" charset="0"/>
                  </a:rPr>
                  <a:t>?</a:t>
                </a:r>
              </a:p>
              <a:p>
                <a:pPr algn="ctr">
                  <a:lnSpc>
                    <a:spcPct val="150000"/>
                  </a:lnSpc>
                </a:pPr>
                <a:endParaRPr lang="en-US" sz="3500" b="1" dirty="0">
                  <a:latin typeface="Abadi" panose="020F0502020204030204" pitchFamily="34" charset="0"/>
                  <a:cs typeface="Abad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8741B63-4E82-4FBB-AF73-8EFE3DC06E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8256" y="998251"/>
                <a:ext cx="10251086" cy="2129301"/>
              </a:xfrm>
              <a:prstGeom prst="rect">
                <a:avLst/>
              </a:prstGeom>
              <a:blipFill>
                <a:blip r:embed="rId2"/>
                <a:stretch>
                  <a:fillRect l="-1733" r="-1733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>
            <a:extLst>
              <a:ext uri="{FF2B5EF4-FFF2-40B4-BE49-F238E27FC236}">
                <a16:creationId xmlns:a16="http://schemas.microsoft.com/office/drawing/2014/main" id="{7800DE8F-9606-4A4D-8917-A52F155137AC}"/>
              </a:ext>
            </a:extLst>
          </p:cNvPr>
          <p:cNvSpPr txBox="1"/>
          <p:nvPr/>
        </p:nvSpPr>
        <p:spPr>
          <a:xfrm rot="2700000">
            <a:off x="5043650" y="305870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noFill/>
                <a:latin typeface="Arial" panose="020B0604020202020204" pitchFamily="34" charset="0"/>
                <a:cs typeface="Arial" panose="020B0604020202020204" pitchFamily="34" charset="0"/>
              </a:rPr>
              <a:t>Content 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13B34CF-F78A-463B-97AD-86F605382770}"/>
              </a:ext>
            </a:extLst>
          </p:cNvPr>
          <p:cNvSpPr txBox="1"/>
          <p:nvPr/>
        </p:nvSpPr>
        <p:spPr>
          <a:xfrm rot="2700000">
            <a:off x="9024510" y="305814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noFill/>
                <a:latin typeface="Arial" panose="020B0604020202020204" pitchFamily="34" charset="0"/>
                <a:cs typeface="Arial" panose="020B0604020202020204" pitchFamily="34" charset="0"/>
              </a:rPr>
              <a:t>Content 3</a:t>
            </a:r>
          </a:p>
        </p:txBody>
      </p:sp>
      <p:sp>
        <p:nvSpPr>
          <p:cNvPr id="47" name="Freeform: Shape 46">
            <a:hlinkClick r:id="rId3" action="ppaction://hlinksldjump"/>
            <a:extLst>
              <a:ext uri="{FF2B5EF4-FFF2-40B4-BE49-F238E27FC236}">
                <a16:creationId xmlns:a16="http://schemas.microsoft.com/office/drawing/2014/main" id="{F10280A5-617B-4C5A-B50E-0BB01F60D8EB}"/>
              </a:ext>
            </a:extLst>
          </p:cNvPr>
          <p:cNvSpPr/>
          <p:nvPr/>
        </p:nvSpPr>
        <p:spPr>
          <a:xfrm>
            <a:off x="11349342" y="420832"/>
            <a:ext cx="512403" cy="2660215"/>
          </a:xfrm>
          <a:custGeom>
            <a:avLst/>
            <a:gdLst>
              <a:gd name="connsiteX0" fmla="*/ 275016 w 512403"/>
              <a:gd name="connsiteY0" fmla="*/ 0 h 2660215"/>
              <a:gd name="connsiteX1" fmla="*/ 310651 w 512403"/>
              <a:gd name="connsiteY1" fmla="*/ 27344 h 2660215"/>
              <a:gd name="connsiteX2" fmla="*/ 504531 w 512403"/>
              <a:gd name="connsiteY2" fmla="*/ 363154 h 2660215"/>
              <a:gd name="connsiteX3" fmla="*/ 483050 w 512403"/>
              <a:gd name="connsiteY3" fmla="*/ 443324 h 2660215"/>
              <a:gd name="connsiteX4" fmla="*/ 483051 w 512403"/>
              <a:gd name="connsiteY4" fmla="*/ 443324 h 2660215"/>
              <a:gd name="connsiteX5" fmla="*/ 402882 w 512403"/>
              <a:gd name="connsiteY5" fmla="*/ 421843 h 2660215"/>
              <a:gd name="connsiteX6" fmla="*/ 326613 w 512403"/>
              <a:gd name="connsiteY6" fmla="*/ 289741 h 2660215"/>
              <a:gd name="connsiteX7" fmla="*/ 326612 w 512403"/>
              <a:gd name="connsiteY7" fmla="*/ 2588524 h 2660215"/>
              <a:gd name="connsiteX8" fmla="*/ 254921 w 512403"/>
              <a:gd name="connsiteY8" fmla="*/ 2660215 h 2660215"/>
              <a:gd name="connsiteX9" fmla="*/ 254922 w 512403"/>
              <a:gd name="connsiteY9" fmla="*/ 2660214 h 2660215"/>
              <a:gd name="connsiteX10" fmla="*/ 183231 w 512403"/>
              <a:gd name="connsiteY10" fmla="*/ 2588523 h 2660215"/>
              <a:gd name="connsiteX11" fmla="*/ 183231 w 512403"/>
              <a:gd name="connsiteY11" fmla="*/ 294174 h 2660215"/>
              <a:gd name="connsiteX12" fmla="*/ 109521 w 512403"/>
              <a:gd name="connsiteY12" fmla="*/ 421843 h 2660215"/>
              <a:gd name="connsiteX13" fmla="*/ 29352 w 512403"/>
              <a:gd name="connsiteY13" fmla="*/ 443324 h 2660215"/>
              <a:gd name="connsiteX14" fmla="*/ 29353 w 512403"/>
              <a:gd name="connsiteY14" fmla="*/ 443324 h 2660215"/>
              <a:gd name="connsiteX15" fmla="*/ 7872 w 512403"/>
              <a:gd name="connsiteY15" fmla="*/ 363154 h 2660215"/>
              <a:gd name="connsiteX16" fmla="*/ 201752 w 512403"/>
              <a:gd name="connsiteY16" fmla="*/ 27344 h 2660215"/>
              <a:gd name="connsiteX17" fmla="*/ 237388 w 512403"/>
              <a:gd name="connsiteY17" fmla="*/ 0 h 2660215"/>
              <a:gd name="connsiteX18" fmla="*/ 256201 w 512403"/>
              <a:gd name="connsiteY18" fmla="*/ 2477 h 2660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12403" h="2660215">
                <a:moveTo>
                  <a:pt x="275016" y="0"/>
                </a:moveTo>
                <a:cubicBezTo>
                  <a:pt x="289523" y="3888"/>
                  <a:pt x="302548" y="13309"/>
                  <a:pt x="310651" y="27344"/>
                </a:cubicBezTo>
                <a:lnTo>
                  <a:pt x="504531" y="363154"/>
                </a:lnTo>
                <a:cubicBezTo>
                  <a:pt x="520737" y="391224"/>
                  <a:pt x="511120" y="427118"/>
                  <a:pt x="483050" y="443324"/>
                </a:cubicBezTo>
                <a:lnTo>
                  <a:pt x="483051" y="443324"/>
                </a:lnTo>
                <a:cubicBezTo>
                  <a:pt x="454982" y="459530"/>
                  <a:pt x="419088" y="449912"/>
                  <a:pt x="402882" y="421843"/>
                </a:cubicBezTo>
                <a:lnTo>
                  <a:pt x="326613" y="289741"/>
                </a:lnTo>
                <a:lnTo>
                  <a:pt x="326612" y="2588524"/>
                </a:lnTo>
                <a:cubicBezTo>
                  <a:pt x="326612" y="2628118"/>
                  <a:pt x="294515" y="2660215"/>
                  <a:pt x="254921" y="2660215"/>
                </a:cubicBezTo>
                <a:lnTo>
                  <a:pt x="254922" y="2660214"/>
                </a:lnTo>
                <a:cubicBezTo>
                  <a:pt x="215328" y="2660214"/>
                  <a:pt x="183231" y="2628117"/>
                  <a:pt x="183231" y="2588523"/>
                </a:cubicBezTo>
                <a:lnTo>
                  <a:pt x="183231" y="294174"/>
                </a:lnTo>
                <a:lnTo>
                  <a:pt x="109521" y="421843"/>
                </a:lnTo>
                <a:cubicBezTo>
                  <a:pt x="93315" y="449912"/>
                  <a:pt x="57421" y="459530"/>
                  <a:pt x="29352" y="443324"/>
                </a:cubicBezTo>
                <a:lnTo>
                  <a:pt x="29353" y="443324"/>
                </a:lnTo>
                <a:cubicBezTo>
                  <a:pt x="1283" y="427118"/>
                  <a:pt x="-8334" y="391224"/>
                  <a:pt x="7872" y="363154"/>
                </a:cubicBezTo>
                <a:lnTo>
                  <a:pt x="201752" y="27344"/>
                </a:lnTo>
                <a:cubicBezTo>
                  <a:pt x="209855" y="13310"/>
                  <a:pt x="222880" y="3888"/>
                  <a:pt x="237388" y="0"/>
                </a:cubicBezTo>
                <a:lnTo>
                  <a:pt x="256201" y="2477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" name="Picture 8" descr="Math Symbols - Math Icon Clipart - Large Size Png Image - PikPng">
            <a:extLst>
              <a:ext uri="{FF2B5EF4-FFF2-40B4-BE49-F238E27FC236}">
                <a16:creationId xmlns:a16="http://schemas.microsoft.com/office/drawing/2014/main" id="{370A6997-7F23-4E2E-B9EE-5F5E03C22A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" t="72017" r="70038" b="51"/>
          <a:stretch/>
        </p:blipFill>
        <p:spPr bwMode="auto">
          <a:xfrm>
            <a:off x="668408" y="4908381"/>
            <a:ext cx="1167994" cy="104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BDD7EBE-BF0C-42F4-94DD-1EA6E6EBC2E9}"/>
              </a:ext>
            </a:extLst>
          </p:cNvPr>
          <p:cNvSpPr txBox="1"/>
          <p:nvPr/>
        </p:nvSpPr>
        <p:spPr>
          <a:xfrm>
            <a:off x="1643100" y="3128963"/>
            <a:ext cx="2233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lang="en-US" sz="3600" b="1" u="sng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sz="3600" b="1" u="sng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C8AC2F-08BC-4997-BE8C-9525F5EBD5FD}"/>
              </a:ext>
            </a:extLst>
          </p:cNvPr>
          <p:cNvSpPr txBox="1"/>
          <p:nvPr/>
        </p:nvSpPr>
        <p:spPr>
          <a:xfrm>
            <a:off x="1262702" y="3964386"/>
            <a:ext cx="3762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172BE63-3849-45EA-8360-5E9F93BA32E7}"/>
              </a:ext>
            </a:extLst>
          </p:cNvPr>
          <p:cNvSpPr txBox="1"/>
          <p:nvPr/>
        </p:nvSpPr>
        <p:spPr>
          <a:xfrm>
            <a:off x="1262701" y="4594384"/>
            <a:ext cx="3762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nữ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</p:txBody>
      </p:sp>
      <p:sp>
        <p:nvSpPr>
          <p:cNvPr id="22" name="AutoShape 40">
            <a:extLst>
              <a:ext uri="{FF2B5EF4-FFF2-40B4-BE49-F238E27FC236}">
                <a16:creationId xmlns:a16="http://schemas.microsoft.com/office/drawing/2014/main" id="{992D48BA-1F84-4C33-9C67-DB6CCFD10C60}"/>
              </a:ext>
            </a:extLst>
          </p:cNvPr>
          <p:cNvSpPr>
            <a:spLocks/>
          </p:cNvSpPr>
          <p:nvPr/>
        </p:nvSpPr>
        <p:spPr bwMode="auto">
          <a:xfrm rot="5400000">
            <a:off x="6404893" y="1826530"/>
            <a:ext cx="457200" cy="4299850"/>
          </a:xfrm>
          <a:prstGeom prst="leftBrace">
            <a:avLst>
              <a:gd name="adj1" fmla="val 76389"/>
              <a:gd name="adj2" fmla="val 50734"/>
            </a:avLst>
          </a:prstGeom>
          <a:noFill/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51">
            <a:extLst>
              <a:ext uri="{FF2B5EF4-FFF2-40B4-BE49-F238E27FC236}">
                <a16:creationId xmlns:a16="http://schemas.microsoft.com/office/drawing/2014/main" id="{59A1C72F-C4C7-4B51-AF64-D83254EF0D9A}"/>
              </a:ext>
            </a:extLst>
          </p:cNvPr>
          <p:cNvGrpSpPr>
            <a:grpSpLocks/>
          </p:cNvGrpSpPr>
          <p:nvPr/>
        </p:nvGrpSpPr>
        <p:grpSpPr bwMode="auto">
          <a:xfrm>
            <a:off x="4483569" y="4196714"/>
            <a:ext cx="1075508" cy="210400"/>
            <a:chOff x="1632" y="2016"/>
            <a:chExt cx="2640" cy="96"/>
          </a:xfrm>
        </p:grpSpPr>
        <p:sp>
          <p:nvSpPr>
            <p:cNvPr id="24" name="Line 48">
              <a:extLst>
                <a:ext uri="{FF2B5EF4-FFF2-40B4-BE49-F238E27FC236}">
                  <a16:creationId xmlns:a16="http://schemas.microsoft.com/office/drawing/2014/main" id="{3205F1C6-C342-45BA-9978-8169066B2C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2064"/>
              <a:ext cx="264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Line 49">
              <a:extLst>
                <a:ext uri="{FF2B5EF4-FFF2-40B4-BE49-F238E27FC236}">
                  <a16:creationId xmlns:a16="http://schemas.microsoft.com/office/drawing/2014/main" id="{CBE85BD6-3E4D-463B-8E26-5DDF84AAE5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2016"/>
              <a:ext cx="0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Line 50">
              <a:extLst>
                <a:ext uri="{FF2B5EF4-FFF2-40B4-BE49-F238E27FC236}">
                  <a16:creationId xmlns:a16="http://schemas.microsoft.com/office/drawing/2014/main" id="{FEAFE8C1-72E4-4260-8789-4101583ED2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2" y="2016"/>
              <a:ext cx="0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101BE000-99DF-421B-A0A2-92711C2E51EA}"/>
              </a:ext>
            </a:extLst>
          </p:cNvPr>
          <p:cNvSpPr txBox="1"/>
          <p:nvPr/>
        </p:nvSpPr>
        <p:spPr>
          <a:xfrm>
            <a:off x="6422302" y="3090622"/>
            <a:ext cx="1763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12 HS</a:t>
            </a:r>
          </a:p>
        </p:txBody>
      </p:sp>
      <p:grpSp>
        <p:nvGrpSpPr>
          <p:cNvPr id="28" name="Group 51">
            <a:extLst>
              <a:ext uri="{FF2B5EF4-FFF2-40B4-BE49-F238E27FC236}">
                <a16:creationId xmlns:a16="http://schemas.microsoft.com/office/drawing/2014/main" id="{331C9775-6765-43B2-9ECA-DA8B9F950EBE}"/>
              </a:ext>
            </a:extLst>
          </p:cNvPr>
          <p:cNvGrpSpPr>
            <a:grpSpLocks/>
          </p:cNvGrpSpPr>
          <p:nvPr/>
        </p:nvGrpSpPr>
        <p:grpSpPr bwMode="auto">
          <a:xfrm>
            <a:off x="5561258" y="4196713"/>
            <a:ext cx="1075508" cy="210400"/>
            <a:chOff x="1632" y="2016"/>
            <a:chExt cx="2640" cy="96"/>
          </a:xfrm>
        </p:grpSpPr>
        <p:sp>
          <p:nvSpPr>
            <p:cNvPr id="29" name="Line 48">
              <a:extLst>
                <a:ext uri="{FF2B5EF4-FFF2-40B4-BE49-F238E27FC236}">
                  <a16:creationId xmlns:a16="http://schemas.microsoft.com/office/drawing/2014/main" id="{DBE339E5-63D2-410C-96E0-34DDB4C099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2064"/>
              <a:ext cx="264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Line 49">
              <a:extLst>
                <a:ext uri="{FF2B5EF4-FFF2-40B4-BE49-F238E27FC236}">
                  <a16:creationId xmlns:a16="http://schemas.microsoft.com/office/drawing/2014/main" id="{CF947BCB-74E0-410B-89B1-469186EE21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2016"/>
              <a:ext cx="0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Line 50">
              <a:extLst>
                <a:ext uri="{FF2B5EF4-FFF2-40B4-BE49-F238E27FC236}">
                  <a16:creationId xmlns:a16="http://schemas.microsoft.com/office/drawing/2014/main" id="{F44006B8-6A3B-4828-AC55-F7F4647097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2" y="2016"/>
              <a:ext cx="0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Group 51">
            <a:extLst>
              <a:ext uri="{FF2B5EF4-FFF2-40B4-BE49-F238E27FC236}">
                <a16:creationId xmlns:a16="http://schemas.microsoft.com/office/drawing/2014/main" id="{615C2A27-23FA-4DC2-BC09-52E52B0827B4}"/>
              </a:ext>
            </a:extLst>
          </p:cNvPr>
          <p:cNvGrpSpPr>
            <a:grpSpLocks/>
          </p:cNvGrpSpPr>
          <p:nvPr/>
        </p:nvGrpSpPr>
        <p:grpSpPr bwMode="auto">
          <a:xfrm>
            <a:off x="6634585" y="4205836"/>
            <a:ext cx="1075508" cy="210400"/>
            <a:chOff x="1632" y="2016"/>
            <a:chExt cx="2640" cy="96"/>
          </a:xfrm>
        </p:grpSpPr>
        <p:sp>
          <p:nvSpPr>
            <p:cNvPr id="34" name="Line 48">
              <a:extLst>
                <a:ext uri="{FF2B5EF4-FFF2-40B4-BE49-F238E27FC236}">
                  <a16:creationId xmlns:a16="http://schemas.microsoft.com/office/drawing/2014/main" id="{C48B7EF1-CE5C-4EA3-91E4-5822F0FEBB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2064"/>
              <a:ext cx="264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Line 49">
              <a:extLst>
                <a:ext uri="{FF2B5EF4-FFF2-40B4-BE49-F238E27FC236}">
                  <a16:creationId xmlns:a16="http://schemas.microsoft.com/office/drawing/2014/main" id="{62BE5C0B-2E99-453D-A2F3-436F608131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2016"/>
              <a:ext cx="0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Line 50">
              <a:extLst>
                <a:ext uri="{FF2B5EF4-FFF2-40B4-BE49-F238E27FC236}">
                  <a16:creationId xmlns:a16="http://schemas.microsoft.com/office/drawing/2014/main" id="{36F33035-88F1-48D8-8DA8-D1CA22253F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2" y="2016"/>
              <a:ext cx="0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4" name="Group 51">
            <a:extLst>
              <a:ext uri="{FF2B5EF4-FFF2-40B4-BE49-F238E27FC236}">
                <a16:creationId xmlns:a16="http://schemas.microsoft.com/office/drawing/2014/main" id="{0131E14E-893C-4FB8-A864-46276FB71238}"/>
              </a:ext>
            </a:extLst>
          </p:cNvPr>
          <p:cNvGrpSpPr>
            <a:grpSpLocks/>
          </p:cNvGrpSpPr>
          <p:nvPr/>
        </p:nvGrpSpPr>
        <p:grpSpPr bwMode="auto">
          <a:xfrm>
            <a:off x="7707910" y="4205441"/>
            <a:ext cx="1075508" cy="210400"/>
            <a:chOff x="1632" y="2016"/>
            <a:chExt cx="2640" cy="96"/>
          </a:xfrm>
        </p:grpSpPr>
        <p:sp>
          <p:nvSpPr>
            <p:cNvPr id="55" name="Line 48">
              <a:extLst>
                <a:ext uri="{FF2B5EF4-FFF2-40B4-BE49-F238E27FC236}">
                  <a16:creationId xmlns:a16="http://schemas.microsoft.com/office/drawing/2014/main" id="{CC02A4A6-4F84-4ABD-9608-1C36582CF6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2064"/>
              <a:ext cx="264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Line 49">
              <a:extLst>
                <a:ext uri="{FF2B5EF4-FFF2-40B4-BE49-F238E27FC236}">
                  <a16:creationId xmlns:a16="http://schemas.microsoft.com/office/drawing/2014/main" id="{63F68246-F796-4172-8F52-B6422BE4EA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2016"/>
              <a:ext cx="0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Line 50">
              <a:extLst>
                <a:ext uri="{FF2B5EF4-FFF2-40B4-BE49-F238E27FC236}">
                  <a16:creationId xmlns:a16="http://schemas.microsoft.com/office/drawing/2014/main" id="{1BDCBCA8-9623-4C1F-89BA-916E4E7F7B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2" y="2016"/>
              <a:ext cx="0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Group 51">
            <a:extLst>
              <a:ext uri="{FF2B5EF4-FFF2-40B4-BE49-F238E27FC236}">
                <a16:creationId xmlns:a16="http://schemas.microsoft.com/office/drawing/2014/main" id="{7209346B-F1F1-4784-A222-8822A5867B95}"/>
              </a:ext>
            </a:extLst>
          </p:cNvPr>
          <p:cNvGrpSpPr>
            <a:grpSpLocks/>
          </p:cNvGrpSpPr>
          <p:nvPr/>
        </p:nvGrpSpPr>
        <p:grpSpPr bwMode="auto">
          <a:xfrm>
            <a:off x="4496467" y="4794809"/>
            <a:ext cx="1075508" cy="210400"/>
            <a:chOff x="1632" y="2016"/>
            <a:chExt cx="2640" cy="96"/>
          </a:xfrm>
        </p:grpSpPr>
        <p:sp>
          <p:nvSpPr>
            <p:cNvPr id="59" name="Line 48">
              <a:extLst>
                <a:ext uri="{FF2B5EF4-FFF2-40B4-BE49-F238E27FC236}">
                  <a16:creationId xmlns:a16="http://schemas.microsoft.com/office/drawing/2014/main" id="{220AAEB9-B2ED-4775-BE90-FD7F546B64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2064"/>
              <a:ext cx="264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Line 49">
              <a:extLst>
                <a:ext uri="{FF2B5EF4-FFF2-40B4-BE49-F238E27FC236}">
                  <a16:creationId xmlns:a16="http://schemas.microsoft.com/office/drawing/2014/main" id="{32467833-F350-4F8A-912E-30FA813AA9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2016"/>
              <a:ext cx="0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Line 50">
              <a:extLst>
                <a:ext uri="{FF2B5EF4-FFF2-40B4-BE49-F238E27FC236}">
                  <a16:creationId xmlns:a16="http://schemas.microsoft.com/office/drawing/2014/main" id="{DFA0067D-5312-413A-B073-310BA5648C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2" y="2016"/>
              <a:ext cx="0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2" name="Group 51">
            <a:extLst>
              <a:ext uri="{FF2B5EF4-FFF2-40B4-BE49-F238E27FC236}">
                <a16:creationId xmlns:a16="http://schemas.microsoft.com/office/drawing/2014/main" id="{3E373863-CFA1-47F6-86DA-8F3BACE14352}"/>
              </a:ext>
            </a:extLst>
          </p:cNvPr>
          <p:cNvGrpSpPr>
            <a:grpSpLocks/>
          </p:cNvGrpSpPr>
          <p:nvPr/>
        </p:nvGrpSpPr>
        <p:grpSpPr bwMode="auto">
          <a:xfrm>
            <a:off x="5574156" y="4794808"/>
            <a:ext cx="1075508" cy="210400"/>
            <a:chOff x="1632" y="2016"/>
            <a:chExt cx="2640" cy="96"/>
          </a:xfrm>
        </p:grpSpPr>
        <p:sp>
          <p:nvSpPr>
            <p:cNvPr id="63" name="Line 48">
              <a:extLst>
                <a:ext uri="{FF2B5EF4-FFF2-40B4-BE49-F238E27FC236}">
                  <a16:creationId xmlns:a16="http://schemas.microsoft.com/office/drawing/2014/main" id="{4FA0B581-CFDA-46A7-AC18-AFB32E757F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2064"/>
              <a:ext cx="264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Line 49">
              <a:extLst>
                <a:ext uri="{FF2B5EF4-FFF2-40B4-BE49-F238E27FC236}">
                  <a16:creationId xmlns:a16="http://schemas.microsoft.com/office/drawing/2014/main" id="{A86A6414-316E-4CDE-8EFA-AEFE2413E2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2016"/>
              <a:ext cx="0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Line 50">
              <a:extLst>
                <a:ext uri="{FF2B5EF4-FFF2-40B4-BE49-F238E27FC236}">
                  <a16:creationId xmlns:a16="http://schemas.microsoft.com/office/drawing/2014/main" id="{F6AE71DC-CD57-46F4-9D6F-EBE1DAE495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2" y="2016"/>
              <a:ext cx="0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6" name="Group 51">
            <a:extLst>
              <a:ext uri="{FF2B5EF4-FFF2-40B4-BE49-F238E27FC236}">
                <a16:creationId xmlns:a16="http://schemas.microsoft.com/office/drawing/2014/main" id="{49E4C6A0-5D68-420C-BA3B-1C848F72F4BD}"/>
              </a:ext>
            </a:extLst>
          </p:cNvPr>
          <p:cNvGrpSpPr>
            <a:grpSpLocks/>
          </p:cNvGrpSpPr>
          <p:nvPr/>
        </p:nvGrpSpPr>
        <p:grpSpPr bwMode="auto">
          <a:xfrm>
            <a:off x="6647483" y="4803931"/>
            <a:ext cx="1075508" cy="210400"/>
            <a:chOff x="1632" y="2016"/>
            <a:chExt cx="2640" cy="96"/>
          </a:xfrm>
        </p:grpSpPr>
        <p:sp>
          <p:nvSpPr>
            <p:cNvPr id="67" name="Line 48">
              <a:extLst>
                <a:ext uri="{FF2B5EF4-FFF2-40B4-BE49-F238E27FC236}">
                  <a16:creationId xmlns:a16="http://schemas.microsoft.com/office/drawing/2014/main" id="{887BD527-DC5A-4B04-B161-23DB3ADDC9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2064"/>
              <a:ext cx="264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Line 49">
              <a:extLst>
                <a:ext uri="{FF2B5EF4-FFF2-40B4-BE49-F238E27FC236}">
                  <a16:creationId xmlns:a16="http://schemas.microsoft.com/office/drawing/2014/main" id="{F1A53E6E-D064-44E3-A3CB-107229E012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2016"/>
              <a:ext cx="0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Line 50">
              <a:extLst>
                <a:ext uri="{FF2B5EF4-FFF2-40B4-BE49-F238E27FC236}">
                  <a16:creationId xmlns:a16="http://schemas.microsoft.com/office/drawing/2014/main" id="{0EF4258B-5405-484F-81D5-99C5E1329B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2" y="2016"/>
              <a:ext cx="0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0" name="AutoShape 40">
            <a:extLst>
              <a:ext uri="{FF2B5EF4-FFF2-40B4-BE49-F238E27FC236}">
                <a16:creationId xmlns:a16="http://schemas.microsoft.com/office/drawing/2014/main" id="{AED8CAF8-4490-453E-9A49-64EEED3E066D}"/>
              </a:ext>
            </a:extLst>
          </p:cNvPr>
          <p:cNvSpPr>
            <a:spLocks/>
          </p:cNvSpPr>
          <p:nvPr/>
        </p:nvSpPr>
        <p:spPr bwMode="auto">
          <a:xfrm rot="16200000">
            <a:off x="5880037" y="3629121"/>
            <a:ext cx="457200" cy="3224340"/>
          </a:xfrm>
          <a:prstGeom prst="leftBrace">
            <a:avLst>
              <a:gd name="adj1" fmla="val 76389"/>
              <a:gd name="adj2" fmla="val 50734"/>
            </a:avLst>
          </a:prstGeom>
          <a:noFill/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6358360-728A-4C39-B68D-5B87A87E6060}"/>
              </a:ext>
            </a:extLst>
          </p:cNvPr>
          <p:cNvSpPr txBox="1"/>
          <p:nvPr/>
        </p:nvSpPr>
        <p:spPr>
          <a:xfrm>
            <a:off x="5532213" y="5401242"/>
            <a:ext cx="1704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HS</a:t>
            </a:r>
          </a:p>
        </p:txBody>
      </p:sp>
    </p:spTree>
    <p:extLst>
      <p:ext uri="{BB962C8B-B14F-4D97-AF65-F5344CB8AC3E}">
        <p14:creationId xmlns:p14="http://schemas.microsoft.com/office/powerpoint/2010/main" val="10114623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allAtOnce"/>
      <p:bldP spid="19" grpId="0"/>
      <p:bldP spid="20" grpId="0"/>
      <p:bldP spid="21" grpId="0"/>
      <p:bldP spid="22" grpId="0" animBg="1"/>
      <p:bldP spid="27" grpId="0"/>
      <p:bldP spid="70" grpId="0" animBg="1"/>
      <p:bldP spid="7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D25266F5-F7E4-4586-95C0-AE50571835B4}"/>
              </a:ext>
            </a:extLst>
          </p:cNvPr>
          <p:cNvSpPr/>
          <p:nvPr/>
        </p:nvSpPr>
        <p:spPr>
          <a:xfrm>
            <a:off x="9804313" y="714827"/>
            <a:ext cx="514965" cy="542834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46F93A9F-02F9-41A7-B018-4622F31889D4}"/>
              </a:ext>
            </a:extLst>
          </p:cNvPr>
          <p:cNvSpPr/>
          <p:nvPr/>
        </p:nvSpPr>
        <p:spPr>
          <a:xfrm>
            <a:off x="5838517" y="714828"/>
            <a:ext cx="514965" cy="542834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7971249-FFC4-4C3F-9A0A-64D91569FC21}"/>
              </a:ext>
            </a:extLst>
          </p:cNvPr>
          <p:cNvSpPr/>
          <p:nvPr/>
        </p:nvSpPr>
        <p:spPr>
          <a:xfrm>
            <a:off x="574195" y="551325"/>
            <a:ext cx="11025704" cy="5755348"/>
          </a:xfrm>
          <a:prstGeom prst="roundRect">
            <a:avLst>
              <a:gd name="adj" fmla="val 7192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BA73B8CC-CF2D-4F64-84F9-16FAF8EDCA7E}"/>
              </a:ext>
            </a:extLst>
          </p:cNvPr>
          <p:cNvSpPr>
            <a:spLocks noChangeAspect="1"/>
          </p:cNvSpPr>
          <p:nvPr/>
        </p:nvSpPr>
        <p:spPr>
          <a:xfrm rot="13500000">
            <a:off x="9489233" y="399745"/>
            <a:ext cx="630159" cy="63015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4E1331C-8223-4C7D-B0E6-9F80BD5997C0}"/>
              </a:ext>
            </a:extLst>
          </p:cNvPr>
          <p:cNvSpPr/>
          <p:nvPr/>
        </p:nvSpPr>
        <p:spPr>
          <a:xfrm>
            <a:off x="883138" y="823073"/>
            <a:ext cx="10466204" cy="5222895"/>
          </a:xfrm>
          <a:prstGeom prst="roundRect">
            <a:avLst>
              <a:gd name="adj" fmla="val 7933"/>
            </a:avLst>
          </a:prstGeom>
          <a:noFill/>
          <a:ln w="38100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61842D08-C3E4-420C-BED4-E5A5BBA60154}"/>
              </a:ext>
            </a:extLst>
          </p:cNvPr>
          <p:cNvSpPr>
            <a:spLocks noChangeAspect="1"/>
          </p:cNvSpPr>
          <p:nvPr/>
        </p:nvSpPr>
        <p:spPr>
          <a:xfrm rot="5400000">
            <a:off x="706051" y="145691"/>
            <a:ext cx="1044869" cy="104486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A6CBFEA-07DD-41A3-B921-F4FC7C343A49}"/>
              </a:ext>
            </a:extLst>
          </p:cNvPr>
          <p:cNvGrpSpPr/>
          <p:nvPr/>
        </p:nvGrpSpPr>
        <p:grpSpPr>
          <a:xfrm rot="9704407">
            <a:off x="5438775" y="409943"/>
            <a:ext cx="685196" cy="660272"/>
            <a:chOff x="4266406" y="336614"/>
            <a:chExt cx="685196" cy="660272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6815F811-4318-430A-98C2-B561D8714E58}"/>
                </a:ext>
              </a:extLst>
            </p:cNvPr>
            <p:cNvSpPr/>
            <p:nvPr/>
          </p:nvSpPr>
          <p:spPr>
            <a:xfrm>
              <a:off x="4266406" y="581025"/>
              <a:ext cx="685196" cy="171450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9C7CE743-A949-45C4-AC32-515402B958DE}"/>
                </a:ext>
              </a:extLst>
            </p:cNvPr>
            <p:cNvSpPr/>
            <p:nvPr/>
          </p:nvSpPr>
          <p:spPr>
            <a:xfrm>
              <a:off x="4490186" y="336614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90959095-E337-4555-B8C4-A882417C6B36}"/>
                </a:ext>
              </a:extLst>
            </p:cNvPr>
            <p:cNvSpPr/>
            <p:nvPr/>
          </p:nvSpPr>
          <p:spPr>
            <a:xfrm>
              <a:off x="4501421" y="781722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8741B63-4E82-4FBB-AF73-8EFE3DC06EBA}"/>
                  </a:ext>
                </a:extLst>
              </p:cNvPr>
              <p:cNvSpPr txBox="1"/>
              <p:nvPr/>
            </p:nvSpPr>
            <p:spPr>
              <a:xfrm>
                <a:off x="863200" y="962133"/>
                <a:ext cx="10486142" cy="4377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en-US" sz="4000" b="1" u="sng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</a:t>
                </a:r>
                <a:r>
                  <a:rPr lang="en-US" altLang="en-US" sz="4000" b="1" u="sng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giải</a:t>
                </a:r>
                <a:endParaRPr lang="en-US" altLang="en-US" sz="4000" b="1" u="sng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en-US" altLang="en-US" sz="4000" b="1" u="sng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altLang="en-US" sz="36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bạn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nữ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đội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văn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nghệ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: </a:t>
                </a:r>
              </a:p>
              <a:p>
                <a:pPr algn="ctr"/>
                <a:r>
                  <a:rPr lang="en-US" altLang="en-US" sz="4000" dirty="0">
                    <a:solidFill>
                      <a:srgbClr val="FF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12 x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vi-VN" sz="4400" b="0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en-US" sz="4400" dirty="0">
                    <a:solidFill>
                      <a:srgbClr val="FF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altLang="en-US" sz="4000" dirty="0">
                    <a:solidFill>
                      <a:srgbClr val="FF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 9 </a:t>
                </a:r>
                <a:r>
                  <a:rPr lang="en-US" alt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alt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học</a:t>
                </a:r>
                <a:r>
                  <a:rPr lang="en-US" alt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sinh</a:t>
                </a:r>
                <a:r>
                  <a:rPr lang="en-US" alt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algn="ctr"/>
                <a:r>
                  <a:rPr lang="en-US" alt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</a:t>
                </a:r>
                <a:r>
                  <a:rPr lang="en-US" altLang="en-US" sz="4000" u="sng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Đáp</a:t>
                </a:r>
                <a:r>
                  <a:rPr lang="en-US" altLang="en-US" sz="4000" u="sng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4000" u="sng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4000" u="sng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 </a:t>
                </a:r>
                <a:r>
                  <a:rPr lang="en-US" alt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học</a:t>
                </a:r>
                <a:r>
                  <a:rPr lang="en-US" alt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sinh</a:t>
                </a:r>
                <a:endParaRPr lang="en-US" alt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endParaRPr lang="en-US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8741B63-4E82-4FBB-AF73-8EFE3DC06E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200" y="962133"/>
                <a:ext cx="10486142" cy="4377993"/>
              </a:xfrm>
              <a:prstGeom prst="rect">
                <a:avLst/>
              </a:prstGeom>
              <a:blipFill>
                <a:blip r:embed="rId2"/>
                <a:stretch>
                  <a:fillRect t="-2312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>
            <a:extLst>
              <a:ext uri="{FF2B5EF4-FFF2-40B4-BE49-F238E27FC236}">
                <a16:creationId xmlns:a16="http://schemas.microsoft.com/office/drawing/2014/main" id="{7800DE8F-9606-4A4D-8917-A52F155137AC}"/>
              </a:ext>
            </a:extLst>
          </p:cNvPr>
          <p:cNvSpPr txBox="1"/>
          <p:nvPr/>
        </p:nvSpPr>
        <p:spPr>
          <a:xfrm rot="2700000">
            <a:off x="5043650" y="305870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noFill/>
                <a:latin typeface="Montserrat" panose="00000500000000000000" pitchFamily="2" charset="0"/>
              </a:rPr>
              <a:t>Content 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13B34CF-F78A-463B-97AD-86F605382770}"/>
              </a:ext>
            </a:extLst>
          </p:cNvPr>
          <p:cNvSpPr txBox="1"/>
          <p:nvPr/>
        </p:nvSpPr>
        <p:spPr>
          <a:xfrm rot="2700000">
            <a:off x="9024510" y="305814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noFill/>
                <a:latin typeface="Montserrat" panose="00000500000000000000" pitchFamily="2" charset="0"/>
              </a:rPr>
              <a:t>Content 3</a:t>
            </a:r>
          </a:p>
        </p:txBody>
      </p:sp>
      <p:sp>
        <p:nvSpPr>
          <p:cNvPr id="47" name="Freeform: Shape 46">
            <a:hlinkClick r:id="rId3" action="ppaction://hlinksldjump"/>
            <a:extLst>
              <a:ext uri="{FF2B5EF4-FFF2-40B4-BE49-F238E27FC236}">
                <a16:creationId xmlns:a16="http://schemas.microsoft.com/office/drawing/2014/main" id="{F10280A5-617B-4C5A-B50E-0BB01F60D8EB}"/>
              </a:ext>
            </a:extLst>
          </p:cNvPr>
          <p:cNvSpPr/>
          <p:nvPr/>
        </p:nvSpPr>
        <p:spPr>
          <a:xfrm>
            <a:off x="11349342" y="420832"/>
            <a:ext cx="512403" cy="2660215"/>
          </a:xfrm>
          <a:custGeom>
            <a:avLst/>
            <a:gdLst>
              <a:gd name="connsiteX0" fmla="*/ 275016 w 512403"/>
              <a:gd name="connsiteY0" fmla="*/ 0 h 2660215"/>
              <a:gd name="connsiteX1" fmla="*/ 310651 w 512403"/>
              <a:gd name="connsiteY1" fmla="*/ 27344 h 2660215"/>
              <a:gd name="connsiteX2" fmla="*/ 504531 w 512403"/>
              <a:gd name="connsiteY2" fmla="*/ 363154 h 2660215"/>
              <a:gd name="connsiteX3" fmla="*/ 483050 w 512403"/>
              <a:gd name="connsiteY3" fmla="*/ 443324 h 2660215"/>
              <a:gd name="connsiteX4" fmla="*/ 483051 w 512403"/>
              <a:gd name="connsiteY4" fmla="*/ 443324 h 2660215"/>
              <a:gd name="connsiteX5" fmla="*/ 402882 w 512403"/>
              <a:gd name="connsiteY5" fmla="*/ 421843 h 2660215"/>
              <a:gd name="connsiteX6" fmla="*/ 326613 w 512403"/>
              <a:gd name="connsiteY6" fmla="*/ 289741 h 2660215"/>
              <a:gd name="connsiteX7" fmla="*/ 326612 w 512403"/>
              <a:gd name="connsiteY7" fmla="*/ 2588524 h 2660215"/>
              <a:gd name="connsiteX8" fmla="*/ 254921 w 512403"/>
              <a:gd name="connsiteY8" fmla="*/ 2660215 h 2660215"/>
              <a:gd name="connsiteX9" fmla="*/ 254922 w 512403"/>
              <a:gd name="connsiteY9" fmla="*/ 2660214 h 2660215"/>
              <a:gd name="connsiteX10" fmla="*/ 183231 w 512403"/>
              <a:gd name="connsiteY10" fmla="*/ 2588523 h 2660215"/>
              <a:gd name="connsiteX11" fmla="*/ 183231 w 512403"/>
              <a:gd name="connsiteY11" fmla="*/ 294174 h 2660215"/>
              <a:gd name="connsiteX12" fmla="*/ 109521 w 512403"/>
              <a:gd name="connsiteY12" fmla="*/ 421843 h 2660215"/>
              <a:gd name="connsiteX13" fmla="*/ 29352 w 512403"/>
              <a:gd name="connsiteY13" fmla="*/ 443324 h 2660215"/>
              <a:gd name="connsiteX14" fmla="*/ 29353 w 512403"/>
              <a:gd name="connsiteY14" fmla="*/ 443324 h 2660215"/>
              <a:gd name="connsiteX15" fmla="*/ 7872 w 512403"/>
              <a:gd name="connsiteY15" fmla="*/ 363154 h 2660215"/>
              <a:gd name="connsiteX16" fmla="*/ 201752 w 512403"/>
              <a:gd name="connsiteY16" fmla="*/ 27344 h 2660215"/>
              <a:gd name="connsiteX17" fmla="*/ 237388 w 512403"/>
              <a:gd name="connsiteY17" fmla="*/ 0 h 2660215"/>
              <a:gd name="connsiteX18" fmla="*/ 256201 w 512403"/>
              <a:gd name="connsiteY18" fmla="*/ 2477 h 2660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12403" h="2660215">
                <a:moveTo>
                  <a:pt x="275016" y="0"/>
                </a:moveTo>
                <a:cubicBezTo>
                  <a:pt x="289523" y="3888"/>
                  <a:pt x="302548" y="13309"/>
                  <a:pt x="310651" y="27344"/>
                </a:cubicBezTo>
                <a:lnTo>
                  <a:pt x="504531" y="363154"/>
                </a:lnTo>
                <a:cubicBezTo>
                  <a:pt x="520737" y="391224"/>
                  <a:pt x="511120" y="427118"/>
                  <a:pt x="483050" y="443324"/>
                </a:cubicBezTo>
                <a:lnTo>
                  <a:pt x="483051" y="443324"/>
                </a:lnTo>
                <a:cubicBezTo>
                  <a:pt x="454982" y="459530"/>
                  <a:pt x="419088" y="449912"/>
                  <a:pt x="402882" y="421843"/>
                </a:cubicBezTo>
                <a:lnTo>
                  <a:pt x="326613" y="289741"/>
                </a:lnTo>
                <a:lnTo>
                  <a:pt x="326612" y="2588524"/>
                </a:lnTo>
                <a:cubicBezTo>
                  <a:pt x="326612" y="2628118"/>
                  <a:pt x="294515" y="2660215"/>
                  <a:pt x="254921" y="2660215"/>
                </a:cubicBezTo>
                <a:lnTo>
                  <a:pt x="254922" y="2660214"/>
                </a:lnTo>
                <a:cubicBezTo>
                  <a:pt x="215328" y="2660214"/>
                  <a:pt x="183231" y="2628117"/>
                  <a:pt x="183231" y="2588523"/>
                </a:cubicBezTo>
                <a:lnTo>
                  <a:pt x="183231" y="294174"/>
                </a:lnTo>
                <a:lnTo>
                  <a:pt x="109521" y="421843"/>
                </a:lnTo>
                <a:cubicBezTo>
                  <a:pt x="93315" y="449912"/>
                  <a:pt x="57421" y="459530"/>
                  <a:pt x="29352" y="443324"/>
                </a:cubicBezTo>
                <a:lnTo>
                  <a:pt x="29353" y="443324"/>
                </a:lnTo>
                <a:cubicBezTo>
                  <a:pt x="1283" y="427118"/>
                  <a:pt x="-8334" y="391224"/>
                  <a:pt x="7872" y="363154"/>
                </a:cubicBezTo>
                <a:lnTo>
                  <a:pt x="201752" y="27344"/>
                </a:lnTo>
                <a:cubicBezTo>
                  <a:pt x="209855" y="13310"/>
                  <a:pt x="222880" y="3888"/>
                  <a:pt x="237388" y="0"/>
                </a:cubicBezTo>
                <a:lnTo>
                  <a:pt x="256201" y="2477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2" name="Picture 8" descr="Math Symbols - Math Icon Clipart - Large Size Png Image - PikPng">
            <a:extLst>
              <a:ext uri="{FF2B5EF4-FFF2-40B4-BE49-F238E27FC236}">
                <a16:creationId xmlns:a16="http://schemas.microsoft.com/office/drawing/2014/main" id="{370A6997-7F23-4E2E-B9EE-5F5E03C22A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" t="72017" r="70038" b="51"/>
          <a:stretch/>
        </p:blipFill>
        <p:spPr bwMode="auto">
          <a:xfrm>
            <a:off x="668408" y="4908381"/>
            <a:ext cx="1167994" cy="104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52681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46F93A9F-02F9-41A7-B018-4622F31889D4}"/>
              </a:ext>
            </a:extLst>
          </p:cNvPr>
          <p:cNvSpPr/>
          <p:nvPr/>
        </p:nvSpPr>
        <p:spPr>
          <a:xfrm>
            <a:off x="362350" y="714827"/>
            <a:ext cx="11467300" cy="5743427"/>
          </a:xfrm>
          <a:prstGeom prst="roundRect">
            <a:avLst>
              <a:gd name="adj" fmla="val 7576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FB95E434-9304-4F6C-8FFA-0F788E0E5C71}"/>
              </a:ext>
            </a:extLst>
          </p:cNvPr>
          <p:cNvSpPr/>
          <p:nvPr/>
        </p:nvSpPr>
        <p:spPr>
          <a:xfrm>
            <a:off x="974355" y="920275"/>
            <a:ext cx="10635900" cy="5306442"/>
          </a:xfrm>
          <a:prstGeom prst="roundRect">
            <a:avLst>
              <a:gd name="adj" fmla="val 7933"/>
            </a:avLst>
          </a:prstGeom>
          <a:noFill/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7971249-FFC4-4C3F-9A0A-64D91569FC21}"/>
              </a:ext>
            </a:extLst>
          </p:cNvPr>
          <p:cNvSpPr/>
          <p:nvPr/>
        </p:nvSpPr>
        <p:spPr>
          <a:xfrm>
            <a:off x="1872721" y="714829"/>
            <a:ext cx="514965" cy="54283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BA73B8CC-CF2D-4F64-84F9-16FAF8EDCA7E}"/>
              </a:ext>
            </a:extLst>
          </p:cNvPr>
          <p:cNvSpPr>
            <a:spLocks noChangeAspect="1"/>
          </p:cNvSpPr>
          <p:nvPr/>
        </p:nvSpPr>
        <p:spPr>
          <a:xfrm rot="10800000">
            <a:off x="9489233" y="399745"/>
            <a:ext cx="630159" cy="63015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61842D08-C3E4-420C-BED4-E5A5BBA60154}"/>
              </a:ext>
            </a:extLst>
          </p:cNvPr>
          <p:cNvSpPr>
            <a:spLocks noChangeAspect="1"/>
          </p:cNvSpPr>
          <p:nvPr/>
        </p:nvSpPr>
        <p:spPr>
          <a:xfrm rot="13500000">
            <a:off x="1557641" y="399746"/>
            <a:ext cx="630159" cy="63015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A6CBFEA-07DD-41A3-B921-F4FC7C343A49}"/>
              </a:ext>
            </a:extLst>
          </p:cNvPr>
          <p:cNvGrpSpPr/>
          <p:nvPr/>
        </p:nvGrpSpPr>
        <p:grpSpPr>
          <a:xfrm rot="20504407">
            <a:off x="5397743" y="199276"/>
            <a:ext cx="1012058" cy="975244"/>
            <a:chOff x="4266406" y="336614"/>
            <a:chExt cx="685196" cy="660272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6815F811-4318-430A-98C2-B561D8714E58}"/>
                </a:ext>
              </a:extLst>
            </p:cNvPr>
            <p:cNvSpPr/>
            <p:nvPr/>
          </p:nvSpPr>
          <p:spPr>
            <a:xfrm>
              <a:off x="4266406" y="581025"/>
              <a:ext cx="685196" cy="171450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9C7CE743-A949-45C4-AC32-515402B958DE}"/>
                </a:ext>
              </a:extLst>
            </p:cNvPr>
            <p:cNvSpPr/>
            <p:nvPr/>
          </p:nvSpPr>
          <p:spPr>
            <a:xfrm>
              <a:off x="4490186" y="336614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90959095-E337-4555-B8C4-A882417C6B36}"/>
                </a:ext>
              </a:extLst>
            </p:cNvPr>
            <p:cNvSpPr/>
            <p:nvPr/>
          </p:nvSpPr>
          <p:spPr>
            <a:xfrm>
              <a:off x="4501421" y="781722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8F233055-390B-4E37-A2C8-578188A22C86}"/>
              </a:ext>
            </a:extLst>
          </p:cNvPr>
          <p:cNvSpPr txBox="1"/>
          <p:nvPr/>
        </p:nvSpPr>
        <p:spPr>
          <a:xfrm rot="2700000">
            <a:off x="1062790" y="305926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noFill/>
                <a:latin typeface="Montserrat" panose="00000500000000000000" pitchFamily="2" charset="0"/>
              </a:rPr>
              <a:t>Content 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065A665-446D-4741-B739-1B6D9CBC18B7}"/>
              </a:ext>
            </a:extLst>
          </p:cNvPr>
          <p:cNvSpPr txBox="1"/>
          <p:nvPr/>
        </p:nvSpPr>
        <p:spPr>
          <a:xfrm rot="2700000">
            <a:off x="9024510" y="305814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noFill/>
                <a:latin typeface="Montserrat" panose="00000500000000000000" pitchFamily="2" charset="0"/>
              </a:rPr>
              <a:t>Content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C0EB2F2-88E5-4EEF-AC75-96CFE8883527}"/>
                  </a:ext>
                </a:extLst>
              </p:cNvPr>
              <p:cNvSpPr txBox="1"/>
              <p:nvPr/>
            </p:nvSpPr>
            <p:spPr>
              <a:xfrm>
                <a:off x="965502" y="1169894"/>
                <a:ext cx="10565468" cy="20088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3600" b="1" dirty="0">
                    <a:solidFill>
                      <a:srgbClr val="FF3B8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3. </a:t>
                </a:r>
                <a:r>
                  <a:rPr lang="en-US" sz="3600" b="1" dirty="0" err="1">
                    <a:solidFill>
                      <a:srgbClr val="FF3B8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Nhà</a:t>
                </a:r>
                <a:r>
                  <a:rPr lang="en-US" sz="3600" b="1" dirty="0">
                    <a:solidFill>
                      <a:srgbClr val="FF3B8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FF3B8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bác</a:t>
                </a:r>
                <a:r>
                  <a:rPr lang="en-US" sz="3600" b="1" dirty="0">
                    <a:solidFill>
                      <a:srgbClr val="FF3B8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FF3B8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Dư</a:t>
                </a:r>
                <a:r>
                  <a:rPr lang="en-US" sz="3600" b="1" dirty="0">
                    <a:solidFill>
                      <a:srgbClr val="FF3B8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FF3B8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thu</a:t>
                </a:r>
                <a:r>
                  <a:rPr lang="en-US" sz="3600" b="1" dirty="0">
                    <a:solidFill>
                      <a:srgbClr val="FF3B8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FF3B8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hoạch</a:t>
                </a:r>
                <a:r>
                  <a:rPr lang="en-US" sz="3600" b="1" dirty="0">
                    <a:solidFill>
                      <a:srgbClr val="FF3B8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FF3B8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b="1" dirty="0">
                    <a:solidFill>
                      <a:srgbClr val="FF3B8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360 kg </a:t>
                </a:r>
                <a:r>
                  <a:rPr lang="en-US" sz="3600" b="1" dirty="0" err="1">
                    <a:solidFill>
                      <a:srgbClr val="FF3B8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hạt</a:t>
                </a:r>
                <a:r>
                  <a:rPr lang="en-US" sz="3600" b="1" dirty="0">
                    <a:solidFill>
                      <a:srgbClr val="FF3B8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FF3B8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điều</a:t>
                </a:r>
                <a:r>
                  <a:rPr lang="en-US" sz="3600" b="1" dirty="0">
                    <a:solidFill>
                      <a:srgbClr val="FF3B8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Bác đã bán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3B8A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3B8A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3B8A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3B8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FF3B8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600" b="1" dirty="0">
                    <a:solidFill>
                      <a:srgbClr val="FF3B8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FF3B8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hạt</a:t>
                </a:r>
                <a:r>
                  <a:rPr lang="en-US" sz="3600" b="1" dirty="0">
                    <a:solidFill>
                      <a:srgbClr val="FF3B8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FF3B8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điều</a:t>
                </a:r>
                <a:r>
                  <a:rPr lang="en-US" sz="3600" b="1" dirty="0">
                    <a:solidFill>
                      <a:srgbClr val="FF3B8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FF3B8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600" b="1" dirty="0">
                    <a:solidFill>
                      <a:srgbClr val="FF3B8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3600" b="1" dirty="0" err="1">
                    <a:solidFill>
                      <a:srgbClr val="FF3B8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Hỏi</a:t>
                </a:r>
                <a:r>
                  <a:rPr lang="en-US" sz="3600" b="1" dirty="0">
                    <a:solidFill>
                      <a:srgbClr val="FF3B8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FF3B8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nhà</a:t>
                </a:r>
                <a:r>
                  <a:rPr lang="en-US" sz="3600" b="1" dirty="0">
                    <a:solidFill>
                      <a:srgbClr val="FF3B8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FF3B8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bác</a:t>
                </a:r>
                <a:r>
                  <a:rPr lang="en-US" sz="3600" b="1" dirty="0">
                    <a:solidFill>
                      <a:srgbClr val="FF3B8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FF3B8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Dư</a:t>
                </a:r>
                <a:r>
                  <a:rPr lang="en-US" sz="3600" b="1" dirty="0">
                    <a:solidFill>
                      <a:srgbClr val="FF3B8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FF3B8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còn</a:t>
                </a:r>
                <a:r>
                  <a:rPr lang="en-US" sz="3600" b="1" dirty="0">
                    <a:solidFill>
                      <a:srgbClr val="FF3B8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FF3B8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lại</a:t>
                </a:r>
                <a:r>
                  <a:rPr lang="en-US" sz="3600" b="1" dirty="0">
                    <a:solidFill>
                      <a:srgbClr val="FF3B8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bao </a:t>
                </a:r>
                <a:r>
                  <a:rPr lang="en-US" sz="3600" b="1" dirty="0" err="1">
                    <a:solidFill>
                      <a:srgbClr val="FF3B8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nhiêu</a:t>
                </a:r>
                <a:r>
                  <a:rPr lang="en-US" sz="3600" b="1" dirty="0">
                    <a:solidFill>
                      <a:srgbClr val="FF3B8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ki-</a:t>
                </a:r>
                <a:r>
                  <a:rPr lang="en-US" sz="3600" b="1" dirty="0" err="1">
                    <a:solidFill>
                      <a:srgbClr val="FF3B8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lô</a:t>
                </a:r>
                <a:r>
                  <a:rPr lang="en-US" sz="3600" b="1" dirty="0">
                    <a:solidFill>
                      <a:srgbClr val="FF3B8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-gam </a:t>
                </a:r>
                <a:r>
                  <a:rPr lang="en-US" sz="3600" b="1" dirty="0" err="1">
                    <a:solidFill>
                      <a:srgbClr val="FF3B8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hạt</a:t>
                </a:r>
                <a:r>
                  <a:rPr lang="en-US" sz="3600" b="1" dirty="0">
                    <a:solidFill>
                      <a:srgbClr val="FF3B8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FF3B8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điều</a:t>
                </a:r>
                <a:r>
                  <a:rPr lang="en-US" sz="3600" b="1" dirty="0">
                    <a:solidFill>
                      <a:srgbClr val="FF3B8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C0EB2F2-88E5-4EEF-AC75-96CFE88835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502" y="1169894"/>
                <a:ext cx="10565468" cy="2008820"/>
              </a:xfrm>
              <a:prstGeom prst="rect">
                <a:avLst/>
              </a:prstGeom>
              <a:blipFill>
                <a:blip r:embed="rId2"/>
                <a:stretch>
                  <a:fillRect l="-1679" t="-5031" r="-1679" b="-10063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29">
            <a:extLst>
              <a:ext uri="{FF2B5EF4-FFF2-40B4-BE49-F238E27FC236}">
                <a16:creationId xmlns:a16="http://schemas.microsoft.com/office/drawing/2014/main" id="{9F6D54A9-710F-4B6E-8507-8AC02956E3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83" b="89987" l="3646" r="96927">
                        <a14:foregroundMark x1="3646" y1="44733" x2="8906" y2="44213"/>
                        <a14:foregroundMark x1="75573" y1="51495" x2="89323" y2="47334"/>
                        <a14:foregroundMark x1="93750" y1="47334" x2="93750" y2="47334"/>
                        <a14:foregroundMark x1="93073" y1="47724" x2="93073" y2="47724"/>
                        <a14:foregroundMark x1="96927" y1="47074" x2="96927" y2="47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rcRect t="29503" b="34257"/>
          <a:stretch/>
        </p:blipFill>
        <p:spPr>
          <a:xfrm rot="16200000">
            <a:off x="-1476968" y="3168142"/>
            <a:ext cx="4331571" cy="394798"/>
          </a:xfrm>
          <a:prstGeom prst="rect">
            <a:avLst/>
          </a:prstGeom>
        </p:spPr>
      </p:pic>
      <p:sp>
        <p:nvSpPr>
          <p:cNvPr id="61" name="Freeform: Shape 60">
            <a:hlinkClick r:id="rId6" action="ppaction://hlinksldjump"/>
            <a:extLst>
              <a:ext uri="{FF2B5EF4-FFF2-40B4-BE49-F238E27FC236}">
                <a16:creationId xmlns:a16="http://schemas.microsoft.com/office/drawing/2014/main" id="{EA6B3002-E91F-4CA5-8DA4-4CD068F36BF6}"/>
              </a:ext>
            </a:extLst>
          </p:cNvPr>
          <p:cNvSpPr/>
          <p:nvPr/>
        </p:nvSpPr>
        <p:spPr>
          <a:xfrm>
            <a:off x="11530970" y="288052"/>
            <a:ext cx="480580" cy="2494999"/>
          </a:xfrm>
          <a:custGeom>
            <a:avLst/>
            <a:gdLst>
              <a:gd name="connsiteX0" fmla="*/ 257936 w 480580"/>
              <a:gd name="connsiteY0" fmla="*/ 0 h 2494999"/>
              <a:gd name="connsiteX1" fmla="*/ 291358 w 480580"/>
              <a:gd name="connsiteY1" fmla="*/ 25646 h 2494999"/>
              <a:gd name="connsiteX2" fmla="*/ 473197 w 480580"/>
              <a:gd name="connsiteY2" fmla="*/ 340600 h 2494999"/>
              <a:gd name="connsiteX3" fmla="*/ 453050 w 480580"/>
              <a:gd name="connsiteY3" fmla="*/ 415790 h 2494999"/>
              <a:gd name="connsiteX4" fmla="*/ 453051 w 480580"/>
              <a:gd name="connsiteY4" fmla="*/ 415791 h 2494999"/>
              <a:gd name="connsiteX5" fmla="*/ 377861 w 480580"/>
              <a:gd name="connsiteY5" fmla="*/ 395643 h 2494999"/>
              <a:gd name="connsiteX6" fmla="*/ 306327 w 480580"/>
              <a:gd name="connsiteY6" fmla="*/ 271743 h 2494999"/>
              <a:gd name="connsiteX7" fmla="*/ 306327 w 480580"/>
              <a:gd name="connsiteY7" fmla="*/ 2427761 h 2494999"/>
              <a:gd name="connsiteX8" fmla="*/ 239089 w 480580"/>
              <a:gd name="connsiteY8" fmla="*/ 2494999 h 2494999"/>
              <a:gd name="connsiteX9" fmla="*/ 171851 w 480580"/>
              <a:gd name="connsiteY9" fmla="*/ 2427761 h 2494999"/>
              <a:gd name="connsiteX10" fmla="*/ 171851 w 480580"/>
              <a:gd name="connsiteY10" fmla="*/ 275904 h 2494999"/>
              <a:gd name="connsiteX11" fmla="*/ 102719 w 480580"/>
              <a:gd name="connsiteY11" fmla="*/ 395643 h 2494999"/>
              <a:gd name="connsiteX12" fmla="*/ 27529 w 480580"/>
              <a:gd name="connsiteY12" fmla="*/ 415791 h 2494999"/>
              <a:gd name="connsiteX13" fmla="*/ 27530 w 480580"/>
              <a:gd name="connsiteY13" fmla="*/ 415790 h 2494999"/>
              <a:gd name="connsiteX14" fmla="*/ 7383 w 480580"/>
              <a:gd name="connsiteY14" fmla="*/ 340600 h 2494999"/>
              <a:gd name="connsiteX15" fmla="*/ 189222 w 480580"/>
              <a:gd name="connsiteY15" fmla="*/ 25646 h 2494999"/>
              <a:gd name="connsiteX16" fmla="*/ 222644 w 480580"/>
              <a:gd name="connsiteY16" fmla="*/ 0 h 2494999"/>
              <a:gd name="connsiteX17" fmla="*/ 240290 w 480580"/>
              <a:gd name="connsiteY17" fmla="*/ 2323 h 2494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80580" h="2494999">
                <a:moveTo>
                  <a:pt x="257936" y="0"/>
                </a:moveTo>
                <a:cubicBezTo>
                  <a:pt x="271542" y="3646"/>
                  <a:pt x="283758" y="12482"/>
                  <a:pt x="291358" y="25646"/>
                </a:cubicBezTo>
                <a:lnTo>
                  <a:pt x="473197" y="340600"/>
                </a:lnTo>
                <a:cubicBezTo>
                  <a:pt x="488397" y="366926"/>
                  <a:pt x="479376" y="400591"/>
                  <a:pt x="453050" y="415790"/>
                </a:cubicBezTo>
                <a:lnTo>
                  <a:pt x="453051" y="415791"/>
                </a:lnTo>
                <a:cubicBezTo>
                  <a:pt x="426725" y="430990"/>
                  <a:pt x="393061" y="421970"/>
                  <a:pt x="377861" y="395643"/>
                </a:cubicBezTo>
                <a:lnTo>
                  <a:pt x="306327" y="271743"/>
                </a:lnTo>
                <a:lnTo>
                  <a:pt x="306327" y="2427761"/>
                </a:lnTo>
                <a:cubicBezTo>
                  <a:pt x="306327" y="2464896"/>
                  <a:pt x="276224" y="2494999"/>
                  <a:pt x="239089" y="2494999"/>
                </a:cubicBezTo>
                <a:cubicBezTo>
                  <a:pt x="201954" y="2494999"/>
                  <a:pt x="171851" y="2464896"/>
                  <a:pt x="171851" y="2427761"/>
                </a:cubicBezTo>
                <a:lnTo>
                  <a:pt x="171851" y="275904"/>
                </a:lnTo>
                <a:lnTo>
                  <a:pt x="102719" y="395643"/>
                </a:lnTo>
                <a:cubicBezTo>
                  <a:pt x="87519" y="421970"/>
                  <a:pt x="53855" y="430990"/>
                  <a:pt x="27529" y="415791"/>
                </a:cubicBezTo>
                <a:lnTo>
                  <a:pt x="27530" y="415790"/>
                </a:lnTo>
                <a:cubicBezTo>
                  <a:pt x="1204" y="400591"/>
                  <a:pt x="-7817" y="366926"/>
                  <a:pt x="7383" y="340600"/>
                </a:cubicBezTo>
                <a:lnTo>
                  <a:pt x="189222" y="25646"/>
                </a:lnTo>
                <a:cubicBezTo>
                  <a:pt x="196821" y="12483"/>
                  <a:pt x="209037" y="3646"/>
                  <a:pt x="222644" y="0"/>
                </a:cubicBezTo>
                <a:lnTo>
                  <a:pt x="240290" y="2323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2" name="Picture 8" descr="Math Symbols - Math Icon Clipart - Large Size Png Image - PikPng">
            <a:extLst>
              <a:ext uri="{FF2B5EF4-FFF2-40B4-BE49-F238E27FC236}">
                <a16:creationId xmlns:a16="http://schemas.microsoft.com/office/drawing/2014/main" id="{89A8859A-62B0-4294-8270-726806950F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78" t="-1217" r="74271" b="73285"/>
          <a:stretch/>
        </p:blipFill>
        <p:spPr bwMode="auto">
          <a:xfrm>
            <a:off x="129064" y="5530382"/>
            <a:ext cx="959147" cy="85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1B9D6A2-DC48-4F46-B9CE-561CE022F552}"/>
              </a:ext>
            </a:extLst>
          </p:cNvPr>
          <p:cNvSpPr txBox="1"/>
          <p:nvPr/>
        </p:nvSpPr>
        <p:spPr>
          <a:xfrm>
            <a:off x="929273" y="3325344"/>
            <a:ext cx="22337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 err="1">
                <a:solidFill>
                  <a:srgbClr val="004274"/>
                </a:solidFill>
                <a:latin typeface="#9Slide05 SVNKitten" pitchFamily="2" charset="0"/>
                <a:cs typeface="Times New Roman" panose="02020603050405020304" pitchFamily="18" charset="0"/>
              </a:rPr>
              <a:t>Tóm</a:t>
            </a:r>
            <a:r>
              <a:rPr lang="en-US" sz="4000" u="sng" dirty="0">
                <a:solidFill>
                  <a:srgbClr val="004274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sz="4000" u="sng" dirty="0" err="1">
                <a:solidFill>
                  <a:srgbClr val="004274"/>
                </a:solidFill>
                <a:latin typeface="#9Slide05 SVNKitten" pitchFamily="2" charset="0"/>
                <a:cs typeface="Times New Roman" panose="02020603050405020304" pitchFamily="18" charset="0"/>
              </a:rPr>
              <a:t>tắt</a:t>
            </a:r>
            <a:r>
              <a:rPr lang="en-US" sz="4000" u="sng" dirty="0">
                <a:solidFill>
                  <a:srgbClr val="004274"/>
                </a:solidFill>
                <a:latin typeface="#9Slide05 SVNKitten" pitchFamily="2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2D881D0-97CC-48B8-A44F-1CEB7D4B2720}"/>
              </a:ext>
            </a:extLst>
          </p:cNvPr>
          <p:cNvSpPr txBox="1"/>
          <p:nvPr/>
        </p:nvSpPr>
        <p:spPr>
          <a:xfrm>
            <a:off x="1064573" y="4199128"/>
            <a:ext cx="3762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#9Slide05 SVNKitten" pitchFamily="2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#9Slide05 SVNKitten" pitchFamily="2" charset="0"/>
                <a:cs typeface="Times New Roman" panose="02020603050405020304" pitchFamily="18" charset="0"/>
              </a:rPr>
              <a:t>hạt</a:t>
            </a:r>
            <a:r>
              <a:rPr lang="en-US" sz="4000" dirty="0"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#9Slide05 SVNKitten" pitchFamily="2" charset="0"/>
                <a:cs typeface="Times New Roman" panose="02020603050405020304" pitchFamily="18" charset="0"/>
              </a:rPr>
              <a:t>điều</a:t>
            </a:r>
            <a:r>
              <a:rPr lang="en-US" sz="4000" dirty="0">
                <a:latin typeface="#9Slide05 SVNKitten" pitchFamily="2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85DE649-2CAE-447C-863C-7E1A2292ACDD}"/>
              </a:ext>
            </a:extLst>
          </p:cNvPr>
          <p:cNvSpPr txBox="1"/>
          <p:nvPr/>
        </p:nvSpPr>
        <p:spPr>
          <a:xfrm>
            <a:off x="5719530" y="5375101"/>
            <a:ext cx="3762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#9Slide05 SVNKitten" pitchFamily="2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#9Slide05 SVNKitten" pitchFamily="2" charset="0"/>
                <a:cs typeface="Times New Roman" panose="02020603050405020304" pitchFamily="18" charset="0"/>
              </a:rPr>
              <a:t>bán</a:t>
            </a:r>
            <a:endParaRPr lang="en-US" sz="4000" dirty="0">
              <a:latin typeface="#9Slide05 SVNKitten" pitchFamily="2" charset="0"/>
              <a:cs typeface="Times New Roman" panose="02020603050405020304" pitchFamily="18" charset="0"/>
            </a:endParaRPr>
          </a:p>
        </p:txBody>
      </p:sp>
      <p:sp>
        <p:nvSpPr>
          <p:cNvPr id="23" name="AutoShape 40">
            <a:extLst>
              <a:ext uri="{FF2B5EF4-FFF2-40B4-BE49-F238E27FC236}">
                <a16:creationId xmlns:a16="http://schemas.microsoft.com/office/drawing/2014/main" id="{2906E7EF-F057-47B6-9A51-DCD3705DC218}"/>
              </a:ext>
            </a:extLst>
          </p:cNvPr>
          <p:cNvSpPr>
            <a:spLocks/>
          </p:cNvSpPr>
          <p:nvPr/>
        </p:nvSpPr>
        <p:spPr bwMode="auto">
          <a:xfrm rot="5400000">
            <a:off x="6726365" y="882541"/>
            <a:ext cx="457200" cy="6437775"/>
          </a:xfrm>
          <a:prstGeom prst="leftBrace">
            <a:avLst>
              <a:gd name="adj1" fmla="val 76389"/>
              <a:gd name="adj2" fmla="val 50734"/>
            </a:avLst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25FA861-5043-46C7-A495-F767F588BEFF}"/>
              </a:ext>
            </a:extLst>
          </p:cNvPr>
          <p:cNvSpPr txBox="1"/>
          <p:nvPr/>
        </p:nvSpPr>
        <p:spPr>
          <a:xfrm>
            <a:off x="6218881" y="3288976"/>
            <a:ext cx="1763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#9Slide05 SVNKitten" pitchFamily="2" charset="0"/>
                <a:cs typeface="Times New Roman" panose="02020603050405020304" pitchFamily="18" charset="0"/>
              </a:rPr>
              <a:t>360kg</a:t>
            </a:r>
          </a:p>
        </p:txBody>
      </p:sp>
      <p:sp>
        <p:nvSpPr>
          <p:cNvPr id="75" name="AutoShape 40">
            <a:extLst>
              <a:ext uri="{FF2B5EF4-FFF2-40B4-BE49-F238E27FC236}">
                <a16:creationId xmlns:a16="http://schemas.microsoft.com/office/drawing/2014/main" id="{CC7C45B4-D98A-4637-B163-ECA817520A7D}"/>
              </a:ext>
            </a:extLst>
          </p:cNvPr>
          <p:cNvSpPr>
            <a:spLocks/>
          </p:cNvSpPr>
          <p:nvPr/>
        </p:nvSpPr>
        <p:spPr bwMode="auto">
          <a:xfrm rot="16200000">
            <a:off x="6221185" y="2477586"/>
            <a:ext cx="457200" cy="5362265"/>
          </a:xfrm>
          <a:prstGeom prst="leftBrace">
            <a:avLst>
              <a:gd name="adj1" fmla="val 76389"/>
              <a:gd name="adj2" fmla="val 50734"/>
            </a:avLst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C408F8C-9D38-391D-078C-688A2ACBFD53}"/>
              </a:ext>
            </a:extLst>
          </p:cNvPr>
          <p:cNvGrpSpPr/>
          <p:nvPr/>
        </p:nvGrpSpPr>
        <p:grpSpPr>
          <a:xfrm>
            <a:off x="3736078" y="4483192"/>
            <a:ext cx="6446500" cy="219523"/>
            <a:chOff x="5072717" y="4327192"/>
            <a:chExt cx="6446500" cy="219523"/>
          </a:xfrm>
        </p:grpSpPr>
        <p:grpSp>
          <p:nvGrpSpPr>
            <p:cNvPr id="24" name="Group 51">
              <a:extLst>
                <a:ext uri="{FF2B5EF4-FFF2-40B4-BE49-F238E27FC236}">
                  <a16:creationId xmlns:a16="http://schemas.microsoft.com/office/drawing/2014/main" id="{0CF11083-CB6C-4B74-B136-D5420DFEB3F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72717" y="4327193"/>
              <a:ext cx="1075508" cy="210400"/>
              <a:chOff x="1632" y="2016"/>
              <a:chExt cx="2640" cy="96"/>
            </a:xfrm>
          </p:grpSpPr>
          <p:sp>
            <p:nvSpPr>
              <p:cNvPr id="25" name="Line 48">
                <a:extLst>
                  <a:ext uri="{FF2B5EF4-FFF2-40B4-BE49-F238E27FC236}">
                    <a16:creationId xmlns:a16="http://schemas.microsoft.com/office/drawing/2014/main" id="{CACB815C-CC34-4EFE-A90B-B41055AC22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32" y="2064"/>
                <a:ext cx="2640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800"/>
              </a:p>
            </p:txBody>
          </p:sp>
          <p:sp>
            <p:nvSpPr>
              <p:cNvPr id="26" name="Line 49">
                <a:extLst>
                  <a:ext uri="{FF2B5EF4-FFF2-40B4-BE49-F238E27FC236}">
                    <a16:creationId xmlns:a16="http://schemas.microsoft.com/office/drawing/2014/main" id="{7016AB8F-6214-4866-95F4-63FB230780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32" y="2016"/>
                <a:ext cx="0" cy="96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800"/>
              </a:p>
            </p:txBody>
          </p:sp>
          <p:sp>
            <p:nvSpPr>
              <p:cNvPr id="27" name="Line 50">
                <a:extLst>
                  <a:ext uri="{FF2B5EF4-FFF2-40B4-BE49-F238E27FC236}">
                    <a16:creationId xmlns:a16="http://schemas.microsoft.com/office/drawing/2014/main" id="{F1A4DAB0-5F7A-4F82-A509-4A6323445D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72" y="2016"/>
                <a:ext cx="0" cy="96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800"/>
              </a:p>
            </p:txBody>
          </p:sp>
        </p:grpSp>
        <p:grpSp>
          <p:nvGrpSpPr>
            <p:cNvPr id="29" name="Group 51">
              <a:extLst>
                <a:ext uri="{FF2B5EF4-FFF2-40B4-BE49-F238E27FC236}">
                  <a16:creationId xmlns:a16="http://schemas.microsoft.com/office/drawing/2014/main" id="{F707F722-E56B-4C0F-9679-98850AF94B6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50405" y="4327192"/>
              <a:ext cx="1075508" cy="210400"/>
              <a:chOff x="1632" y="2016"/>
              <a:chExt cx="2640" cy="96"/>
            </a:xfrm>
          </p:grpSpPr>
          <p:sp>
            <p:nvSpPr>
              <p:cNvPr id="31" name="Line 48">
                <a:extLst>
                  <a:ext uri="{FF2B5EF4-FFF2-40B4-BE49-F238E27FC236}">
                    <a16:creationId xmlns:a16="http://schemas.microsoft.com/office/drawing/2014/main" id="{E213B713-55A6-4333-B758-9FF78D7E7D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32" y="2064"/>
                <a:ext cx="2640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800"/>
              </a:p>
            </p:txBody>
          </p:sp>
          <p:sp>
            <p:nvSpPr>
              <p:cNvPr id="32" name="Line 49">
                <a:extLst>
                  <a:ext uri="{FF2B5EF4-FFF2-40B4-BE49-F238E27FC236}">
                    <a16:creationId xmlns:a16="http://schemas.microsoft.com/office/drawing/2014/main" id="{42D605BA-F9D1-4223-8C1D-10CF4624D5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32" y="2016"/>
                <a:ext cx="0" cy="96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800"/>
              </a:p>
            </p:txBody>
          </p:sp>
          <p:sp>
            <p:nvSpPr>
              <p:cNvPr id="34" name="Line 50">
                <a:extLst>
                  <a:ext uri="{FF2B5EF4-FFF2-40B4-BE49-F238E27FC236}">
                    <a16:creationId xmlns:a16="http://schemas.microsoft.com/office/drawing/2014/main" id="{51C25358-2EC2-4C35-B4E9-B726269917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72" y="2016"/>
                <a:ext cx="0" cy="96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800"/>
              </a:p>
            </p:txBody>
          </p:sp>
        </p:grpSp>
        <p:grpSp>
          <p:nvGrpSpPr>
            <p:cNvPr id="37" name="Group 51">
              <a:extLst>
                <a:ext uri="{FF2B5EF4-FFF2-40B4-BE49-F238E27FC236}">
                  <a16:creationId xmlns:a16="http://schemas.microsoft.com/office/drawing/2014/main" id="{22B22AF1-2EF9-464A-B49C-393EC683E5D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23729" y="4336315"/>
              <a:ext cx="1075508" cy="210400"/>
              <a:chOff x="1632" y="2016"/>
              <a:chExt cx="2640" cy="96"/>
            </a:xfrm>
          </p:grpSpPr>
          <p:sp>
            <p:nvSpPr>
              <p:cNvPr id="38" name="Line 48">
                <a:extLst>
                  <a:ext uri="{FF2B5EF4-FFF2-40B4-BE49-F238E27FC236}">
                    <a16:creationId xmlns:a16="http://schemas.microsoft.com/office/drawing/2014/main" id="{0BE89BDD-6EC6-42C5-8620-17CEB068EF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32" y="2064"/>
                <a:ext cx="2640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800"/>
              </a:p>
            </p:txBody>
          </p:sp>
          <p:sp>
            <p:nvSpPr>
              <p:cNvPr id="39" name="Line 49">
                <a:extLst>
                  <a:ext uri="{FF2B5EF4-FFF2-40B4-BE49-F238E27FC236}">
                    <a16:creationId xmlns:a16="http://schemas.microsoft.com/office/drawing/2014/main" id="{472AFAB4-DC9A-4777-AEE7-5AFDC23E88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32" y="2016"/>
                <a:ext cx="0" cy="96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800"/>
              </a:p>
            </p:txBody>
          </p:sp>
          <p:sp>
            <p:nvSpPr>
              <p:cNvPr id="40" name="Line 50">
                <a:extLst>
                  <a:ext uri="{FF2B5EF4-FFF2-40B4-BE49-F238E27FC236}">
                    <a16:creationId xmlns:a16="http://schemas.microsoft.com/office/drawing/2014/main" id="{A5CEA3EE-3D66-470D-AE1C-6AA9E9BBED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72" y="2016"/>
                <a:ext cx="0" cy="96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800"/>
              </a:p>
            </p:txBody>
          </p:sp>
        </p:grpSp>
        <p:grpSp>
          <p:nvGrpSpPr>
            <p:cNvPr id="41" name="Group 51">
              <a:extLst>
                <a:ext uri="{FF2B5EF4-FFF2-40B4-BE49-F238E27FC236}">
                  <a16:creationId xmlns:a16="http://schemas.microsoft.com/office/drawing/2014/main" id="{1A9A7FCE-2A8F-4D7C-A2D7-8BC66A2409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68201" y="4327192"/>
              <a:ext cx="1075508" cy="210400"/>
              <a:chOff x="1632" y="2016"/>
              <a:chExt cx="2640" cy="96"/>
            </a:xfrm>
          </p:grpSpPr>
          <p:sp>
            <p:nvSpPr>
              <p:cNvPr id="42" name="Line 48">
                <a:extLst>
                  <a:ext uri="{FF2B5EF4-FFF2-40B4-BE49-F238E27FC236}">
                    <a16:creationId xmlns:a16="http://schemas.microsoft.com/office/drawing/2014/main" id="{B5A148B3-0CA7-42BE-91BB-6D799B2573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32" y="2064"/>
                <a:ext cx="2640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800"/>
              </a:p>
            </p:txBody>
          </p:sp>
          <p:sp>
            <p:nvSpPr>
              <p:cNvPr id="43" name="Line 49">
                <a:extLst>
                  <a:ext uri="{FF2B5EF4-FFF2-40B4-BE49-F238E27FC236}">
                    <a16:creationId xmlns:a16="http://schemas.microsoft.com/office/drawing/2014/main" id="{A5AA3A28-3CDE-4376-96C7-1FA9B61E0F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32" y="2016"/>
                <a:ext cx="0" cy="96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800"/>
              </a:p>
            </p:txBody>
          </p:sp>
          <p:sp>
            <p:nvSpPr>
              <p:cNvPr id="44" name="Line 50">
                <a:extLst>
                  <a:ext uri="{FF2B5EF4-FFF2-40B4-BE49-F238E27FC236}">
                    <a16:creationId xmlns:a16="http://schemas.microsoft.com/office/drawing/2014/main" id="{6D1DDD9A-6274-40DA-8755-BF933411BD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72" y="2016"/>
                <a:ext cx="0" cy="96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800"/>
              </a:p>
            </p:txBody>
          </p:sp>
        </p:grpSp>
        <p:grpSp>
          <p:nvGrpSpPr>
            <p:cNvPr id="57" name="Group 51">
              <a:extLst>
                <a:ext uri="{FF2B5EF4-FFF2-40B4-BE49-F238E27FC236}">
                  <a16:creationId xmlns:a16="http://schemas.microsoft.com/office/drawing/2014/main" id="{D8928BD1-9C84-42F4-99E1-6C0B3D11CF0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297057" y="4335920"/>
              <a:ext cx="1075508" cy="210400"/>
              <a:chOff x="1632" y="2016"/>
              <a:chExt cx="2640" cy="96"/>
            </a:xfrm>
          </p:grpSpPr>
          <p:sp>
            <p:nvSpPr>
              <p:cNvPr id="58" name="Line 48">
                <a:extLst>
                  <a:ext uri="{FF2B5EF4-FFF2-40B4-BE49-F238E27FC236}">
                    <a16:creationId xmlns:a16="http://schemas.microsoft.com/office/drawing/2014/main" id="{126E6A08-3C2A-4BF2-B419-550260F0F6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32" y="2064"/>
                <a:ext cx="2640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800"/>
              </a:p>
            </p:txBody>
          </p:sp>
          <p:sp>
            <p:nvSpPr>
              <p:cNvPr id="59" name="Line 49">
                <a:extLst>
                  <a:ext uri="{FF2B5EF4-FFF2-40B4-BE49-F238E27FC236}">
                    <a16:creationId xmlns:a16="http://schemas.microsoft.com/office/drawing/2014/main" id="{C45C8611-0A3C-4BEF-82AC-3D10DF7F61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32" y="2016"/>
                <a:ext cx="0" cy="96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800"/>
              </a:p>
            </p:txBody>
          </p:sp>
          <p:sp>
            <p:nvSpPr>
              <p:cNvPr id="60" name="Line 50">
                <a:extLst>
                  <a:ext uri="{FF2B5EF4-FFF2-40B4-BE49-F238E27FC236}">
                    <a16:creationId xmlns:a16="http://schemas.microsoft.com/office/drawing/2014/main" id="{854E3A0B-5C81-4691-82C3-59C21D86E0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72" y="2016"/>
                <a:ext cx="0" cy="96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800"/>
              </a:p>
            </p:txBody>
          </p:sp>
        </p:grpSp>
        <p:grpSp>
          <p:nvGrpSpPr>
            <p:cNvPr id="85" name="Group 51">
              <a:extLst>
                <a:ext uri="{FF2B5EF4-FFF2-40B4-BE49-F238E27FC236}">
                  <a16:creationId xmlns:a16="http://schemas.microsoft.com/office/drawing/2014/main" id="{95D61CF1-C8D1-46C8-96E3-3EF3804CDB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443709" y="4327192"/>
              <a:ext cx="1075508" cy="210400"/>
              <a:chOff x="1632" y="2016"/>
              <a:chExt cx="2640" cy="96"/>
            </a:xfrm>
          </p:grpSpPr>
          <p:sp>
            <p:nvSpPr>
              <p:cNvPr id="86" name="Line 48">
                <a:extLst>
                  <a:ext uri="{FF2B5EF4-FFF2-40B4-BE49-F238E27FC236}">
                    <a16:creationId xmlns:a16="http://schemas.microsoft.com/office/drawing/2014/main" id="{2A942F18-B176-42A5-AB58-E347A395E9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32" y="2064"/>
                <a:ext cx="2640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800"/>
              </a:p>
            </p:txBody>
          </p:sp>
          <p:sp>
            <p:nvSpPr>
              <p:cNvPr id="87" name="Line 49">
                <a:extLst>
                  <a:ext uri="{FF2B5EF4-FFF2-40B4-BE49-F238E27FC236}">
                    <a16:creationId xmlns:a16="http://schemas.microsoft.com/office/drawing/2014/main" id="{4F4EB138-9568-4875-8195-9B28CF4C64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32" y="2016"/>
                <a:ext cx="0" cy="96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800"/>
              </a:p>
            </p:txBody>
          </p:sp>
          <p:sp>
            <p:nvSpPr>
              <p:cNvPr id="88" name="Line 50">
                <a:extLst>
                  <a:ext uri="{FF2B5EF4-FFF2-40B4-BE49-F238E27FC236}">
                    <a16:creationId xmlns:a16="http://schemas.microsoft.com/office/drawing/2014/main" id="{6BE50B68-2940-4C6E-B29A-F59D5138EB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72" y="2016"/>
                <a:ext cx="0" cy="96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800"/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5051F51-ED52-A140-B4C1-3A36DEAD93F5}"/>
              </a:ext>
            </a:extLst>
          </p:cNvPr>
          <p:cNvSpPr txBox="1"/>
          <p:nvPr/>
        </p:nvSpPr>
        <p:spPr>
          <a:xfrm>
            <a:off x="8449096" y="5408059"/>
            <a:ext cx="3762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accent1"/>
                </a:solidFill>
                <a:latin typeface="#9Slide05 SVNKitten" pitchFamily="2" charset="0"/>
                <a:cs typeface="Times New Roman" panose="02020603050405020304" pitchFamily="18" charset="0"/>
              </a:rPr>
              <a:t>Còn</a:t>
            </a:r>
            <a:r>
              <a:rPr lang="en-US" sz="4000" dirty="0">
                <a:solidFill>
                  <a:schemeClr val="accent1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#9Slide05 SVNKitten" pitchFamily="2" charset="0"/>
                <a:cs typeface="Times New Roman" panose="02020603050405020304" pitchFamily="18" charset="0"/>
              </a:rPr>
              <a:t>lại</a:t>
            </a:r>
            <a:r>
              <a:rPr lang="en-US" sz="4000" dirty="0">
                <a:solidFill>
                  <a:schemeClr val="accent1"/>
                </a:solidFill>
                <a:latin typeface="#9Slide05 SVNKitten" pitchFamily="2" charset="0"/>
                <a:cs typeface="Times New Roman" panose="02020603050405020304" pitchFamily="18" charset="0"/>
              </a:rPr>
              <a:t> ? kg</a:t>
            </a:r>
          </a:p>
        </p:txBody>
      </p:sp>
      <p:sp>
        <p:nvSpPr>
          <p:cNvPr id="4" name="AutoShape 40">
            <a:extLst>
              <a:ext uri="{FF2B5EF4-FFF2-40B4-BE49-F238E27FC236}">
                <a16:creationId xmlns:a16="http://schemas.microsoft.com/office/drawing/2014/main" id="{712299DA-D80B-BC45-1D2F-9B6186959D86}"/>
              </a:ext>
            </a:extLst>
          </p:cNvPr>
          <p:cNvSpPr>
            <a:spLocks/>
          </p:cNvSpPr>
          <p:nvPr/>
        </p:nvSpPr>
        <p:spPr bwMode="auto">
          <a:xfrm rot="16200000">
            <a:off x="9423787" y="4659087"/>
            <a:ext cx="457200" cy="1042937"/>
          </a:xfrm>
          <a:prstGeom prst="leftBrace">
            <a:avLst>
              <a:gd name="adj1" fmla="val 76389"/>
              <a:gd name="adj2" fmla="val 50734"/>
            </a:avLst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3152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47" grpId="0"/>
      <p:bldP spid="20" grpId="0"/>
      <p:bldP spid="21" grpId="0"/>
      <p:bldP spid="22" grpId="0"/>
      <p:bldP spid="23" grpId="0" animBg="1"/>
      <p:bldP spid="28" grpId="0"/>
      <p:bldP spid="75" grpId="0" animBg="1"/>
      <p:bldP spid="2" grpId="0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46F93A9F-02F9-41A7-B018-4622F31889D4}"/>
              </a:ext>
            </a:extLst>
          </p:cNvPr>
          <p:cNvSpPr/>
          <p:nvPr/>
        </p:nvSpPr>
        <p:spPr>
          <a:xfrm>
            <a:off x="362350" y="714828"/>
            <a:ext cx="11467300" cy="5635406"/>
          </a:xfrm>
          <a:prstGeom prst="roundRect">
            <a:avLst>
              <a:gd name="adj" fmla="val 7576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9465040C-94BE-42CE-B165-BCC780666945}"/>
              </a:ext>
            </a:extLst>
          </p:cNvPr>
          <p:cNvSpPr/>
          <p:nvPr/>
        </p:nvSpPr>
        <p:spPr>
          <a:xfrm>
            <a:off x="974355" y="920275"/>
            <a:ext cx="10466204" cy="5222895"/>
          </a:xfrm>
          <a:prstGeom prst="roundRect">
            <a:avLst>
              <a:gd name="adj" fmla="val 7933"/>
            </a:avLst>
          </a:prstGeom>
          <a:noFill/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7971249-FFC4-4C3F-9A0A-64D91569FC21}"/>
              </a:ext>
            </a:extLst>
          </p:cNvPr>
          <p:cNvSpPr/>
          <p:nvPr/>
        </p:nvSpPr>
        <p:spPr>
          <a:xfrm>
            <a:off x="1872721" y="714829"/>
            <a:ext cx="514965" cy="54283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BA73B8CC-CF2D-4F64-84F9-16FAF8EDCA7E}"/>
              </a:ext>
            </a:extLst>
          </p:cNvPr>
          <p:cNvSpPr>
            <a:spLocks noChangeAspect="1"/>
          </p:cNvSpPr>
          <p:nvPr/>
        </p:nvSpPr>
        <p:spPr>
          <a:xfrm rot="10800000">
            <a:off x="9489233" y="399745"/>
            <a:ext cx="630159" cy="63015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61842D08-C3E4-420C-BED4-E5A5BBA60154}"/>
              </a:ext>
            </a:extLst>
          </p:cNvPr>
          <p:cNvSpPr>
            <a:spLocks noChangeAspect="1"/>
          </p:cNvSpPr>
          <p:nvPr/>
        </p:nvSpPr>
        <p:spPr>
          <a:xfrm rot="13500000">
            <a:off x="1557641" y="399746"/>
            <a:ext cx="630159" cy="63015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A6CBFEA-07DD-41A3-B921-F4FC7C343A49}"/>
              </a:ext>
            </a:extLst>
          </p:cNvPr>
          <p:cNvGrpSpPr/>
          <p:nvPr/>
        </p:nvGrpSpPr>
        <p:grpSpPr>
          <a:xfrm rot="20504407">
            <a:off x="5397743" y="199276"/>
            <a:ext cx="1012058" cy="975244"/>
            <a:chOff x="4266406" y="336614"/>
            <a:chExt cx="685196" cy="660272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6815F811-4318-430A-98C2-B561D8714E58}"/>
                </a:ext>
              </a:extLst>
            </p:cNvPr>
            <p:cNvSpPr/>
            <p:nvPr/>
          </p:nvSpPr>
          <p:spPr>
            <a:xfrm>
              <a:off x="4266406" y="581025"/>
              <a:ext cx="685196" cy="171450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9C7CE743-A949-45C4-AC32-515402B958DE}"/>
                </a:ext>
              </a:extLst>
            </p:cNvPr>
            <p:cNvSpPr/>
            <p:nvPr/>
          </p:nvSpPr>
          <p:spPr>
            <a:xfrm>
              <a:off x="4490186" y="336614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90959095-E337-4555-B8C4-A882417C6B36}"/>
                </a:ext>
              </a:extLst>
            </p:cNvPr>
            <p:cNvSpPr/>
            <p:nvPr/>
          </p:nvSpPr>
          <p:spPr>
            <a:xfrm>
              <a:off x="4501421" y="781722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8F233055-390B-4E37-A2C8-578188A22C86}"/>
              </a:ext>
            </a:extLst>
          </p:cNvPr>
          <p:cNvSpPr txBox="1"/>
          <p:nvPr/>
        </p:nvSpPr>
        <p:spPr>
          <a:xfrm rot="2700000">
            <a:off x="1062790" y="305926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noFill/>
                <a:latin typeface="Montserrat" panose="00000500000000000000" pitchFamily="2" charset="0"/>
              </a:rPr>
              <a:t>Cotent 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065A665-446D-4741-B739-1B6D9CBC18B7}"/>
              </a:ext>
            </a:extLst>
          </p:cNvPr>
          <p:cNvSpPr txBox="1"/>
          <p:nvPr/>
        </p:nvSpPr>
        <p:spPr>
          <a:xfrm rot="2700000">
            <a:off x="9024510" y="305814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noFill/>
                <a:latin typeface="Montserrat" panose="00000500000000000000" pitchFamily="2" charset="0"/>
              </a:rPr>
              <a:t>Content 3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F6D54A9-710F-4B6E-8507-8AC02956E3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83" b="89987" l="3646" r="96927">
                        <a14:foregroundMark x1="3646" y1="44733" x2="8906" y2="44213"/>
                        <a14:foregroundMark x1="75573" y1="51495" x2="89323" y2="47334"/>
                        <a14:foregroundMark x1="93750" y1="47334" x2="93750" y2="47334"/>
                        <a14:foregroundMark x1="93073" y1="47724" x2="93073" y2="47724"/>
                        <a14:foregroundMark x1="96927" y1="47074" x2="96927" y2="47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t="29503" b="34257"/>
          <a:stretch/>
        </p:blipFill>
        <p:spPr>
          <a:xfrm rot="16200000">
            <a:off x="-1476968" y="3168142"/>
            <a:ext cx="4331571" cy="394798"/>
          </a:xfrm>
          <a:prstGeom prst="rect">
            <a:avLst/>
          </a:prstGeom>
        </p:spPr>
      </p:pic>
      <p:sp>
        <p:nvSpPr>
          <p:cNvPr id="61" name="Freeform: Shape 60">
            <a:hlinkClick r:id="rId5" action="ppaction://hlinksldjump"/>
            <a:extLst>
              <a:ext uri="{FF2B5EF4-FFF2-40B4-BE49-F238E27FC236}">
                <a16:creationId xmlns:a16="http://schemas.microsoft.com/office/drawing/2014/main" id="{EA6B3002-E91F-4CA5-8DA4-4CD068F36BF6}"/>
              </a:ext>
            </a:extLst>
          </p:cNvPr>
          <p:cNvSpPr/>
          <p:nvPr/>
        </p:nvSpPr>
        <p:spPr>
          <a:xfrm>
            <a:off x="11530970" y="288052"/>
            <a:ext cx="480580" cy="2494999"/>
          </a:xfrm>
          <a:custGeom>
            <a:avLst/>
            <a:gdLst>
              <a:gd name="connsiteX0" fmla="*/ 257936 w 480580"/>
              <a:gd name="connsiteY0" fmla="*/ 0 h 2494999"/>
              <a:gd name="connsiteX1" fmla="*/ 291358 w 480580"/>
              <a:gd name="connsiteY1" fmla="*/ 25646 h 2494999"/>
              <a:gd name="connsiteX2" fmla="*/ 473197 w 480580"/>
              <a:gd name="connsiteY2" fmla="*/ 340600 h 2494999"/>
              <a:gd name="connsiteX3" fmla="*/ 453050 w 480580"/>
              <a:gd name="connsiteY3" fmla="*/ 415790 h 2494999"/>
              <a:gd name="connsiteX4" fmla="*/ 453051 w 480580"/>
              <a:gd name="connsiteY4" fmla="*/ 415791 h 2494999"/>
              <a:gd name="connsiteX5" fmla="*/ 377861 w 480580"/>
              <a:gd name="connsiteY5" fmla="*/ 395643 h 2494999"/>
              <a:gd name="connsiteX6" fmla="*/ 306327 w 480580"/>
              <a:gd name="connsiteY6" fmla="*/ 271743 h 2494999"/>
              <a:gd name="connsiteX7" fmla="*/ 306327 w 480580"/>
              <a:gd name="connsiteY7" fmla="*/ 2427761 h 2494999"/>
              <a:gd name="connsiteX8" fmla="*/ 239089 w 480580"/>
              <a:gd name="connsiteY8" fmla="*/ 2494999 h 2494999"/>
              <a:gd name="connsiteX9" fmla="*/ 171851 w 480580"/>
              <a:gd name="connsiteY9" fmla="*/ 2427761 h 2494999"/>
              <a:gd name="connsiteX10" fmla="*/ 171851 w 480580"/>
              <a:gd name="connsiteY10" fmla="*/ 275904 h 2494999"/>
              <a:gd name="connsiteX11" fmla="*/ 102719 w 480580"/>
              <a:gd name="connsiteY11" fmla="*/ 395643 h 2494999"/>
              <a:gd name="connsiteX12" fmla="*/ 27529 w 480580"/>
              <a:gd name="connsiteY12" fmla="*/ 415791 h 2494999"/>
              <a:gd name="connsiteX13" fmla="*/ 27530 w 480580"/>
              <a:gd name="connsiteY13" fmla="*/ 415790 h 2494999"/>
              <a:gd name="connsiteX14" fmla="*/ 7383 w 480580"/>
              <a:gd name="connsiteY14" fmla="*/ 340600 h 2494999"/>
              <a:gd name="connsiteX15" fmla="*/ 189222 w 480580"/>
              <a:gd name="connsiteY15" fmla="*/ 25646 h 2494999"/>
              <a:gd name="connsiteX16" fmla="*/ 222644 w 480580"/>
              <a:gd name="connsiteY16" fmla="*/ 0 h 2494999"/>
              <a:gd name="connsiteX17" fmla="*/ 240290 w 480580"/>
              <a:gd name="connsiteY17" fmla="*/ 2323 h 2494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80580" h="2494999">
                <a:moveTo>
                  <a:pt x="257936" y="0"/>
                </a:moveTo>
                <a:cubicBezTo>
                  <a:pt x="271542" y="3646"/>
                  <a:pt x="283758" y="12482"/>
                  <a:pt x="291358" y="25646"/>
                </a:cubicBezTo>
                <a:lnTo>
                  <a:pt x="473197" y="340600"/>
                </a:lnTo>
                <a:cubicBezTo>
                  <a:pt x="488397" y="366926"/>
                  <a:pt x="479376" y="400591"/>
                  <a:pt x="453050" y="415790"/>
                </a:cubicBezTo>
                <a:lnTo>
                  <a:pt x="453051" y="415791"/>
                </a:lnTo>
                <a:cubicBezTo>
                  <a:pt x="426725" y="430990"/>
                  <a:pt x="393061" y="421970"/>
                  <a:pt x="377861" y="395643"/>
                </a:cubicBezTo>
                <a:lnTo>
                  <a:pt x="306327" y="271743"/>
                </a:lnTo>
                <a:lnTo>
                  <a:pt x="306327" y="2427761"/>
                </a:lnTo>
                <a:cubicBezTo>
                  <a:pt x="306327" y="2464896"/>
                  <a:pt x="276224" y="2494999"/>
                  <a:pt x="239089" y="2494999"/>
                </a:cubicBezTo>
                <a:cubicBezTo>
                  <a:pt x="201954" y="2494999"/>
                  <a:pt x="171851" y="2464896"/>
                  <a:pt x="171851" y="2427761"/>
                </a:cubicBezTo>
                <a:lnTo>
                  <a:pt x="171851" y="275904"/>
                </a:lnTo>
                <a:lnTo>
                  <a:pt x="102719" y="395643"/>
                </a:lnTo>
                <a:cubicBezTo>
                  <a:pt x="87519" y="421970"/>
                  <a:pt x="53855" y="430990"/>
                  <a:pt x="27529" y="415791"/>
                </a:cubicBezTo>
                <a:lnTo>
                  <a:pt x="27530" y="415790"/>
                </a:lnTo>
                <a:cubicBezTo>
                  <a:pt x="1204" y="400591"/>
                  <a:pt x="-7817" y="366926"/>
                  <a:pt x="7383" y="340600"/>
                </a:cubicBezTo>
                <a:lnTo>
                  <a:pt x="189222" y="25646"/>
                </a:lnTo>
                <a:cubicBezTo>
                  <a:pt x="196821" y="12483"/>
                  <a:pt x="209037" y="3646"/>
                  <a:pt x="222644" y="0"/>
                </a:cubicBezTo>
                <a:lnTo>
                  <a:pt x="240290" y="2323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2" name="Picture 8" descr="Math Symbols - Math Icon Clipart - Large Size Png Image - PikPng">
            <a:extLst>
              <a:ext uri="{FF2B5EF4-FFF2-40B4-BE49-F238E27FC236}">
                <a16:creationId xmlns:a16="http://schemas.microsoft.com/office/drawing/2014/main" id="{89A8859A-62B0-4294-8270-726806950F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78" t="-1217" r="74271" b="73285"/>
          <a:stretch/>
        </p:blipFill>
        <p:spPr bwMode="auto">
          <a:xfrm>
            <a:off x="11146115" y="5918972"/>
            <a:ext cx="959147" cy="85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F00D2F6F-836A-4F8E-B807-74591CD76B91}"/>
                  </a:ext>
                </a:extLst>
              </p:cNvPr>
              <p:cNvSpPr txBox="1"/>
              <p:nvPr/>
            </p:nvSpPr>
            <p:spPr>
              <a:xfrm>
                <a:off x="378366" y="1321655"/>
                <a:ext cx="11633184" cy="42248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en-US" sz="3600" b="1" u="sng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</a:t>
                </a:r>
                <a:r>
                  <a:rPr lang="en-US" altLang="en-US" sz="3600" b="1" u="sng" dirty="0" err="1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giải</a:t>
                </a:r>
                <a:endParaRPr lang="en-US" altLang="en-US" sz="3600" b="1" u="sng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altLang="en-US" sz="3600" dirty="0">
                    <a:solidFill>
                      <a:srgbClr val="00427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Nhà </a:t>
                </a:r>
                <a:r>
                  <a:rPr lang="en-US" altLang="en-US" sz="3600" dirty="0" err="1">
                    <a:solidFill>
                      <a:srgbClr val="00427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Bác</a:t>
                </a:r>
                <a:r>
                  <a:rPr lang="en-US" altLang="en-US" sz="3600" dirty="0">
                    <a:solidFill>
                      <a:srgbClr val="00427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3600" dirty="0" err="1">
                    <a:solidFill>
                      <a:srgbClr val="00427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Dư</a:t>
                </a:r>
                <a:r>
                  <a:rPr lang="en-US" altLang="en-US" sz="3600" dirty="0">
                    <a:solidFill>
                      <a:srgbClr val="00427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3600" dirty="0" err="1">
                    <a:solidFill>
                      <a:srgbClr val="00427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altLang="en-US" sz="3600" dirty="0">
                    <a:solidFill>
                      <a:srgbClr val="00427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3600" dirty="0" err="1">
                    <a:solidFill>
                      <a:srgbClr val="00427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altLang="en-US" sz="3600" dirty="0">
                    <a:solidFill>
                      <a:srgbClr val="00427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3600" dirty="0" err="1">
                    <a:solidFill>
                      <a:srgbClr val="00427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altLang="en-US" sz="3600" dirty="0">
                    <a:solidFill>
                      <a:srgbClr val="00427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3600" dirty="0" err="1">
                    <a:solidFill>
                      <a:srgbClr val="00427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3600" dirty="0">
                    <a:solidFill>
                      <a:srgbClr val="00427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ki-</a:t>
                </a:r>
                <a:r>
                  <a:rPr lang="en-US" altLang="en-US" sz="3600" dirty="0" err="1">
                    <a:solidFill>
                      <a:srgbClr val="00427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lô</a:t>
                </a:r>
                <a:r>
                  <a:rPr lang="en-US" altLang="en-US" sz="3600" dirty="0">
                    <a:solidFill>
                      <a:srgbClr val="00427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 gam </a:t>
                </a:r>
                <a:r>
                  <a:rPr lang="en-US" altLang="en-US" sz="3600" dirty="0" err="1">
                    <a:solidFill>
                      <a:srgbClr val="00427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hạt</a:t>
                </a:r>
                <a:r>
                  <a:rPr lang="en-US" altLang="en-US" sz="3600" dirty="0">
                    <a:solidFill>
                      <a:srgbClr val="00427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3600" dirty="0" err="1">
                    <a:solidFill>
                      <a:srgbClr val="00427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điều</a:t>
                </a:r>
                <a:r>
                  <a:rPr lang="en-US" altLang="en-US" sz="3600" dirty="0">
                    <a:solidFill>
                      <a:srgbClr val="00427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3600" dirty="0" err="1">
                    <a:solidFill>
                      <a:srgbClr val="00427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solidFill>
                      <a:srgbClr val="00427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ctr"/>
                <a:r>
                  <a:rPr lang="en-US" altLang="en-US" sz="3600" dirty="0">
                    <a:solidFill>
                      <a:srgbClr val="00427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360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i="1" smtClean="0">
                            <a:solidFill>
                              <a:srgbClr val="004274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altLang="en-US" sz="3600" b="0" i="1" smtClean="0">
                            <a:solidFill>
                              <a:srgbClr val="004274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vi-VN" altLang="en-US" sz="3600" b="0" i="1" smtClean="0">
                            <a:solidFill>
                              <a:srgbClr val="004274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altLang="en-US" sz="3600" dirty="0">
                    <a:solidFill>
                      <a:srgbClr val="00427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300 (kg)</a:t>
                </a:r>
              </a:p>
              <a:p>
                <a:pPr algn="ctr"/>
                <a:r>
                  <a:rPr lang="en-US" altLang="en-US" sz="3600" dirty="0">
                    <a:solidFill>
                      <a:srgbClr val="00427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</a:t>
                </a:r>
                <a:r>
                  <a:rPr lang="en-US" altLang="en-US" sz="3600" dirty="0" err="1">
                    <a:solidFill>
                      <a:srgbClr val="00427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Bác</a:t>
                </a:r>
                <a:r>
                  <a:rPr lang="en-US" altLang="en-US" sz="3600" dirty="0">
                    <a:solidFill>
                      <a:srgbClr val="00427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3600" dirty="0" err="1">
                    <a:solidFill>
                      <a:srgbClr val="00427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còn</a:t>
                </a:r>
                <a:r>
                  <a:rPr lang="en-US" altLang="en-US" sz="3600" dirty="0">
                    <a:solidFill>
                      <a:srgbClr val="00427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3600" dirty="0" err="1">
                    <a:solidFill>
                      <a:srgbClr val="00427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lại</a:t>
                </a:r>
                <a:r>
                  <a:rPr lang="en-US" altLang="en-US" sz="3600" dirty="0">
                    <a:solidFill>
                      <a:srgbClr val="00427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3600" dirty="0" err="1">
                    <a:solidFill>
                      <a:srgbClr val="00427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3600" dirty="0">
                    <a:solidFill>
                      <a:srgbClr val="00427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ki-</a:t>
                </a:r>
                <a:r>
                  <a:rPr lang="en-US" altLang="en-US" sz="3600" dirty="0" err="1">
                    <a:solidFill>
                      <a:srgbClr val="00427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lô</a:t>
                </a:r>
                <a:r>
                  <a:rPr lang="en-US" altLang="en-US" sz="3600" dirty="0">
                    <a:solidFill>
                      <a:srgbClr val="00427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-gam </a:t>
                </a:r>
                <a:r>
                  <a:rPr lang="en-US" altLang="en-US" sz="3600" dirty="0" err="1">
                    <a:solidFill>
                      <a:srgbClr val="00427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hạt</a:t>
                </a:r>
                <a:r>
                  <a:rPr lang="en-US" altLang="en-US" sz="3600" dirty="0">
                    <a:solidFill>
                      <a:srgbClr val="00427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3600" dirty="0" err="1">
                    <a:solidFill>
                      <a:srgbClr val="00427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điều</a:t>
                </a:r>
                <a:r>
                  <a:rPr lang="en-US" altLang="en-US" sz="3600" dirty="0">
                    <a:solidFill>
                      <a:srgbClr val="00427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3600" dirty="0" err="1">
                    <a:solidFill>
                      <a:srgbClr val="00427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altLang="en-US" sz="3600" dirty="0">
                    <a:solidFill>
                      <a:srgbClr val="00427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ctr"/>
                <a:r>
                  <a:rPr lang="en-US" altLang="en-US" sz="3600" dirty="0">
                    <a:solidFill>
                      <a:srgbClr val="00427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360 – 300 = 60 (kg)</a:t>
                </a:r>
              </a:p>
              <a:p>
                <a:pPr algn="ctr"/>
                <a:r>
                  <a:rPr lang="en-US" altLang="en-US" sz="3600" dirty="0" err="1">
                    <a:solidFill>
                      <a:srgbClr val="00427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Đạp</a:t>
                </a:r>
                <a:r>
                  <a:rPr lang="en-US" altLang="en-US" sz="3600" dirty="0">
                    <a:solidFill>
                      <a:srgbClr val="00427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3600" dirty="0" err="1">
                    <a:solidFill>
                      <a:srgbClr val="00427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3600" dirty="0">
                    <a:solidFill>
                      <a:srgbClr val="00427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60kg</a:t>
                </a:r>
              </a:p>
              <a:p>
                <a:pPr algn="ctr"/>
                <a:endParaRPr lang="en-US" alt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F00D2F6F-836A-4F8E-B807-74591CD76B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366" y="1321655"/>
                <a:ext cx="11633184" cy="4224811"/>
              </a:xfrm>
              <a:prstGeom prst="rect">
                <a:avLst/>
              </a:prstGeom>
              <a:blipFill>
                <a:blip r:embed="rId7"/>
                <a:stretch>
                  <a:fillRect t="-2402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65628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8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:a16="http://schemas.microsoft.com/office/drawing/2014/main" id="{AE564741-5F73-4244-B834-662F8B4DE2F1}"/>
              </a:ext>
            </a:extLst>
          </p:cNvPr>
          <p:cNvSpPr/>
          <p:nvPr/>
        </p:nvSpPr>
        <p:spPr>
          <a:xfrm>
            <a:off x="461119" y="714827"/>
            <a:ext cx="11327172" cy="5428343"/>
          </a:xfrm>
          <a:prstGeom prst="roundRect">
            <a:avLst>
              <a:gd name="adj" fmla="val 4902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0CE9F4D-4046-4EB3-8E03-B58F2AA641FF}"/>
              </a:ext>
            </a:extLst>
          </p:cNvPr>
          <p:cNvSpPr/>
          <p:nvPr/>
        </p:nvSpPr>
        <p:spPr>
          <a:xfrm>
            <a:off x="5838517" y="714828"/>
            <a:ext cx="514965" cy="54283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7731A0B-DD36-44FD-AC47-8C96DD657907}"/>
              </a:ext>
            </a:extLst>
          </p:cNvPr>
          <p:cNvSpPr/>
          <p:nvPr/>
        </p:nvSpPr>
        <p:spPr>
          <a:xfrm>
            <a:off x="1872721" y="714829"/>
            <a:ext cx="514965" cy="54283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03D384EC-ED13-4E2C-B46B-B6D31C6662AE}"/>
              </a:ext>
            </a:extLst>
          </p:cNvPr>
          <p:cNvSpPr>
            <a:spLocks noChangeAspect="1"/>
          </p:cNvSpPr>
          <p:nvPr/>
        </p:nvSpPr>
        <p:spPr>
          <a:xfrm rot="2700000">
            <a:off x="9435636" y="101960"/>
            <a:ext cx="1069483" cy="1069483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0E38AA6B-4E4C-4A86-8028-B9A1C6334420}"/>
              </a:ext>
            </a:extLst>
          </p:cNvPr>
          <p:cNvSpPr>
            <a:spLocks noChangeAspect="1"/>
          </p:cNvSpPr>
          <p:nvPr/>
        </p:nvSpPr>
        <p:spPr>
          <a:xfrm rot="14400000">
            <a:off x="1557641" y="399746"/>
            <a:ext cx="630159" cy="63015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9C0366C-CE2D-4826-AD4E-4DB6CBD757DF}"/>
              </a:ext>
            </a:extLst>
          </p:cNvPr>
          <p:cNvGrpSpPr/>
          <p:nvPr/>
        </p:nvGrpSpPr>
        <p:grpSpPr>
          <a:xfrm rot="7904407">
            <a:off x="5438775" y="409943"/>
            <a:ext cx="685196" cy="660272"/>
            <a:chOff x="4266406" y="336614"/>
            <a:chExt cx="685196" cy="66027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7EB413E-5FCD-416A-8BFE-14788BA275DE}"/>
                </a:ext>
              </a:extLst>
            </p:cNvPr>
            <p:cNvSpPr/>
            <p:nvPr/>
          </p:nvSpPr>
          <p:spPr>
            <a:xfrm>
              <a:off x="4266406" y="581025"/>
              <a:ext cx="685196" cy="171450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AC0868A-BC84-4335-B8FE-082886A7706A}"/>
                </a:ext>
              </a:extLst>
            </p:cNvPr>
            <p:cNvSpPr/>
            <p:nvPr/>
          </p:nvSpPr>
          <p:spPr>
            <a:xfrm>
              <a:off x="4490186" y="336614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0D9C1C4-383B-4F6D-A60B-5DE30BB7D576}"/>
                </a:ext>
              </a:extLst>
            </p:cNvPr>
            <p:cNvSpPr/>
            <p:nvPr/>
          </p:nvSpPr>
          <p:spPr>
            <a:xfrm>
              <a:off x="4501421" y="781722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B13A928-0B76-4675-9807-E2A369888211}"/>
              </a:ext>
            </a:extLst>
          </p:cNvPr>
          <p:cNvSpPr/>
          <p:nvPr/>
        </p:nvSpPr>
        <p:spPr>
          <a:xfrm>
            <a:off x="7243781" y="3336282"/>
            <a:ext cx="4154121" cy="92718"/>
          </a:xfrm>
          <a:prstGeom prst="roundRect">
            <a:avLst>
              <a:gd name="adj" fmla="val 1105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B7C4D0-6A50-4A9D-ABAE-0D897B001BF6}"/>
              </a:ext>
            </a:extLst>
          </p:cNvPr>
          <p:cNvSpPr txBox="1"/>
          <p:nvPr/>
        </p:nvSpPr>
        <p:spPr>
          <a:xfrm rot="900000">
            <a:off x="1062790" y="305926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42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Content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440FCC-F1F4-461D-AF2F-558B0C803AC0}"/>
              </a:ext>
            </a:extLst>
          </p:cNvPr>
          <p:cNvSpPr txBox="1"/>
          <p:nvPr/>
        </p:nvSpPr>
        <p:spPr>
          <a:xfrm rot="900000">
            <a:off x="5043650" y="305870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noFill/>
                <a:latin typeface="Arial" panose="020B0604020202020204" pitchFamily="34" charset="0"/>
                <a:cs typeface="Arial" panose="020B0604020202020204" pitchFamily="34" charset="0"/>
              </a:rPr>
              <a:t>Content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5FD6B2-83CD-4FAD-9378-68592C388EA1}"/>
              </a:ext>
            </a:extLst>
          </p:cNvPr>
          <p:cNvSpPr txBox="1"/>
          <p:nvPr/>
        </p:nvSpPr>
        <p:spPr>
          <a:xfrm>
            <a:off x="3760250" y="1040333"/>
            <a:ext cx="4821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FF65A3"/>
                </a:solidFill>
                <a:latin typeface="#9Slide07 SVNBillo" panose="00000400000000000000" pitchFamily="2" charset="0"/>
              </a:rPr>
              <a:t>AI NHANH HƠN?</a:t>
            </a:r>
          </a:p>
        </p:txBody>
      </p:sp>
      <p:sp>
        <p:nvSpPr>
          <p:cNvPr id="15" name="Freeform: Shape 14">
            <a:hlinkClick r:id="rId2" action="ppaction://hlinksldjump"/>
            <a:extLst>
              <a:ext uri="{FF2B5EF4-FFF2-40B4-BE49-F238E27FC236}">
                <a16:creationId xmlns:a16="http://schemas.microsoft.com/office/drawing/2014/main" id="{CD3151EA-59AE-4B62-B920-0C118F3600A1}"/>
              </a:ext>
            </a:extLst>
          </p:cNvPr>
          <p:cNvSpPr/>
          <p:nvPr/>
        </p:nvSpPr>
        <p:spPr>
          <a:xfrm>
            <a:off x="11573238" y="454728"/>
            <a:ext cx="501102" cy="2601542"/>
          </a:xfrm>
          <a:custGeom>
            <a:avLst/>
            <a:gdLst>
              <a:gd name="connsiteX0" fmla="*/ 268950 w 501102"/>
              <a:gd name="connsiteY0" fmla="*/ 0 h 2601542"/>
              <a:gd name="connsiteX1" fmla="*/ 303800 w 501102"/>
              <a:gd name="connsiteY1" fmla="*/ 26741 h 2601542"/>
              <a:gd name="connsiteX2" fmla="*/ 493404 w 501102"/>
              <a:gd name="connsiteY2" fmla="*/ 355145 h 2601542"/>
              <a:gd name="connsiteX3" fmla="*/ 472397 w 501102"/>
              <a:gd name="connsiteY3" fmla="*/ 433546 h 2601542"/>
              <a:gd name="connsiteX4" fmla="*/ 393996 w 501102"/>
              <a:gd name="connsiteY4" fmla="*/ 412538 h 2601542"/>
              <a:gd name="connsiteX5" fmla="*/ 319408 w 501102"/>
              <a:gd name="connsiteY5" fmla="*/ 283348 h 2601542"/>
              <a:gd name="connsiteX6" fmla="*/ 319408 w 501102"/>
              <a:gd name="connsiteY6" fmla="*/ 2531433 h 2601542"/>
              <a:gd name="connsiteX7" fmla="*/ 249299 w 501102"/>
              <a:gd name="connsiteY7" fmla="*/ 2601542 h 2601542"/>
              <a:gd name="connsiteX8" fmla="*/ 179190 w 501102"/>
              <a:gd name="connsiteY8" fmla="*/ 2531433 h 2601542"/>
              <a:gd name="connsiteX9" fmla="*/ 179190 w 501102"/>
              <a:gd name="connsiteY9" fmla="*/ 287685 h 2601542"/>
              <a:gd name="connsiteX10" fmla="*/ 107106 w 501102"/>
              <a:gd name="connsiteY10" fmla="*/ 412538 h 2601542"/>
              <a:gd name="connsiteX11" fmla="*/ 28705 w 501102"/>
              <a:gd name="connsiteY11" fmla="*/ 433546 h 2601542"/>
              <a:gd name="connsiteX12" fmla="*/ 7698 w 501102"/>
              <a:gd name="connsiteY12" fmla="*/ 355145 h 2601542"/>
              <a:gd name="connsiteX13" fmla="*/ 197302 w 501102"/>
              <a:gd name="connsiteY13" fmla="*/ 26741 h 2601542"/>
              <a:gd name="connsiteX14" fmla="*/ 232152 w 501102"/>
              <a:gd name="connsiteY14" fmla="*/ 0 h 2601542"/>
              <a:gd name="connsiteX15" fmla="*/ 250551 w 501102"/>
              <a:gd name="connsiteY15" fmla="*/ 2422 h 2601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01102" h="2601542">
                <a:moveTo>
                  <a:pt x="268950" y="0"/>
                </a:moveTo>
                <a:cubicBezTo>
                  <a:pt x="283138" y="3802"/>
                  <a:pt x="295876" y="13016"/>
                  <a:pt x="303800" y="26741"/>
                </a:cubicBezTo>
                <a:lnTo>
                  <a:pt x="493404" y="355145"/>
                </a:lnTo>
                <a:cubicBezTo>
                  <a:pt x="509253" y="382596"/>
                  <a:pt x="499847" y="417697"/>
                  <a:pt x="472397" y="433546"/>
                </a:cubicBezTo>
                <a:cubicBezTo>
                  <a:pt x="444946" y="449394"/>
                  <a:pt x="409845" y="439989"/>
                  <a:pt x="393996" y="412538"/>
                </a:cubicBezTo>
                <a:lnTo>
                  <a:pt x="319408" y="283348"/>
                </a:lnTo>
                <a:lnTo>
                  <a:pt x="319408" y="2531433"/>
                </a:lnTo>
                <a:cubicBezTo>
                  <a:pt x="319408" y="2570153"/>
                  <a:pt x="288019" y="2601542"/>
                  <a:pt x="249299" y="2601542"/>
                </a:cubicBezTo>
                <a:cubicBezTo>
                  <a:pt x="210579" y="2601542"/>
                  <a:pt x="179190" y="2570153"/>
                  <a:pt x="179190" y="2531433"/>
                </a:cubicBezTo>
                <a:lnTo>
                  <a:pt x="179190" y="287685"/>
                </a:lnTo>
                <a:lnTo>
                  <a:pt x="107106" y="412538"/>
                </a:lnTo>
                <a:cubicBezTo>
                  <a:pt x="91257" y="439989"/>
                  <a:pt x="56156" y="449394"/>
                  <a:pt x="28705" y="433546"/>
                </a:cubicBezTo>
                <a:cubicBezTo>
                  <a:pt x="1255" y="417697"/>
                  <a:pt x="-8151" y="382596"/>
                  <a:pt x="7698" y="355145"/>
                </a:cubicBezTo>
                <a:lnTo>
                  <a:pt x="197302" y="26741"/>
                </a:lnTo>
                <a:cubicBezTo>
                  <a:pt x="205226" y="13016"/>
                  <a:pt x="217964" y="3802"/>
                  <a:pt x="232152" y="0"/>
                </a:cubicBezTo>
                <a:lnTo>
                  <a:pt x="250551" y="242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EB20393-CC64-4E23-9731-D2ADDD43C548}"/>
              </a:ext>
            </a:extLst>
          </p:cNvPr>
          <p:cNvSpPr/>
          <p:nvPr/>
        </p:nvSpPr>
        <p:spPr>
          <a:xfrm>
            <a:off x="8165160" y="1645326"/>
            <a:ext cx="3259019" cy="4309295"/>
          </a:xfrm>
          <a:prstGeom prst="roundRect">
            <a:avLst>
              <a:gd name="adj" fmla="val 9600"/>
            </a:avLst>
          </a:prstGeom>
          <a:solidFill>
            <a:schemeClr val="accent2"/>
          </a:solidFill>
          <a:ln w="57150">
            <a:solidFill>
              <a:schemeClr val="accent2">
                <a:lumMod val="50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9ADCEE5-9630-4DBD-B8D3-8DF5237207B4}"/>
              </a:ext>
            </a:extLst>
          </p:cNvPr>
          <p:cNvSpPr/>
          <p:nvPr/>
        </p:nvSpPr>
        <p:spPr>
          <a:xfrm>
            <a:off x="794099" y="1645326"/>
            <a:ext cx="3259019" cy="4309295"/>
          </a:xfrm>
          <a:prstGeom prst="roundRect">
            <a:avLst>
              <a:gd name="adj" fmla="val 9600"/>
            </a:avLst>
          </a:prstGeom>
          <a:solidFill>
            <a:schemeClr val="accent2"/>
          </a:solidFill>
          <a:ln w="57150">
            <a:solidFill>
              <a:schemeClr val="accent2">
                <a:lumMod val="50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!!5">
            <a:extLst>
              <a:ext uri="{FF2B5EF4-FFF2-40B4-BE49-F238E27FC236}">
                <a16:creationId xmlns:a16="http://schemas.microsoft.com/office/drawing/2014/main" id="{24F87FE6-EE21-4530-AA94-2C782A51CA8B}"/>
              </a:ext>
            </a:extLst>
          </p:cNvPr>
          <p:cNvSpPr/>
          <p:nvPr/>
        </p:nvSpPr>
        <p:spPr>
          <a:xfrm>
            <a:off x="8943628" y="-3409228"/>
            <a:ext cx="357188" cy="3223140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!!6">
            <a:extLst>
              <a:ext uri="{FF2B5EF4-FFF2-40B4-BE49-F238E27FC236}">
                <a16:creationId xmlns:a16="http://schemas.microsoft.com/office/drawing/2014/main" id="{FA185B11-69BD-437B-8565-F5D49FF93380}"/>
              </a:ext>
            </a:extLst>
          </p:cNvPr>
          <p:cNvSpPr/>
          <p:nvPr/>
        </p:nvSpPr>
        <p:spPr>
          <a:xfrm>
            <a:off x="10117634" y="-5025561"/>
            <a:ext cx="268360" cy="1619250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!!7">
            <a:extLst>
              <a:ext uri="{FF2B5EF4-FFF2-40B4-BE49-F238E27FC236}">
                <a16:creationId xmlns:a16="http://schemas.microsoft.com/office/drawing/2014/main" id="{F5A0A0F2-92DA-496B-854A-2724F9C3E09E}"/>
              </a:ext>
            </a:extLst>
          </p:cNvPr>
          <p:cNvSpPr/>
          <p:nvPr/>
        </p:nvSpPr>
        <p:spPr>
          <a:xfrm>
            <a:off x="11184507" y="-6142502"/>
            <a:ext cx="268360" cy="542926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!!3">
            <a:extLst>
              <a:ext uri="{FF2B5EF4-FFF2-40B4-BE49-F238E27FC236}">
                <a16:creationId xmlns:a16="http://schemas.microsoft.com/office/drawing/2014/main" id="{3260B8F7-49A1-4C8A-8272-A527B660EC82}"/>
              </a:ext>
            </a:extLst>
          </p:cNvPr>
          <p:cNvSpPr/>
          <p:nvPr/>
        </p:nvSpPr>
        <p:spPr>
          <a:xfrm flipH="1">
            <a:off x="2522241" y="-3409228"/>
            <a:ext cx="357188" cy="3223140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!!2">
            <a:extLst>
              <a:ext uri="{FF2B5EF4-FFF2-40B4-BE49-F238E27FC236}">
                <a16:creationId xmlns:a16="http://schemas.microsoft.com/office/drawing/2014/main" id="{1B8D173F-0A51-4374-9B2A-89F9F16D7880}"/>
              </a:ext>
            </a:extLst>
          </p:cNvPr>
          <p:cNvSpPr/>
          <p:nvPr/>
        </p:nvSpPr>
        <p:spPr>
          <a:xfrm flipH="1">
            <a:off x="1437063" y="-5025561"/>
            <a:ext cx="268360" cy="1619250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!!1">
            <a:extLst>
              <a:ext uri="{FF2B5EF4-FFF2-40B4-BE49-F238E27FC236}">
                <a16:creationId xmlns:a16="http://schemas.microsoft.com/office/drawing/2014/main" id="{8E758645-FC1C-430E-93A3-B556880F7A0C}"/>
              </a:ext>
            </a:extLst>
          </p:cNvPr>
          <p:cNvSpPr/>
          <p:nvPr/>
        </p:nvSpPr>
        <p:spPr>
          <a:xfrm flipH="1">
            <a:off x="370190" y="-6142502"/>
            <a:ext cx="268360" cy="542926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!!8">
            <a:extLst>
              <a:ext uri="{FF2B5EF4-FFF2-40B4-BE49-F238E27FC236}">
                <a16:creationId xmlns:a16="http://schemas.microsoft.com/office/drawing/2014/main" id="{F7209544-9861-4D21-B87E-55782AA9173B}"/>
              </a:ext>
            </a:extLst>
          </p:cNvPr>
          <p:cNvSpPr/>
          <p:nvPr/>
        </p:nvSpPr>
        <p:spPr>
          <a:xfrm>
            <a:off x="12860907" y="3111178"/>
            <a:ext cx="268360" cy="542926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!!9">
            <a:extLst>
              <a:ext uri="{FF2B5EF4-FFF2-40B4-BE49-F238E27FC236}">
                <a16:creationId xmlns:a16="http://schemas.microsoft.com/office/drawing/2014/main" id="{CE9217C2-D3E4-4972-AC8A-620B14108AE4}"/>
              </a:ext>
            </a:extLst>
          </p:cNvPr>
          <p:cNvSpPr/>
          <p:nvPr/>
        </p:nvSpPr>
        <p:spPr>
          <a:xfrm>
            <a:off x="13332622" y="3111178"/>
            <a:ext cx="268360" cy="542926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!!10">
            <a:extLst>
              <a:ext uri="{FF2B5EF4-FFF2-40B4-BE49-F238E27FC236}">
                <a16:creationId xmlns:a16="http://schemas.microsoft.com/office/drawing/2014/main" id="{E450D97F-1A3A-4325-A767-420528B5940B}"/>
              </a:ext>
            </a:extLst>
          </p:cNvPr>
          <p:cNvSpPr/>
          <p:nvPr/>
        </p:nvSpPr>
        <p:spPr>
          <a:xfrm>
            <a:off x="13804337" y="3111178"/>
            <a:ext cx="268360" cy="542926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10" descr="Math Icon - Download in Line Style">
            <a:extLst>
              <a:ext uri="{FF2B5EF4-FFF2-40B4-BE49-F238E27FC236}">
                <a16:creationId xmlns:a16="http://schemas.microsoft.com/office/drawing/2014/main" id="{DD242269-A3E8-4C10-953D-8F3B4ADA1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85129">
            <a:off x="10677860" y="5266221"/>
            <a:ext cx="1568468" cy="1568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Math Symbols - Math Icon Clipart - Large Size Png Image - PikPng">
            <a:extLst>
              <a:ext uri="{FF2B5EF4-FFF2-40B4-BE49-F238E27FC236}">
                <a16:creationId xmlns:a16="http://schemas.microsoft.com/office/drawing/2014/main" id="{670769BE-19ED-4CDE-B3DF-F348360019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6" t="72068" r="34207"/>
          <a:stretch/>
        </p:blipFill>
        <p:spPr bwMode="auto">
          <a:xfrm>
            <a:off x="477916" y="5190858"/>
            <a:ext cx="959147" cy="85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5">
            <a:extLst>
              <a:ext uri="{FF2B5EF4-FFF2-40B4-BE49-F238E27FC236}">
                <a16:creationId xmlns:a16="http://schemas.microsoft.com/office/drawing/2014/main" id="{A663F184-89CC-4175-A71C-7112AA4F7E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5846" y="3036921"/>
            <a:ext cx="2772034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rgbClr val="004274"/>
                </a:solidFill>
              </a:rPr>
              <a:t>của</a:t>
            </a:r>
            <a:r>
              <a:rPr lang="en-US" altLang="en-US" sz="3600" b="1" dirty="0">
                <a:solidFill>
                  <a:srgbClr val="004274"/>
                </a:solidFill>
              </a:rPr>
              <a:t> 10 </a:t>
            </a:r>
            <a:r>
              <a:rPr lang="en-US" altLang="en-US" sz="3600" b="1" dirty="0" err="1">
                <a:solidFill>
                  <a:srgbClr val="004274"/>
                </a:solidFill>
              </a:rPr>
              <a:t>quả</a:t>
            </a:r>
            <a:r>
              <a:rPr lang="en-US" altLang="en-US" sz="3600" b="1" dirty="0">
                <a:solidFill>
                  <a:srgbClr val="004274"/>
                </a:solidFill>
              </a:rPr>
              <a:t> cam </a:t>
            </a:r>
            <a:r>
              <a:rPr lang="en-US" altLang="en-US" sz="3600" b="1" dirty="0" err="1">
                <a:solidFill>
                  <a:srgbClr val="004274"/>
                </a:solidFill>
              </a:rPr>
              <a:t>là</a:t>
            </a:r>
            <a:r>
              <a:rPr lang="en-US" altLang="en-US" sz="3600" b="1" dirty="0">
                <a:solidFill>
                  <a:srgbClr val="004274"/>
                </a:solidFill>
              </a:rPr>
              <a:t> </a:t>
            </a:r>
            <a:r>
              <a:rPr lang="en-US" altLang="en-US" sz="3600" b="1" dirty="0" err="1">
                <a:solidFill>
                  <a:srgbClr val="004274"/>
                </a:solidFill>
              </a:rPr>
              <a:t>bao</a:t>
            </a:r>
            <a:r>
              <a:rPr lang="en-US" altLang="en-US" sz="3600" b="1" dirty="0">
                <a:solidFill>
                  <a:srgbClr val="004274"/>
                </a:solidFill>
              </a:rPr>
              <a:t> </a:t>
            </a:r>
            <a:r>
              <a:rPr lang="en-US" altLang="en-US" sz="3600" b="1" dirty="0" err="1">
                <a:solidFill>
                  <a:srgbClr val="004274"/>
                </a:solidFill>
              </a:rPr>
              <a:t>nhiêu</a:t>
            </a:r>
            <a:r>
              <a:rPr lang="en-US" altLang="en-US" sz="3600" b="1" dirty="0">
                <a:solidFill>
                  <a:srgbClr val="004274"/>
                </a:solidFill>
              </a:rPr>
              <a:t> </a:t>
            </a:r>
            <a:r>
              <a:rPr lang="en-US" altLang="en-US" sz="3600" b="1" dirty="0" err="1">
                <a:solidFill>
                  <a:srgbClr val="004274"/>
                </a:solidFill>
              </a:rPr>
              <a:t>quả</a:t>
            </a:r>
            <a:r>
              <a:rPr lang="en-US" altLang="en-US" sz="3600" b="1" dirty="0">
                <a:solidFill>
                  <a:srgbClr val="004274"/>
                </a:solidFill>
              </a:rPr>
              <a:t>?</a:t>
            </a:r>
          </a:p>
        </p:txBody>
      </p:sp>
      <p:sp>
        <p:nvSpPr>
          <p:cNvPr id="32" name="Text Box 6">
            <a:extLst>
              <a:ext uri="{FF2B5EF4-FFF2-40B4-BE49-F238E27FC236}">
                <a16:creationId xmlns:a16="http://schemas.microsoft.com/office/drawing/2014/main" id="{71CF44B2-2391-45AD-B425-BABD1752BF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0194" y="1810794"/>
            <a:ext cx="381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004274"/>
                </a:solidFill>
              </a:rPr>
              <a:t>2</a:t>
            </a:r>
          </a:p>
        </p:txBody>
      </p:sp>
      <p:sp>
        <p:nvSpPr>
          <p:cNvPr id="33" name="Text Box 7">
            <a:extLst>
              <a:ext uri="{FF2B5EF4-FFF2-40B4-BE49-F238E27FC236}">
                <a16:creationId xmlns:a16="http://schemas.microsoft.com/office/drawing/2014/main" id="{0311CF1B-B852-4CBB-93D3-B45B70FD1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0194" y="2331494"/>
            <a:ext cx="457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004274"/>
                </a:solidFill>
              </a:rPr>
              <a:t>5</a:t>
            </a:r>
          </a:p>
        </p:txBody>
      </p:sp>
      <p:sp>
        <p:nvSpPr>
          <p:cNvPr id="34" name="Line 8">
            <a:extLst>
              <a:ext uri="{FF2B5EF4-FFF2-40B4-BE49-F238E27FC236}">
                <a16:creationId xmlns:a16="http://schemas.microsoft.com/office/drawing/2014/main" id="{8FB71F79-4A92-463F-B6E1-1936B01FB5A0}"/>
              </a:ext>
            </a:extLst>
          </p:cNvPr>
          <p:cNvSpPr>
            <a:spLocks noChangeShapeType="1"/>
          </p:cNvSpPr>
          <p:nvPr/>
        </p:nvSpPr>
        <p:spPr bwMode="auto">
          <a:xfrm>
            <a:off x="2003994" y="2407694"/>
            <a:ext cx="533400" cy="0"/>
          </a:xfrm>
          <a:prstGeom prst="line">
            <a:avLst/>
          </a:prstGeom>
          <a:noFill/>
          <a:ln w="28575">
            <a:solidFill>
              <a:srgbClr val="00427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427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6" descr="Vector Orange Orenge - Orange Vector Png Clipart - Full Size Clipart  (#5247572) - PinClipart">
            <a:extLst>
              <a:ext uri="{FF2B5EF4-FFF2-40B4-BE49-F238E27FC236}">
                <a16:creationId xmlns:a16="http://schemas.microsoft.com/office/drawing/2014/main" id="{6C3782F8-B16C-40B8-8B3A-CCB8B98B5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355" y="2937981"/>
            <a:ext cx="3761619" cy="3071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3D41B232-9C66-4154-B6F0-814082064442}"/>
              </a:ext>
            </a:extLst>
          </p:cNvPr>
          <p:cNvSpPr txBox="1"/>
          <p:nvPr/>
        </p:nvSpPr>
        <p:spPr>
          <a:xfrm>
            <a:off x="8921795" y="3147270"/>
            <a:ext cx="3349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 quả </a:t>
            </a:r>
            <a:endParaRPr lang="en-US" sz="5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1534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1" grpId="0"/>
      <p:bldP spid="32" grpId="0"/>
      <p:bldP spid="33" grpId="0"/>
      <p:bldP spid="4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:a16="http://schemas.microsoft.com/office/drawing/2014/main" id="{AE564741-5F73-4244-B834-662F8B4DE2F1}"/>
              </a:ext>
            </a:extLst>
          </p:cNvPr>
          <p:cNvSpPr/>
          <p:nvPr/>
        </p:nvSpPr>
        <p:spPr>
          <a:xfrm>
            <a:off x="461119" y="714827"/>
            <a:ext cx="11327172" cy="5428343"/>
          </a:xfrm>
          <a:prstGeom prst="roundRect">
            <a:avLst>
              <a:gd name="adj" fmla="val 4902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0CE9F4D-4046-4EB3-8E03-B58F2AA641FF}"/>
              </a:ext>
            </a:extLst>
          </p:cNvPr>
          <p:cNvSpPr/>
          <p:nvPr/>
        </p:nvSpPr>
        <p:spPr>
          <a:xfrm>
            <a:off x="5838517" y="714828"/>
            <a:ext cx="514965" cy="54283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7731A0B-DD36-44FD-AC47-8C96DD657907}"/>
              </a:ext>
            </a:extLst>
          </p:cNvPr>
          <p:cNvSpPr/>
          <p:nvPr/>
        </p:nvSpPr>
        <p:spPr>
          <a:xfrm>
            <a:off x="1872721" y="714829"/>
            <a:ext cx="514965" cy="54283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03D384EC-ED13-4E2C-B46B-B6D31C6662AE}"/>
              </a:ext>
            </a:extLst>
          </p:cNvPr>
          <p:cNvSpPr>
            <a:spLocks noChangeAspect="1"/>
          </p:cNvSpPr>
          <p:nvPr/>
        </p:nvSpPr>
        <p:spPr>
          <a:xfrm rot="2700000">
            <a:off x="9435636" y="101960"/>
            <a:ext cx="1069483" cy="1069483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0E38AA6B-4E4C-4A86-8028-B9A1C6334420}"/>
              </a:ext>
            </a:extLst>
          </p:cNvPr>
          <p:cNvSpPr>
            <a:spLocks noChangeAspect="1"/>
          </p:cNvSpPr>
          <p:nvPr/>
        </p:nvSpPr>
        <p:spPr>
          <a:xfrm rot="14400000">
            <a:off x="1557641" y="399746"/>
            <a:ext cx="630159" cy="63015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9C0366C-CE2D-4826-AD4E-4DB6CBD757DF}"/>
              </a:ext>
            </a:extLst>
          </p:cNvPr>
          <p:cNvGrpSpPr/>
          <p:nvPr/>
        </p:nvGrpSpPr>
        <p:grpSpPr>
          <a:xfrm rot="7904407">
            <a:off x="5438775" y="409943"/>
            <a:ext cx="685196" cy="660272"/>
            <a:chOff x="4266406" y="336614"/>
            <a:chExt cx="685196" cy="66027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7EB413E-5FCD-416A-8BFE-14788BA275DE}"/>
                </a:ext>
              </a:extLst>
            </p:cNvPr>
            <p:cNvSpPr/>
            <p:nvPr/>
          </p:nvSpPr>
          <p:spPr>
            <a:xfrm>
              <a:off x="4266406" y="581025"/>
              <a:ext cx="685196" cy="171450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AC0868A-BC84-4335-B8FE-082886A7706A}"/>
                </a:ext>
              </a:extLst>
            </p:cNvPr>
            <p:cNvSpPr/>
            <p:nvPr/>
          </p:nvSpPr>
          <p:spPr>
            <a:xfrm>
              <a:off x="4490186" y="336614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0D9C1C4-383B-4F6D-A60B-5DE30BB7D576}"/>
                </a:ext>
              </a:extLst>
            </p:cNvPr>
            <p:cNvSpPr/>
            <p:nvPr/>
          </p:nvSpPr>
          <p:spPr>
            <a:xfrm>
              <a:off x="4501421" y="781722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B13A928-0B76-4675-9807-E2A369888211}"/>
              </a:ext>
            </a:extLst>
          </p:cNvPr>
          <p:cNvSpPr/>
          <p:nvPr/>
        </p:nvSpPr>
        <p:spPr>
          <a:xfrm>
            <a:off x="7243781" y="3336282"/>
            <a:ext cx="4154121" cy="92718"/>
          </a:xfrm>
          <a:prstGeom prst="roundRect">
            <a:avLst>
              <a:gd name="adj" fmla="val 1105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B7C4D0-6A50-4A9D-ABAE-0D897B001BF6}"/>
              </a:ext>
            </a:extLst>
          </p:cNvPr>
          <p:cNvSpPr txBox="1"/>
          <p:nvPr/>
        </p:nvSpPr>
        <p:spPr>
          <a:xfrm rot="900000">
            <a:off x="1062790" y="305926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42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Content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440FCC-F1F4-461D-AF2F-558B0C803AC0}"/>
              </a:ext>
            </a:extLst>
          </p:cNvPr>
          <p:cNvSpPr txBox="1"/>
          <p:nvPr/>
        </p:nvSpPr>
        <p:spPr>
          <a:xfrm rot="900000">
            <a:off x="5043650" y="305870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noFill/>
                <a:latin typeface="Arial" panose="020B0604020202020204" pitchFamily="34" charset="0"/>
                <a:cs typeface="Arial" panose="020B0604020202020204" pitchFamily="34" charset="0"/>
              </a:rPr>
              <a:t>Content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5FD6B2-83CD-4FAD-9378-68592C388EA1}"/>
              </a:ext>
            </a:extLst>
          </p:cNvPr>
          <p:cNvSpPr txBox="1"/>
          <p:nvPr/>
        </p:nvSpPr>
        <p:spPr>
          <a:xfrm>
            <a:off x="3911060" y="1077255"/>
            <a:ext cx="45282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65A3"/>
                </a:solidFill>
                <a:latin typeface="#9Slide07 SVNBillo" panose="00000400000000000000" pitchFamily="2" charset="0"/>
              </a:rPr>
              <a:t>AI NHANH HƠN?</a:t>
            </a:r>
          </a:p>
        </p:txBody>
      </p:sp>
      <p:sp>
        <p:nvSpPr>
          <p:cNvPr id="15" name="Freeform: Shape 14">
            <a:hlinkClick r:id="rId2" action="ppaction://hlinksldjump"/>
            <a:extLst>
              <a:ext uri="{FF2B5EF4-FFF2-40B4-BE49-F238E27FC236}">
                <a16:creationId xmlns:a16="http://schemas.microsoft.com/office/drawing/2014/main" id="{CD3151EA-59AE-4B62-B920-0C118F3600A1}"/>
              </a:ext>
            </a:extLst>
          </p:cNvPr>
          <p:cNvSpPr/>
          <p:nvPr/>
        </p:nvSpPr>
        <p:spPr>
          <a:xfrm>
            <a:off x="11573238" y="454728"/>
            <a:ext cx="501102" cy="2601542"/>
          </a:xfrm>
          <a:custGeom>
            <a:avLst/>
            <a:gdLst>
              <a:gd name="connsiteX0" fmla="*/ 268950 w 501102"/>
              <a:gd name="connsiteY0" fmla="*/ 0 h 2601542"/>
              <a:gd name="connsiteX1" fmla="*/ 303800 w 501102"/>
              <a:gd name="connsiteY1" fmla="*/ 26741 h 2601542"/>
              <a:gd name="connsiteX2" fmla="*/ 493404 w 501102"/>
              <a:gd name="connsiteY2" fmla="*/ 355145 h 2601542"/>
              <a:gd name="connsiteX3" fmla="*/ 472397 w 501102"/>
              <a:gd name="connsiteY3" fmla="*/ 433546 h 2601542"/>
              <a:gd name="connsiteX4" fmla="*/ 393996 w 501102"/>
              <a:gd name="connsiteY4" fmla="*/ 412538 h 2601542"/>
              <a:gd name="connsiteX5" fmla="*/ 319408 w 501102"/>
              <a:gd name="connsiteY5" fmla="*/ 283348 h 2601542"/>
              <a:gd name="connsiteX6" fmla="*/ 319408 w 501102"/>
              <a:gd name="connsiteY6" fmla="*/ 2531433 h 2601542"/>
              <a:gd name="connsiteX7" fmla="*/ 249299 w 501102"/>
              <a:gd name="connsiteY7" fmla="*/ 2601542 h 2601542"/>
              <a:gd name="connsiteX8" fmla="*/ 179190 w 501102"/>
              <a:gd name="connsiteY8" fmla="*/ 2531433 h 2601542"/>
              <a:gd name="connsiteX9" fmla="*/ 179190 w 501102"/>
              <a:gd name="connsiteY9" fmla="*/ 287685 h 2601542"/>
              <a:gd name="connsiteX10" fmla="*/ 107106 w 501102"/>
              <a:gd name="connsiteY10" fmla="*/ 412538 h 2601542"/>
              <a:gd name="connsiteX11" fmla="*/ 28705 w 501102"/>
              <a:gd name="connsiteY11" fmla="*/ 433546 h 2601542"/>
              <a:gd name="connsiteX12" fmla="*/ 7698 w 501102"/>
              <a:gd name="connsiteY12" fmla="*/ 355145 h 2601542"/>
              <a:gd name="connsiteX13" fmla="*/ 197302 w 501102"/>
              <a:gd name="connsiteY13" fmla="*/ 26741 h 2601542"/>
              <a:gd name="connsiteX14" fmla="*/ 232152 w 501102"/>
              <a:gd name="connsiteY14" fmla="*/ 0 h 2601542"/>
              <a:gd name="connsiteX15" fmla="*/ 250551 w 501102"/>
              <a:gd name="connsiteY15" fmla="*/ 2422 h 2601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01102" h="2601542">
                <a:moveTo>
                  <a:pt x="268950" y="0"/>
                </a:moveTo>
                <a:cubicBezTo>
                  <a:pt x="283138" y="3802"/>
                  <a:pt x="295876" y="13016"/>
                  <a:pt x="303800" y="26741"/>
                </a:cubicBezTo>
                <a:lnTo>
                  <a:pt x="493404" y="355145"/>
                </a:lnTo>
                <a:cubicBezTo>
                  <a:pt x="509253" y="382596"/>
                  <a:pt x="499847" y="417697"/>
                  <a:pt x="472397" y="433546"/>
                </a:cubicBezTo>
                <a:cubicBezTo>
                  <a:pt x="444946" y="449394"/>
                  <a:pt x="409845" y="439989"/>
                  <a:pt x="393996" y="412538"/>
                </a:cubicBezTo>
                <a:lnTo>
                  <a:pt x="319408" y="283348"/>
                </a:lnTo>
                <a:lnTo>
                  <a:pt x="319408" y="2531433"/>
                </a:lnTo>
                <a:cubicBezTo>
                  <a:pt x="319408" y="2570153"/>
                  <a:pt x="288019" y="2601542"/>
                  <a:pt x="249299" y="2601542"/>
                </a:cubicBezTo>
                <a:cubicBezTo>
                  <a:pt x="210579" y="2601542"/>
                  <a:pt x="179190" y="2570153"/>
                  <a:pt x="179190" y="2531433"/>
                </a:cubicBezTo>
                <a:lnTo>
                  <a:pt x="179190" y="287685"/>
                </a:lnTo>
                <a:lnTo>
                  <a:pt x="107106" y="412538"/>
                </a:lnTo>
                <a:cubicBezTo>
                  <a:pt x="91257" y="439989"/>
                  <a:pt x="56156" y="449394"/>
                  <a:pt x="28705" y="433546"/>
                </a:cubicBezTo>
                <a:cubicBezTo>
                  <a:pt x="1255" y="417697"/>
                  <a:pt x="-8151" y="382596"/>
                  <a:pt x="7698" y="355145"/>
                </a:cubicBezTo>
                <a:lnTo>
                  <a:pt x="197302" y="26741"/>
                </a:lnTo>
                <a:cubicBezTo>
                  <a:pt x="205226" y="13016"/>
                  <a:pt x="217964" y="3802"/>
                  <a:pt x="232152" y="0"/>
                </a:cubicBezTo>
                <a:lnTo>
                  <a:pt x="250551" y="242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EB20393-CC64-4E23-9731-D2ADDD43C548}"/>
              </a:ext>
            </a:extLst>
          </p:cNvPr>
          <p:cNvSpPr/>
          <p:nvPr/>
        </p:nvSpPr>
        <p:spPr>
          <a:xfrm>
            <a:off x="8165160" y="1645326"/>
            <a:ext cx="3259019" cy="4309295"/>
          </a:xfrm>
          <a:prstGeom prst="roundRect">
            <a:avLst>
              <a:gd name="adj" fmla="val 9600"/>
            </a:avLst>
          </a:prstGeom>
          <a:solidFill>
            <a:schemeClr val="accent2"/>
          </a:solidFill>
          <a:ln w="57150">
            <a:solidFill>
              <a:schemeClr val="accent2">
                <a:lumMod val="50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9ADCEE5-9630-4DBD-B8D3-8DF5237207B4}"/>
              </a:ext>
            </a:extLst>
          </p:cNvPr>
          <p:cNvSpPr/>
          <p:nvPr/>
        </p:nvSpPr>
        <p:spPr>
          <a:xfrm>
            <a:off x="794099" y="1645326"/>
            <a:ext cx="3259019" cy="4309295"/>
          </a:xfrm>
          <a:prstGeom prst="roundRect">
            <a:avLst>
              <a:gd name="adj" fmla="val 9600"/>
            </a:avLst>
          </a:prstGeom>
          <a:solidFill>
            <a:schemeClr val="accent2"/>
          </a:solidFill>
          <a:ln w="57150">
            <a:solidFill>
              <a:schemeClr val="accent2">
                <a:lumMod val="50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!!5">
            <a:extLst>
              <a:ext uri="{FF2B5EF4-FFF2-40B4-BE49-F238E27FC236}">
                <a16:creationId xmlns:a16="http://schemas.microsoft.com/office/drawing/2014/main" id="{24F87FE6-EE21-4530-AA94-2C782A51CA8B}"/>
              </a:ext>
            </a:extLst>
          </p:cNvPr>
          <p:cNvSpPr/>
          <p:nvPr/>
        </p:nvSpPr>
        <p:spPr>
          <a:xfrm>
            <a:off x="8943628" y="-3409228"/>
            <a:ext cx="357188" cy="3223140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!!6">
            <a:extLst>
              <a:ext uri="{FF2B5EF4-FFF2-40B4-BE49-F238E27FC236}">
                <a16:creationId xmlns:a16="http://schemas.microsoft.com/office/drawing/2014/main" id="{FA185B11-69BD-437B-8565-F5D49FF93380}"/>
              </a:ext>
            </a:extLst>
          </p:cNvPr>
          <p:cNvSpPr/>
          <p:nvPr/>
        </p:nvSpPr>
        <p:spPr>
          <a:xfrm>
            <a:off x="10117634" y="-5025561"/>
            <a:ext cx="268360" cy="1619250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!!7">
            <a:extLst>
              <a:ext uri="{FF2B5EF4-FFF2-40B4-BE49-F238E27FC236}">
                <a16:creationId xmlns:a16="http://schemas.microsoft.com/office/drawing/2014/main" id="{F5A0A0F2-92DA-496B-854A-2724F9C3E09E}"/>
              </a:ext>
            </a:extLst>
          </p:cNvPr>
          <p:cNvSpPr/>
          <p:nvPr/>
        </p:nvSpPr>
        <p:spPr>
          <a:xfrm>
            <a:off x="11184507" y="-6142502"/>
            <a:ext cx="268360" cy="542926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!!3">
            <a:extLst>
              <a:ext uri="{FF2B5EF4-FFF2-40B4-BE49-F238E27FC236}">
                <a16:creationId xmlns:a16="http://schemas.microsoft.com/office/drawing/2014/main" id="{3260B8F7-49A1-4C8A-8272-A527B660EC82}"/>
              </a:ext>
            </a:extLst>
          </p:cNvPr>
          <p:cNvSpPr/>
          <p:nvPr/>
        </p:nvSpPr>
        <p:spPr>
          <a:xfrm flipH="1">
            <a:off x="2522241" y="-3409228"/>
            <a:ext cx="357188" cy="3223140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!!2">
            <a:extLst>
              <a:ext uri="{FF2B5EF4-FFF2-40B4-BE49-F238E27FC236}">
                <a16:creationId xmlns:a16="http://schemas.microsoft.com/office/drawing/2014/main" id="{1B8D173F-0A51-4374-9B2A-89F9F16D7880}"/>
              </a:ext>
            </a:extLst>
          </p:cNvPr>
          <p:cNvSpPr/>
          <p:nvPr/>
        </p:nvSpPr>
        <p:spPr>
          <a:xfrm flipH="1">
            <a:off x="1437063" y="-5025561"/>
            <a:ext cx="268360" cy="1619250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!!1">
            <a:extLst>
              <a:ext uri="{FF2B5EF4-FFF2-40B4-BE49-F238E27FC236}">
                <a16:creationId xmlns:a16="http://schemas.microsoft.com/office/drawing/2014/main" id="{8E758645-FC1C-430E-93A3-B556880F7A0C}"/>
              </a:ext>
            </a:extLst>
          </p:cNvPr>
          <p:cNvSpPr/>
          <p:nvPr/>
        </p:nvSpPr>
        <p:spPr>
          <a:xfrm flipH="1">
            <a:off x="370190" y="-6142502"/>
            <a:ext cx="268360" cy="542926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!!8">
            <a:extLst>
              <a:ext uri="{FF2B5EF4-FFF2-40B4-BE49-F238E27FC236}">
                <a16:creationId xmlns:a16="http://schemas.microsoft.com/office/drawing/2014/main" id="{F7209544-9861-4D21-B87E-55782AA9173B}"/>
              </a:ext>
            </a:extLst>
          </p:cNvPr>
          <p:cNvSpPr/>
          <p:nvPr/>
        </p:nvSpPr>
        <p:spPr>
          <a:xfrm>
            <a:off x="12860907" y="3111178"/>
            <a:ext cx="268360" cy="542926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!!9">
            <a:extLst>
              <a:ext uri="{FF2B5EF4-FFF2-40B4-BE49-F238E27FC236}">
                <a16:creationId xmlns:a16="http://schemas.microsoft.com/office/drawing/2014/main" id="{CE9217C2-D3E4-4972-AC8A-620B14108AE4}"/>
              </a:ext>
            </a:extLst>
          </p:cNvPr>
          <p:cNvSpPr/>
          <p:nvPr/>
        </p:nvSpPr>
        <p:spPr>
          <a:xfrm>
            <a:off x="13332622" y="3111178"/>
            <a:ext cx="268360" cy="542926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!!10">
            <a:extLst>
              <a:ext uri="{FF2B5EF4-FFF2-40B4-BE49-F238E27FC236}">
                <a16:creationId xmlns:a16="http://schemas.microsoft.com/office/drawing/2014/main" id="{E450D97F-1A3A-4325-A767-420528B5940B}"/>
              </a:ext>
            </a:extLst>
          </p:cNvPr>
          <p:cNvSpPr/>
          <p:nvPr/>
        </p:nvSpPr>
        <p:spPr>
          <a:xfrm>
            <a:off x="13804337" y="3111178"/>
            <a:ext cx="268360" cy="542926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10" descr="Math Icon - Download in Line Style">
            <a:extLst>
              <a:ext uri="{FF2B5EF4-FFF2-40B4-BE49-F238E27FC236}">
                <a16:creationId xmlns:a16="http://schemas.microsoft.com/office/drawing/2014/main" id="{DD242269-A3E8-4C10-953D-8F3B4ADA1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85129">
            <a:off x="10677860" y="5266221"/>
            <a:ext cx="1568468" cy="1568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Math Symbols - Math Icon Clipart - Large Size Png Image - PikPng">
            <a:extLst>
              <a:ext uri="{FF2B5EF4-FFF2-40B4-BE49-F238E27FC236}">
                <a16:creationId xmlns:a16="http://schemas.microsoft.com/office/drawing/2014/main" id="{670769BE-19ED-4CDE-B3DF-F348360019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6" t="72068" r="34207"/>
          <a:stretch/>
        </p:blipFill>
        <p:spPr bwMode="auto">
          <a:xfrm>
            <a:off x="477916" y="5190858"/>
            <a:ext cx="959147" cy="85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5">
            <a:extLst>
              <a:ext uri="{FF2B5EF4-FFF2-40B4-BE49-F238E27FC236}">
                <a16:creationId xmlns:a16="http://schemas.microsoft.com/office/drawing/2014/main" id="{A663F184-89CC-4175-A71C-7112AA4F7E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8973" y="2977607"/>
            <a:ext cx="2748273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rgbClr val="004274"/>
                </a:solidFill>
              </a:rPr>
              <a:t>của</a:t>
            </a:r>
            <a:r>
              <a:rPr lang="en-US" altLang="en-US" sz="3600" b="1" dirty="0">
                <a:solidFill>
                  <a:srgbClr val="004274"/>
                </a:solidFill>
              </a:rPr>
              <a:t> 1 </a:t>
            </a:r>
            <a:r>
              <a:rPr lang="en-US" altLang="en-US" sz="3600" b="1" dirty="0" err="1">
                <a:solidFill>
                  <a:srgbClr val="004274"/>
                </a:solidFill>
              </a:rPr>
              <a:t>tá</a:t>
            </a:r>
            <a:r>
              <a:rPr lang="en-US" altLang="en-US" sz="3600" b="1" dirty="0">
                <a:solidFill>
                  <a:srgbClr val="004274"/>
                </a:solidFill>
              </a:rPr>
              <a:t> </a:t>
            </a:r>
            <a:r>
              <a:rPr lang="en-US" altLang="en-US" sz="3600" b="1" dirty="0" err="1">
                <a:solidFill>
                  <a:srgbClr val="004274"/>
                </a:solidFill>
              </a:rPr>
              <a:t>bút</a:t>
            </a:r>
            <a:r>
              <a:rPr lang="en-US" altLang="en-US" sz="3600" b="1" dirty="0">
                <a:solidFill>
                  <a:srgbClr val="004274"/>
                </a:solidFill>
              </a:rPr>
              <a:t> </a:t>
            </a:r>
            <a:r>
              <a:rPr lang="en-US" altLang="en-US" sz="3600" b="1" dirty="0" err="1">
                <a:solidFill>
                  <a:srgbClr val="004274"/>
                </a:solidFill>
              </a:rPr>
              <a:t>chì</a:t>
            </a:r>
            <a:r>
              <a:rPr lang="en-US" altLang="en-US" sz="3600" b="1" dirty="0">
                <a:solidFill>
                  <a:srgbClr val="004274"/>
                </a:solidFill>
              </a:rPr>
              <a:t> </a:t>
            </a:r>
            <a:r>
              <a:rPr lang="en-US" altLang="en-US" sz="3600" b="1" dirty="0" err="1">
                <a:solidFill>
                  <a:srgbClr val="004274"/>
                </a:solidFill>
              </a:rPr>
              <a:t>là</a:t>
            </a:r>
            <a:r>
              <a:rPr lang="en-US" altLang="en-US" sz="3600" b="1" dirty="0">
                <a:solidFill>
                  <a:srgbClr val="004274"/>
                </a:solidFill>
              </a:rPr>
              <a:t> </a:t>
            </a:r>
            <a:r>
              <a:rPr lang="en-US" altLang="en-US" sz="3600" b="1" dirty="0" err="1">
                <a:solidFill>
                  <a:srgbClr val="004274"/>
                </a:solidFill>
              </a:rPr>
              <a:t>bao</a:t>
            </a:r>
            <a:r>
              <a:rPr lang="en-US" altLang="en-US" sz="3600" b="1" dirty="0">
                <a:solidFill>
                  <a:srgbClr val="004274"/>
                </a:solidFill>
              </a:rPr>
              <a:t> </a:t>
            </a:r>
            <a:r>
              <a:rPr lang="en-US" altLang="en-US" sz="3600" b="1" dirty="0" err="1">
                <a:solidFill>
                  <a:srgbClr val="004274"/>
                </a:solidFill>
              </a:rPr>
              <a:t>nhiêu</a:t>
            </a:r>
            <a:r>
              <a:rPr lang="en-US" altLang="en-US" sz="3600" b="1" dirty="0">
                <a:solidFill>
                  <a:srgbClr val="004274"/>
                </a:solidFill>
              </a:rPr>
              <a:t> </a:t>
            </a:r>
            <a:r>
              <a:rPr lang="en-US" altLang="en-US" sz="3600" b="1" dirty="0" err="1">
                <a:solidFill>
                  <a:srgbClr val="004274"/>
                </a:solidFill>
              </a:rPr>
              <a:t>cây</a:t>
            </a:r>
            <a:r>
              <a:rPr lang="en-US" altLang="en-US" sz="3600" b="1" dirty="0">
                <a:solidFill>
                  <a:srgbClr val="004274"/>
                </a:solidFill>
              </a:rPr>
              <a:t> </a:t>
            </a:r>
            <a:r>
              <a:rPr lang="en-US" altLang="en-US" sz="3600" b="1" dirty="0" err="1">
                <a:solidFill>
                  <a:srgbClr val="004274"/>
                </a:solidFill>
              </a:rPr>
              <a:t>bút</a:t>
            </a:r>
            <a:r>
              <a:rPr lang="en-US" altLang="en-US" sz="3600" b="1" dirty="0">
                <a:solidFill>
                  <a:srgbClr val="004274"/>
                </a:solidFill>
              </a:rPr>
              <a:t> </a:t>
            </a:r>
            <a:r>
              <a:rPr lang="en-US" altLang="en-US" sz="3600" b="1" dirty="0" err="1">
                <a:solidFill>
                  <a:srgbClr val="004274"/>
                </a:solidFill>
              </a:rPr>
              <a:t>chì</a:t>
            </a:r>
            <a:r>
              <a:rPr lang="en-US" altLang="en-US" sz="3600" b="1" dirty="0">
                <a:solidFill>
                  <a:srgbClr val="004274"/>
                </a:solidFill>
              </a:rPr>
              <a:t>?</a:t>
            </a:r>
          </a:p>
        </p:txBody>
      </p:sp>
      <p:sp>
        <p:nvSpPr>
          <p:cNvPr id="32" name="Text Box 6">
            <a:extLst>
              <a:ext uri="{FF2B5EF4-FFF2-40B4-BE49-F238E27FC236}">
                <a16:creationId xmlns:a16="http://schemas.microsoft.com/office/drawing/2014/main" id="{71CF44B2-2391-45AD-B425-BABD1752BF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0194" y="1810794"/>
            <a:ext cx="381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004274"/>
                </a:solidFill>
              </a:rPr>
              <a:t>3</a:t>
            </a:r>
          </a:p>
        </p:txBody>
      </p:sp>
      <p:sp>
        <p:nvSpPr>
          <p:cNvPr id="33" name="Text Box 7">
            <a:extLst>
              <a:ext uri="{FF2B5EF4-FFF2-40B4-BE49-F238E27FC236}">
                <a16:creationId xmlns:a16="http://schemas.microsoft.com/office/drawing/2014/main" id="{0311CF1B-B852-4CBB-93D3-B45B70FD1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0194" y="2331494"/>
            <a:ext cx="457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004274"/>
                </a:solidFill>
              </a:rPr>
              <a:t>4</a:t>
            </a:r>
          </a:p>
        </p:txBody>
      </p:sp>
      <p:sp>
        <p:nvSpPr>
          <p:cNvPr id="34" name="Line 8">
            <a:extLst>
              <a:ext uri="{FF2B5EF4-FFF2-40B4-BE49-F238E27FC236}">
                <a16:creationId xmlns:a16="http://schemas.microsoft.com/office/drawing/2014/main" id="{8FB71F79-4A92-463F-B6E1-1936B01FB5A0}"/>
              </a:ext>
            </a:extLst>
          </p:cNvPr>
          <p:cNvSpPr>
            <a:spLocks noChangeShapeType="1"/>
          </p:cNvSpPr>
          <p:nvPr/>
        </p:nvSpPr>
        <p:spPr bwMode="auto">
          <a:xfrm>
            <a:off x="2003994" y="2407694"/>
            <a:ext cx="533400" cy="0"/>
          </a:xfrm>
          <a:prstGeom prst="line">
            <a:avLst/>
          </a:prstGeom>
          <a:noFill/>
          <a:ln w="28575">
            <a:solidFill>
              <a:srgbClr val="00427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427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D41B232-9C66-4154-B6F0-814082064442}"/>
              </a:ext>
            </a:extLst>
          </p:cNvPr>
          <p:cNvSpPr txBox="1"/>
          <p:nvPr/>
        </p:nvSpPr>
        <p:spPr>
          <a:xfrm>
            <a:off x="8661815" y="2829074"/>
            <a:ext cx="233202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314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314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314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314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kumimoji="0" lang="en-US" altLang="en-US" sz="5400" b="1" i="0" u="none" strike="noStrike" kern="1200" cap="none" spc="0" normalizeH="0" noProof="0" dirty="0">
                <a:ln>
                  <a:noFill/>
                </a:ln>
                <a:solidFill>
                  <a:srgbClr val="D314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D314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chì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314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5400" dirty="0">
              <a:solidFill>
                <a:srgbClr val="D314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" name="Google Shape;19;p2">
            <a:extLst>
              <a:ext uri="{FF2B5EF4-FFF2-40B4-BE49-F238E27FC236}">
                <a16:creationId xmlns:a16="http://schemas.microsoft.com/office/drawing/2014/main" id="{C3E30CD5-3131-476E-A583-FAB65856154A}"/>
              </a:ext>
            </a:extLst>
          </p:cNvPr>
          <p:cNvGrpSpPr/>
          <p:nvPr/>
        </p:nvGrpSpPr>
        <p:grpSpPr>
          <a:xfrm>
            <a:off x="4598318" y="2067972"/>
            <a:ext cx="987611" cy="4012926"/>
            <a:chOff x="8286350" y="2240498"/>
            <a:chExt cx="957493" cy="4380603"/>
          </a:xfrm>
        </p:grpSpPr>
        <p:sp>
          <p:nvSpPr>
            <p:cNvPr id="36" name="Google Shape;20;p2">
              <a:extLst>
                <a:ext uri="{FF2B5EF4-FFF2-40B4-BE49-F238E27FC236}">
                  <a16:creationId xmlns:a16="http://schemas.microsoft.com/office/drawing/2014/main" id="{A9D102FE-54C0-413F-BE2E-FECDC12B895F}"/>
                </a:ext>
              </a:extLst>
            </p:cNvPr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37" name="Google Shape;21;p2">
              <a:extLst>
                <a:ext uri="{FF2B5EF4-FFF2-40B4-BE49-F238E27FC236}">
                  <a16:creationId xmlns:a16="http://schemas.microsoft.com/office/drawing/2014/main" id="{28AC32CE-A3E5-4E25-92C2-2D3D8829F83F}"/>
                </a:ext>
              </a:extLst>
            </p:cNvPr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38" name="Google Shape;22;p2">
              <a:extLst>
                <a:ext uri="{FF2B5EF4-FFF2-40B4-BE49-F238E27FC236}">
                  <a16:creationId xmlns:a16="http://schemas.microsoft.com/office/drawing/2014/main" id="{7AC380BD-421B-4154-8EC7-E61E3C4C2C8C}"/>
                </a:ext>
              </a:extLst>
            </p:cNvPr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39" name="Google Shape;23;p2">
              <a:extLst>
                <a:ext uri="{FF2B5EF4-FFF2-40B4-BE49-F238E27FC236}">
                  <a16:creationId xmlns:a16="http://schemas.microsoft.com/office/drawing/2014/main" id="{B6E42927-4724-43F8-8CF7-9558562B82DE}"/>
                </a:ext>
              </a:extLst>
            </p:cNvPr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0" name="Google Shape;24;p2">
              <a:extLst>
                <a:ext uri="{FF2B5EF4-FFF2-40B4-BE49-F238E27FC236}">
                  <a16:creationId xmlns:a16="http://schemas.microsoft.com/office/drawing/2014/main" id="{AAA0B542-B4E3-44A0-91F7-AFA092DFF2BD}"/>
                </a:ext>
              </a:extLst>
            </p:cNvPr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2" name="Google Shape;25;p2">
              <a:extLst>
                <a:ext uri="{FF2B5EF4-FFF2-40B4-BE49-F238E27FC236}">
                  <a16:creationId xmlns:a16="http://schemas.microsoft.com/office/drawing/2014/main" id="{66EFD900-0219-417F-839E-35F2F14F248A}"/>
                </a:ext>
              </a:extLst>
            </p:cNvPr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3" name="Google Shape;26;p2">
              <a:extLst>
                <a:ext uri="{FF2B5EF4-FFF2-40B4-BE49-F238E27FC236}">
                  <a16:creationId xmlns:a16="http://schemas.microsoft.com/office/drawing/2014/main" id="{070C1F19-D1EA-44FF-B59A-6A3D71FD5647}"/>
                </a:ext>
              </a:extLst>
            </p:cNvPr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4" name="Google Shape;27;p2">
              <a:extLst>
                <a:ext uri="{FF2B5EF4-FFF2-40B4-BE49-F238E27FC236}">
                  <a16:creationId xmlns:a16="http://schemas.microsoft.com/office/drawing/2014/main" id="{48C787C2-EA5A-47E5-8840-1DF0CDABC958}"/>
                </a:ext>
              </a:extLst>
            </p:cNvPr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45" name="Google Shape;28;p2">
            <a:extLst>
              <a:ext uri="{FF2B5EF4-FFF2-40B4-BE49-F238E27FC236}">
                <a16:creationId xmlns:a16="http://schemas.microsoft.com/office/drawing/2014/main" id="{AAEE93F7-51B4-48D3-819D-6F35CE70CF33}"/>
              </a:ext>
            </a:extLst>
          </p:cNvPr>
          <p:cNvGrpSpPr/>
          <p:nvPr/>
        </p:nvGrpSpPr>
        <p:grpSpPr>
          <a:xfrm rot="1692155">
            <a:off x="5867897" y="1805887"/>
            <a:ext cx="957512" cy="4380691"/>
            <a:chOff x="8286350" y="2240498"/>
            <a:chExt cx="957493" cy="4380603"/>
          </a:xfrm>
        </p:grpSpPr>
        <p:sp>
          <p:nvSpPr>
            <p:cNvPr id="46" name="Google Shape;29;p2">
              <a:extLst>
                <a:ext uri="{FF2B5EF4-FFF2-40B4-BE49-F238E27FC236}">
                  <a16:creationId xmlns:a16="http://schemas.microsoft.com/office/drawing/2014/main" id="{2EC3EF7A-FA7E-484F-8A08-041ADB64BDAD}"/>
                </a:ext>
              </a:extLst>
            </p:cNvPr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7" name="Google Shape;30;p2">
              <a:extLst>
                <a:ext uri="{FF2B5EF4-FFF2-40B4-BE49-F238E27FC236}">
                  <a16:creationId xmlns:a16="http://schemas.microsoft.com/office/drawing/2014/main" id="{14F4F8E4-80B8-4421-AFD9-BAAF0ECD3532}"/>
                </a:ext>
              </a:extLst>
            </p:cNvPr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8" name="Google Shape;31;p2">
              <a:extLst>
                <a:ext uri="{FF2B5EF4-FFF2-40B4-BE49-F238E27FC236}">
                  <a16:creationId xmlns:a16="http://schemas.microsoft.com/office/drawing/2014/main" id="{853FC00B-BE16-4C7E-84AD-CC11DA46C6E4}"/>
                </a:ext>
              </a:extLst>
            </p:cNvPr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9" name="Google Shape;32;p2">
              <a:extLst>
                <a:ext uri="{FF2B5EF4-FFF2-40B4-BE49-F238E27FC236}">
                  <a16:creationId xmlns:a16="http://schemas.microsoft.com/office/drawing/2014/main" id="{E6658F62-1327-47C1-8CEB-76EB3F8FB0D3}"/>
                </a:ext>
              </a:extLst>
            </p:cNvPr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50" name="Google Shape;33;p2">
              <a:extLst>
                <a:ext uri="{FF2B5EF4-FFF2-40B4-BE49-F238E27FC236}">
                  <a16:creationId xmlns:a16="http://schemas.microsoft.com/office/drawing/2014/main" id="{496C3FDF-BD8A-4FD4-9290-2490A46FC2B6}"/>
                </a:ext>
              </a:extLst>
            </p:cNvPr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51" name="Google Shape;34;p2">
              <a:extLst>
                <a:ext uri="{FF2B5EF4-FFF2-40B4-BE49-F238E27FC236}">
                  <a16:creationId xmlns:a16="http://schemas.microsoft.com/office/drawing/2014/main" id="{B4638EE4-96B8-43A5-990C-BEB3D06415F7}"/>
                </a:ext>
              </a:extLst>
            </p:cNvPr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52" name="Google Shape;35;p2">
              <a:extLst>
                <a:ext uri="{FF2B5EF4-FFF2-40B4-BE49-F238E27FC236}">
                  <a16:creationId xmlns:a16="http://schemas.microsoft.com/office/drawing/2014/main" id="{0B323C2D-5537-4235-B9F0-E09450A9983D}"/>
                </a:ext>
              </a:extLst>
            </p:cNvPr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53" name="Google Shape;36;p2">
              <a:extLst>
                <a:ext uri="{FF2B5EF4-FFF2-40B4-BE49-F238E27FC236}">
                  <a16:creationId xmlns:a16="http://schemas.microsoft.com/office/drawing/2014/main" id="{A1D6C84E-82EF-4A31-ACD6-BA2DC9356283}"/>
                </a:ext>
              </a:extLst>
            </p:cNvPr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54" name="Google Shape;37;p2">
            <a:extLst>
              <a:ext uri="{FF2B5EF4-FFF2-40B4-BE49-F238E27FC236}">
                <a16:creationId xmlns:a16="http://schemas.microsoft.com/office/drawing/2014/main" id="{FA4F7AD4-D9A9-48EE-AE16-53DC6E73C865}"/>
              </a:ext>
            </a:extLst>
          </p:cNvPr>
          <p:cNvGrpSpPr/>
          <p:nvPr/>
        </p:nvGrpSpPr>
        <p:grpSpPr>
          <a:xfrm rot="-10661423">
            <a:off x="7273961" y="3218250"/>
            <a:ext cx="601653" cy="2663784"/>
            <a:chOff x="8286350" y="2240498"/>
            <a:chExt cx="957493" cy="4380603"/>
          </a:xfrm>
        </p:grpSpPr>
        <p:sp>
          <p:nvSpPr>
            <p:cNvPr id="55" name="Google Shape;38;p2">
              <a:extLst>
                <a:ext uri="{FF2B5EF4-FFF2-40B4-BE49-F238E27FC236}">
                  <a16:creationId xmlns:a16="http://schemas.microsoft.com/office/drawing/2014/main" id="{246D40C9-9E54-4510-8F5E-4CE802958F8C}"/>
                </a:ext>
              </a:extLst>
            </p:cNvPr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56" name="Google Shape;39;p2">
              <a:extLst>
                <a:ext uri="{FF2B5EF4-FFF2-40B4-BE49-F238E27FC236}">
                  <a16:creationId xmlns:a16="http://schemas.microsoft.com/office/drawing/2014/main" id="{0A122587-C6E5-499D-8F4E-E39CAEAC6F12}"/>
                </a:ext>
              </a:extLst>
            </p:cNvPr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57" name="Google Shape;40;p2">
              <a:extLst>
                <a:ext uri="{FF2B5EF4-FFF2-40B4-BE49-F238E27FC236}">
                  <a16:creationId xmlns:a16="http://schemas.microsoft.com/office/drawing/2014/main" id="{A890C2EC-0537-4A00-964D-10A9E549556C}"/>
                </a:ext>
              </a:extLst>
            </p:cNvPr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58" name="Google Shape;41;p2">
              <a:extLst>
                <a:ext uri="{FF2B5EF4-FFF2-40B4-BE49-F238E27FC236}">
                  <a16:creationId xmlns:a16="http://schemas.microsoft.com/office/drawing/2014/main" id="{A8636F97-7133-4BFF-A012-3F00C4561223}"/>
                </a:ext>
              </a:extLst>
            </p:cNvPr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59" name="Google Shape;42;p2">
              <a:extLst>
                <a:ext uri="{FF2B5EF4-FFF2-40B4-BE49-F238E27FC236}">
                  <a16:creationId xmlns:a16="http://schemas.microsoft.com/office/drawing/2014/main" id="{02EA227E-1A1B-4A05-BA16-D41E12BAC4A1}"/>
                </a:ext>
              </a:extLst>
            </p:cNvPr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60" name="Google Shape;43;p2">
              <a:extLst>
                <a:ext uri="{FF2B5EF4-FFF2-40B4-BE49-F238E27FC236}">
                  <a16:creationId xmlns:a16="http://schemas.microsoft.com/office/drawing/2014/main" id="{F0A11759-7FD9-472A-A28F-94DD1936DFB1}"/>
                </a:ext>
              </a:extLst>
            </p:cNvPr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61" name="Google Shape;44;p2">
              <a:extLst>
                <a:ext uri="{FF2B5EF4-FFF2-40B4-BE49-F238E27FC236}">
                  <a16:creationId xmlns:a16="http://schemas.microsoft.com/office/drawing/2014/main" id="{F8D7E360-ED25-43D6-BDE6-470DE9340F3C}"/>
                </a:ext>
              </a:extLst>
            </p:cNvPr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62" name="Google Shape;45;p2">
              <a:extLst>
                <a:ext uri="{FF2B5EF4-FFF2-40B4-BE49-F238E27FC236}">
                  <a16:creationId xmlns:a16="http://schemas.microsoft.com/office/drawing/2014/main" id="{103FE815-198E-41ED-BFCE-9E2B5350306E}"/>
                </a:ext>
              </a:extLst>
            </p:cNvPr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63" name="Google Shape;46;p2">
            <a:extLst>
              <a:ext uri="{FF2B5EF4-FFF2-40B4-BE49-F238E27FC236}">
                <a16:creationId xmlns:a16="http://schemas.microsoft.com/office/drawing/2014/main" id="{7F6A699D-B797-4E77-88EB-D4C12569C58E}"/>
              </a:ext>
            </a:extLst>
          </p:cNvPr>
          <p:cNvGrpSpPr/>
          <p:nvPr/>
        </p:nvGrpSpPr>
        <p:grpSpPr>
          <a:xfrm rot="-1341854">
            <a:off x="5970575" y="2536260"/>
            <a:ext cx="810101" cy="3457820"/>
            <a:chOff x="8286350" y="2240498"/>
            <a:chExt cx="957493" cy="4380603"/>
          </a:xfrm>
        </p:grpSpPr>
        <p:sp>
          <p:nvSpPr>
            <p:cNvPr id="64" name="Google Shape;47;p2">
              <a:extLst>
                <a:ext uri="{FF2B5EF4-FFF2-40B4-BE49-F238E27FC236}">
                  <a16:creationId xmlns:a16="http://schemas.microsoft.com/office/drawing/2014/main" id="{F0466755-A16F-4912-AE97-5788D55B979C}"/>
                </a:ext>
              </a:extLst>
            </p:cNvPr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65" name="Google Shape;48;p2">
              <a:extLst>
                <a:ext uri="{FF2B5EF4-FFF2-40B4-BE49-F238E27FC236}">
                  <a16:creationId xmlns:a16="http://schemas.microsoft.com/office/drawing/2014/main" id="{66578BE1-DBAB-422A-A8D8-D9214DEE496B}"/>
                </a:ext>
              </a:extLst>
            </p:cNvPr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66" name="Google Shape;49;p2">
              <a:extLst>
                <a:ext uri="{FF2B5EF4-FFF2-40B4-BE49-F238E27FC236}">
                  <a16:creationId xmlns:a16="http://schemas.microsoft.com/office/drawing/2014/main" id="{5BC4D339-7DC4-4CEA-B149-081169DD4984}"/>
                </a:ext>
              </a:extLst>
            </p:cNvPr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67" name="Google Shape;50;p2">
              <a:extLst>
                <a:ext uri="{FF2B5EF4-FFF2-40B4-BE49-F238E27FC236}">
                  <a16:creationId xmlns:a16="http://schemas.microsoft.com/office/drawing/2014/main" id="{33A40F4B-7CF4-47EE-BC5F-852EEADF593A}"/>
                </a:ext>
              </a:extLst>
            </p:cNvPr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68" name="Google Shape;51;p2">
              <a:extLst>
                <a:ext uri="{FF2B5EF4-FFF2-40B4-BE49-F238E27FC236}">
                  <a16:creationId xmlns:a16="http://schemas.microsoft.com/office/drawing/2014/main" id="{480BC642-45D8-4E25-90D5-28BF0FEAB2DE}"/>
                </a:ext>
              </a:extLst>
            </p:cNvPr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69" name="Google Shape;52;p2">
              <a:extLst>
                <a:ext uri="{FF2B5EF4-FFF2-40B4-BE49-F238E27FC236}">
                  <a16:creationId xmlns:a16="http://schemas.microsoft.com/office/drawing/2014/main" id="{56A02DA6-3D2E-4888-9AB8-4C5531C8A861}"/>
                </a:ext>
              </a:extLst>
            </p:cNvPr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0" name="Google Shape;53;p2">
              <a:extLst>
                <a:ext uri="{FF2B5EF4-FFF2-40B4-BE49-F238E27FC236}">
                  <a16:creationId xmlns:a16="http://schemas.microsoft.com/office/drawing/2014/main" id="{3DFA819F-FE98-4D8F-BA07-1257A1348522}"/>
                </a:ext>
              </a:extLst>
            </p:cNvPr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1" name="Google Shape;54;p2">
              <a:extLst>
                <a:ext uri="{FF2B5EF4-FFF2-40B4-BE49-F238E27FC236}">
                  <a16:creationId xmlns:a16="http://schemas.microsoft.com/office/drawing/2014/main" id="{7B9B063A-97C7-40BD-A672-04BF954AE8AC}"/>
                </a:ext>
              </a:extLst>
            </p:cNvPr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222381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1" grpId="0"/>
      <p:bldP spid="32" grpId="0"/>
      <p:bldP spid="33" grpId="0"/>
      <p:bldP spid="4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:a16="http://schemas.microsoft.com/office/drawing/2014/main" id="{AE564741-5F73-4244-B834-662F8B4DE2F1}"/>
              </a:ext>
            </a:extLst>
          </p:cNvPr>
          <p:cNvSpPr/>
          <p:nvPr/>
        </p:nvSpPr>
        <p:spPr>
          <a:xfrm>
            <a:off x="461119" y="714827"/>
            <a:ext cx="11327172" cy="5428343"/>
          </a:xfrm>
          <a:prstGeom prst="roundRect">
            <a:avLst>
              <a:gd name="adj" fmla="val 4902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0CE9F4D-4046-4EB3-8E03-B58F2AA641FF}"/>
              </a:ext>
            </a:extLst>
          </p:cNvPr>
          <p:cNvSpPr/>
          <p:nvPr/>
        </p:nvSpPr>
        <p:spPr>
          <a:xfrm>
            <a:off x="5838517" y="714828"/>
            <a:ext cx="514965" cy="54283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7731A0B-DD36-44FD-AC47-8C96DD657907}"/>
              </a:ext>
            </a:extLst>
          </p:cNvPr>
          <p:cNvSpPr/>
          <p:nvPr/>
        </p:nvSpPr>
        <p:spPr>
          <a:xfrm>
            <a:off x="1872721" y="714829"/>
            <a:ext cx="514965" cy="54283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03D384EC-ED13-4E2C-B46B-B6D31C6662AE}"/>
              </a:ext>
            </a:extLst>
          </p:cNvPr>
          <p:cNvSpPr>
            <a:spLocks noChangeAspect="1"/>
          </p:cNvSpPr>
          <p:nvPr/>
        </p:nvSpPr>
        <p:spPr>
          <a:xfrm rot="2700000">
            <a:off x="9435636" y="101960"/>
            <a:ext cx="1069483" cy="1069483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0E38AA6B-4E4C-4A86-8028-B9A1C6334420}"/>
              </a:ext>
            </a:extLst>
          </p:cNvPr>
          <p:cNvSpPr>
            <a:spLocks noChangeAspect="1"/>
          </p:cNvSpPr>
          <p:nvPr/>
        </p:nvSpPr>
        <p:spPr>
          <a:xfrm rot="14400000">
            <a:off x="1557641" y="399746"/>
            <a:ext cx="630159" cy="63015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UVN Bach Dang" panose="02070603080706020303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9C0366C-CE2D-4826-AD4E-4DB6CBD757DF}"/>
              </a:ext>
            </a:extLst>
          </p:cNvPr>
          <p:cNvGrpSpPr/>
          <p:nvPr/>
        </p:nvGrpSpPr>
        <p:grpSpPr>
          <a:xfrm rot="7904407">
            <a:off x="5438775" y="409943"/>
            <a:ext cx="685196" cy="660272"/>
            <a:chOff x="4266406" y="336614"/>
            <a:chExt cx="685196" cy="66027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7EB413E-5FCD-416A-8BFE-14788BA275DE}"/>
                </a:ext>
              </a:extLst>
            </p:cNvPr>
            <p:cNvSpPr/>
            <p:nvPr/>
          </p:nvSpPr>
          <p:spPr>
            <a:xfrm>
              <a:off x="4266406" y="581025"/>
              <a:ext cx="685196" cy="171450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AC0868A-BC84-4335-B8FE-082886A7706A}"/>
                </a:ext>
              </a:extLst>
            </p:cNvPr>
            <p:cNvSpPr/>
            <p:nvPr/>
          </p:nvSpPr>
          <p:spPr>
            <a:xfrm>
              <a:off x="4490186" y="336614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0D9C1C4-383B-4F6D-A60B-5DE30BB7D576}"/>
                </a:ext>
              </a:extLst>
            </p:cNvPr>
            <p:cNvSpPr/>
            <p:nvPr/>
          </p:nvSpPr>
          <p:spPr>
            <a:xfrm>
              <a:off x="4501421" y="781722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B13A928-0B76-4675-9807-E2A369888211}"/>
              </a:ext>
            </a:extLst>
          </p:cNvPr>
          <p:cNvSpPr/>
          <p:nvPr/>
        </p:nvSpPr>
        <p:spPr>
          <a:xfrm>
            <a:off x="7243781" y="3336282"/>
            <a:ext cx="4154121" cy="92718"/>
          </a:xfrm>
          <a:prstGeom prst="roundRect">
            <a:avLst>
              <a:gd name="adj" fmla="val 1105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B7C4D0-6A50-4A9D-ABAE-0D897B001BF6}"/>
              </a:ext>
            </a:extLst>
          </p:cNvPr>
          <p:cNvSpPr txBox="1"/>
          <p:nvPr/>
        </p:nvSpPr>
        <p:spPr>
          <a:xfrm rot="900000">
            <a:off x="1062790" y="305926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4274"/>
                </a:solidFill>
                <a:latin typeface="UVN Bach Dang" panose="02070603080706020303" pitchFamily="18" charset="0"/>
              </a:rPr>
              <a:t>Content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440FCC-F1F4-461D-AF2F-558B0C803AC0}"/>
              </a:ext>
            </a:extLst>
          </p:cNvPr>
          <p:cNvSpPr txBox="1"/>
          <p:nvPr/>
        </p:nvSpPr>
        <p:spPr>
          <a:xfrm rot="900000">
            <a:off x="5043650" y="305870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noFill/>
                <a:latin typeface="Montserrat" panose="00000500000000000000" pitchFamily="2" charset="0"/>
              </a:rPr>
              <a:t>Content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5FD6B2-83CD-4FAD-9378-68592C388EA1}"/>
              </a:ext>
            </a:extLst>
          </p:cNvPr>
          <p:cNvSpPr txBox="1"/>
          <p:nvPr/>
        </p:nvSpPr>
        <p:spPr>
          <a:xfrm>
            <a:off x="3634303" y="1064971"/>
            <a:ext cx="50296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B050"/>
                </a:solidFill>
                <a:latin typeface="#9Slide07 SVNBillo" panose="00000400000000000000" pitchFamily="2" charset="0"/>
              </a:rPr>
              <a:t>AI NHANH HƠN?</a:t>
            </a:r>
          </a:p>
        </p:txBody>
      </p:sp>
      <p:sp>
        <p:nvSpPr>
          <p:cNvPr id="15" name="Freeform: Shape 14">
            <a:hlinkClick r:id="rId2" action="ppaction://hlinksldjump"/>
            <a:extLst>
              <a:ext uri="{FF2B5EF4-FFF2-40B4-BE49-F238E27FC236}">
                <a16:creationId xmlns:a16="http://schemas.microsoft.com/office/drawing/2014/main" id="{CD3151EA-59AE-4B62-B920-0C118F3600A1}"/>
              </a:ext>
            </a:extLst>
          </p:cNvPr>
          <p:cNvSpPr/>
          <p:nvPr/>
        </p:nvSpPr>
        <p:spPr>
          <a:xfrm>
            <a:off x="11573238" y="454728"/>
            <a:ext cx="501102" cy="2601542"/>
          </a:xfrm>
          <a:custGeom>
            <a:avLst/>
            <a:gdLst>
              <a:gd name="connsiteX0" fmla="*/ 268950 w 501102"/>
              <a:gd name="connsiteY0" fmla="*/ 0 h 2601542"/>
              <a:gd name="connsiteX1" fmla="*/ 303800 w 501102"/>
              <a:gd name="connsiteY1" fmla="*/ 26741 h 2601542"/>
              <a:gd name="connsiteX2" fmla="*/ 493404 w 501102"/>
              <a:gd name="connsiteY2" fmla="*/ 355145 h 2601542"/>
              <a:gd name="connsiteX3" fmla="*/ 472397 w 501102"/>
              <a:gd name="connsiteY3" fmla="*/ 433546 h 2601542"/>
              <a:gd name="connsiteX4" fmla="*/ 393996 w 501102"/>
              <a:gd name="connsiteY4" fmla="*/ 412538 h 2601542"/>
              <a:gd name="connsiteX5" fmla="*/ 319408 w 501102"/>
              <a:gd name="connsiteY5" fmla="*/ 283348 h 2601542"/>
              <a:gd name="connsiteX6" fmla="*/ 319408 w 501102"/>
              <a:gd name="connsiteY6" fmla="*/ 2531433 h 2601542"/>
              <a:gd name="connsiteX7" fmla="*/ 249299 w 501102"/>
              <a:gd name="connsiteY7" fmla="*/ 2601542 h 2601542"/>
              <a:gd name="connsiteX8" fmla="*/ 179190 w 501102"/>
              <a:gd name="connsiteY8" fmla="*/ 2531433 h 2601542"/>
              <a:gd name="connsiteX9" fmla="*/ 179190 w 501102"/>
              <a:gd name="connsiteY9" fmla="*/ 287685 h 2601542"/>
              <a:gd name="connsiteX10" fmla="*/ 107106 w 501102"/>
              <a:gd name="connsiteY10" fmla="*/ 412538 h 2601542"/>
              <a:gd name="connsiteX11" fmla="*/ 28705 w 501102"/>
              <a:gd name="connsiteY11" fmla="*/ 433546 h 2601542"/>
              <a:gd name="connsiteX12" fmla="*/ 7698 w 501102"/>
              <a:gd name="connsiteY12" fmla="*/ 355145 h 2601542"/>
              <a:gd name="connsiteX13" fmla="*/ 197302 w 501102"/>
              <a:gd name="connsiteY13" fmla="*/ 26741 h 2601542"/>
              <a:gd name="connsiteX14" fmla="*/ 232152 w 501102"/>
              <a:gd name="connsiteY14" fmla="*/ 0 h 2601542"/>
              <a:gd name="connsiteX15" fmla="*/ 250551 w 501102"/>
              <a:gd name="connsiteY15" fmla="*/ 2422 h 2601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01102" h="2601542">
                <a:moveTo>
                  <a:pt x="268950" y="0"/>
                </a:moveTo>
                <a:cubicBezTo>
                  <a:pt x="283138" y="3802"/>
                  <a:pt x="295876" y="13016"/>
                  <a:pt x="303800" y="26741"/>
                </a:cubicBezTo>
                <a:lnTo>
                  <a:pt x="493404" y="355145"/>
                </a:lnTo>
                <a:cubicBezTo>
                  <a:pt x="509253" y="382596"/>
                  <a:pt x="499847" y="417697"/>
                  <a:pt x="472397" y="433546"/>
                </a:cubicBezTo>
                <a:cubicBezTo>
                  <a:pt x="444946" y="449394"/>
                  <a:pt x="409845" y="439989"/>
                  <a:pt x="393996" y="412538"/>
                </a:cubicBezTo>
                <a:lnTo>
                  <a:pt x="319408" y="283348"/>
                </a:lnTo>
                <a:lnTo>
                  <a:pt x="319408" y="2531433"/>
                </a:lnTo>
                <a:cubicBezTo>
                  <a:pt x="319408" y="2570153"/>
                  <a:pt x="288019" y="2601542"/>
                  <a:pt x="249299" y="2601542"/>
                </a:cubicBezTo>
                <a:cubicBezTo>
                  <a:pt x="210579" y="2601542"/>
                  <a:pt x="179190" y="2570153"/>
                  <a:pt x="179190" y="2531433"/>
                </a:cubicBezTo>
                <a:lnTo>
                  <a:pt x="179190" y="287685"/>
                </a:lnTo>
                <a:lnTo>
                  <a:pt x="107106" y="412538"/>
                </a:lnTo>
                <a:cubicBezTo>
                  <a:pt x="91257" y="439989"/>
                  <a:pt x="56156" y="449394"/>
                  <a:pt x="28705" y="433546"/>
                </a:cubicBezTo>
                <a:cubicBezTo>
                  <a:pt x="1255" y="417697"/>
                  <a:pt x="-8151" y="382596"/>
                  <a:pt x="7698" y="355145"/>
                </a:cubicBezTo>
                <a:lnTo>
                  <a:pt x="197302" y="26741"/>
                </a:lnTo>
                <a:cubicBezTo>
                  <a:pt x="205226" y="13016"/>
                  <a:pt x="217964" y="3802"/>
                  <a:pt x="232152" y="0"/>
                </a:cubicBezTo>
                <a:lnTo>
                  <a:pt x="250551" y="242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EB20393-CC64-4E23-9731-D2ADDD43C548}"/>
              </a:ext>
            </a:extLst>
          </p:cNvPr>
          <p:cNvSpPr/>
          <p:nvPr/>
        </p:nvSpPr>
        <p:spPr>
          <a:xfrm>
            <a:off x="8165160" y="1645326"/>
            <a:ext cx="3259019" cy="4309295"/>
          </a:xfrm>
          <a:prstGeom prst="roundRect">
            <a:avLst>
              <a:gd name="adj" fmla="val 9600"/>
            </a:avLst>
          </a:prstGeom>
          <a:solidFill>
            <a:schemeClr val="accent2"/>
          </a:solidFill>
          <a:ln w="57150">
            <a:solidFill>
              <a:schemeClr val="accent2">
                <a:lumMod val="50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9ADCEE5-9630-4DBD-B8D3-8DF5237207B4}"/>
              </a:ext>
            </a:extLst>
          </p:cNvPr>
          <p:cNvSpPr/>
          <p:nvPr/>
        </p:nvSpPr>
        <p:spPr>
          <a:xfrm>
            <a:off x="794099" y="1645326"/>
            <a:ext cx="3259019" cy="4309295"/>
          </a:xfrm>
          <a:prstGeom prst="roundRect">
            <a:avLst>
              <a:gd name="adj" fmla="val 9600"/>
            </a:avLst>
          </a:prstGeom>
          <a:solidFill>
            <a:schemeClr val="accent2"/>
          </a:solidFill>
          <a:ln w="57150">
            <a:solidFill>
              <a:schemeClr val="accent2">
                <a:lumMod val="50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!!5">
            <a:extLst>
              <a:ext uri="{FF2B5EF4-FFF2-40B4-BE49-F238E27FC236}">
                <a16:creationId xmlns:a16="http://schemas.microsoft.com/office/drawing/2014/main" id="{24F87FE6-EE21-4530-AA94-2C782A51CA8B}"/>
              </a:ext>
            </a:extLst>
          </p:cNvPr>
          <p:cNvSpPr/>
          <p:nvPr/>
        </p:nvSpPr>
        <p:spPr>
          <a:xfrm>
            <a:off x="8943628" y="-3409228"/>
            <a:ext cx="357188" cy="3223140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!!6">
            <a:extLst>
              <a:ext uri="{FF2B5EF4-FFF2-40B4-BE49-F238E27FC236}">
                <a16:creationId xmlns:a16="http://schemas.microsoft.com/office/drawing/2014/main" id="{FA185B11-69BD-437B-8565-F5D49FF93380}"/>
              </a:ext>
            </a:extLst>
          </p:cNvPr>
          <p:cNvSpPr/>
          <p:nvPr/>
        </p:nvSpPr>
        <p:spPr>
          <a:xfrm>
            <a:off x="10117634" y="-5025561"/>
            <a:ext cx="268360" cy="1619250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!!7">
            <a:extLst>
              <a:ext uri="{FF2B5EF4-FFF2-40B4-BE49-F238E27FC236}">
                <a16:creationId xmlns:a16="http://schemas.microsoft.com/office/drawing/2014/main" id="{F5A0A0F2-92DA-496B-854A-2724F9C3E09E}"/>
              </a:ext>
            </a:extLst>
          </p:cNvPr>
          <p:cNvSpPr/>
          <p:nvPr/>
        </p:nvSpPr>
        <p:spPr>
          <a:xfrm>
            <a:off x="11184507" y="-6142502"/>
            <a:ext cx="268360" cy="542926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!!3">
            <a:extLst>
              <a:ext uri="{FF2B5EF4-FFF2-40B4-BE49-F238E27FC236}">
                <a16:creationId xmlns:a16="http://schemas.microsoft.com/office/drawing/2014/main" id="{3260B8F7-49A1-4C8A-8272-A527B660EC82}"/>
              </a:ext>
            </a:extLst>
          </p:cNvPr>
          <p:cNvSpPr/>
          <p:nvPr/>
        </p:nvSpPr>
        <p:spPr>
          <a:xfrm flipH="1">
            <a:off x="2522241" y="-3409228"/>
            <a:ext cx="357188" cy="3223140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!!2">
            <a:extLst>
              <a:ext uri="{FF2B5EF4-FFF2-40B4-BE49-F238E27FC236}">
                <a16:creationId xmlns:a16="http://schemas.microsoft.com/office/drawing/2014/main" id="{1B8D173F-0A51-4374-9B2A-89F9F16D7880}"/>
              </a:ext>
            </a:extLst>
          </p:cNvPr>
          <p:cNvSpPr/>
          <p:nvPr/>
        </p:nvSpPr>
        <p:spPr>
          <a:xfrm flipH="1">
            <a:off x="1437063" y="-5025561"/>
            <a:ext cx="268360" cy="1619250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!!1">
            <a:extLst>
              <a:ext uri="{FF2B5EF4-FFF2-40B4-BE49-F238E27FC236}">
                <a16:creationId xmlns:a16="http://schemas.microsoft.com/office/drawing/2014/main" id="{8E758645-FC1C-430E-93A3-B556880F7A0C}"/>
              </a:ext>
            </a:extLst>
          </p:cNvPr>
          <p:cNvSpPr/>
          <p:nvPr/>
        </p:nvSpPr>
        <p:spPr>
          <a:xfrm flipH="1">
            <a:off x="370190" y="-6142502"/>
            <a:ext cx="268360" cy="542926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!!8">
            <a:extLst>
              <a:ext uri="{FF2B5EF4-FFF2-40B4-BE49-F238E27FC236}">
                <a16:creationId xmlns:a16="http://schemas.microsoft.com/office/drawing/2014/main" id="{F7209544-9861-4D21-B87E-55782AA9173B}"/>
              </a:ext>
            </a:extLst>
          </p:cNvPr>
          <p:cNvSpPr/>
          <p:nvPr/>
        </p:nvSpPr>
        <p:spPr>
          <a:xfrm>
            <a:off x="12860907" y="3111178"/>
            <a:ext cx="268360" cy="542926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!!9">
            <a:extLst>
              <a:ext uri="{FF2B5EF4-FFF2-40B4-BE49-F238E27FC236}">
                <a16:creationId xmlns:a16="http://schemas.microsoft.com/office/drawing/2014/main" id="{CE9217C2-D3E4-4972-AC8A-620B14108AE4}"/>
              </a:ext>
            </a:extLst>
          </p:cNvPr>
          <p:cNvSpPr/>
          <p:nvPr/>
        </p:nvSpPr>
        <p:spPr>
          <a:xfrm>
            <a:off x="13332622" y="3111178"/>
            <a:ext cx="268360" cy="542926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!!10">
            <a:extLst>
              <a:ext uri="{FF2B5EF4-FFF2-40B4-BE49-F238E27FC236}">
                <a16:creationId xmlns:a16="http://schemas.microsoft.com/office/drawing/2014/main" id="{E450D97F-1A3A-4325-A767-420528B5940B}"/>
              </a:ext>
            </a:extLst>
          </p:cNvPr>
          <p:cNvSpPr/>
          <p:nvPr/>
        </p:nvSpPr>
        <p:spPr>
          <a:xfrm>
            <a:off x="13804337" y="3111178"/>
            <a:ext cx="268360" cy="542926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10" descr="Math Icon - Download in Line Style">
            <a:extLst>
              <a:ext uri="{FF2B5EF4-FFF2-40B4-BE49-F238E27FC236}">
                <a16:creationId xmlns:a16="http://schemas.microsoft.com/office/drawing/2014/main" id="{DD242269-A3E8-4C10-953D-8F3B4ADA1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85129">
            <a:off x="10677860" y="5266221"/>
            <a:ext cx="1568468" cy="1568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Math Symbols - Math Icon Clipart - Large Size Png Image - PikPng">
            <a:extLst>
              <a:ext uri="{FF2B5EF4-FFF2-40B4-BE49-F238E27FC236}">
                <a16:creationId xmlns:a16="http://schemas.microsoft.com/office/drawing/2014/main" id="{670769BE-19ED-4CDE-B3DF-F348360019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6" t="72068" r="34207"/>
          <a:stretch/>
        </p:blipFill>
        <p:spPr bwMode="auto">
          <a:xfrm>
            <a:off x="477916" y="5190858"/>
            <a:ext cx="959147" cy="85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5">
            <a:extLst>
              <a:ext uri="{FF2B5EF4-FFF2-40B4-BE49-F238E27FC236}">
                <a16:creationId xmlns:a16="http://schemas.microsoft.com/office/drawing/2014/main" id="{A663F184-89CC-4175-A71C-7112AA4F7E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867" y="2977607"/>
            <a:ext cx="286437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rgbClr val="004274"/>
                </a:solidFill>
              </a:rPr>
              <a:t>của</a:t>
            </a:r>
            <a:r>
              <a:rPr lang="en-US" altLang="en-US" sz="3600" b="1" dirty="0">
                <a:solidFill>
                  <a:srgbClr val="004274"/>
                </a:solidFill>
              </a:rPr>
              <a:t> 1 </a:t>
            </a:r>
            <a:r>
              <a:rPr lang="en-US" altLang="en-US" sz="3600" b="1" dirty="0" err="1">
                <a:solidFill>
                  <a:srgbClr val="004274"/>
                </a:solidFill>
              </a:rPr>
              <a:t>thế</a:t>
            </a:r>
            <a:r>
              <a:rPr lang="en-US" altLang="en-US" sz="3600" b="1" dirty="0">
                <a:solidFill>
                  <a:srgbClr val="004274"/>
                </a:solidFill>
              </a:rPr>
              <a:t> </a:t>
            </a:r>
            <a:r>
              <a:rPr lang="en-US" altLang="en-US" sz="3600" b="1" dirty="0" err="1">
                <a:solidFill>
                  <a:srgbClr val="004274"/>
                </a:solidFill>
              </a:rPr>
              <a:t>kỉ</a:t>
            </a:r>
            <a:r>
              <a:rPr lang="en-US" altLang="en-US" sz="3600" b="1" dirty="0">
                <a:solidFill>
                  <a:srgbClr val="004274"/>
                </a:solidFill>
              </a:rPr>
              <a:t> </a:t>
            </a:r>
            <a:r>
              <a:rPr lang="en-US" altLang="en-US" sz="3600" b="1" dirty="0" err="1">
                <a:solidFill>
                  <a:srgbClr val="004274"/>
                </a:solidFill>
              </a:rPr>
              <a:t>là</a:t>
            </a:r>
            <a:r>
              <a:rPr lang="en-US" altLang="en-US" sz="3600" b="1" dirty="0">
                <a:solidFill>
                  <a:srgbClr val="004274"/>
                </a:solidFill>
              </a:rPr>
              <a:t> </a:t>
            </a:r>
            <a:r>
              <a:rPr lang="en-US" altLang="en-US" sz="3600" b="1" dirty="0" err="1">
                <a:solidFill>
                  <a:srgbClr val="004274"/>
                </a:solidFill>
              </a:rPr>
              <a:t>bao</a:t>
            </a:r>
            <a:r>
              <a:rPr lang="en-US" altLang="en-US" sz="3600" b="1" dirty="0">
                <a:solidFill>
                  <a:srgbClr val="004274"/>
                </a:solidFill>
              </a:rPr>
              <a:t> </a:t>
            </a:r>
            <a:r>
              <a:rPr lang="en-US" altLang="en-US" sz="3600" b="1" dirty="0" err="1">
                <a:solidFill>
                  <a:srgbClr val="004274"/>
                </a:solidFill>
              </a:rPr>
              <a:t>nhiêu</a:t>
            </a:r>
            <a:r>
              <a:rPr lang="en-US" altLang="en-US" sz="3600" b="1" dirty="0">
                <a:solidFill>
                  <a:srgbClr val="004274"/>
                </a:solidFill>
              </a:rPr>
              <a:t> </a:t>
            </a:r>
            <a:r>
              <a:rPr lang="en-US" altLang="en-US" sz="3600" b="1" dirty="0" err="1">
                <a:solidFill>
                  <a:srgbClr val="004274"/>
                </a:solidFill>
              </a:rPr>
              <a:t>năm</a:t>
            </a:r>
            <a:r>
              <a:rPr lang="en-US" altLang="en-US" sz="3600" b="1" dirty="0">
                <a:solidFill>
                  <a:srgbClr val="004274"/>
                </a:solidFill>
              </a:rPr>
              <a:t>?</a:t>
            </a:r>
          </a:p>
        </p:txBody>
      </p:sp>
      <p:sp>
        <p:nvSpPr>
          <p:cNvPr id="32" name="Text Box 6">
            <a:extLst>
              <a:ext uri="{FF2B5EF4-FFF2-40B4-BE49-F238E27FC236}">
                <a16:creationId xmlns:a16="http://schemas.microsoft.com/office/drawing/2014/main" id="{71CF44B2-2391-45AD-B425-BABD1752BF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0194" y="1810794"/>
            <a:ext cx="381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004274"/>
                </a:solidFill>
              </a:rPr>
              <a:t>4</a:t>
            </a:r>
          </a:p>
        </p:txBody>
      </p:sp>
      <p:sp>
        <p:nvSpPr>
          <p:cNvPr id="33" name="Text Box 7">
            <a:extLst>
              <a:ext uri="{FF2B5EF4-FFF2-40B4-BE49-F238E27FC236}">
                <a16:creationId xmlns:a16="http://schemas.microsoft.com/office/drawing/2014/main" id="{0311CF1B-B852-4CBB-93D3-B45B70FD1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0194" y="2331494"/>
            <a:ext cx="457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004274"/>
                </a:solidFill>
              </a:rPr>
              <a:t>5</a:t>
            </a:r>
          </a:p>
        </p:txBody>
      </p:sp>
      <p:sp>
        <p:nvSpPr>
          <p:cNvPr id="34" name="Line 8">
            <a:extLst>
              <a:ext uri="{FF2B5EF4-FFF2-40B4-BE49-F238E27FC236}">
                <a16:creationId xmlns:a16="http://schemas.microsoft.com/office/drawing/2014/main" id="{8FB71F79-4A92-463F-B6E1-1936B01FB5A0}"/>
              </a:ext>
            </a:extLst>
          </p:cNvPr>
          <p:cNvSpPr>
            <a:spLocks noChangeShapeType="1"/>
          </p:cNvSpPr>
          <p:nvPr/>
        </p:nvSpPr>
        <p:spPr bwMode="auto">
          <a:xfrm>
            <a:off x="2003994" y="2407694"/>
            <a:ext cx="533400" cy="0"/>
          </a:xfrm>
          <a:prstGeom prst="line">
            <a:avLst/>
          </a:prstGeom>
          <a:noFill/>
          <a:ln w="28575">
            <a:solidFill>
              <a:srgbClr val="00427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427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D41B232-9C66-4154-B6F0-814082064442}"/>
              </a:ext>
            </a:extLst>
          </p:cNvPr>
          <p:cNvSpPr txBox="1"/>
          <p:nvPr/>
        </p:nvSpPr>
        <p:spPr>
          <a:xfrm>
            <a:off x="8633299" y="3265894"/>
            <a:ext cx="26263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04A07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80 năm</a:t>
            </a:r>
            <a:endParaRPr lang="en-US" sz="5400">
              <a:solidFill>
                <a:srgbClr val="04A07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2" name="图片 6" descr="图片包含 物体&#10;&#10;描述已自动生成">
            <a:extLst>
              <a:ext uri="{FF2B5EF4-FFF2-40B4-BE49-F238E27FC236}">
                <a16:creationId xmlns:a16="http://schemas.microsoft.com/office/drawing/2014/main" id="{B23E9BF3-61DC-4869-A3A2-8EB0DCADEC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423" y="2846005"/>
            <a:ext cx="5151524" cy="363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3490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1" grpId="0"/>
      <p:bldP spid="32" grpId="0"/>
      <p:bldP spid="33" grpId="0"/>
      <p:bldP spid="4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Freeform: Shape 107">
            <a:extLst>
              <a:ext uri="{FF2B5EF4-FFF2-40B4-BE49-F238E27FC236}">
                <a16:creationId xmlns:a16="http://schemas.microsoft.com/office/drawing/2014/main" id="{C2FEC19E-11AD-44E1-8EA7-6F095DD71BB6}"/>
              </a:ext>
            </a:extLst>
          </p:cNvPr>
          <p:cNvSpPr/>
          <p:nvPr/>
        </p:nvSpPr>
        <p:spPr>
          <a:xfrm>
            <a:off x="4349632" y="2870410"/>
            <a:ext cx="7393378" cy="1002154"/>
          </a:xfrm>
          <a:custGeom>
            <a:avLst/>
            <a:gdLst>
              <a:gd name="connsiteX0" fmla="*/ 460418 w 6952355"/>
              <a:gd name="connsiteY0" fmla="*/ 0 h 920836"/>
              <a:gd name="connsiteX1" fmla="*/ 6045263 w 6952355"/>
              <a:gd name="connsiteY1" fmla="*/ 0 h 920836"/>
              <a:gd name="connsiteX2" fmla="*/ 6427049 w 6952355"/>
              <a:gd name="connsiteY2" fmla="*/ 202994 h 920836"/>
              <a:gd name="connsiteX3" fmla="*/ 6448821 w 6952355"/>
              <a:gd name="connsiteY3" fmla="*/ 243106 h 920836"/>
              <a:gd name="connsiteX4" fmla="*/ 6884789 w 6952355"/>
              <a:gd name="connsiteY4" fmla="*/ 243106 h 920836"/>
              <a:gd name="connsiteX5" fmla="*/ 6952355 w 6952355"/>
              <a:gd name="connsiteY5" fmla="*/ 310672 h 920836"/>
              <a:gd name="connsiteX6" fmla="*/ 6932566 w 6952355"/>
              <a:gd name="connsiteY6" fmla="*/ 358449 h 920836"/>
              <a:gd name="connsiteX7" fmla="*/ 6920899 w 6952355"/>
              <a:gd name="connsiteY7" fmla="*/ 366314 h 920836"/>
              <a:gd name="connsiteX8" fmla="*/ 6404565 w 6952355"/>
              <a:gd name="connsiteY8" fmla="*/ 366314 h 920836"/>
              <a:gd name="connsiteX9" fmla="*/ 6361132 w 6952355"/>
              <a:gd name="connsiteY9" fmla="*/ 384305 h 920836"/>
              <a:gd name="connsiteX10" fmla="*/ 6343141 w 6952355"/>
              <a:gd name="connsiteY10" fmla="*/ 427738 h 920836"/>
              <a:gd name="connsiteX11" fmla="*/ 6343141 w 6952355"/>
              <a:gd name="connsiteY11" fmla="*/ 427737 h 920836"/>
              <a:gd name="connsiteX12" fmla="*/ 6343141 w 6952355"/>
              <a:gd name="connsiteY12" fmla="*/ 427738 h 920836"/>
              <a:gd name="connsiteX13" fmla="*/ 6343141 w 6952355"/>
              <a:gd name="connsiteY13" fmla="*/ 427738 h 920836"/>
              <a:gd name="connsiteX14" fmla="*/ 6361132 w 6952355"/>
              <a:gd name="connsiteY14" fmla="*/ 471171 h 920836"/>
              <a:gd name="connsiteX15" fmla="*/ 6404565 w 6952355"/>
              <a:gd name="connsiteY15" fmla="*/ 489161 h 920836"/>
              <a:gd name="connsiteX16" fmla="*/ 6599830 w 6952355"/>
              <a:gd name="connsiteY16" fmla="*/ 489161 h 920836"/>
              <a:gd name="connsiteX17" fmla="*/ 6608907 w 6952355"/>
              <a:gd name="connsiteY17" fmla="*/ 490994 h 920836"/>
              <a:gd name="connsiteX18" fmla="*/ 6650173 w 6952355"/>
              <a:gd name="connsiteY18" fmla="*/ 553250 h 920836"/>
              <a:gd name="connsiteX19" fmla="*/ 6630384 w 6952355"/>
              <a:gd name="connsiteY19" fmla="*/ 601027 h 920836"/>
              <a:gd name="connsiteX20" fmla="*/ 6608994 w 6952355"/>
              <a:gd name="connsiteY20" fmla="*/ 615448 h 920836"/>
              <a:gd name="connsiteX21" fmla="*/ 6727099 w 6952355"/>
              <a:gd name="connsiteY21" fmla="*/ 615448 h 920836"/>
              <a:gd name="connsiteX22" fmla="*/ 6794665 w 6952355"/>
              <a:gd name="connsiteY22" fmla="*/ 683014 h 920836"/>
              <a:gd name="connsiteX23" fmla="*/ 6727099 w 6952355"/>
              <a:gd name="connsiteY23" fmla="*/ 750580 h 920836"/>
              <a:gd name="connsiteX24" fmla="*/ 6402185 w 6952355"/>
              <a:gd name="connsiteY24" fmla="*/ 750580 h 920836"/>
              <a:gd name="connsiteX25" fmla="*/ 6400543 w 6952355"/>
              <a:gd name="connsiteY25" fmla="*/ 753287 h 920836"/>
              <a:gd name="connsiteX26" fmla="*/ 6045262 w 6952355"/>
              <a:gd name="connsiteY26" fmla="*/ 920836 h 920836"/>
              <a:gd name="connsiteX27" fmla="*/ 460418 w 6952355"/>
              <a:gd name="connsiteY27" fmla="*/ 920835 h 920836"/>
              <a:gd name="connsiteX28" fmla="*/ 9354 w 6952355"/>
              <a:gd name="connsiteY28" fmla="*/ 553207 h 920836"/>
              <a:gd name="connsiteX29" fmla="*/ 0 w 6952355"/>
              <a:gd name="connsiteY29" fmla="*/ 460418 h 920836"/>
              <a:gd name="connsiteX30" fmla="*/ 9354 w 6952355"/>
              <a:gd name="connsiteY30" fmla="*/ 367628 h 920836"/>
              <a:gd name="connsiteX31" fmla="*/ 460418 w 6952355"/>
              <a:gd name="connsiteY31" fmla="*/ 0 h 92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952355" h="920836">
                <a:moveTo>
                  <a:pt x="460418" y="0"/>
                </a:moveTo>
                <a:lnTo>
                  <a:pt x="6045263" y="0"/>
                </a:lnTo>
                <a:cubicBezTo>
                  <a:pt x="6204189" y="0"/>
                  <a:pt x="6344308" y="80522"/>
                  <a:pt x="6427049" y="202994"/>
                </a:cubicBezTo>
                <a:lnTo>
                  <a:pt x="6448821" y="243106"/>
                </a:lnTo>
                <a:lnTo>
                  <a:pt x="6884789" y="243106"/>
                </a:lnTo>
                <a:cubicBezTo>
                  <a:pt x="6922105" y="243106"/>
                  <a:pt x="6952355" y="273356"/>
                  <a:pt x="6952355" y="310672"/>
                </a:cubicBezTo>
                <a:cubicBezTo>
                  <a:pt x="6952355" y="329330"/>
                  <a:pt x="6944793" y="346222"/>
                  <a:pt x="6932566" y="358449"/>
                </a:cubicBezTo>
                <a:lnTo>
                  <a:pt x="6920899" y="366314"/>
                </a:lnTo>
                <a:lnTo>
                  <a:pt x="6404565" y="366314"/>
                </a:lnTo>
                <a:cubicBezTo>
                  <a:pt x="6387603" y="366314"/>
                  <a:pt x="6372247" y="373189"/>
                  <a:pt x="6361132" y="384305"/>
                </a:cubicBezTo>
                <a:lnTo>
                  <a:pt x="6343141" y="427738"/>
                </a:lnTo>
                <a:lnTo>
                  <a:pt x="6343141" y="427737"/>
                </a:lnTo>
                <a:lnTo>
                  <a:pt x="6343141" y="427738"/>
                </a:lnTo>
                <a:lnTo>
                  <a:pt x="6343141" y="427738"/>
                </a:lnTo>
                <a:lnTo>
                  <a:pt x="6361132" y="471171"/>
                </a:lnTo>
                <a:cubicBezTo>
                  <a:pt x="6372247" y="482286"/>
                  <a:pt x="6387603" y="489161"/>
                  <a:pt x="6404565" y="489161"/>
                </a:cubicBezTo>
                <a:lnTo>
                  <a:pt x="6599830" y="489161"/>
                </a:lnTo>
                <a:lnTo>
                  <a:pt x="6608907" y="490994"/>
                </a:lnTo>
                <a:cubicBezTo>
                  <a:pt x="6633157" y="501251"/>
                  <a:pt x="6650173" y="525263"/>
                  <a:pt x="6650173" y="553250"/>
                </a:cubicBezTo>
                <a:cubicBezTo>
                  <a:pt x="6650173" y="571908"/>
                  <a:pt x="6642611" y="588800"/>
                  <a:pt x="6630384" y="601027"/>
                </a:cubicBezTo>
                <a:lnTo>
                  <a:pt x="6608994" y="615448"/>
                </a:lnTo>
                <a:lnTo>
                  <a:pt x="6727099" y="615448"/>
                </a:lnTo>
                <a:cubicBezTo>
                  <a:pt x="6764415" y="615448"/>
                  <a:pt x="6794665" y="645698"/>
                  <a:pt x="6794665" y="683014"/>
                </a:cubicBezTo>
                <a:cubicBezTo>
                  <a:pt x="6794665" y="720330"/>
                  <a:pt x="6764415" y="750580"/>
                  <a:pt x="6727099" y="750580"/>
                </a:cubicBezTo>
                <a:lnTo>
                  <a:pt x="6402185" y="750580"/>
                </a:lnTo>
                <a:lnTo>
                  <a:pt x="6400543" y="753287"/>
                </a:lnTo>
                <a:cubicBezTo>
                  <a:pt x="6316095" y="855613"/>
                  <a:pt x="6188295" y="920836"/>
                  <a:pt x="6045262" y="920836"/>
                </a:cubicBezTo>
                <a:lnTo>
                  <a:pt x="460418" y="920835"/>
                </a:lnTo>
                <a:cubicBezTo>
                  <a:pt x="237922" y="920835"/>
                  <a:pt x="52287" y="763012"/>
                  <a:pt x="9354" y="553207"/>
                </a:cubicBezTo>
                <a:lnTo>
                  <a:pt x="0" y="460418"/>
                </a:lnTo>
                <a:lnTo>
                  <a:pt x="9354" y="367628"/>
                </a:lnTo>
                <a:cubicBezTo>
                  <a:pt x="52287" y="157823"/>
                  <a:pt x="237922" y="0"/>
                  <a:pt x="460418" y="0"/>
                </a:cubicBezTo>
                <a:close/>
              </a:path>
            </a:pathLst>
          </a:cu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9" name="!!22222">
            <a:extLst>
              <a:ext uri="{FF2B5EF4-FFF2-40B4-BE49-F238E27FC236}">
                <a16:creationId xmlns:a16="http://schemas.microsoft.com/office/drawing/2014/main" id="{F1A6BB08-DB18-47C1-B3FB-BFF7BE4B524E}"/>
              </a:ext>
            </a:extLst>
          </p:cNvPr>
          <p:cNvSpPr/>
          <p:nvPr/>
        </p:nvSpPr>
        <p:spPr>
          <a:xfrm>
            <a:off x="5683521" y="3872564"/>
            <a:ext cx="3772330" cy="456111"/>
          </a:xfrm>
          <a:custGeom>
            <a:avLst/>
            <a:gdLst>
              <a:gd name="connsiteX0" fmla="*/ 0 w 3547305"/>
              <a:gd name="connsiteY0" fmla="*/ 0 h 419100"/>
              <a:gd name="connsiteX1" fmla="*/ 3531846 w 3547305"/>
              <a:gd name="connsiteY1" fmla="*/ 0 h 419100"/>
              <a:gd name="connsiteX2" fmla="*/ 3547305 w 3547305"/>
              <a:gd name="connsiteY2" fmla="*/ 1558 h 419100"/>
              <a:gd name="connsiteX3" fmla="*/ 3520531 w 3547305"/>
              <a:gd name="connsiteY3" fmla="*/ 4257 h 419100"/>
              <a:gd name="connsiteX4" fmla="*/ 3353213 w 3547305"/>
              <a:gd name="connsiteY4" fmla="*/ 209550 h 419100"/>
              <a:gd name="connsiteX5" fmla="*/ 3520531 w 3547305"/>
              <a:gd name="connsiteY5" fmla="*/ 414843 h 419100"/>
              <a:gd name="connsiteX6" fmla="*/ 3547305 w 3547305"/>
              <a:gd name="connsiteY6" fmla="*/ 417542 h 419100"/>
              <a:gd name="connsiteX7" fmla="*/ 3531846 w 3547305"/>
              <a:gd name="connsiteY7" fmla="*/ 419100 h 419100"/>
              <a:gd name="connsiteX8" fmla="*/ 0 w 3547305"/>
              <a:gd name="connsiteY8" fmla="*/ 419100 h 419100"/>
              <a:gd name="connsiteX9" fmla="*/ 209550 w 3547305"/>
              <a:gd name="connsiteY9" fmla="*/ 209550 h 419100"/>
              <a:gd name="connsiteX10" fmla="*/ 0 w 3547305"/>
              <a:gd name="connsiteY10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47305" h="419100">
                <a:moveTo>
                  <a:pt x="0" y="0"/>
                </a:moveTo>
                <a:lnTo>
                  <a:pt x="3531846" y="0"/>
                </a:lnTo>
                <a:lnTo>
                  <a:pt x="3547305" y="1558"/>
                </a:lnTo>
                <a:lnTo>
                  <a:pt x="3520531" y="4257"/>
                </a:lnTo>
                <a:cubicBezTo>
                  <a:pt x="3425043" y="23797"/>
                  <a:pt x="3353213" y="108286"/>
                  <a:pt x="3353213" y="209550"/>
                </a:cubicBezTo>
                <a:cubicBezTo>
                  <a:pt x="3353213" y="310815"/>
                  <a:pt x="3425043" y="395303"/>
                  <a:pt x="3520531" y="414843"/>
                </a:cubicBezTo>
                <a:lnTo>
                  <a:pt x="3547305" y="417542"/>
                </a:lnTo>
                <a:lnTo>
                  <a:pt x="3531846" y="419100"/>
                </a:lnTo>
                <a:lnTo>
                  <a:pt x="0" y="419100"/>
                </a:lnTo>
                <a:cubicBezTo>
                  <a:pt x="115731" y="419100"/>
                  <a:pt x="209550" y="325281"/>
                  <a:pt x="209550" y="209550"/>
                </a:cubicBezTo>
                <a:cubicBezTo>
                  <a:pt x="209550" y="93819"/>
                  <a:pt x="115731" y="0"/>
                  <a:pt x="0" y="0"/>
                </a:cubicBezTo>
                <a:close/>
              </a:path>
            </a:pathLst>
          </a:cu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EDF81873-00E5-4D70-8B33-FE489C4CEAB3}"/>
              </a:ext>
            </a:extLst>
          </p:cNvPr>
          <p:cNvSpPr/>
          <p:nvPr/>
        </p:nvSpPr>
        <p:spPr>
          <a:xfrm>
            <a:off x="4507822" y="4328674"/>
            <a:ext cx="5898808" cy="224203"/>
          </a:xfrm>
          <a:prstGeom prst="roundRect">
            <a:avLst>
              <a:gd name="adj" fmla="val 50000"/>
            </a:avLst>
          </a:pr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B732D516-3BA7-4875-AD5F-A7CEB66DFA8E}"/>
              </a:ext>
            </a:extLst>
          </p:cNvPr>
          <p:cNvSpPr/>
          <p:nvPr/>
        </p:nvSpPr>
        <p:spPr>
          <a:xfrm>
            <a:off x="7075387" y="4476251"/>
            <a:ext cx="3027020" cy="224203"/>
          </a:xfrm>
          <a:prstGeom prst="roundRect">
            <a:avLst>
              <a:gd name="adj" fmla="val 50000"/>
            </a:avLst>
          </a:pr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Freeform: Shape 113">
            <a:extLst>
              <a:ext uri="{FF2B5EF4-FFF2-40B4-BE49-F238E27FC236}">
                <a16:creationId xmlns:a16="http://schemas.microsoft.com/office/drawing/2014/main" id="{344AC395-7986-4855-83F0-4C41728285FA}"/>
              </a:ext>
            </a:extLst>
          </p:cNvPr>
          <p:cNvSpPr/>
          <p:nvPr/>
        </p:nvSpPr>
        <p:spPr>
          <a:xfrm>
            <a:off x="3894073" y="1972012"/>
            <a:ext cx="6208334" cy="456111"/>
          </a:xfrm>
          <a:custGeom>
            <a:avLst/>
            <a:gdLst>
              <a:gd name="connsiteX0" fmla="*/ 209550 w 5838000"/>
              <a:gd name="connsiteY0" fmla="*/ 0 h 419100"/>
              <a:gd name="connsiteX1" fmla="*/ 5403850 w 5838000"/>
              <a:gd name="connsiteY1" fmla="*/ 0 h 419100"/>
              <a:gd name="connsiteX2" fmla="*/ 5521011 w 5838000"/>
              <a:gd name="connsiteY2" fmla="*/ 35788 h 419100"/>
              <a:gd name="connsiteX3" fmla="*/ 5528791 w 5838000"/>
              <a:gd name="connsiteY3" fmla="*/ 42857 h 419100"/>
              <a:gd name="connsiteX4" fmla="*/ 5659841 w 5838000"/>
              <a:gd name="connsiteY4" fmla="*/ 42857 h 419100"/>
              <a:gd name="connsiteX5" fmla="*/ 5709412 w 5838000"/>
              <a:gd name="connsiteY5" fmla="*/ 92428 h 419100"/>
              <a:gd name="connsiteX6" fmla="*/ 5694893 w 5838000"/>
              <a:gd name="connsiteY6" fmla="*/ 127480 h 419100"/>
              <a:gd name="connsiteX7" fmla="*/ 5681367 w 5838000"/>
              <a:gd name="connsiteY7" fmla="*/ 136599 h 419100"/>
              <a:gd name="connsiteX8" fmla="*/ 5788429 w 5838000"/>
              <a:gd name="connsiteY8" fmla="*/ 136599 h 419100"/>
              <a:gd name="connsiteX9" fmla="*/ 5838000 w 5838000"/>
              <a:gd name="connsiteY9" fmla="*/ 186170 h 419100"/>
              <a:gd name="connsiteX10" fmla="*/ 5788429 w 5838000"/>
              <a:gd name="connsiteY10" fmla="*/ 235741 h 419100"/>
              <a:gd name="connsiteX11" fmla="*/ 5608112 w 5838000"/>
              <a:gd name="connsiteY11" fmla="*/ 235741 h 419100"/>
              <a:gd name="connsiteX12" fmla="*/ 5596932 w 5838000"/>
              <a:gd name="connsiteY12" fmla="*/ 291116 h 419100"/>
              <a:gd name="connsiteX13" fmla="*/ 5403850 w 5838000"/>
              <a:gd name="connsiteY13" fmla="*/ 419100 h 419100"/>
              <a:gd name="connsiteX14" fmla="*/ 209550 w 5838000"/>
              <a:gd name="connsiteY14" fmla="*/ 419100 h 419100"/>
              <a:gd name="connsiteX15" fmla="*/ 0 w 5838000"/>
              <a:gd name="connsiteY15" fmla="*/ 209550 h 419100"/>
              <a:gd name="connsiteX16" fmla="*/ 209550 w 5838000"/>
              <a:gd name="connsiteY16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38000" h="419100">
                <a:moveTo>
                  <a:pt x="209550" y="0"/>
                </a:moveTo>
                <a:lnTo>
                  <a:pt x="5403850" y="0"/>
                </a:lnTo>
                <a:cubicBezTo>
                  <a:pt x="5447249" y="0"/>
                  <a:pt x="5487567" y="13193"/>
                  <a:pt x="5521011" y="35788"/>
                </a:cubicBezTo>
                <a:lnTo>
                  <a:pt x="5528791" y="42857"/>
                </a:lnTo>
                <a:lnTo>
                  <a:pt x="5659841" y="42857"/>
                </a:lnTo>
                <a:cubicBezTo>
                  <a:pt x="5687218" y="42857"/>
                  <a:pt x="5709412" y="65051"/>
                  <a:pt x="5709412" y="92428"/>
                </a:cubicBezTo>
                <a:cubicBezTo>
                  <a:pt x="5709412" y="106116"/>
                  <a:pt x="5703864" y="118509"/>
                  <a:pt x="5694893" y="127480"/>
                </a:cubicBezTo>
                <a:lnTo>
                  <a:pt x="5681367" y="136599"/>
                </a:lnTo>
                <a:lnTo>
                  <a:pt x="5788429" y="136599"/>
                </a:lnTo>
                <a:cubicBezTo>
                  <a:pt x="5815806" y="136599"/>
                  <a:pt x="5838000" y="158793"/>
                  <a:pt x="5838000" y="186170"/>
                </a:cubicBezTo>
                <a:cubicBezTo>
                  <a:pt x="5838000" y="213547"/>
                  <a:pt x="5815806" y="235741"/>
                  <a:pt x="5788429" y="235741"/>
                </a:cubicBezTo>
                <a:lnTo>
                  <a:pt x="5608112" y="235741"/>
                </a:lnTo>
                <a:lnTo>
                  <a:pt x="5596932" y="291116"/>
                </a:lnTo>
                <a:cubicBezTo>
                  <a:pt x="5565121" y="366327"/>
                  <a:pt x="5490648" y="419100"/>
                  <a:pt x="5403850" y="419100"/>
                </a:cubicBezTo>
                <a:lnTo>
                  <a:pt x="209550" y="419100"/>
                </a:lnTo>
                <a:cubicBezTo>
                  <a:pt x="93819" y="419100"/>
                  <a:pt x="0" y="325281"/>
                  <a:pt x="0" y="209550"/>
                </a:cubicBezTo>
                <a:cubicBezTo>
                  <a:pt x="0" y="93819"/>
                  <a:pt x="93819" y="0"/>
                  <a:pt x="209550" y="0"/>
                </a:cubicBezTo>
                <a:close/>
              </a:path>
            </a:pathLst>
          </a:cu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9" name="!!2222222">
            <a:extLst>
              <a:ext uri="{FF2B5EF4-FFF2-40B4-BE49-F238E27FC236}">
                <a16:creationId xmlns:a16="http://schemas.microsoft.com/office/drawing/2014/main" id="{336B72C8-ABEE-40CF-9BCB-34BC5069709C}"/>
              </a:ext>
            </a:extLst>
          </p:cNvPr>
          <p:cNvSpPr/>
          <p:nvPr/>
        </p:nvSpPr>
        <p:spPr>
          <a:xfrm>
            <a:off x="4365476" y="2414302"/>
            <a:ext cx="6629176" cy="456111"/>
          </a:xfrm>
          <a:custGeom>
            <a:avLst/>
            <a:gdLst>
              <a:gd name="connsiteX0" fmla="*/ 527608 w 6233739"/>
              <a:gd name="connsiteY0" fmla="*/ 0 h 419100"/>
              <a:gd name="connsiteX1" fmla="*/ 5721908 w 6233739"/>
              <a:gd name="connsiteY1" fmla="*/ 0 h 419100"/>
              <a:gd name="connsiteX2" fmla="*/ 5870082 w 6233739"/>
              <a:gd name="connsiteY2" fmla="*/ 61376 h 419100"/>
              <a:gd name="connsiteX3" fmla="*/ 5905527 w 6233739"/>
              <a:gd name="connsiteY3" fmla="*/ 113947 h 419100"/>
              <a:gd name="connsiteX4" fmla="*/ 6184168 w 6233739"/>
              <a:gd name="connsiteY4" fmla="*/ 113947 h 419100"/>
              <a:gd name="connsiteX5" fmla="*/ 6233739 w 6233739"/>
              <a:gd name="connsiteY5" fmla="*/ 163518 h 419100"/>
              <a:gd name="connsiteX6" fmla="*/ 6184168 w 6233739"/>
              <a:gd name="connsiteY6" fmla="*/ 213089 h 419100"/>
              <a:gd name="connsiteX7" fmla="*/ 6033028 w 6233739"/>
              <a:gd name="connsiteY7" fmla="*/ 213089 h 419100"/>
              <a:gd name="connsiteX8" fmla="*/ 6082599 w 6233739"/>
              <a:gd name="connsiteY8" fmla="*/ 262660 h 419100"/>
              <a:gd name="connsiteX9" fmla="*/ 6033028 w 6233739"/>
              <a:gd name="connsiteY9" fmla="*/ 312231 h 419100"/>
              <a:gd name="connsiteX10" fmla="*/ 5900754 w 6233739"/>
              <a:gd name="connsiteY10" fmla="*/ 312231 h 419100"/>
              <a:gd name="connsiteX11" fmla="*/ 5870082 w 6233739"/>
              <a:gd name="connsiteY11" fmla="*/ 357724 h 419100"/>
              <a:gd name="connsiteX12" fmla="*/ 5721908 w 6233739"/>
              <a:gd name="connsiteY12" fmla="*/ 419100 h 419100"/>
              <a:gd name="connsiteX13" fmla="*/ 527608 w 6233739"/>
              <a:gd name="connsiteY13" fmla="*/ 419100 h 419100"/>
              <a:gd name="connsiteX14" fmla="*/ 485377 w 6233739"/>
              <a:gd name="connsiteY14" fmla="*/ 414843 h 419100"/>
              <a:gd name="connsiteX15" fmla="*/ 481469 w 6233739"/>
              <a:gd name="connsiteY15" fmla="*/ 413630 h 419100"/>
              <a:gd name="connsiteX16" fmla="*/ 836350 w 6233739"/>
              <a:gd name="connsiteY16" fmla="*/ 413630 h 419100"/>
              <a:gd name="connsiteX17" fmla="*/ 968006 w 6233739"/>
              <a:gd name="connsiteY17" fmla="*/ 281974 h 419100"/>
              <a:gd name="connsiteX18" fmla="*/ 968007 w 6233739"/>
              <a:gd name="connsiteY18" fmla="*/ 281974 h 419100"/>
              <a:gd name="connsiteX19" fmla="*/ 836351 w 6233739"/>
              <a:gd name="connsiteY19" fmla="*/ 150318 h 419100"/>
              <a:gd name="connsiteX20" fmla="*/ 330017 w 6233739"/>
              <a:gd name="connsiteY20" fmla="*/ 150318 h 419100"/>
              <a:gd name="connsiteX21" fmla="*/ 330017 w 6233739"/>
              <a:gd name="connsiteY21" fmla="*/ 150317 h 419100"/>
              <a:gd name="connsiteX22" fmla="*/ 69027 w 6233739"/>
              <a:gd name="connsiteY22" fmla="*/ 150317 h 419100"/>
              <a:gd name="connsiteX23" fmla="*/ 0 w 6233739"/>
              <a:gd name="connsiteY23" fmla="*/ 81290 h 419100"/>
              <a:gd name="connsiteX24" fmla="*/ 69027 w 6233739"/>
              <a:gd name="connsiteY24" fmla="*/ 12263 h 419100"/>
              <a:gd name="connsiteX25" fmla="*/ 459587 w 6233739"/>
              <a:gd name="connsiteY25" fmla="*/ 12263 h 419100"/>
              <a:gd name="connsiteX26" fmla="*/ 485377 w 6233739"/>
              <a:gd name="connsiteY26" fmla="*/ 4257 h 419100"/>
              <a:gd name="connsiteX27" fmla="*/ 527608 w 6233739"/>
              <a:gd name="connsiteY27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233739" h="419100">
                <a:moveTo>
                  <a:pt x="527608" y="0"/>
                </a:moveTo>
                <a:lnTo>
                  <a:pt x="5721908" y="0"/>
                </a:lnTo>
                <a:cubicBezTo>
                  <a:pt x="5779773" y="0"/>
                  <a:pt x="5832161" y="23455"/>
                  <a:pt x="5870082" y="61376"/>
                </a:cubicBezTo>
                <a:lnTo>
                  <a:pt x="5905527" y="113947"/>
                </a:lnTo>
                <a:lnTo>
                  <a:pt x="6184168" y="113947"/>
                </a:lnTo>
                <a:cubicBezTo>
                  <a:pt x="6211545" y="113947"/>
                  <a:pt x="6233739" y="136141"/>
                  <a:pt x="6233739" y="163518"/>
                </a:cubicBezTo>
                <a:cubicBezTo>
                  <a:pt x="6233739" y="190895"/>
                  <a:pt x="6211545" y="213089"/>
                  <a:pt x="6184168" y="213089"/>
                </a:cubicBezTo>
                <a:lnTo>
                  <a:pt x="6033028" y="213089"/>
                </a:lnTo>
                <a:cubicBezTo>
                  <a:pt x="6060405" y="213089"/>
                  <a:pt x="6082599" y="235283"/>
                  <a:pt x="6082599" y="262660"/>
                </a:cubicBezTo>
                <a:cubicBezTo>
                  <a:pt x="6082599" y="290037"/>
                  <a:pt x="6060405" y="312231"/>
                  <a:pt x="6033028" y="312231"/>
                </a:cubicBezTo>
                <a:lnTo>
                  <a:pt x="5900754" y="312231"/>
                </a:lnTo>
                <a:lnTo>
                  <a:pt x="5870082" y="357724"/>
                </a:lnTo>
                <a:cubicBezTo>
                  <a:pt x="5832161" y="395645"/>
                  <a:pt x="5779774" y="419100"/>
                  <a:pt x="5721908" y="419100"/>
                </a:cubicBezTo>
                <a:lnTo>
                  <a:pt x="527608" y="419100"/>
                </a:lnTo>
                <a:cubicBezTo>
                  <a:pt x="513142" y="419100"/>
                  <a:pt x="499018" y="417634"/>
                  <a:pt x="485377" y="414843"/>
                </a:cubicBezTo>
                <a:lnTo>
                  <a:pt x="481469" y="413630"/>
                </a:lnTo>
                <a:lnTo>
                  <a:pt x="836350" y="413630"/>
                </a:lnTo>
                <a:cubicBezTo>
                  <a:pt x="909062" y="413630"/>
                  <a:pt x="968006" y="354686"/>
                  <a:pt x="968006" y="281974"/>
                </a:cubicBezTo>
                <a:lnTo>
                  <a:pt x="968007" y="281974"/>
                </a:lnTo>
                <a:cubicBezTo>
                  <a:pt x="968007" y="209262"/>
                  <a:pt x="909063" y="150318"/>
                  <a:pt x="836351" y="150318"/>
                </a:cubicBezTo>
                <a:lnTo>
                  <a:pt x="330017" y="150318"/>
                </a:lnTo>
                <a:lnTo>
                  <a:pt x="330017" y="150317"/>
                </a:lnTo>
                <a:lnTo>
                  <a:pt x="69027" y="150317"/>
                </a:lnTo>
                <a:cubicBezTo>
                  <a:pt x="30904" y="150317"/>
                  <a:pt x="0" y="119413"/>
                  <a:pt x="0" y="81290"/>
                </a:cubicBezTo>
                <a:cubicBezTo>
                  <a:pt x="0" y="43167"/>
                  <a:pt x="30904" y="12263"/>
                  <a:pt x="69027" y="12263"/>
                </a:cubicBezTo>
                <a:lnTo>
                  <a:pt x="459587" y="12263"/>
                </a:lnTo>
                <a:lnTo>
                  <a:pt x="485377" y="4257"/>
                </a:lnTo>
                <a:cubicBezTo>
                  <a:pt x="499018" y="1466"/>
                  <a:pt x="513142" y="0"/>
                  <a:pt x="527608" y="0"/>
                </a:cubicBezTo>
                <a:close/>
              </a:path>
            </a:pathLst>
          </a:cu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B9A30C1E-D081-421D-B5CA-C8C1F2C7EDE9}"/>
              </a:ext>
            </a:extLst>
          </p:cNvPr>
          <p:cNvSpPr/>
          <p:nvPr/>
        </p:nvSpPr>
        <p:spPr>
          <a:xfrm>
            <a:off x="5683521" y="1753053"/>
            <a:ext cx="2501670" cy="224203"/>
          </a:xfrm>
          <a:prstGeom prst="roundRect">
            <a:avLst>
              <a:gd name="adj" fmla="val 50000"/>
            </a:avLst>
          </a:pr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EBBE2901-8DB4-46FF-BA8B-07E0651BE488}"/>
              </a:ext>
            </a:extLst>
          </p:cNvPr>
          <p:cNvSpPr/>
          <p:nvPr/>
        </p:nvSpPr>
        <p:spPr>
          <a:xfrm>
            <a:off x="6353482" y="1548322"/>
            <a:ext cx="1038742" cy="224203"/>
          </a:xfrm>
          <a:prstGeom prst="roundRect">
            <a:avLst>
              <a:gd name="adj" fmla="val 50000"/>
            </a:avLst>
          </a:pr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Graphic 213">
            <a:extLst>
              <a:ext uri="{FF2B5EF4-FFF2-40B4-BE49-F238E27FC236}">
                <a16:creationId xmlns:a16="http://schemas.microsoft.com/office/drawing/2014/main" id="{F8D574BC-EB51-4313-A770-B78C2BAC4347}"/>
              </a:ext>
            </a:extLst>
          </p:cNvPr>
          <p:cNvSpPr/>
          <p:nvPr/>
        </p:nvSpPr>
        <p:spPr>
          <a:xfrm>
            <a:off x="949436" y="1691500"/>
            <a:ext cx="2786947" cy="2654469"/>
          </a:xfrm>
          <a:custGeom>
            <a:avLst/>
            <a:gdLst>
              <a:gd name="connsiteX0" fmla="*/ 862943 w 880994"/>
              <a:gd name="connsiteY0" fmla="*/ 209257 h 848653"/>
              <a:gd name="connsiteX1" fmla="*/ 712448 w 880994"/>
              <a:gd name="connsiteY1" fmla="*/ 648359 h 848653"/>
              <a:gd name="connsiteX2" fmla="*/ 136185 w 880994"/>
              <a:gd name="connsiteY2" fmla="*/ 813142 h 848653"/>
              <a:gd name="connsiteX3" fmla="*/ 51412 w 880994"/>
              <a:gd name="connsiteY3" fmla="*/ 222592 h 848653"/>
              <a:gd name="connsiteX4" fmla="*/ 513375 w 880994"/>
              <a:gd name="connsiteY4" fmla="*/ 1612 h 848653"/>
              <a:gd name="connsiteX5" fmla="*/ 862943 w 880994"/>
              <a:gd name="connsiteY5" fmla="*/ 209257 h 848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0994" h="848653">
                <a:moveTo>
                  <a:pt x="862943" y="209257"/>
                </a:moveTo>
                <a:cubicBezTo>
                  <a:pt x="909615" y="332129"/>
                  <a:pt x="868657" y="503579"/>
                  <a:pt x="712448" y="648359"/>
                </a:cubicBezTo>
                <a:cubicBezTo>
                  <a:pt x="556238" y="793139"/>
                  <a:pt x="284775" y="910297"/>
                  <a:pt x="136185" y="813142"/>
                </a:cubicBezTo>
                <a:cubicBezTo>
                  <a:pt x="-12405" y="715987"/>
                  <a:pt x="-37170" y="404519"/>
                  <a:pt x="51412" y="222592"/>
                </a:cubicBezTo>
                <a:cubicBezTo>
                  <a:pt x="140947" y="41617"/>
                  <a:pt x="344782" y="-9818"/>
                  <a:pt x="513375" y="1612"/>
                </a:cubicBezTo>
                <a:cubicBezTo>
                  <a:pt x="681968" y="13042"/>
                  <a:pt x="816270" y="86384"/>
                  <a:pt x="862943" y="209257"/>
                </a:cubicBezTo>
                <a:close/>
              </a:path>
            </a:pathLst>
          </a:custGeom>
          <a:solidFill>
            <a:srgbClr val="FF65A3">
              <a:alpha val="46000"/>
            </a:srgb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35" name="Group 234">
            <a:extLst>
              <a:ext uri="{FF2B5EF4-FFF2-40B4-BE49-F238E27FC236}">
                <a16:creationId xmlns:a16="http://schemas.microsoft.com/office/drawing/2014/main" id="{B65170EE-7906-4EB7-8537-BEB57C21C100}"/>
              </a:ext>
            </a:extLst>
          </p:cNvPr>
          <p:cNvGrpSpPr/>
          <p:nvPr/>
        </p:nvGrpSpPr>
        <p:grpSpPr>
          <a:xfrm>
            <a:off x="314122" y="1519771"/>
            <a:ext cx="3264570" cy="3482759"/>
            <a:chOff x="3527222" y="1038225"/>
            <a:chExt cx="4430211" cy="4726306"/>
          </a:xfrm>
        </p:grpSpPr>
        <p:sp>
          <p:nvSpPr>
            <p:cNvPr id="215" name="Graphic 213">
              <a:extLst>
                <a:ext uri="{FF2B5EF4-FFF2-40B4-BE49-F238E27FC236}">
                  <a16:creationId xmlns:a16="http://schemas.microsoft.com/office/drawing/2014/main" id="{BA253324-4D3D-4198-AE96-7AA834360538}"/>
                </a:ext>
              </a:extLst>
            </p:cNvPr>
            <p:cNvSpPr/>
            <p:nvPr/>
          </p:nvSpPr>
          <p:spPr>
            <a:xfrm>
              <a:off x="4175385" y="1433831"/>
              <a:ext cx="3782048" cy="3602268"/>
            </a:xfrm>
            <a:custGeom>
              <a:avLst/>
              <a:gdLst>
                <a:gd name="connsiteX0" fmla="*/ 862943 w 880994"/>
                <a:gd name="connsiteY0" fmla="*/ 209257 h 848653"/>
                <a:gd name="connsiteX1" fmla="*/ 712448 w 880994"/>
                <a:gd name="connsiteY1" fmla="*/ 648359 h 848653"/>
                <a:gd name="connsiteX2" fmla="*/ 136185 w 880994"/>
                <a:gd name="connsiteY2" fmla="*/ 813142 h 848653"/>
                <a:gd name="connsiteX3" fmla="*/ 51412 w 880994"/>
                <a:gd name="connsiteY3" fmla="*/ 222592 h 848653"/>
                <a:gd name="connsiteX4" fmla="*/ 513375 w 880994"/>
                <a:gd name="connsiteY4" fmla="*/ 1612 h 848653"/>
                <a:gd name="connsiteX5" fmla="*/ 862943 w 880994"/>
                <a:gd name="connsiteY5" fmla="*/ 209257 h 848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80994" h="848653">
                  <a:moveTo>
                    <a:pt x="862943" y="209257"/>
                  </a:moveTo>
                  <a:cubicBezTo>
                    <a:pt x="909615" y="332129"/>
                    <a:pt x="868657" y="503579"/>
                    <a:pt x="712448" y="648359"/>
                  </a:cubicBezTo>
                  <a:cubicBezTo>
                    <a:pt x="556238" y="793139"/>
                    <a:pt x="284775" y="910297"/>
                    <a:pt x="136185" y="813142"/>
                  </a:cubicBezTo>
                  <a:cubicBezTo>
                    <a:pt x="-12405" y="715987"/>
                    <a:pt x="-37170" y="404519"/>
                    <a:pt x="51412" y="222592"/>
                  </a:cubicBezTo>
                  <a:cubicBezTo>
                    <a:pt x="140947" y="41617"/>
                    <a:pt x="344782" y="-9818"/>
                    <a:pt x="513375" y="1612"/>
                  </a:cubicBezTo>
                  <a:cubicBezTo>
                    <a:pt x="681968" y="13042"/>
                    <a:pt x="816270" y="86384"/>
                    <a:pt x="862943" y="209257"/>
                  </a:cubicBezTo>
                  <a:close/>
                </a:path>
              </a:pathLst>
            </a:custGeom>
            <a:solidFill>
              <a:srgbClr val="FF3B8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216" name="Picture 18" descr="Bow Compass School Illustration Transparent PNG &amp;amp; SVG Vector">
              <a:extLst>
                <a:ext uri="{FF2B5EF4-FFF2-40B4-BE49-F238E27FC236}">
                  <a16:creationId xmlns:a16="http://schemas.microsoft.com/office/drawing/2014/main" id="{58978599-9EE6-472F-8150-145A4010B63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01" t="2824" r="21092" b="15779"/>
            <a:stretch/>
          </p:blipFill>
          <p:spPr bwMode="auto">
            <a:xfrm>
              <a:off x="4781550" y="1038225"/>
              <a:ext cx="2686050" cy="3743325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8" name="Picture 2" descr="Calculator Card - Assistive Cards">
              <a:extLst>
                <a:ext uri="{FF2B5EF4-FFF2-40B4-BE49-F238E27FC236}">
                  <a16:creationId xmlns:a16="http://schemas.microsoft.com/office/drawing/2014/main" id="{0CC412EF-1CDC-45C4-8F8C-323415FB0A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6703" y="1955800"/>
              <a:ext cx="2176298" cy="31108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FC47A8B9-CBF1-4888-AAFC-DA31FA59934D}"/>
                </a:ext>
              </a:extLst>
            </p:cNvPr>
            <p:cNvSpPr/>
            <p:nvPr/>
          </p:nvSpPr>
          <p:spPr>
            <a:xfrm rot="20176134">
              <a:off x="5792805" y="4410564"/>
              <a:ext cx="1930179" cy="1353967"/>
            </a:xfrm>
            <a:custGeom>
              <a:avLst/>
              <a:gdLst>
                <a:gd name="connsiteX0" fmla="*/ 1930179 w 1930179"/>
                <a:gd name="connsiteY0" fmla="*/ 0 h 1353967"/>
                <a:gd name="connsiteX1" fmla="*/ 1930179 w 1930179"/>
                <a:gd name="connsiteY1" fmla="*/ 1353967 h 1353967"/>
                <a:gd name="connsiteX2" fmla="*/ 0 w 1930179"/>
                <a:gd name="connsiteY2" fmla="*/ 1353967 h 1353967"/>
                <a:gd name="connsiteX3" fmla="*/ 0 w 1930179"/>
                <a:gd name="connsiteY3" fmla="*/ 178344 h 1353967"/>
                <a:gd name="connsiteX4" fmla="*/ 150803 w 1930179"/>
                <a:gd name="connsiteY4" fmla="*/ 208833 h 1353967"/>
                <a:gd name="connsiteX5" fmla="*/ 1765938 w 1930179"/>
                <a:gd name="connsiteY5" fmla="*/ 61677 h 1353967"/>
                <a:gd name="connsiteX6" fmla="*/ 1922636 w 1930179"/>
                <a:gd name="connsiteY6" fmla="*/ 3330 h 1353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30179" h="1353967">
                  <a:moveTo>
                    <a:pt x="1930179" y="0"/>
                  </a:moveTo>
                  <a:lnTo>
                    <a:pt x="1930179" y="1353967"/>
                  </a:lnTo>
                  <a:lnTo>
                    <a:pt x="0" y="1353967"/>
                  </a:lnTo>
                  <a:lnTo>
                    <a:pt x="0" y="178344"/>
                  </a:lnTo>
                  <a:lnTo>
                    <a:pt x="150803" y="208833"/>
                  </a:lnTo>
                  <a:cubicBezTo>
                    <a:pt x="668686" y="294006"/>
                    <a:pt x="1281503" y="226323"/>
                    <a:pt x="1765938" y="61677"/>
                  </a:cubicBezTo>
                  <a:cubicBezTo>
                    <a:pt x="1819763" y="43383"/>
                    <a:pt x="1871998" y="23907"/>
                    <a:pt x="1922636" y="3330"/>
                  </a:cubicBezTo>
                  <a:close/>
                </a:path>
              </a:pathLst>
            </a:custGeom>
            <a:solidFill>
              <a:srgbClr val="0042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888F5C91-3075-4F0B-B7B6-0D9121707CC4}"/>
                </a:ext>
              </a:extLst>
            </p:cNvPr>
            <p:cNvSpPr/>
            <p:nvPr/>
          </p:nvSpPr>
          <p:spPr>
            <a:xfrm rot="2009711">
              <a:off x="3527222" y="3902856"/>
              <a:ext cx="2647950" cy="1602666"/>
            </a:xfrm>
            <a:custGeom>
              <a:avLst/>
              <a:gdLst>
                <a:gd name="connsiteX0" fmla="*/ 0 w 2647950"/>
                <a:gd name="connsiteY0" fmla="*/ 543 h 1602666"/>
                <a:gd name="connsiteX1" fmla="*/ 56435 w 2647950"/>
                <a:gd name="connsiteY1" fmla="*/ 93996 h 1602666"/>
                <a:gd name="connsiteX2" fmla="*/ 1361909 w 2647950"/>
                <a:gd name="connsiteY2" fmla="*/ 1008336 h 1602666"/>
                <a:gd name="connsiteX3" fmla="*/ 2611865 w 2647950"/>
                <a:gd name="connsiteY3" fmla="*/ 62035 h 1602666"/>
                <a:gd name="connsiteX4" fmla="*/ 2647950 w 2647950"/>
                <a:gd name="connsiteY4" fmla="*/ 0 h 1602666"/>
                <a:gd name="connsiteX5" fmla="*/ 2647950 w 2647950"/>
                <a:gd name="connsiteY5" fmla="*/ 1602666 h 1602666"/>
                <a:gd name="connsiteX6" fmla="*/ 0 w 2647950"/>
                <a:gd name="connsiteY6" fmla="*/ 1602666 h 1602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47950" h="1602666">
                  <a:moveTo>
                    <a:pt x="0" y="543"/>
                  </a:moveTo>
                  <a:lnTo>
                    <a:pt x="56435" y="93996"/>
                  </a:lnTo>
                  <a:cubicBezTo>
                    <a:pt x="389541" y="607558"/>
                    <a:pt x="887196" y="1013411"/>
                    <a:pt x="1361909" y="1008336"/>
                  </a:cubicBezTo>
                  <a:cubicBezTo>
                    <a:pt x="1836622" y="1003260"/>
                    <a:pt x="2287060" y="588136"/>
                    <a:pt x="2611865" y="62035"/>
                  </a:cubicBezTo>
                  <a:lnTo>
                    <a:pt x="2647950" y="0"/>
                  </a:lnTo>
                  <a:lnTo>
                    <a:pt x="2647950" y="1602666"/>
                  </a:lnTo>
                  <a:lnTo>
                    <a:pt x="0" y="1602666"/>
                  </a:lnTo>
                  <a:close/>
                </a:path>
              </a:pathLst>
            </a:custGeom>
            <a:solidFill>
              <a:srgbClr val="0042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23" name="Graphic 213">
            <a:extLst>
              <a:ext uri="{FF2B5EF4-FFF2-40B4-BE49-F238E27FC236}">
                <a16:creationId xmlns:a16="http://schemas.microsoft.com/office/drawing/2014/main" id="{5FB27A1F-480E-49C8-94BD-174BDC877CF0}"/>
              </a:ext>
            </a:extLst>
          </p:cNvPr>
          <p:cNvSpPr/>
          <p:nvPr/>
        </p:nvSpPr>
        <p:spPr>
          <a:xfrm>
            <a:off x="655598" y="1740868"/>
            <a:ext cx="3154085" cy="2959586"/>
          </a:xfrm>
          <a:custGeom>
            <a:avLst/>
            <a:gdLst>
              <a:gd name="connsiteX0" fmla="*/ 862943 w 880994"/>
              <a:gd name="connsiteY0" fmla="*/ 209257 h 848653"/>
              <a:gd name="connsiteX1" fmla="*/ 712448 w 880994"/>
              <a:gd name="connsiteY1" fmla="*/ 648359 h 848653"/>
              <a:gd name="connsiteX2" fmla="*/ 136185 w 880994"/>
              <a:gd name="connsiteY2" fmla="*/ 813142 h 848653"/>
              <a:gd name="connsiteX3" fmla="*/ 51412 w 880994"/>
              <a:gd name="connsiteY3" fmla="*/ 222592 h 848653"/>
              <a:gd name="connsiteX4" fmla="*/ 513375 w 880994"/>
              <a:gd name="connsiteY4" fmla="*/ 1612 h 848653"/>
              <a:gd name="connsiteX5" fmla="*/ 862943 w 880994"/>
              <a:gd name="connsiteY5" fmla="*/ 209257 h 848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0994" h="848653">
                <a:moveTo>
                  <a:pt x="862943" y="209257"/>
                </a:moveTo>
                <a:cubicBezTo>
                  <a:pt x="909615" y="332129"/>
                  <a:pt x="868657" y="503579"/>
                  <a:pt x="712448" y="648359"/>
                </a:cubicBezTo>
                <a:cubicBezTo>
                  <a:pt x="556238" y="793139"/>
                  <a:pt x="284775" y="910297"/>
                  <a:pt x="136185" y="813142"/>
                </a:cubicBezTo>
                <a:cubicBezTo>
                  <a:pt x="-12405" y="715987"/>
                  <a:pt x="-37170" y="404519"/>
                  <a:pt x="51412" y="222592"/>
                </a:cubicBezTo>
                <a:cubicBezTo>
                  <a:pt x="140947" y="41617"/>
                  <a:pt x="344782" y="-9818"/>
                  <a:pt x="513375" y="1612"/>
                </a:cubicBezTo>
                <a:cubicBezTo>
                  <a:pt x="681968" y="13042"/>
                  <a:pt x="816270" y="86384"/>
                  <a:pt x="862943" y="209257"/>
                </a:cubicBezTo>
                <a:close/>
              </a:path>
            </a:pathLst>
          </a:custGeom>
          <a:noFill/>
          <a:ln w="28575" cap="flat">
            <a:solidFill>
              <a:srgbClr val="15C2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5" name="Isosceles Triangle 224">
            <a:extLst>
              <a:ext uri="{FF2B5EF4-FFF2-40B4-BE49-F238E27FC236}">
                <a16:creationId xmlns:a16="http://schemas.microsoft.com/office/drawing/2014/main" id="{D388D7D6-491D-4E25-A486-9766612C4FA6}"/>
              </a:ext>
            </a:extLst>
          </p:cNvPr>
          <p:cNvSpPr/>
          <p:nvPr/>
        </p:nvSpPr>
        <p:spPr>
          <a:xfrm rot="2700000">
            <a:off x="603671" y="3081711"/>
            <a:ext cx="254848" cy="236716"/>
          </a:xfrm>
          <a:custGeom>
            <a:avLst/>
            <a:gdLst>
              <a:gd name="connsiteX0" fmla="*/ 0 w 1280160"/>
              <a:gd name="connsiteY0" fmla="*/ 1103586 h 1103586"/>
              <a:gd name="connsiteX1" fmla="*/ 640080 w 1280160"/>
              <a:gd name="connsiteY1" fmla="*/ 0 h 1103586"/>
              <a:gd name="connsiteX2" fmla="*/ 1280160 w 1280160"/>
              <a:gd name="connsiteY2" fmla="*/ 1103586 h 1103586"/>
              <a:gd name="connsiteX3" fmla="*/ 0 w 1280160"/>
              <a:gd name="connsiteY3" fmla="*/ 1103586 h 1103586"/>
              <a:gd name="connsiteX0" fmla="*/ 0 w 1280160"/>
              <a:gd name="connsiteY0" fmla="*/ 1103680 h 1103680"/>
              <a:gd name="connsiteX1" fmla="*/ 640080 w 1280160"/>
              <a:gd name="connsiteY1" fmla="*/ 94 h 1103680"/>
              <a:gd name="connsiteX2" fmla="*/ 1280160 w 1280160"/>
              <a:gd name="connsiteY2" fmla="*/ 1103680 h 1103680"/>
              <a:gd name="connsiteX3" fmla="*/ 0 w 1280160"/>
              <a:gd name="connsiteY3" fmla="*/ 1103680 h 1103680"/>
              <a:gd name="connsiteX0" fmla="*/ 0 w 1303138"/>
              <a:gd name="connsiteY0" fmla="*/ 1103680 h 1179120"/>
              <a:gd name="connsiteX1" fmla="*/ 640080 w 1303138"/>
              <a:gd name="connsiteY1" fmla="*/ 94 h 1179120"/>
              <a:gd name="connsiteX2" fmla="*/ 1280160 w 1303138"/>
              <a:gd name="connsiteY2" fmla="*/ 1103680 h 1179120"/>
              <a:gd name="connsiteX3" fmla="*/ 0 w 1303138"/>
              <a:gd name="connsiteY3" fmla="*/ 1103680 h 1179120"/>
              <a:gd name="connsiteX0" fmla="*/ 15212 w 1318350"/>
              <a:gd name="connsiteY0" fmla="*/ 1103660 h 1224550"/>
              <a:gd name="connsiteX1" fmla="*/ 655292 w 1318350"/>
              <a:gd name="connsiteY1" fmla="*/ 74 h 1224550"/>
              <a:gd name="connsiteX2" fmla="*/ 1295372 w 1318350"/>
              <a:gd name="connsiteY2" fmla="*/ 1103660 h 1224550"/>
              <a:gd name="connsiteX3" fmla="*/ 15212 w 1318350"/>
              <a:gd name="connsiteY3" fmla="*/ 1103660 h 122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8350" h="1224550">
                <a:moveTo>
                  <a:pt x="15212" y="1103660"/>
                </a:moveTo>
                <a:cubicBezTo>
                  <a:pt x="-91468" y="951260"/>
                  <a:pt x="388592" y="-9648"/>
                  <a:pt x="655292" y="74"/>
                </a:cubicBezTo>
                <a:cubicBezTo>
                  <a:pt x="921992" y="9796"/>
                  <a:pt x="1432532" y="933918"/>
                  <a:pt x="1295372" y="1103660"/>
                </a:cubicBezTo>
                <a:cubicBezTo>
                  <a:pt x="1158212" y="1273402"/>
                  <a:pt x="121892" y="1256060"/>
                  <a:pt x="15212" y="110366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Isosceles Triangle 224">
            <a:extLst>
              <a:ext uri="{FF2B5EF4-FFF2-40B4-BE49-F238E27FC236}">
                <a16:creationId xmlns:a16="http://schemas.microsoft.com/office/drawing/2014/main" id="{66E8E1BE-8519-4E0F-AD29-9E8FB99CB8A5}"/>
              </a:ext>
            </a:extLst>
          </p:cNvPr>
          <p:cNvSpPr/>
          <p:nvPr/>
        </p:nvSpPr>
        <p:spPr>
          <a:xfrm rot="13007934">
            <a:off x="3457047" y="3363116"/>
            <a:ext cx="342778" cy="307922"/>
          </a:xfrm>
          <a:custGeom>
            <a:avLst/>
            <a:gdLst>
              <a:gd name="connsiteX0" fmla="*/ 0 w 1280160"/>
              <a:gd name="connsiteY0" fmla="*/ 1103586 h 1103586"/>
              <a:gd name="connsiteX1" fmla="*/ 640080 w 1280160"/>
              <a:gd name="connsiteY1" fmla="*/ 0 h 1103586"/>
              <a:gd name="connsiteX2" fmla="*/ 1280160 w 1280160"/>
              <a:gd name="connsiteY2" fmla="*/ 1103586 h 1103586"/>
              <a:gd name="connsiteX3" fmla="*/ 0 w 1280160"/>
              <a:gd name="connsiteY3" fmla="*/ 1103586 h 1103586"/>
              <a:gd name="connsiteX0" fmla="*/ 0 w 1280160"/>
              <a:gd name="connsiteY0" fmla="*/ 1103680 h 1103680"/>
              <a:gd name="connsiteX1" fmla="*/ 640080 w 1280160"/>
              <a:gd name="connsiteY1" fmla="*/ 94 h 1103680"/>
              <a:gd name="connsiteX2" fmla="*/ 1280160 w 1280160"/>
              <a:gd name="connsiteY2" fmla="*/ 1103680 h 1103680"/>
              <a:gd name="connsiteX3" fmla="*/ 0 w 1280160"/>
              <a:gd name="connsiteY3" fmla="*/ 1103680 h 1103680"/>
              <a:gd name="connsiteX0" fmla="*/ 0 w 1303138"/>
              <a:gd name="connsiteY0" fmla="*/ 1103680 h 1179120"/>
              <a:gd name="connsiteX1" fmla="*/ 640080 w 1303138"/>
              <a:gd name="connsiteY1" fmla="*/ 94 h 1179120"/>
              <a:gd name="connsiteX2" fmla="*/ 1280160 w 1303138"/>
              <a:gd name="connsiteY2" fmla="*/ 1103680 h 1179120"/>
              <a:gd name="connsiteX3" fmla="*/ 0 w 1303138"/>
              <a:gd name="connsiteY3" fmla="*/ 1103680 h 1179120"/>
              <a:gd name="connsiteX0" fmla="*/ 15212 w 1318350"/>
              <a:gd name="connsiteY0" fmla="*/ 1103660 h 1224550"/>
              <a:gd name="connsiteX1" fmla="*/ 655292 w 1318350"/>
              <a:gd name="connsiteY1" fmla="*/ 74 h 1224550"/>
              <a:gd name="connsiteX2" fmla="*/ 1295372 w 1318350"/>
              <a:gd name="connsiteY2" fmla="*/ 1103660 h 1224550"/>
              <a:gd name="connsiteX3" fmla="*/ 15212 w 1318350"/>
              <a:gd name="connsiteY3" fmla="*/ 1103660 h 1224550"/>
              <a:gd name="connsiteX0" fmla="*/ 26976 w 1330114"/>
              <a:gd name="connsiteY0" fmla="*/ 1103668 h 1267179"/>
              <a:gd name="connsiteX1" fmla="*/ 667056 w 1330114"/>
              <a:gd name="connsiteY1" fmla="*/ 82 h 1267179"/>
              <a:gd name="connsiteX2" fmla="*/ 1307136 w 1330114"/>
              <a:gd name="connsiteY2" fmla="*/ 1103668 h 1267179"/>
              <a:gd name="connsiteX3" fmla="*/ 26976 w 1330114"/>
              <a:gd name="connsiteY3" fmla="*/ 1103668 h 1267179"/>
              <a:gd name="connsiteX0" fmla="*/ 26976 w 1326725"/>
              <a:gd name="connsiteY0" fmla="*/ 1103668 h 1299085"/>
              <a:gd name="connsiteX1" fmla="*/ 667056 w 1326725"/>
              <a:gd name="connsiteY1" fmla="*/ 82 h 1299085"/>
              <a:gd name="connsiteX2" fmla="*/ 1307136 w 1326725"/>
              <a:gd name="connsiteY2" fmla="*/ 1103668 h 1299085"/>
              <a:gd name="connsiteX3" fmla="*/ 26976 w 1326725"/>
              <a:gd name="connsiteY3" fmla="*/ 1103668 h 129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6725" h="1299085">
                <a:moveTo>
                  <a:pt x="26976" y="1103668"/>
                </a:moveTo>
                <a:cubicBezTo>
                  <a:pt x="-124635" y="842155"/>
                  <a:pt x="400356" y="-9640"/>
                  <a:pt x="667056" y="82"/>
                </a:cubicBezTo>
                <a:cubicBezTo>
                  <a:pt x="933756" y="9804"/>
                  <a:pt x="1431456" y="844063"/>
                  <a:pt x="1307136" y="1103668"/>
                </a:cubicBezTo>
                <a:cubicBezTo>
                  <a:pt x="1182816" y="1363273"/>
                  <a:pt x="178587" y="1365181"/>
                  <a:pt x="26976" y="1103668"/>
                </a:cubicBezTo>
                <a:close/>
              </a:path>
            </a:pathLst>
          </a:custGeom>
          <a:solidFill>
            <a:srgbClr val="15C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Isosceles Triangle 224">
            <a:extLst>
              <a:ext uri="{FF2B5EF4-FFF2-40B4-BE49-F238E27FC236}">
                <a16:creationId xmlns:a16="http://schemas.microsoft.com/office/drawing/2014/main" id="{B1B8B3B5-30C2-4A62-8116-3E97C7707FBA}"/>
              </a:ext>
            </a:extLst>
          </p:cNvPr>
          <p:cNvSpPr/>
          <p:nvPr/>
        </p:nvSpPr>
        <p:spPr>
          <a:xfrm rot="6206713">
            <a:off x="809117" y="2534761"/>
            <a:ext cx="219581" cy="183222"/>
          </a:xfrm>
          <a:custGeom>
            <a:avLst/>
            <a:gdLst>
              <a:gd name="connsiteX0" fmla="*/ 0 w 1280160"/>
              <a:gd name="connsiteY0" fmla="*/ 1103586 h 1103586"/>
              <a:gd name="connsiteX1" fmla="*/ 640080 w 1280160"/>
              <a:gd name="connsiteY1" fmla="*/ 0 h 1103586"/>
              <a:gd name="connsiteX2" fmla="*/ 1280160 w 1280160"/>
              <a:gd name="connsiteY2" fmla="*/ 1103586 h 1103586"/>
              <a:gd name="connsiteX3" fmla="*/ 0 w 1280160"/>
              <a:gd name="connsiteY3" fmla="*/ 1103586 h 1103586"/>
              <a:gd name="connsiteX0" fmla="*/ 0 w 1280160"/>
              <a:gd name="connsiteY0" fmla="*/ 1103680 h 1103680"/>
              <a:gd name="connsiteX1" fmla="*/ 640080 w 1280160"/>
              <a:gd name="connsiteY1" fmla="*/ 94 h 1103680"/>
              <a:gd name="connsiteX2" fmla="*/ 1280160 w 1280160"/>
              <a:gd name="connsiteY2" fmla="*/ 1103680 h 1103680"/>
              <a:gd name="connsiteX3" fmla="*/ 0 w 1280160"/>
              <a:gd name="connsiteY3" fmla="*/ 1103680 h 1103680"/>
              <a:gd name="connsiteX0" fmla="*/ 0 w 1303138"/>
              <a:gd name="connsiteY0" fmla="*/ 1103680 h 1179120"/>
              <a:gd name="connsiteX1" fmla="*/ 640080 w 1303138"/>
              <a:gd name="connsiteY1" fmla="*/ 94 h 1179120"/>
              <a:gd name="connsiteX2" fmla="*/ 1280160 w 1303138"/>
              <a:gd name="connsiteY2" fmla="*/ 1103680 h 1179120"/>
              <a:gd name="connsiteX3" fmla="*/ 0 w 1303138"/>
              <a:gd name="connsiteY3" fmla="*/ 1103680 h 1179120"/>
              <a:gd name="connsiteX0" fmla="*/ 15212 w 1318350"/>
              <a:gd name="connsiteY0" fmla="*/ 1103660 h 1224550"/>
              <a:gd name="connsiteX1" fmla="*/ 655292 w 1318350"/>
              <a:gd name="connsiteY1" fmla="*/ 74 h 1224550"/>
              <a:gd name="connsiteX2" fmla="*/ 1295372 w 1318350"/>
              <a:gd name="connsiteY2" fmla="*/ 1103660 h 1224550"/>
              <a:gd name="connsiteX3" fmla="*/ 15212 w 1318350"/>
              <a:gd name="connsiteY3" fmla="*/ 1103660 h 1224550"/>
              <a:gd name="connsiteX0" fmla="*/ 26976 w 1330114"/>
              <a:gd name="connsiteY0" fmla="*/ 1103668 h 1267179"/>
              <a:gd name="connsiteX1" fmla="*/ 667056 w 1330114"/>
              <a:gd name="connsiteY1" fmla="*/ 82 h 1267179"/>
              <a:gd name="connsiteX2" fmla="*/ 1307136 w 1330114"/>
              <a:gd name="connsiteY2" fmla="*/ 1103668 h 1267179"/>
              <a:gd name="connsiteX3" fmla="*/ 26976 w 1330114"/>
              <a:gd name="connsiteY3" fmla="*/ 1103668 h 1267179"/>
              <a:gd name="connsiteX0" fmla="*/ 26976 w 1326725"/>
              <a:gd name="connsiteY0" fmla="*/ 1103668 h 1299085"/>
              <a:gd name="connsiteX1" fmla="*/ 667056 w 1326725"/>
              <a:gd name="connsiteY1" fmla="*/ 82 h 1299085"/>
              <a:gd name="connsiteX2" fmla="*/ 1307136 w 1326725"/>
              <a:gd name="connsiteY2" fmla="*/ 1103668 h 1299085"/>
              <a:gd name="connsiteX3" fmla="*/ 26976 w 1326725"/>
              <a:gd name="connsiteY3" fmla="*/ 1103668 h 129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6725" h="1299085">
                <a:moveTo>
                  <a:pt x="26976" y="1103668"/>
                </a:moveTo>
                <a:cubicBezTo>
                  <a:pt x="-124635" y="842155"/>
                  <a:pt x="400356" y="-9640"/>
                  <a:pt x="667056" y="82"/>
                </a:cubicBezTo>
                <a:cubicBezTo>
                  <a:pt x="933756" y="9804"/>
                  <a:pt x="1431456" y="844063"/>
                  <a:pt x="1307136" y="1103668"/>
                </a:cubicBezTo>
                <a:cubicBezTo>
                  <a:pt x="1182816" y="1363273"/>
                  <a:pt x="178587" y="1365181"/>
                  <a:pt x="26976" y="1103668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Freeform: Shape 131">
            <a:extLst>
              <a:ext uri="{FF2B5EF4-FFF2-40B4-BE49-F238E27FC236}">
                <a16:creationId xmlns:a16="http://schemas.microsoft.com/office/drawing/2014/main" id="{EAE5A9EF-426F-4B2C-A73D-456D96A1A02A}"/>
              </a:ext>
            </a:extLst>
          </p:cNvPr>
          <p:cNvSpPr/>
          <p:nvPr/>
        </p:nvSpPr>
        <p:spPr>
          <a:xfrm>
            <a:off x="7216939" y="1438383"/>
            <a:ext cx="442252" cy="867451"/>
          </a:xfrm>
          <a:custGeom>
            <a:avLst/>
            <a:gdLst>
              <a:gd name="connsiteX0" fmla="*/ 556403 w 556403"/>
              <a:gd name="connsiteY0" fmla="*/ 0 h 1091351"/>
              <a:gd name="connsiteX1" fmla="*/ 556403 w 556403"/>
              <a:gd name="connsiteY1" fmla="*/ 246018 h 1091351"/>
              <a:gd name="connsiteX2" fmla="*/ 367598 w 556403"/>
              <a:gd name="connsiteY2" fmla="*/ 340421 h 1091351"/>
              <a:gd name="connsiteX3" fmla="*/ 310385 w 556403"/>
              <a:gd name="connsiteY3" fmla="*/ 529226 h 1091351"/>
              <a:gd name="connsiteX4" fmla="*/ 556403 w 556403"/>
              <a:gd name="connsiteY4" fmla="*/ 529226 h 1091351"/>
              <a:gd name="connsiteX5" fmla="*/ 556403 w 556403"/>
              <a:gd name="connsiteY5" fmla="*/ 1091351 h 1091351"/>
              <a:gd name="connsiteX6" fmla="*/ 0 w 556403"/>
              <a:gd name="connsiteY6" fmla="*/ 1091351 h 1091351"/>
              <a:gd name="connsiteX7" fmla="*/ 0 w 556403"/>
              <a:gd name="connsiteY7" fmla="*/ 550681 h 1091351"/>
              <a:gd name="connsiteX8" fmla="*/ 144465 w 556403"/>
              <a:gd name="connsiteY8" fmla="*/ 177362 h 1091351"/>
              <a:gd name="connsiteX9" fmla="*/ 556403 w 556403"/>
              <a:gd name="connsiteY9" fmla="*/ 0 h 1091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6403" h="1091351">
                <a:moveTo>
                  <a:pt x="556403" y="0"/>
                </a:moveTo>
                <a:lnTo>
                  <a:pt x="556403" y="246018"/>
                </a:lnTo>
                <a:cubicBezTo>
                  <a:pt x="468675" y="265090"/>
                  <a:pt x="405740" y="296558"/>
                  <a:pt x="367598" y="340421"/>
                </a:cubicBezTo>
                <a:cubicBezTo>
                  <a:pt x="329456" y="384285"/>
                  <a:pt x="310385" y="447220"/>
                  <a:pt x="310385" y="529226"/>
                </a:cubicBezTo>
                <a:lnTo>
                  <a:pt x="556403" y="529226"/>
                </a:lnTo>
                <a:lnTo>
                  <a:pt x="556403" y="1091351"/>
                </a:lnTo>
                <a:lnTo>
                  <a:pt x="0" y="1091351"/>
                </a:lnTo>
                <a:lnTo>
                  <a:pt x="0" y="550681"/>
                </a:lnTo>
                <a:cubicBezTo>
                  <a:pt x="0" y="397158"/>
                  <a:pt x="48155" y="272719"/>
                  <a:pt x="144465" y="177362"/>
                </a:cubicBezTo>
                <a:cubicBezTo>
                  <a:pt x="240775" y="82006"/>
                  <a:pt x="378087" y="22885"/>
                  <a:pt x="556403" y="0"/>
                </a:cubicBezTo>
                <a:close/>
              </a:path>
            </a:pathLst>
          </a:custGeom>
          <a:solidFill>
            <a:schemeClr val="bg1"/>
          </a:solidFill>
          <a:ln w="73025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3" name="Freeform: Shape 132">
            <a:extLst>
              <a:ext uri="{FF2B5EF4-FFF2-40B4-BE49-F238E27FC236}">
                <a16:creationId xmlns:a16="http://schemas.microsoft.com/office/drawing/2014/main" id="{ABBF6CC3-EC06-4908-8AB9-11EE4848D1AF}"/>
              </a:ext>
            </a:extLst>
          </p:cNvPr>
          <p:cNvSpPr/>
          <p:nvPr/>
        </p:nvSpPr>
        <p:spPr>
          <a:xfrm>
            <a:off x="7874932" y="1443790"/>
            <a:ext cx="442252" cy="867451"/>
          </a:xfrm>
          <a:custGeom>
            <a:avLst/>
            <a:gdLst>
              <a:gd name="connsiteX0" fmla="*/ 556403 w 556403"/>
              <a:gd name="connsiteY0" fmla="*/ 0 h 1091351"/>
              <a:gd name="connsiteX1" fmla="*/ 556403 w 556403"/>
              <a:gd name="connsiteY1" fmla="*/ 246018 h 1091351"/>
              <a:gd name="connsiteX2" fmla="*/ 367598 w 556403"/>
              <a:gd name="connsiteY2" fmla="*/ 340421 h 1091351"/>
              <a:gd name="connsiteX3" fmla="*/ 310385 w 556403"/>
              <a:gd name="connsiteY3" fmla="*/ 529226 h 1091351"/>
              <a:gd name="connsiteX4" fmla="*/ 556403 w 556403"/>
              <a:gd name="connsiteY4" fmla="*/ 529226 h 1091351"/>
              <a:gd name="connsiteX5" fmla="*/ 556403 w 556403"/>
              <a:gd name="connsiteY5" fmla="*/ 1091351 h 1091351"/>
              <a:gd name="connsiteX6" fmla="*/ 0 w 556403"/>
              <a:gd name="connsiteY6" fmla="*/ 1091351 h 1091351"/>
              <a:gd name="connsiteX7" fmla="*/ 0 w 556403"/>
              <a:gd name="connsiteY7" fmla="*/ 550681 h 1091351"/>
              <a:gd name="connsiteX8" fmla="*/ 144465 w 556403"/>
              <a:gd name="connsiteY8" fmla="*/ 177362 h 1091351"/>
              <a:gd name="connsiteX9" fmla="*/ 556403 w 556403"/>
              <a:gd name="connsiteY9" fmla="*/ 0 h 1091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6403" h="1091351">
                <a:moveTo>
                  <a:pt x="556403" y="0"/>
                </a:moveTo>
                <a:lnTo>
                  <a:pt x="556403" y="246018"/>
                </a:lnTo>
                <a:cubicBezTo>
                  <a:pt x="468675" y="265090"/>
                  <a:pt x="405740" y="296558"/>
                  <a:pt x="367598" y="340421"/>
                </a:cubicBezTo>
                <a:cubicBezTo>
                  <a:pt x="329456" y="384285"/>
                  <a:pt x="310385" y="447220"/>
                  <a:pt x="310385" y="529226"/>
                </a:cubicBezTo>
                <a:lnTo>
                  <a:pt x="556403" y="529226"/>
                </a:lnTo>
                <a:lnTo>
                  <a:pt x="556403" y="1091351"/>
                </a:lnTo>
                <a:lnTo>
                  <a:pt x="0" y="1091351"/>
                </a:lnTo>
                <a:lnTo>
                  <a:pt x="0" y="550681"/>
                </a:lnTo>
                <a:cubicBezTo>
                  <a:pt x="0" y="397158"/>
                  <a:pt x="48155" y="272719"/>
                  <a:pt x="144465" y="177362"/>
                </a:cubicBezTo>
                <a:cubicBezTo>
                  <a:pt x="240775" y="82006"/>
                  <a:pt x="378087" y="22885"/>
                  <a:pt x="556403" y="0"/>
                </a:cubicBezTo>
                <a:close/>
              </a:path>
            </a:pathLst>
          </a:custGeom>
          <a:solidFill>
            <a:schemeClr val="bg1"/>
          </a:solidFill>
          <a:ln w="73025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1859173-7AE8-45D0-94B9-3D2F6C918E3C}"/>
              </a:ext>
            </a:extLst>
          </p:cNvPr>
          <p:cNvSpPr/>
          <p:nvPr/>
        </p:nvSpPr>
        <p:spPr>
          <a:xfrm>
            <a:off x="9804313" y="-10858031"/>
            <a:ext cx="514965" cy="542834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2932B6A-2411-49E5-9DAD-249F171CF904}"/>
              </a:ext>
            </a:extLst>
          </p:cNvPr>
          <p:cNvSpPr/>
          <p:nvPr/>
        </p:nvSpPr>
        <p:spPr>
          <a:xfrm>
            <a:off x="5838517" y="-9291573"/>
            <a:ext cx="514965" cy="542834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5FC668B-86E4-48C7-99A0-B5F2254E594A}"/>
              </a:ext>
            </a:extLst>
          </p:cNvPr>
          <p:cNvSpPr/>
          <p:nvPr/>
        </p:nvSpPr>
        <p:spPr>
          <a:xfrm>
            <a:off x="1872721" y="-5977547"/>
            <a:ext cx="514965" cy="542834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377C3FF3-2549-4DA1-A840-E7A8BAB6BCB7}"/>
              </a:ext>
            </a:extLst>
          </p:cNvPr>
          <p:cNvSpPr>
            <a:spLocks noChangeAspect="1"/>
          </p:cNvSpPr>
          <p:nvPr/>
        </p:nvSpPr>
        <p:spPr>
          <a:xfrm rot="5400000">
            <a:off x="1557641" y="-6292630"/>
            <a:ext cx="630159" cy="63015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0A97C76-B64D-4878-A82F-7663F12CEE38}"/>
              </a:ext>
            </a:extLst>
          </p:cNvPr>
          <p:cNvGrpSpPr/>
          <p:nvPr/>
        </p:nvGrpSpPr>
        <p:grpSpPr>
          <a:xfrm rot="20504407">
            <a:off x="5438775" y="-9596458"/>
            <a:ext cx="685196" cy="660272"/>
            <a:chOff x="4266406" y="336614"/>
            <a:chExt cx="685196" cy="660272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47BD4BEE-837E-4048-B682-7953F92E69EB}"/>
                </a:ext>
              </a:extLst>
            </p:cNvPr>
            <p:cNvSpPr/>
            <p:nvPr/>
          </p:nvSpPr>
          <p:spPr>
            <a:xfrm>
              <a:off x="4266406" y="581025"/>
              <a:ext cx="685196" cy="171450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549FB08-6844-412B-8600-3779169FED96}"/>
                </a:ext>
              </a:extLst>
            </p:cNvPr>
            <p:cNvSpPr/>
            <p:nvPr/>
          </p:nvSpPr>
          <p:spPr>
            <a:xfrm>
              <a:off x="4490186" y="336614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3961161F-E73D-4954-B2B4-E338AED2A921}"/>
                </a:ext>
              </a:extLst>
            </p:cNvPr>
            <p:cNvSpPr/>
            <p:nvPr/>
          </p:nvSpPr>
          <p:spPr>
            <a:xfrm>
              <a:off x="4501421" y="781722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0459A5C5-977A-495D-8DA9-CD0093F61E65}"/>
              </a:ext>
            </a:extLst>
          </p:cNvPr>
          <p:cNvSpPr>
            <a:spLocks noChangeAspect="1"/>
          </p:cNvSpPr>
          <p:nvPr/>
        </p:nvSpPr>
        <p:spPr>
          <a:xfrm rot="2700000">
            <a:off x="9489234" y="-11302509"/>
            <a:ext cx="630159" cy="63015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7" name="Picture 8" descr="Math Symbols - Math Icon Clipart - Large Size Png Image - PikPng">
            <a:extLst>
              <a:ext uri="{FF2B5EF4-FFF2-40B4-BE49-F238E27FC236}">
                <a16:creationId xmlns:a16="http://schemas.microsoft.com/office/drawing/2014/main" id="{9D2B572D-3543-43FD-BC9F-1BCCC6FA6C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6" t="72068" r="34207"/>
          <a:stretch/>
        </p:blipFill>
        <p:spPr bwMode="auto">
          <a:xfrm rot="10800000">
            <a:off x="4207430" y="8979791"/>
            <a:ext cx="959147" cy="85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Math Symbols - Math Icon Clipart - Large Size Png Image - PikPng">
            <a:extLst>
              <a:ext uri="{FF2B5EF4-FFF2-40B4-BE49-F238E27FC236}">
                <a16:creationId xmlns:a16="http://schemas.microsoft.com/office/drawing/2014/main" id="{9EA96873-D07F-4A0E-BAD0-E386F77740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4" t="73837" r="-4611" b="-1769"/>
          <a:stretch/>
        </p:blipFill>
        <p:spPr bwMode="auto">
          <a:xfrm rot="11700000">
            <a:off x="7639896" y="-1785822"/>
            <a:ext cx="959147" cy="85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8" descr="Math Symbols - Math Icon Clipart - Large Size Png Image - PikPng">
            <a:extLst>
              <a:ext uri="{FF2B5EF4-FFF2-40B4-BE49-F238E27FC236}">
                <a16:creationId xmlns:a16="http://schemas.microsoft.com/office/drawing/2014/main" id="{EF60E3D4-A2C4-4B94-AE49-9CB587B9B7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13" t="37145" r="36080" b="34923"/>
          <a:stretch/>
        </p:blipFill>
        <p:spPr bwMode="auto">
          <a:xfrm rot="9258396">
            <a:off x="2810650" y="-2286543"/>
            <a:ext cx="658469" cy="58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46402B82-EF15-4B75-AD48-36E25C9E700F}"/>
              </a:ext>
            </a:extLst>
          </p:cNvPr>
          <p:cNvSpPr txBox="1"/>
          <p:nvPr/>
        </p:nvSpPr>
        <p:spPr>
          <a:xfrm>
            <a:off x="2458299" y="2467057"/>
            <a:ext cx="103693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8800" dirty="0">
                <a:solidFill>
                  <a:schemeClr val="bg1"/>
                </a:solidFill>
                <a:latin typeface="#9Slide07 SVNBillo" panose="00000400000000000000" pitchFamily="2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9976641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2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1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1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1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1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1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1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750" fill="hold"/>
                                        <p:tgtEl>
                                          <p:spTgt spid="121"/>
                                        </p:tgtEl>
                                      </p:cBhvr>
                                      <p:by x="13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750" fill="hold"/>
                                        <p:tgtEl>
                                          <p:spTgt spid="120"/>
                                        </p:tgtEl>
                                      </p:cBhvr>
                                      <p:by x="13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750" fill="hold"/>
                                        <p:tgtEl>
                                          <p:spTgt spid="114"/>
                                        </p:tgtEl>
                                      </p:cBhvr>
                                      <p:by x="13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750" fill="hold"/>
                                        <p:tgtEl>
                                          <p:spTgt spid="119"/>
                                        </p:tgtEl>
                                      </p:cBhvr>
                                      <p:by x="13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750" fill="hold"/>
                                        <p:tgtEl>
                                          <p:spTgt spid="108"/>
                                        </p:tgtEl>
                                      </p:cBhvr>
                                      <p:by x="13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750" fill="hold"/>
                                        <p:tgtEl>
                                          <p:spTgt spid="109"/>
                                        </p:tgtEl>
                                      </p:cBhvr>
                                      <p:by x="13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750" fill="hold"/>
                                        <p:tgtEl>
                                          <p:spTgt spid="105"/>
                                        </p:tgtEl>
                                      </p:cBhvr>
                                      <p:by x="13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750" fill="hold"/>
                                        <p:tgtEl>
                                          <p:spTgt spid="106"/>
                                        </p:tgtEl>
                                      </p:cBhvr>
                                      <p:by x="13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1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750" fill="hold"/>
                                        <p:tgtEl>
                                          <p:spTgt spid="133"/>
                                        </p:tgtEl>
                                      </p:cBhvr>
                                      <p:by x="13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12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750" fill="hold"/>
                                        <p:tgtEl>
                                          <p:spTgt spid="132"/>
                                        </p:tgtEl>
                                      </p:cBhvr>
                                      <p:by x="13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animBg="1"/>
      <p:bldP spid="108" grpId="1" animBg="1"/>
      <p:bldP spid="109" grpId="0" animBg="1"/>
      <p:bldP spid="109" grpId="1" animBg="1"/>
      <p:bldP spid="105" grpId="0" animBg="1"/>
      <p:bldP spid="105" grpId="1" animBg="1"/>
      <p:bldP spid="106" grpId="0" animBg="1"/>
      <p:bldP spid="106" grpId="1" animBg="1"/>
      <p:bldP spid="114" grpId="0" animBg="1"/>
      <p:bldP spid="114" grpId="1" animBg="1"/>
      <p:bldP spid="119" grpId="0" animBg="1"/>
      <p:bldP spid="119" grpId="1" animBg="1"/>
      <p:bldP spid="120" grpId="0" animBg="1"/>
      <p:bldP spid="120" grpId="1" animBg="1"/>
      <p:bldP spid="121" grpId="0" animBg="1"/>
      <p:bldP spid="121" grpId="1" animBg="1"/>
      <p:bldP spid="132" grpId="0" animBg="1"/>
      <p:bldP spid="132" grpId="1" animBg="1"/>
      <p:bldP spid="133" grpId="0" animBg="1"/>
      <p:bldP spid="133" grpId="1" animBg="1"/>
      <p:bldP spid="4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:a16="http://schemas.microsoft.com/office/drawing/2014/main" id="{AE564741-5F73-4244-B834-662F8B4DE2F1}"/>
              </a:ext>
            </a:extLst>
          </p:cNvPr>
          <p:cNvSpPr/>
          <p:nvPr/>
        </p:nvSpPr>
        <p:spPr>
          <a:xfrm>
            <a:off x="3743862" y="714827"/>
            <a:ext cx="4761686" cy="5428343"/>
          </a:xfrm>
          <a:prstGeom prst="roundRect">
            <a:avLst>
              <a:gd name="adj" fmla="val 4902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0CE9F4D-4046-4EB3-8E03-B58F2AA641FF}"/>
              </a:ext>
            </a:extLst>
          </p:cNvPr>
          <p:cNvSpPr/>
          <p:nvPr/>
        </p:nvSpPr>
        <p:spPr>
          <a:xfrm>
            <a:off x="5838517" y="714828"/>
            <a:ext cx="514965" cy="54283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7731A0B-DD36-44FD-AC47-8C96DD657907}"/>
              </a:ext>
            </a:extLst>
          </p:cNvPr>
          <p:cNvSpPr/>
          <p:nvPr/>
        </p:nvSpPr>
        <p:spPr>
          <a:xfrm>
            <a:off x="1872721" y="714829"/>
            <a:ext cx="514965" cy="54283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03D384EC-ED13-4E2C-B46B-B6D31C6662AE}"/>
              </a:ext>
            </a:extLst>
          </p:cNvPr>
          <p:cNvSpPr>
            <a:spLocks noChangeAspect="1"/>
          </p:cNvSpPr>
          <p:nvPr/>
        </p:nvSpPr>
        <p:spPr>
          <a:xfrm rot="13500000">
            <a:off x="9756089" y="324341"/>
            <a:ext cx="649184" cy="649184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0E38AA6B-4E4C-4A86-8028-B9A1C6334420}"/>
              </a:ext>
            </a:extLst>
          </p:cNvPr>
          <p:cNvSpPr>
            <a:spLocks noChangeAspect="1"/>
          </p:cNvSpPr>
          <p:nvPr/>
        </p:nvSpPr>
        <p:spPr>
          <a:xfrm rot="5400000">
            <a:off x="1557641" y="399746"/>
            <a:ext cx="630159" cy="63015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9C0366C-CE2D-4826-AD4E-4DB6CBD757DF}"/>
              </a:ext>
            </a:extLst>
          </p:cNvPr>
          <p:cNvGrpSpPr/>
          <p:nvPr/>
        </p:nvGrpSpPr>
        <p:grpSpPr>
          <a:xfrm>
            <a:off x="5753400" y="384691"/>
            <a:ext cx="685196" cy="660272"/>
            <a:chOff x="4266406" y="336614"/>
            <a:chExt cx="685196" cy="66027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7EB413E-5FCD-416A-8BFE-14788BA275DE}"/>
                </a:ext>
              </a:extLst>
            </p:cNvPr>
            <p:cNvSpPr/>
            <p:nvPr/>
          </p:nvSpPr>
          <p:spPr>
            <a:xfrm>
              <a:off x="4266406" y="581025"/>
              <a:ext cx="685196" cy="171450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AC0868A-BC84-4335-B8FE-082886A7706A}"/>
                </a:ext>
              </a:extLst>
            </p:cNvPr>
            <p:cNvSpPr/>
            <p:nvPr/>
          </p:nvSpPr>
          <p:spPr>
            <a:xfrm>
              <a:off x="4490186" y="336614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0D9C1C4-383B-4F6D-A60B-5DE30BB7D576}"/>
                </a:ext>
              </a:extLst>
            </p:cNvPr>
            <p:cNvSpPr/>
            <p:nvPr/>
          </p:nvSpPr>
          <p:spPr>
            <a:xfrm>
              <a:off x="4501421" y="781722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B13A928-0B76-4675-9807-E2A369888211}"/>
              </a:ext>
            </a:extLst>
          </p:cNvPr>
          <p:cNvSpPr/>
          <p:nvPr/>
        </p:nvSpPr>
        <p:spPr>
          <a:xfrm>
            <a:off x="7243781" y="3336282"/>
            <a:ext cx="4154121" cy="92718"/>
          </a:xfrm>
          <a:prstGeom prst="roundRect">
            <a:avLst>
              <a:gd name="adj" fmla="val 1105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B7C4D0-6A50-4A9D-ABAE-0D897B001BF6}"/>
              </a:ext>
            </a:extLst>
          </p:cNvPr>
          <p:cNvSpPr txBox="1"/>
          <p:nvPr/>
        </p:nvSpPr>
        <p:spPr>
          <a:xfrm rot="900000">
            <a:off x="1062790" y="305926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noFill/>
                <a:latin typeface="Montserrat" panose="00000500000000000000" pitchFamily="2" charset="0"/>
              </a:rPr>
              <a:t>Content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440FCC-F1F4-461D-AF2F-558B0C803AC0}"/>
              </a:ext>
            </a:extLst>
          </p:cNvPr>
          <p:cNvSpPr txBox="1"/>
          <p:nvPr/>
        </p:nvSpPr>
        <p:spPr>
          <a:xfrm rot="900000">
            <a:off x="5043650" y="305870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noFill/>
                <a:latin typeface="Montserrat" panose="00000500000000000000" pitchFamily="2" charset="0"/>
              </a:rPr>
              <a:t>Content 2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EB20393-CC64-4E23-9731-D2ADDD43C548}"/>
              </a:ext>
            </a:extLst>
          </p:cNvPr>
          <p:cNvSpPr/>
          <p:nvPr/>
        </p:nvSpPr>
        <p:spPr>
          <a:xfrm>
            <a:off x="8165160" y="12457573"/>
            <a:ext cx="3259019" cy="4309295"/>
          </a:xfrm>
          <a:prstGeom prst="roundRect">
            <a:avLst>
              <a:gd name="adj" fmla="val 9600"/>
            </a:avLst>
          </a:prstGeom>
          <a:solidFill>
            <a:schemeClr val="accent2"/>
          </a:solidFill>
          <a:ln w="57150">
            <a:solidFill>
              <a:schemeClr val="accent2">
                <a:lumMod val="50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9ADCEE5-9630-4DBD-B8D3-8DF5237207B4}"/>
              </a:ext>
            </a:extLst>
          </p:cNvPr>
          <p:cNvSpPr/>
          <p:nvPr/>
        </p:nvSpPr>
        <p:spPr>
          <a:xfrm>
            <a:off x="794099" y="7194095"/>
            <a:ext cx="3259019" cy="4309295"/>
          </a:xfrm>
          <a:prstGeom prst="roundRect">
            <a:avLst>
              <a:gd name="adj" fmla="val 9600"/>
            </a:avLst>
          </a:prstGeom>
          <a:solidFill>
            <a:schemeClr val="accent2"/>
          </a:solidFill>
          <a:ln w="57150">
            <a:solidFill>
              <a:schemeClr val="accent2">
                <a:lumMod val="50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!!5">
            <a:extLst>
              <a:ext uri="{FF2B5EF4-FFF2-40B4-BE49-F238E27FC236}">
                <a16:creationId xmlns:a16="http://schemas.microsoft.com/office/drawing/2014/main" id="{24F87FE6-EE21-4530-AA94-2C782A51CA8B}"/>
              </a:ext>
            </a:extLst>
          </p:cNvPr>
          <p:cNvSpPr/>
          <p:nvPr/>
        </p:nvSpPr>
        <p:spPr>
          <a:xfrm>
            <a:off x="8943628" y="1817430"/>
            <a:ext cx="357188" cy="3223140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!!6">
            <a:extLst>
              <a:ext uri="{FF2B5EF4-FFF2-40B4-BE49-F238E27FC236}">
                <a16:creationId xmlns:a16="http://schemas.microsoft.com/office/drawing/2014/main" id="{FA185B11-69BD-437B-8565-F5D49FF93380}"/>
              </a:ext>
            </a:extLst>
          </p:cNvPr>
          <p:cNvSpPr/>
          <p:nvPr/>
        </p:nvSpPr>
        <p:spPr>
          <a:xfrm>
            <a:off x="10117634" y="2619375"/>
            <a:ext cx="268360" cy="1619250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!!7">
            <a:extLst>
              <a:ext uri="{FF2B5EF4-FFF2-40B4-BE49-F238E27FC236}">
                <a16:creationId xmlns:a16="http://schemas.microsoft.com/office/drawing/2014/main" id="{F5A0A0F2-92DA-496B-854A-2724F9C3E09E}"/>
              </a:ext>
            </a:extLst>
          </p:cNvPr>
          <p:cNvSpPr/>
          <p:nvPr/>
        </p:nvSpPr>
        <p:spPr>
          <a:xfrm>
            <a:off x="11184507" y="3157537"/>
            <a:ext cx="268360" cy="542926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!!3">
            <a:extLst>
              <a:ext uri="{FF2B5EF4-FFF2-40B4-BE49-F238E27FC236}">
                <a16:creationId xmlns:a16="http://schemas.microsoft.com/office/drawing/2014/main" id="{3260B8F7-49A1-4C8A-8272-A527B660EC82}"/>
              </a:ext>
            </a:extLst>
          </p:cNvPr>
          <p:cNvSpPr/>
          <p:nvPr/>
        </p:nvSpPr>
        <p:spPr>
          <a:xfrm flipH="1">
            <a:off x="2522241" y="1817430"/>
            <a:ext cx="357188" cy="3223140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!!2">
            <a:extLst>
              <a:ext uri="{FF2B5EF4-FFF2-40B4-BE49-F238E27FC236}">
                <a16:creationId xmlns:a16="http://schemas.microsoft.com/office/drawing/2014/main" id="{1B8D173F-0A51-4374-9B2A-89F9F16D7880}"/>
              </a:ext>
            </a:extLst>
          </p:cNvPr>
          <p:cNvSpPr/>
          <p:nvPr/>
        </p:nvSpPr>
        <p:spPr>
          <a:xfrm flipH="1">
            <a:off x="1437063" y="2619375"/>
            <a:ext cx="268360" cy="1619250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!!1">
            <a:extLst>
              <a:ext uri="{FF2B5EF4-FFF2-40B4-BE49-F238E27FC236}">
                <a16:creationId xmlns:a16="http://schemas.microsoft.com/office/drawing/2014/main" id="{8E758645-FC1C-430E-93A3-B556880F7A0C}"/>
              </a:ext>
            </a:extLst>
          </p:cNvPr>
          <p:cNvSpPr/>
          <p:nvPr/>
        </p:nvSpPr>
        <p:spPr>
          <a:xfrm flipH="1">
            <a:off x="370190" y="3157537"/>
            <a:ext cx="268360" cy="542926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!!8">
            <a:extLst>
              <a:ext uri="{FF2B5EF4-FFF2-40B4-BE49-F238E27FC236}">
                <a16:creationId xmlns:a16="http://schemas.microsoft.com/office/drawing/2014/main" id="{A5FF56DE-D097-4B4D-A997-0A438251B019}"/>
              </a:ext>
            </a:extLst>
          </p:cNvPr>
          <p:cNvSpPr/>
          <p:nvPr/>
        </p:nvSpPr>
        <p:spPr>
          <a:xfrm>
            <a:off x="12860907" y="3111178"/>
            <a:ext cx="268360" cy="542926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!!9">
            <a:extLst>
              <a:ext uri="{FF2B5EF4-FFF2-40B4-BE49-F238E27FC236}">
                <a16:creationId xmlns:a16="http://schemas.microsoft.com/office/drawing/2014/main" id="{0640DBEC-5153-449F-AEDC-550110DAF1B8}"/>
              </a:ext>
            </a:extLst>
          </p:cNvPr>
          <p:cNvSpPr/>
          <p:nvPr/>
        </p:nvSpPr>
        <p:spPr>
          <a:xfrm>
            <a:off x="13332622" y="3111178"/>
            <a:ext cx="268360" cy="542926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!!10">
            <a:extLst>
              <a:ext uri="{FF2B5EF4-FFF2-40B4-BE49-F238E27FC236}">
                <a16:creationId xmlns:a16="http://schemas.microsoft.com/office/drawing/2014/main" id="{EDCC1BF6-9FC0-4722-B496-BBD3E890C1BC}"/>
              </a:ext>
            </a:extLst>
          </p:cNvPr>
          <p:cNvSpPr/>
          <p:nvPr/>
        </p:nvSpPr>
        <p:spPr>
          <a:xfrm>
            <a:off x="13804337" y="3111178"/>
            <a:ext cx="268360" cy="542926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E04A430-8912-4518-A791-94EB769FCCD6}"/>
              </a:ext>
            </a:extLst>
          </p:cNvPr>
          <p:cNvSpPr txBox="1"/>
          <p:nvPr/>
        </p:nvSpPr>
        <p:spPr>
          <a:xfrm>
            <a:off x="4294028" y="1442128"/>
            <a:ext cx="396964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4800">
                <a:latin typeface="#9Slide05 SVNKitten" pitchFamily="2" charset="0"/>
              </a:rPr>
              <a:t>Muốn tìm phân số của một số </a:t>
            </a:r>
          </a:p>
          <a:p>
            <a:pPr algn="ctr">
              <a:spcBef>
                <a:spcPct val="0"/>
              </a:spcBef>
            </a:pPr>
            <a:r>
              <a:rPr lang="en-US" altLang="en-US" sz="4800">
                <a:latin typeface="#9Slide05 SVNKitten" pitchFamily="2" charset="0"/>
              </a:rPr>
              <a:t>ta lấy số đó nhân với phân số cần tìm.</a:t>
            </a:r>
          </a:p>
        </p:txBody>
      </p:sp>
      <p:grpSp>
        <p:nvGrpSpPr>
          <p:cNvPr id="31" name="Google Shape;362;p11">
            <a:extLst>
              <a:ext uri="{FF2B5EF4-FFF2-40B4-BE49-F238E27FC236}">
                <a16:creationId xmlns:a16="http://schemas.microsoft.com/office/drawing/2014/main" id="{2C6FC492-23C4-474E-82D4-59D479CB8B36}"/>
              </a:ext>
            </a:extLst>
          </p:cNvPr>
          <p:cNvGrpSpPr/>
          <p:nvPr/>
        </p:nvGrpSpPr>
        <p:grpSpPr>
          <a:xfrm>
            <a:off x="3273175" y="1597152"/>
            <a:ext cx="802618" cy="2973341"/>
            <a:chOff x="8286350" y="2240498"/>
            <a:chExt cx="957493" cy="4380603"/>
          </a:xfrm>
        </p:grpSpPr>
        <p:sp>
          <p:nvSpPr>
            <p:cNvPr id="32" name="Google Shape;363;p11">
              <a:extLst>
                <a:ext uri="{FF2B5EF4-FFF2-40B4-BE49-F238E27FC236}">
                  <a16:creationId xmlns:a16="http://schemas.microsoft.com/office/drawing/2014/main" id="{3CC9C831-F3B6-4D14-A99E-D110470F508C}"/>
                </a:ext>
              </a:extLst>
            </p:cNvPr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64;p11">
              <a:extLst>
                <a:ext uri="{FF2B5EF4-FFF2-40B4-BE49-F238E27FC236}">
                  <a16:creationId xmlns:a16="http://schemas.microsoft.com/office/drawing/2014/main" id="{2F1D77C6-5F75-4F34-8F15-B714CE0456F8}"/>
                </a:ext>
              </a:extLst>
            </p:cNvPr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65;p11">
              <a:extLst>
                <a:ext uri="{FF2B5EF4-FFF2-40B4-BE49-F238E27FC236}">
                  <a16:creationId xmlns:a16="http://schemas.microsoft.com/office/drawing/2014/main" id="{48A7AC3B-BAE8-4F40-935B-B9FAB0C13F99}"/>
                </a:ext>
              </a:extLst>
            </p:cNvPr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66;p11">
              <a:extLst>
                <a:ext uri="{FF2B5EF4-FFF2-40B4-BE49-F238E27FC236}">
                  <a16:creationId xmlns:a16="http://schemas.microsoft.com/office/drawing/2014/main" id="{32B63842-14A2-4208-B649-A6DA0D46C557}"/>
                </a:ext>
              </a:extLst>
            </p:cNvPr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7;p11">
              <a:extLst>
                <a:ext uri="{FF2B5EF4-FFF2-40B4-BE49-F238E27FC236}">
                  <a16:creationId xmlns:a16="http://schemas.microsoft.com/office/drawing/2014/main" id="{D912F8E9-532D-4746-93C5-3752F0A62747}"/>
                </a:ext>
              </a:extLst>
            </p:cNvPr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68;p11">
              <a:extLst>
                <a:ext uri="{FF2B5EF4-FFF2-40B4-BE49-F238E27FC236}">
                  <a16:creationId xmlns:a16="http://schemas.microsoft.com/office/drawing/2014/main" id="{6D08E6CE-9EF3-424E-B379-945387875A63}"/>
                </a:ext>
              </a:extLst>
            </p:cNvPr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69;p11">
              <a:extLst>
                <a:ext uri="{FF2B5EF4-FFF2-40B4-BE49-F238E27FC236}">
                  <a16:creationId xmlns:a16="http://schemas.microsoft.com/office/drawing/2014/main" id="{C6059601-BEBC-4127-96C5-89ADABCD828A}"/>
                </a:ext>
              </a:extLst>
            </p:cNvPr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70;p11">
              <a:extLst>
                <a:ext uri="{FF2B5EF4-FFF2-40B4-BE49-F238E27FC236}">
                  <a16:creationId xmlns:a16="http://schemas.microsoft.com/office/drawing/2014/main" id="{F04DC2AD-3453-4F21-8FE6-0D3E114DD51C}"/>
                </a:ext>
              </a:extLst>
            </p:cNvPr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" name="Google Shape;371;p11">
            <a:extLst>
              <a:ext uri="{FF2B5EF4-FFF2-40B4-BE49-F238E27FC236}">
                <a16:creationId xmlns:a16="http://schemas.microsoft.com/office/drawing/2014/main" id="{41238C80-AB28-4B5E-83B0-90FF151CB804}"/>
              </a:ext>
            </a:extLst>
          </p:cNvPr>
          <p:cNvGrpSpPr/>
          <p:nvPr/>
        </p:nvGrpSpPr>
        <p:grpSpPr>
          <a:xfrm rot="835671">
            <a:off x="3692445" y="3253125"/>
            <a:ext cx="683550" cy="2956386"/>
            <a:chOff x="8286350" y="2240498"/>
            <a:chExt cx="957493" cy="4380603"/>
          </a:xfrm>
        </p:grpSpPr>
        <p:sp>
          <p:nvSpPr>
            <p:cNvPr id="41" name="Google Shape;372;p11">
              <a:extLst>
                <a:ext uri="{FF2B5EF4-FFF2-40B4-BE49-F238E27FC236}">
                  <a16:creationId xmlns:a16="http://schemas.microsoft.com/office/drawing/2014/main" id="{83D28870-587E-44FF-9491-5CE29856815E}"/>
                </a:ext>
              </a:extLst>
            </p:cNvPr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373;p11">
              <a:extLst>
                <a:ext uri="{FF2B5EF4-FFF2-40B4-BE49-F238E27FC236}">
                  <a16:creationId xmlns:a16="http://schemas.microsoft.com/office/drawing/2014/main" id="{A99045A2-6CFE-44B2-B1CD-337BA2F0DCA8}"/>
                </a:ext>
              </a:extLst>
            </p:cNvPr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374;p11">
              <a:extLst>
                <a:ext uri="{FF2B5EF4-FFF2-40B4-BE49-F238E27FC236}">
                  <a16:creationId xmlns:a16="http://schemas.microsoft.com/office/drawing/2014/main" id="{219DC48A-95EA-4B87-A3B8-C42E1512187E}"/>
                </a:ext>
              </a:extLst>
            </p:cNvPr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375;p11">
              <a:extLst>
                <a:ext uri="{FF2B5EF4-FFF2-40B4-BE49-F238E27FC236}">
                  <a16:creationId xmlns:a16="http://schemas.microsoft.com/office/drawing/2014/main" id="{C4BC7C1D-CBE3-4C80-B3B2-53EC99A0F648}"/>
                </a:ext>
              </a:extLst>
            </p:cNvPr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376;p11">
              <a:extLst>
                <a:ext uri="{FF2B5EF4-FFF2-40B4-BE49-F238E27FC236}">
                  <a16:creationId xmlns:a16="http://schemas.microsoft.com/office/drawing/2014/main" id="{71BC355C-F200-4881-8217-9A8BF6D75EE7}"/>
                </a:ext>
              </a:extLst>
            </p:cNvPr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377;p11">
              <a:extLst>
                <a:ext uri="{FF2B5EF4-FFF2-40B4-BE49-F238E27FC236}">
                  <a16:creationId xmlns:a16="http://schemas.microsoft.com/office/drawing/2014/main" id="{4025A256-D2A5-48E5-ABB0-ABB1A21E374D}"/>
                </a:ext>
              </a:extLst>
            </p:cNvPr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378;p11">
              <a:extLst>
                <a:ext uri="{FF2B5EF4-FFF2-40B4-BE49-F238E27FC236}">
                  <a16:creationId xmlns:a16="http://schemas.microsoft.com/office/drawing/2014/main" id="{753DDCEF-575B-427B-A1CE-9F7A9EC7BB71}"/>
                </a:ext>
              </a:extLst>
            </p:cNvPr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379;p11">
              <a:extLst>
                <a:ext uri="{FF2B5EF4-FFF2-40B4-BE49-F238E27FC236}">
                  <a16:creationId xmlns:a16="http://schemas.microsoft.com/office/drawing/2014/main" id="{011BEF5C-4B58-4C76-AEF3-192AD9BC11D7}"/>
                </a:ext>
              </a:extLst>
            </p:cNvPr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56279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Freeform: Shape 107">
            <a:extLst>
              <a:ext uri="{FF2B5EF4-FFF2-40B4-BE49-F238E27FC236}">
                <a16:creationId xmlns:a16="http://schemas.microsoft.com/office/drawing/2014/main" id="{C2FEC19E-11AD-44E1-8EA7-6F095DD71BB6}"/>
              </a:ext>
            </a:extLst>
          </p:cNvPr>
          <p:cNvSpPr/>
          <p:nvPr/>
        </p:nvSpPr>
        <p:spPr>
          <a:xfrm>
            <a:off x="4349632" y="2870410"/>
            <a:ext cx="7393378" cy="1002154"/>
          </a:xfrm>
          <a:custGeom>
            <a:avLst/>
            <a:gdLst>
              <a:gd name="connsiteX0" fmla="*/ 460418 w 6952355"/>
              <a:gd name="connsiteY0" fmla="*/ 0 h 920836"/>
              <a:gd name="connsiteX1" fmla="*/ 6045263 w 6952355"/>
              <a:gd name="connsiteY1" fmla="*/ 0 h 920836"/>
              <a:gd name="connsiteX2" fmla="*/ 6427049 w 6952355"/>
              <a:gd name="connsiteY2" fmla="*/ 202994 h 920836"/>
              <a:gd name="connsiteX3" fmla="*/ 6448821 w 6952355"/>
              <a:gd name="connsiteY3" fmla="*/ 243106 h 920836"/>
              <a:gd name="connsiteX4" fmla="*/ 6884789 w 6952355"/>
              <a:gd name="connsiteY4" fmla="*/ 243106 h 920836"/>
              <a:gd name="connsiteX5" fmla="*/ 6952355 w 6952355"/>
              <a:gd name="connsiteY5" fmla="*/ 310672 h 920836"/>
              <a:gd name="connsiteX6" fmla="*/ 6932566 w 6952355"/>
              <a:gd name="connsiteY6" fmla="*/ 358449 h 920836"/>
              <a:gd name="connsiteX7" fmla="*/ 6920899 w 6952355"/>
              <a:gd name="connsiteY7" fmla="*/ 366314 h 920836"/>
              <a:gd name="connsiteX8" fmla="*/ 6404565 w 6952355"/>
              <a:gd name="connsiteY8" fmla="*/ 366314 h 920836"/>
              <a:gd name="connsiteX9" fmla="*/ 6361132 w 6952355"/>
              <a:gd name="connsiteY9" fmla="*/ 384305 h 920836"/>
              <a:gd name="connsiteX10" fmla="*/ 6343141 w 6952355"/>
              <a:gd name="connsiteY10" fmla="*/ 427738 h 920836"/>
              <a:gd name="connsiteX11" fmla="*/ 6343141 w 6952355"/>
              <a:gd name="connsiteY11" fmla="*/ 427737 h 920836"/>
              <a:gd name="connsiteX12" fmla="*/ 6343141 w 6952355"/>
              <a:gd name="connsiteY12" fmla="*/ 427738 h 920836"/>
              <a:gd name="connsiteX13" fmla="*/ 6343141 w 6952355"/>
              <a:gd name="connsiteY13" fmla="*/ 427738 h 920836"/>
              <a:gd name="connsiteX14" fmla="*/ 6361132 w 6952355"/>
              <a:gd name="connsiteY14" fmla="*/ 471171 h 920836"/>
              <a:gd name="connsiteX15" fmla="*/ 6404565 w 6952355"/>
              <a:gd name="connsiteY15" fmla="*/ 489161 h 920836"/>
              <a:gd name="connsiteX16" fmla="*/ 6599830 w 6952355"/>
              <a:gd name="connsiteY16" fmla="*/ 489161 h 920836"/>
              <a:gd name="connsiteX17" fmla="*/ 6608907 w 6952355"/>
              <a:gd name="connsiteY17" fmla="*/ 490994 h 920836"/>
              <a:gd name="connsiteX18" fmla="*/ 6650173 w 6952355"/>
              <a:gd name="connsiteY18" fmla="*/ 553250 h 920836"/>
              <a:gd name="connsiteX19" fmla="*/ 6630384 w 6952355"/>
              <a:gd name="connsiteY19" fmla="*/ 601027 h 920836"/>
              <a:gd name="connsiteX20" fmla="*/ 6608994 w 6952355"/>
              <a:gd name="connsiteY20" fmla="*/ 615448 h 920836"/>
              <a:gd name="connsiteX21" fmla="*/ 6727099 w 6952355"/>
              <a:gd name="connsiteY21" fmla="*/ 615448 h 920836"/>
              <a:gd name="connsiteX22" fmla="*/ 6794665 w 6952355"/>
              <a:gd name="connsiteY22" fmla="*/ 683014 h 920836"/>
              <a:gd name="connsiteX23" fmla="*/ 6727099 w 6952355"/>
              <a:gd name="connsiteY23" fmla="*/ 750580 h 920836"/>
              <a:gd name="connsiteX24" fmla="*/ 6402185 w 6952355"/>
              <a:gd name="connsiteY24" fmla="*/ 750580 h 920836"/>
              <a:gd name="connsiteX25" fmla="*/ 6400543 w 6952355"/>
              <a:gd name="connsiteY25" fmla="*/ 753287 h 920836"/>
              <a:gd name="connsiteX26" fmla="*/ 6045262 w 6952355"/>
              <a:gd name="connsiteY26" fmla="*/ 920836 h 920836"/>
              <a:gd name="connsiteX27" fmla="*/ 460418 w 6952355"/>
              <a:gd name="connsiteY27" fmla="*/ 920835 h 920836"/>
              <a:gd name="connsiteX28" fmla="*/ 9354 w 6952355"/>
              <a:gd name="connsiteY28" fmla="*/ 553207 h 920836"/>
              <a:gd name="connsiteX29" fmla="*/ 0 w 6952355"/>
              <a:gd name="connsiteY29" fmla="*/ 460418 h 920836"/>
              <a:gd name="connsiteX30" fmla="*/ 9354 w 6952355"/>
              <a:gd name="connsiteY30" fmla="*/ 367628 h 920836"/>
              <a:gd name="connsiteX31" fmla="*/ 460418 w 6952355"/>
              <a:gd name="connsiteY31" fmla="*/ 0 h 92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952355" h="920836">
                <a:moveTo>
                  <a:pt x="460418" y="0"/>
                </a:moveTo>
                <a:lnTo>
                  <a:pt x="6045263" y="0"/>
                </a:lnTo>
                <a:cubicBezTo>
                  <a:pt x="6204189" y="0"/>
                  <a:pt x="6344308" y="80522"/>
                  <a:pt x="6427049" y="202994"/>
                </a:cubicBezTo>
                <a:lnTo>
                  <a:pt x="6448821" y="243106"/>
                </a:lnTo>
                <a:lnTo>
                  <a:pt x="6884789" y="243106"/>
                </a:lnTo>
                <a:cubicBezTo>
                  <a:pt x="6922105" y="243106"/>
                  <a:pt x="6952355" y="273356"/>
                  <a:pt x="6952355" y="310672"/>
                </a:cubicBezTo>
                <a:cubicBezTo>
                  <a:pt x="6952355" y="329330"/>
                  <a:pt x="6944793" y="346222"/>
                  <a:pt x="6932566" y="358449"/>
                </a:cubicBezTo>
                <a:lnTo>
                  <a:pt x="6920899" y="366314"/>
                </a:lnTo>
                <a:lnTo>
                  <a:pt x="6404565" y="366314"/>
                </a:lnTo>
                <a:cubicBezTo>
                  <a:pt x="6387603" y="366314"/>
                  <a:pt x="6372247" y="373189"/>
                  <a:pt x="6361132" y="384305"/>
                </a:cubicBezTo>
                <a:lnTo>
                  <a:pt x="6343141" y="427738"/>
                </a:lnTo>
                <a:lnTo>
                  <a:pt x="6343141" y="427737"/>
                </a:lnTo>
                <a:lnTo>
                  <a:pt x="6343141" y="427738"/>
                </a:lnTo>
                <a:lnTo>
                  <a:pt x="6343141" y="427738"/>
                </a:lnTo>
                <a:lnTo>
                  <a:pt x="6361132" y="471171"/>
                </a:lnTo>
                <a:cubicBezTo>
                  <a:pt x="6372247" y="482286"/>
                  <a:pt x="6387603" y="489161"/>
                  <a:pt x="6404565" y="489161"/>
                </a:cubicBezTo>
                <a:lnTo>
                  <a:pt x="6599830" y="489161"/>
                </a:lnTo>
                <a:lnTo>
                  <a:pt x="6608907" y="490994"/>
                </a:lnTo>
                <a:cubicBezTo>
                  <a:pt x="6633157" y="501251"/>
                  <a:pt x="6650173" y="525263"/>
                  <a:pt x="6650173" y="553250"/>
                </a:cubicBezTo>
                <a:cubicBezTo>
                  <a:pt x="6650173" y="571908"/>
                  <a:pt x="6642611" y="588800"/>
                  <a:pt x="6630384" y="601027"/>
                </a:cubicBezTo>
                <a:lnTo>
                  <a:pt x="6608994" y="615448"/>
                </a:lnTo>
                <a:lnTo>
                  <a:pt x="6727099" y="615448"/>
                </a:lnTo>
                <a:cubicBezTo>
                  <a:pt x="6764415" y="615448"/>
                  <a:pt x="6794665" y="645698"/>
                  <a:pt x="6794665" y="683014"/>
                </a:cubicBezTo>
                <a:cubicBezTo>
                  <a:pt x="6794665" y="720330"/>
                  <a:pt x="6764415" y="750580"/>
                  <a:pt x="6727099" y="750580"/>
                </a:cubicBezTo>
                <a:lnTo>
                  <a:pt x="6402185" y="750580"/>
                </a:lnTo>
                <a:lnTo>
                  <a:pt x="6400543" y="753287"/>
                </a:lnTo>
                <a:cubicBezTo>
                  <a:pt x="6316095" y="855613"/>
                  <a:pt x="6188295" y="920836"/>
                  <a:pt x="6045262" y="920836"/>
                </a:cubicBezTo>
                <a:lnTo>
                  <a:pt x="460418" y="920835"/>
                </a:lnTo>
                <a:cubicBezTo>
                  <a:pt x="237922" y="920835"/>
                  <a:pt x="52287" y="763012"/>
                  <a:pt x="9354" y="553207"/>
                </a:cubicBezTo>
                <a:lnTo>
                  <a:pt x="0" y="460418"/>
                </a:lnTo>
                <a:lnTo>
                  <a:pt x="9354" y="367628"/>
                </a:lnTo>
                <a:cubicBezTo>
                  <a:pt x="52287" y="157823"/>
                  <a:pt x="237922" y="0"/>
                  <a:pt x="460418" y="0"/>
                </a:cubicBezTo>
                <a:close/>
              </a:path>
            </a:pathLst>
          </a:cu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9" name="!!22222">
            <a:extLst>
              <a:ext uri="{FF2B5EF4-FFF2-40B4-BE49-F238E27FC236}">
                <a16:creationId xmlns:a16="http://schemas.microsoft.com/office/drawing/2014/main" id="{F1A6BB08-DB18-47C1-B3FB-BFF7BE4B524E}"/>
              </a:ext>
            </a:extLst>
          </p:cNvPr>
          <p:cNvSpPr/>
          <p:nvPr/>
        </p:nvSpPr>
        <p:spPr>
          <a:xfrm>
            <a:off x="5683521" y="3872564"/>
            <a:ext cx="3772330" cy="456111"/>
          </a:xfrm>
          <a:custGeom>
            <a:avLst/>
            <a:gdLst>
              <a:gd name="connsiteX0" fmla="*/ 0 w 3547305"/>
              <a:gd name="connsiteY0" fmla="*/ 0 h 419100"/>
              <a:gd name="connsiteX1" fmla="*/ 3531846 w 3547305"/>
              <a:gd name="connsiteY1" fmla="*/ 0 h 419100"/>
              <a:gd name="connsiteX2" fmla="*/ 3547305 w 3547305"/>
              <a:gd name="connsiteY2" fmla="*/ 1558 h 419100"/>
              <a:gd name="connsiteX3" fmla="*/ 3520531 w 3547305"/>
              <a:gd name="connsiteY3" fmla="*/ 4257 h 419100"/>
              <a:gd name="connsiteX4" fmla="*/ 3353213 w 3547305"/>
              <a:gd name="connsiteY4" fmla="*/ 209550 h 419100"/>
              <a:gd name="connsiteX5" fmla="*/ 3520531 w 3547305"/>
              <a:gd name="connsiteY5" fmla="*/ 414843 h 419100"/>
              <a:gd name="connsiteX6" fmla="*/ 3547305 w 3547305"/>
              <a:gd name="connsiteY6" fmla="*/ 417542 h 419100"/>
              <a:gd name="connsiteX7" fmla="*/ 3531846 w 3547305"/>
              <a:gd name="connsiteY7" fmla="*/ 419100 h 419100"/>
              <a:gd name="connsiteX8" fmla="*/ 0 w 3547305"/>
              <a:gd name="connsiteY8" fmla="*/ 419100 h 419100"/>
              <a:gd name="connsiteX9" fmla="*/ 209550 w 3547305"/>
              <a:gd name="connsiteY9" fmla="*/ 209550 h 419100"/>
              <a:gd name="connsiteX10" fmla="*/ 0 w 3547305"/>
              <a:gd name="connsiteY10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47305" h="419100">
                <a:moveTo>
                  <a:pt x="0" y="0"/>
                </a:moveTo>
                <a:lnTo>
                  <a:pt x="3531846" y="0"/>
                </a:lnTo>
                <a:lnTo>
                  <a:pt x="3547305" y="1558"/>
                </a:lnTo>
                <a:lnTo>
                  <a:pt x="3520531" y="4257"/>
                </a:lnTo>
                <a:cubicBezTo>
                  <a:pt x="3425043" y="23797"/>
                  <a:pt x="3353213" y="108286"/>
                  <a:pt x="3353213" y="209550"/>
                </a:cubicBezTo>
                <a:cubicBezTo>
                  <a:pt x="3353213" y="310815"/>
                  <a:pt x="3425043" y="395303"/>
                  <a:pt x="3520531" y="414843"/>
                </a:cubicBezTo>
                <a:lnTo>
                  <a:pt x="3547305" y="417542"/>
                </a:lnTo>
                <a:lnTo>
                  <a:pt x="3531846" y="419100"/>
                </a:lnTo>
                <a:lnTo>
                  <a:pt x="0" y="419100"/>
                </a:lnTo>
                <a:cubicBezTo>
                  <a:pt x="115731" y="419100"/>
                  <a:pt x="209550" y="325281"/>
                  <a:pt x="209550" y="209550"/>
                </a:cubicBezTo>
                <a:cubicBezTo>
                  <a:pt x="209550" y="93819"/>
                  <a:pt x="115731" y="0"/>
                  <a:pt x="0" y="0"/>
                </a:cubicBezTo>
                <a:close/>
              </a:path>
            </a:pathLst>
          </a:cu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EDF81873-00E5-4D70-8B33-FE489C4CEAB3}"/>
              </a:ext>
            </a:extLst>
          </p:cNvPr>
          <p:cNvSpPr/>
          <p:nvPr/>
        </p:nvSpPr>
        <p:spPr>
          <a:xfrm>
            <a:off x="4507822" y="4328674"/>
            <a:ext cx="5898808" cy="224203"/>
          </a:xfrm>
          <a:prstGeom prst="roundRect">
            <a:avLst>
              <a:gd name="adj" fmla="val 50000"/>
            </a:avLst>
          </a:pr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B732D516-3BA7-4875-AD5F-A7CEB66DFA8E}"/>
              </a:ext>
            </a:extLst>
          </p:cNvPr>
          <p:cNvSpPr/>
          <p:nvPr/>
        </p:nvSpPr>
        <p:spPr>
          <a:xfrm>
            <a:off x="7075387" y="4476251"/>
            <a:ext cx="3027020" cy="224203"/>
          </a:xfrm>
          <a:prstGeom prst="roundRect">
            <a:avLst>
              <a:gd name="adj" fmla="val 50000"/>
            </a:avLst>
          </a:pr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Freeform: Shape 113">
            <a:extLst>
              <a:ext uri="{FF2B5EF4-FFF2-40B4-BE49-F238E27FC236}">
                <a16:creationId xmlns:a16="http://schemas.microsoft.com/office/drawing/2014/main" id="{344AC395-7986-4855-83F0-4C41728285FA}"/>
              </a:ext>
            </a:extLst>
          </p:cNvPr>
          <p:cNvSpPr/>
          <p:nvPr/>
        </p:nvSpPr>
        <p:spPr>
          <a:xfrm>
            <a:off x="3894073" y="1972012"/>
            <a:ext cx="6208334" cy="456111"/>
          </a:xfrm>
          <a:custGeom>
            <a:avLst/>
            <a:gdLst>
              <a:gd name="connsiteX0" fmla="*/ 209550 w 5838000"/>
              <a:gd name="connsiteY0" fmla="*/ 0 h 419100"/>
              <a:gd name="connsiteX1" fmla="*/ 5403850 w 5838000"/>
              <a:gd name="connsiteY1" fmla="*/ 0 h 419100"/>
              <a:gd name="connsiteX2" fmla="*/ 5521011 w 5838000"/>
              <a:gd name="connsiteY2" fmla="*/ 35788 h 419100"/>
              <a:gd name="connsiteX3" fmla="*/ 5528791 w 5838000"/>
              <a:gd name="connsiteY3" fmla="*/ 42857 h 419100"/>
              <a:gd name="connsiteX4" fmla="*/ 5659841 w 5838000"/>
              <a:gd name="connsiteY4" fmla="*/ 42857 h 419100"/>
              <a:gd name="connsiteX5" fmla="*/ 5709412 w 5838000"/>
              <a:gd name="connsiteY5" fmla="*/ 92428 h 419100"/>
              <a:gd name="connsiteX6" fmla="*/ 5694893 w 5838000"/>
              <a:gd name="connsiteY6" fmla="*/ 127480 h 419100"/>
              <a:gd name="connsiteX7" fmla="*/ 5681367 w 5838000"/>
              <a:gd name="connsiteY7" fmla="*/ 136599 h 419100"/>
              <a:gd name="connsiteX8" fmla="*/ 5788429 w 5838000"/>
              <a:gd name="connsiteY8" fmla="*/ 136599 h 419100"/>
              <a:gd name="connsiteX9" fmla="*/ 5838000 w 5838000"/>
              <a:gd name="connsiteY9" fmla="*/ 186170 h 419100"/>
              <a:gd name="connsiteX10" fmla="*/ 5788429 w 5838000"/>
              <a:gd name="connsiteY10" fmla="*/ 235741 h 419100"/>
              <a:gd name="connsiteX11" fmla="*/ 5608112 w 5838000"/>
              <a:gd name="connsiteY11" fmla="*/ 235741 h 419100"/>
              <a:gd name="connsiteX12" fmla="*/ 5596932 w 5838000"/>
              <a:gd name="connsiteY12" fmla="*/ 291116 h 419100"/>
              <a:gd name="connsiteX13" fmla="*/ 5403850 w 5838000"/>
              <a:gd name="connsiteY13" fmla="*/ 419100 h 419100"/>
              <a:gd name="connsiteX14" fmla="*/ 209550 w 5838000"/>
              <a:gd name="connsiteY14" fmla="*/ 419100 h 419100"/>
              <a:gd name="connsiteX15" fmla="*/ 0 w 5838000"/>
              <a:gd name="connsiteY15" fmla="*/ 209550 h 419100"/>
              <a:gd name="connsiteX16" fmla="*/ 209550 w 5838000"/>
              <a:gd name="connsiteY16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38000" h="419100">
                <a:moveTo>
                  <a:pt x="209550" y="0"/>
                </a:moveTo>
                <a:lnTo>
                  <a:pt x="5403850" y="0"/>
                </a:lnTo>
                <a:cubicBezTo>
                  <a:pt x="5447249" y="0"/>
                  <a:pt x="5487567" y="13193"/>
                  <a:pt x="5521011" y="35788"/>
                </a:cubicBezTo>
                <a:lnTo>
                  <a:pt x="5528791" y="42857"/>
                </a:lnTo>
                <a:lnTo>
                  <a:pt x="5659841" y="42857"/>
                </a:lnTo>
                <a:cubicBezTo>
                  <a:pt x="5687218" y="42857"/>
                  <a:pt x="5709412" y="65051"/>
                  <a:pt x="5709412" y="92428"/>
                </a:cubicBezTo>
                <a:cubicBezTo>
                  <a:pt x="5709412" y="106116"/>
                  <a:pt x="5703864" y="118509"/>
                  <a:pt x="5694893" y="127480"/>
                </a:cubicBezTo>
                <a:lnTo>
                  <a:pt x="5681367" y="136599"/>
                </a:lnTo>
                <a:lnTo>
                  <a:pt x="5788429" y="136599"/>
                </a:lnTo>
                <a:cubicBezTo>
                  <a:pt x="5815806" y="136599"/>
                  <a:pt x="5838000" y="158793"/>
                  <a:pt x="5838000" y="186170"/>
                </a:cubicBezTo>
                <a:cubicBezTo>
                  <a:pt x="5838000" y="213547"/>
                  <a:pt x="5815806" y="235741"/>
                  <a:pt x="5788429" y="235741"/>
                </a:cubicBezTo>
                <a:lnTo>
                  <a:pt x="5608112" y="235741"/>
                </a:lnTo>
                <a:lnTo>
                  <a:pt x="5596932" y="291116"/>
                </a:lnTo>
                <a:cubicBezTo>
                  <a:pt x="5565121" y="366327"/>
                  <a:pt x="5490648" y="419100"/>
                  <a:pt x="5403850" y="419100"/>
                </a:cubicBezTo>
                <a:lnTo>
                  <a:pt x="209550" y="419100"/>
                </a:lnTo>
                <a:cubicBezTo>
                  <a:pt x="93819" y="419100"/>
                  <a:pt x="0" y="325281"/>
                  <a:pt x="0" y="209550"/>
                </a:cubicBezTo>
                <a:cubicBezTo>
                  <a:pt x="0" y="93819"/>
                  <a:pt x="93819" y="0"/>
                  <a:pt x="209550" y="0"/>
                </a:cubicBezTo>
                <a:close/>
              </a:path>
            </a:pathLst>
          </a:cu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9" name="!!2222222">
            <a:extLst>
              <a:ext uri="{FF2B5EF4-FFF2-40B4-BE49-F238E27FC236}">
                <a16:creationId xmlns:a16="http://schemas.microsoft.com/office/drawing/2014/main" id="{336B72C8-ABEE-40CF-9BCB-34BC5069709C}"/>
              </a:ext>
            </a:extLst>
          </p:cNvPr>
          <p:cNvSpPr/>
          <p:nvPr/>
        </p:nvSpPr>
        <p:spPr>
          <a:xfrm>
            <a:off x="4365476" y="2414302"/>
            <a:ext cx="6629176" cy="456111"/>
          </a:xfrm>
          <a:custGeom>
            <a:avLst/>
            <a:gdLst>
              <a:gd name="connsiteX0" fmla="*/ 527608 w 6233739"/>
              <a:gd name="connsiteY0" fmla="*/ 0 h 419100"/>
              <a:gd name="connsiteX1" fmla="*/ 5721908 w 6233739"/>
              <a:gd name="connsiteY1" fmla="*/ 0 h 419100"/>
              <a:gd name="connsiteX2" fmla="*/ 5870082 w 6233739"/>
              <a:gd name="connsiteY2" fmla="*/ 61376 h 419100"/>
              <a:gd name="connsiteX3" fmla="*/ 5905527 w 6233739"/>
              <a:gd name="connsiteY3" fmla="*/ 113947 h 419100"/>
              <a:gd name="connsiteX4" fmla="*/ 6184168 w 6233739"/>
              <a:gd name="connsiteY4" fmla="*/ 113947 h 419100"/>
              <a:gd name="connsiteX5" fmla="*/ 6233739 w 6233739"/>
              <a:gd name="connsiteY5" fmla="*/ 163518 h 419100"/>
              <a:gd name="connsiteX6" fmla="*/ 6184168 w 6233739"/>
              <a:gd name="connsiteY6" fmla="*/ 213089 h 419100"/>
              <a:gd name="connsiteX7" fmla="*/ 6033028 w 6233739"/>
              <a:gd name="connsiteY7" fmla="*/ 213089 h 419100"/>
              <a:gd name="connsiteX8" fmla="*/ 6082599 w 6233739"/>
              <a:gd name="connsiteY8" fmla="*/ 262660 h 419100"/>
              <a:gd name="connsiteX9" fmla="*/ 6033028 w 6233739"/>
              <a:gd name="connsiteY9" fmla="*/ 312231 h 419100"/>
              <a:gd name="connsiteX10" fmla="*/ 5900754 w 6233739"/>
              <a:gd name="connsiteY10" fmla="*/ 312231 h 419100"/>
              <a:gd name="connsiteX11" fmla="*/ 5870082 w 6233739"/>
              <a:gd name="connsiteY11" fmla="*/ 357724 h 419100"/>
              <a:gd name="connsiteX12" fmla="*/ 5721908 w 6233739"/>
              <a:gd name="connsiteY12" fmla="*/ 419100 h 419100"/>
              <a:gd name="connsiteX13" fmla="*/ 527608 w 6233739"/>
              <a:gd name="connsiteY13" fmla="*/ 419100 h 419100"/>
              <a:gd name="connsiteX14" fmla="*/ 485377 w 6233739"/>
              <a:gd name="connsiteY14" fmla="*/ 414843 h 419100"/>
              <a:gd name="connsiteX15" fmla="*/ 481469 w 6233739"/>
              <a:gd name="connsiteY15" fmla="*/ 413630 h 419100"/>
              <a:gd name="connsiteX16" fmla="*/ 836350 w 6233739"/>
              <a:gd name="connsiteY16" fmla="*/ 413630 h 419100"/>
              <a:gd name="connsiteX17" fmla="*/ 968006 w 6233739"/>
              <a:gd name="connsiteY17" fmla="*/ 281974 h 419100"/>
              <a:gd name="connsiteX18" fmla="*/ 968007 w 6233739"/>
              <a:gd name="connsiteY18" fmla="*/ 281974 h 419100"/>
              <a:gd name="connsiteX19" fmla="*/ 836351 w 6233739"/>
              <a:gd name="connsiteY19" fmla="*/ 150318 h 419100"/>
              <a:gd name="connsiteX20" fmla="*/ 330017 w 6233739"/>
              <a:gd name="connsiteY20" fmla="*/ 150318 h 419100"/>
              <a:gd name="connsiteX21" fmla="*/ 330017 w 6233739"/>
              <a:gd name="connsiteY21" fmla="*/ 150317 h 419100"/>
              <a:gd name="connsiteX22" fmla="*/ 69027 w 6233739"/>
              <a:gd name="connsiteY22" fmla="*/ 150317 h 419100"/>
              <a:gd name="connsiteX23" fmla="*/ 0 w 6233739"/>
              <a:gd name="connsiteY23" fmla="*/ 81290 h 419100"/>
              <a:gd name="connsiteX24" fmla="*/ 69027 w 6233739"/>
              <a:gd name="connsiteY24" fmla="*/ 12263 h 419100"/>
              <a:gd name="connsiteX25" fmla="*/ 459587 w 6233739"/>
              <a:gd name="connsiteY25" fmla="*/ 12263 h 419100"/>
              <a:gd name="connsiteX26" fmla="*/ 485377 w 6233739"/>
              <a:gd name="connsiteY26" fmla="*/ 4257 h 419100"/>
              <a:gd name="connsiteX27" fmla="*/ 527608 w 6233739"/>
              <a:gd name="connsiteY27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233739" h="419100">
                <a:moveTo>
                  <a:pt x="527608" y="0"/>
                </a:moveTo>
                <a:lnTo>
                  <a:pt x="5721908" y="0"/>
                </a:lnTo>
                <a:cubicBezTo>
                  <a:pt x="5779773" y="0"/>
                  <a:pt x="5832161" y="23455"/>
                  <a:pt x="5870082" y="61376"/>
                </a:cubicBezTo>
                <a:lnTo>
                  <a:pt x="5905527" y="113947"/>
                </a:lnTo>
                <a:lnTo>
                  <a:pt x="6184168" y="113947"/>
                </a:lnTo>
                <a:cubicBezTo>
                  <a:pt x="6211545" y="113947"/>
                  <a:pt x="6233739" y="136141"/>
                  <a:pt x="6233739" y="163518"/>
                </a:cubicBezTo>
                <a:cubicBezTo>
                  <a:pt x="6233739" y="190895"/>
                  <a:pt x="6211545" y="213089"/>
                  <a:pt x="6184168" y="213089"/>
                </a:cubicBezTo>
                <a:lnTo>
                  <a:pt x="6033028" y="213089"/>
                </a:lnTo>
                <a:cubicBezTo>
                  <a:pt x="6060405" y="213089"/>
                  <a:pt x="6082599" y="235283"/>
                  <a:pt x="6082599" y="262660"/>
                </a:cubicBezTo>
                <a:cubicBezTo>
                  <a:pt x="6082599" y="290037"/>
                  <a:pt x="6060405" y="312231"/>
                  <a:pt x="6033028" y="312231"/>
                </a:cubicBezTo>
                <a:lnTo>
                  <a:pt x="5900754" y="312231"/>
                </a:lnTo>
                <a:lnTo>
                  <a:pt x="5870082" y="357724"/>
                </a:lnTo>
                <a:cubicBezTo>
                  <a:pt x="5832161" y="395645"/>
                  <a:pt x="5779774" y="419100"/>
                  <a:pt x="5721908" y="419100"/>
                </a:cubicBezTo>
                <a:lnTo>
                  <a:pt x="527608" y="419100"/>
                </a:lnTo>
                <a:cubicBezTo>
                  <a:pt x="513142" y="419100"/>
                  <a:pt x="499018" y="417634"/>
                  <a:pt x="485377" y="414843"/>
                </a:cubicBezTo>
                <a:lnTo>
                  <a:pt x="481469" y="413630"/>
                </a:lnTo>
                <a:lnTo>
                  <a:pt x="836350" y="413630"/>
                </a:lnTo>
                <a:cubicBezTo>
                  <a:pt x="909062" y="413630"/>
                  <a:pt x="968006" y="354686"/>
                  <a:pt x="968006" y="281974"/>
                </a:cubicBezTo>
                <a:lnTo>
                  <a:pt x="968007" y="281974"/>
                </a:lnTo>
                <a:cubicBezTo>
                  <a:pt x="968007" y="209262"/>
                  <a:pt x="909063" y="150318"/>
                  <a:pt x="836351" y="150318"/>
                </a:cubicBezTo>
                <a:lnTo>
                  <a:pt x="330017" y="150318"/>
                </a:lnTo>
                <a:lnTo>
                  <a:pt x="330017" y="150317"/>
                </a:lnTo>
                <a:lnTo>
                  <a:pt x="69027" y="150317"/>
                </a:lnTo>
                <a:cubicBezTo>
                  <a:pt x="30904" y="150317"/>
                  <a:pt x="0" y="119413"/>
                  <a:pt x="0" y="81290"/>
                </a:cubicBezTo>
                <a:cubicBezTo>
                  <a:pt x="0" y="43167"/>
                  <a:pt x="30904" y="12263"/>
                  <a:pt x="69027" y="12263"/>
                </a:cubicBezTo>
                <a:lnTo>
                  <a:pt x="459587" y="12263"/>
                </a:lnTo>
                <a:lnTo>
                  <a:pt x="485377" y="4257"/>
                </a:lnTo>
                <a:cubicBezTo>
                  <a:pt x="499018" y="1466"/>
                  <a:pt x="513142" y="0"/>
                  <a:pt x="527608" y="0"/>
                </a:cubicBezTo>
                <a:close/>
              </a:path>
            </a:pathLst>
          </a:cu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B9A30C1E-D081-421D-B5CA-C8C1F2C7EDE9}"/>
              </a:ext>
            </a:extLst>
          </p:cNvPr>
          <p:cNvSpPr/>
          <p:nvPr/>
        </p:nvSpPr>
        <p:spPr>
          <a:xfrm>
            <a:off x="5683521" y="1753053"/>
            <a:ext cx="2501670" cy="224203"/>
          </a:xfrm>
          <a:prstGeom prst="roundRect">
            <a:avLst>
              <a:gd name="adj" fmla="val 50000"/>
            </a:avLst>
          </a:pr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EBBE2901-8DB4-46FF-BA8B-07E0651BE488}"/>
              </a:ext>
            </a:extLst>
          </p:cNvPr>
          <p:cNvSpPr/>
          <p:nvPr/>
        </p:nvSpPr>
        <p:spPr>
          <a:xfrm>
            <a:off x="6353482" y="1548322"/>
            <a:ext cx="1038742" cy="224203"/>
          </a:xfrm>
          <a:prstGeom prst="roundRect">
            <a:avLst>
              <a:gd name="adj" fmla="val 50000"/>
            </a:avLst>
          </a:pr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Graphic 213">
            <a:extLst>
              <a:ext uri="{FF2B5EF4-FFF2-40B4-BE49-F238E27FC236}">
                <a16:creationId xmlns:a16="http://schemas.microsoft.com/office/drawing/2014/main" id="{F8D574BC-EB51-4313-A770-B78C2BAC4347}"/>
              </a:ext>
            </a:extLst>
          </p:cNvPr>
          <p:cNvSpPr/>
          <p:nvPr/>
        </p:nvSpPr>
        <p:spPr>
          <a:xfrm>
            <a:off x="949436" y="1691500"/>
            <a:ext cx="2786947" cy="2654469"/>
          </a:xfrm>
          <a:custGeom>
            <a:avLst/>
            <a:gdLst>
              <a:gd name="connsiteX0" fmla="*/ 862943 w 880994"/>
              <a:gd name="connsiteY0" fmla="*/ 209257 h 848653"/>
              <a:gd name="connsiteX1" fmla="*/ 712448 w 880994"/>
              <a:gd name="connsiteY1" fmla="*/ 648359 h 848653"/>
              <a:gd name="connsiteX2" fmla="*/ 136185 w 880994"/>
              <a:gd name="connsiteY2" fmla="*/ 813142 h 848653"/>
              <a:gd name="connsiteX3" fmla="*/ 51412 w 880994"/>
              <a:gd name="connsiteY3" fmla="*/ 222592 h 848653"/>
              <a:gd name="connsiteX4" fmla="*/ 513375 w 880994"/>
              <a:gd name="connsiteY4" fmla="*/ 1612 h 848653"/>
              <a:gd name="connsiteX5" fmla="*/ 862943 w 880994"/>
              <a:gd name="connsiteY5" fmla="*/ 209257 h 848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0994" h="848653">
                <a:moveTo>
                  <a:pt x="862943" y="209257"/>
                </a:moveTo>
                <a:cubicBezTo>
                  <a:pt x="909615" y="332129"/>
                  <a:pt x="868657" y="503579"/>
                  <a:pt x="712448" y="648359"/>
                </a:cubicBezTo>
                <a:cubicBezTo>
                  <a:pt x="556238" y="793139"/>
                  <a:pt x="284775" y="910297"/>
                  <a:pt x="136185" y="813142"/>
                </a:cubicBezTo>
                <a:cubicBezTo>
                  <a:pt x="-12405" y="715987"/>
                  <a:pt x="-37170" y="404519"/>
                  <a:pt x="51412" y="222592"/>
                </a:cubicBezTo>
                <a:cubicBezTo>
                  <a:pt x="140947" y="41617"/>
                  <a:pt x="344782" y="-9818"/>
                  <a:pt x="513375" y="1612"/>
                </a:cubicBezTo>
                <a:cubicBezTo>
                  <a:pt x="681968" y="13042"/>
                  <a:pt x="816270" y="86384"/>
                  <a:pt x="862943" y="209257"/>
                </a:cubicBezTo>
                <a:close/>
              </a:path>
            </a:pathLst>
          </a:custGeom>
          <a:solidFill>
            <a:srgbClr val="FF65A3">
              <a:alpha val="46000"/>
            </a:srgb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35" name="Group 234">
            <a:extLst>
              <a:ext uri="{FF2B5EF4-FFF2-40B4-BE49-F238E27FC236}">
                <a16:creationId xmlns:a16="http://schemas.microsoft.com/office/drawing/2014/main" id="{B65170EE-7906-4EB7-8537-BEB57C21C100}"/>
              </a:ext>
            </a:extLst>
          </p:cNvPr>
          <p:cNvGrpSpPr/>
          <p:nvPr/>
        </p:nvGrpSpPr>
        <p:grpSpPr>
          <a:xfrm>
            <a:off x="314122" y="1519771"/>
            <a:ext cx="3264570" cy="3482759"/>
            <a:chOff x="3527222" y="1038225"/>
            <a:chExt cx="4430211" cy="4726306"/>
          </a:xfrm>
        </p:grpSpPr>
        <p:sp>
          <p:nvSpPr>
            <p:cNvPr id="215" name="Graphic 213">
              <a:extLst>
                <a:ext uri="{FF2B5EF4-FFF2-40B4-BE49-F238E27FC236}">
                  <a16:creationId xmlns:a16="http://schemas.microsoft.com/office/drawing/2014/main" id="{BA253324-4D3D-4198-AE96-7AA834360538}"/>
                </a:ext>
              </a:extLst>
            </p:cNvPr>
            <p:cNvSpPr/>
            <p:nvPr/>
          </p:nvSpPr>
          <p:spPr>
            <a:xfrm>
              <a:off x="4175385" y="1433831"/>
              <a:ext cx="3782048" cy="3602268"/>
            </a:xfrm>
            <a:custGeom>
              <a:avLst/>
              <a:gdLst>
                <a:gd name="connsiteX0" fmla="*/ 862943 w 880994"/>
                <a:gd name="connsiteY0" fmla="*/ 209257 h 848653"/>
                <a:gd name="connsiteX1" fmla="*/ 712448 w 880994"/>
                <a:gd name="connsiteY1" fmla="*/ 648359 h 848653"/>
                <a:gd name="connsiteX2" fmla="*/ 136185 w 880994"/>
                <a:gd name="connsiteY2" fmla="*/ 813142 h 848653"/>
                <a:gd name="connsiteX3" fmla="*/ 51412 w 880994"/>
                <a:gd name="connsiteY3" fmla="*/ 222592 h 848653"/>
                <a:gd name="connsiteX4" fmla="*/ 513375 w 880994"/>
                <a:gd name="connsiteY4" fmla="*/ 1612 h 848653"/>
                <a:gd name="connsiteX5" fmla="*/ 862943 w 880994"/>
                <a:gd name="connsiteY5" fmla="*/ 209257 h 848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80994" h="848653">
                  <a:moveTo>
                    <a:pt x="862943" y="209257"/>
                  </a:moveTo>
                  <a:cubicBezTo>
                    <a:pt x="909615" y="332129"/>
                    <a:pt x="868657" y="503579"/>
                    <a:pt x="712448" y="648359"/>
                  </a:cubicBezTo>
                  <a:cubicBezTo>
                    <a:pt x="556238" y="793139"/>
                    <a:pt x="284775" y="910297"/>
                    <a:pt x="136185" y="813142"/>
                  </a:cubicBezTo>
                  <a:cubicBezTo>
                    <a:pt x="-12405" y="715987"/>
                    <a:pt x="-37170" y="404519"/>
                    <a:pt x="51412" y="222592"/>
                  </a:cubicBezTo>
                  <a:cubicBezTo>
                    <a:pt x="140947" y="41617"/>
                    <a:pt x="344782" y="-9818"/>
                    <a:pt x="513375" y="1612"/>
                  </a:cubicBezTo>
                  <a:cubicBezTo>
                    <a:pt x="681968" y="13042"/>
                    <a:pt x="816270" y="86384"/>
                    <a:pt x="862943" y="209257"/>
                  </a:cubicBezTo>
                  <a:close/>
                </a:path>
              </a:pathLst>
            </a:custGeom>
            <a:solidFill>
              <a:srgbClr val="FF3B8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216" name="Picture 18" descr="Bow Compass School Illustration Transparent PNG &amp;amp; SVG Vector">
              <a:extLst>
                <a:ext uri="{FF2B5EF4-FFF2-40B4-BE49-F238E27FC236}">
                  <a16:creationId xmlns:a16="http://schemas.microsoft.com/office/drawing/2014/main" id="{58978599-9EE6-472F-8150-145A4010B63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01" t="2824" r="21092" b="15779"/>
            <a:stretch/>
          </p:blipFill>
          <p:spPr bwMode="auto">
            <a:xfrm>
              <a:off x="4781550" y="1038225"/>
              <a:ext cx="2686050" cy="3743325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8" name="Picture 2" descr="Calculator Card - Assistive Cards">
              <a:extLst>
                <a:ext uri="{FF2B5EF4-FFF2-40B4-BE49-F238E27FC236}">
                  <a16:creationId xmlns:a16="http://schemas.microsoft.com/office/drawing/2014/main" id="{0CC412EF-1CDC-45C4-8F8C-323415FB0A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6703" y="1955800"/>
              <a:ext cx="2176298" cy="31108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FC47A8B9-CBF1-4888-AAFC-DA31FA59934D}"/>
                </a:ext>
              </a:extLst>
            </p:cNvPr>
            <p:cNvSpPr/>
            <p:nvPr/>
          </p:nvSpPr>
          <p:spPr>
            <a:xfrm rot="20176134">
              <a:off x="5792805" y="4410564"/>
              <a:ext cx="1930179" cy="1353967"/>
            </a:xfrm>
            <a:custGeom>
              <a:avLst/>
              <a:gdLst>
                <a:gd name="connsiteX0" fmla="*/ 1930179 w 1930179"/>
                <a:gd name="connsiteY0" fmla="*/ 0 h 1353967"/>
                <a:gd name="connsiteX1" fmla="*/ 1930179 w 1930179"/>
                <a:gd name="connsiteY1" fmla="*/ 1353967 h 1353967"/>
                <a:gd name="connsiteX2" fmla="*/ 0 w 1930179"/>
                <a:gd name="connsiteY2" fmla="*/ 1353967 h 1353967"/>
                <a:gd name="connsiteX3" fmla="*/ 0 w 1930179"/>
                <a:gd name="connsiteY3" fmla="*/ 178344 h 1353967"/>
                <a:gd name="connsiteX4" fmla="*/ 150803 w 1930179"/>
                <a:gd name="connsiteY4" fmla="*/ 208833 h 1353967"/>
                <a:gd name="connsiteX5" fmla="*/ 1765938 w 1930179"/>
                <a:gd name="connsiteY5" fmla="*/ 61677 h 1353967"/>
                <a:gd name="connsiteX6" fmla="*/ 1922636 w 1930179"/>
                <a:gd name="connsiteY6" fmla="*/ 3330 h 1353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30179" h="1353967">
                  <a:moveTo>
                    <a:pt x="1930179" y="0"/>
                  </a:moveTo>
                  <a:lnTo>
                    <a:pt x="1930179" y="1353967"/>
                  </a:lnTo>
                  <a:lnTo>
                    <a:pt x="0" y="1353967"/>
                  </a:lnTo>
                  <a:lnTo>
                    <a:pt x="0" y="178344"/>
                  </a:lnTo>
                  <a:lnTo>
                    <a:pt x="150803" y="208833"/>
                  </a:lnTo>
                  <a:cubicBezTo>
                    <a:pt x="668686" y="294006"/>
                    <a:pt x="1281503" y="226323"/>
                    <a:pt x="1765938" y="61677"/>
                  </a:cubicBezTo>
                  <a:cubicBezTo>
                    <a:pt x="1819763" y="43383"/>
                    <a:pt x="1871998" y="23907"/>
                    <a:pt x="1922636" y="3330"/>
                  </a:cubicBezTo>
                  <a:close/>
                </a:path>
              </a:pathLst>
            </a:custGeom>
            <a:solidFill>
              <a:srgbClr val="0042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888F5C91-3075-4F0B-B7B6-0D9121707CC4}"/>
                </a:ext>
              </a:extLst>
            </p:cNvPr>
            <p:cNvSpPr/>
            <p:nvPr/>
          </p:nvSpPr>
          <p:spPr>
            <a:xfrm rot="2009711">
              <a:off x="3527222" y="3902856"/>
              <a:ext cx="2647950" cy="1602666"/>
            </a:xfrm>
            <a:custGeom>
              <a:avLst/>
              <a:gdLst>
                <a:gd name="connsiteX0" fmla="*/ 0 w 2647950"/>
                <a:gd name="connsiteY0" fmla="*/ 543 h 1602666"/>
                <a:gd name="connsiteX1" fmla="*/ 56435 w 2647950"/>
                <a:gd name="connsiteY1" fmla="*/ 93996 h 1602666"/>
                <a:gd name="connsiteX2" fmla="*/ 1361909 w 2647950"/>
                <a:gd name="connsiteY2" fmla="*/ 1008336 h 1602666"/>
                <a:gd name="connsiteX3" fmla="*/ 2611865 w 2647950"/>
                <a:gd name="connsiteY3" fmla="*/ 62035 h 1602666"/>
                <a:gd name="connsiteX4" fmla="*/ 2647950 w 2647950"/>
                <a:gd name="connsiteY4" fmla="*/ 0 h 1602666"/>
                <a:gd name="connsiteX5" fmla="*/ 2647950 w 2647950"/>
                <a:gd name="connsiteY5" fmla="*/ 1602666 h 1602666"/>
                <a:gd name="connsiteX6" fmla="*/ 0 w 2647950"/>
                <a:gd name="connsiteY6" fmla="*/ 1602666 h 1602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47950" h="1602666">
                  <a:moveTo>
                    <a:pt x="0" y="543"/>
                  </a:moveTo>
                  <a:lnTo>
                    <a:pt x="56435" y="93996"/>
                  </a:lnTo>
                  <a:cubicBezTo>
                    <a:pt x="389541" y="607558"/>
                    <a:pt x="887196" y="1013411"/>
                    <a:pt x="1361909" y="1008336"/>
                  </a:cubicBezTo>
                  <a:cubicBezTo>
                    <a:pt x="1836622" y="1003260"/>
                    <a:pt x="2287060" y="588136"/>
                    <a:pt x="2611865" y="62035"/>
                  </a:cubicBezTo>
                  <a:lnTo>
                    <a:pt x="2647950" y="0"/>
                  </a:lnTo>
                  <a:lnTo>
                    <a:pt x="2647950" y="1602666"/>
                  </a:lnTo>
                  <a:lnTo>
                    <a:pt x="0" y="1602666"/>
                  </a:lnTo>
                  <a:close/>
                </a:path>
              </a:pathLst>
            </a:custGeom>
            <a:solidFill>
              <a:srgbClr val="0042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23" name="Graphic 213">
            <a:extLst>
              <a:ext uri="{FF2B5EF4-FFF2-40B4-BE49-F238E27FC236}">
                <a16:creationId xmlns:a16="http://schemas.microsoft.com/office/drawing/2014/main" id="{5FB27A1F-480E-49C8-94BD-174BDC877CF0}"/>
              </a:ext>
            </a:extLst>
          </p:cNvPr>
          <p:cNvSpPr/>
          <p:nvPr/>
        </p:nvSpPr>
        <p:spPr>
          <a:xfrm>
            <a:off x="655598" y="1740868"/>
            <a:ext cx="3154085" cy="2959586"/>
          </a:xfrm>
          <a:custGeom>
            <a:avLst/>
            <a:gdLst>
              <a:gd name="connsiteX0" fmla="*/ 862943 w 880994"/>
              <a:gd name="connsiteY0" fmla="*/ 209257 h 848653"/>
              <a:gd name="connsiteX1" fmla="*/ 712448 w 880994"/>
              <a:gd name="connsiteY1" fmla="*/ 648359 h 848653"/>
              <a:gd name="connsiteX2" fmla="*/ 136185 w 880994"/>
              <a:gd name="connsiteY2" fmla="*/ 813142 h 848653"/>
              <a:gd name="connsiteX3" fmla="*/ 51412 w 880994"/>
              <a:gd name="connsiteY3" fmla="*/ 222592 h 848653"/>
              <a:gd name="connsiteX4" fmla="*/ 513375 w 880994"/>
              <a:gd name="connsiteY4" fmla="*/ 1612 h 848653"/>
              <a:gd name="connsiteX5" fmla="*/ 862943 w 880994"/>
              <a:gd name="connsiteY5" fmla="*/ 209257 h 848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0994" h="848653">
                <a:moveTo>
                  <a:pt x="862943" y="209257"/>
                </a:moveTo>
                <a:cubicBezTo>
                  <a:pt x="909615" y="332129"/>
                  <a:pt x="868657" y="503579"/>
                  <a:pt x="712448" y="648359"/>
                </a:cubicBezTo>
                <a:cubicBezTo>
                  <a:pt x="556238" y="793139"/>
                  <a:pt x="284775" y="910297"/>
                  <a:pt x="136185" y="813142"/>
                </a:cubicBezTo>
                <a:cubicBezTo>
                  <a:pt x="-12405" y="715987"/>
                  <a:pt x="-37170" y="404519"/>
                  <a:pt x="51412" y="222592"/>
                </a:cubicBezTo>
                <a:cubicBezTo>
                  <a:pt x="140947" y="41617"/>
                  <a:pt x="344782" y="-9818"/>
                  <a:pt x="513375" y="1612"/>
                </a:cubicBezTo>
                <a:cubicBezTo>
                  <a:pt x="681968" y="13042"/>
                  <a:pt x="816270" y="86384"/>
                  <a:pt x="862943" y="209257"/>
                </a:cubicBezTo>
                <a:close/>
              </a:path>
            </a:pathLst>
          </a:custGeom>
          <a:noFill/>
          <a:ln w="28575" cap="flat">
            <a:solidFill>
              <a:srgbClr val="15C2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5" name="Isosceles Triangle 224">
            <a:extLst>
              <a:ext uri="{FF2B5EF4-FFF2-40B4-BE49-F238E27FC236}">
                <a16:creationId xmlns:a16="http://schemas.microsoft.com/office/drawing/2014/main" id="{D388D7D6-491D-4E25-A486-9766612C4FA6}"/>
              </a:ext>
            </a:extLst>
          </p:cNvPr>
          <p:cNvSpPr/>
          <p:nvPr/>
        </p:nvSpPr>
        <p:spPr>
          <a:xfrm rot="2700000">
            <a:off x="603671" y="3081711"/>
            <a:ext cx="254848" cy="236716"/>
          </a:xfrm>
          <a:custGeom>
            <a:avLst/>
            <a:gdLst>
              <a:gd name="connsiteX0" fmla="*/ 0 w 1280160"/>
              <a:gd name="connsiteY0" fmla="*/ 1103586 h 1103586"/>
              <a:gd name="connsiteX1" fmla="*/ 640080 w 1280160"/>
              <a:gd name="connsiteY1" fmla="*/ 0 h 1103586"/>
              <a:gd name="connsiteX2" fmla="*/ 1280160 w 1280160"/>
              <a:gd name="connsiteY2" fmla="*/ 1103586 h 1103586"/>
              <a:gd name="connsiteX3" fmla="*/ 0 w 1280160"/>
              <a:gd name="connsiteY3" fmla="*/ 1103586 h 1103586"/>
              <a:gd name="connsiteX0" fmla="*/ 0 w 1280160"/>
              <a:gd name="connsiteY0" fmla="*/ 1103680 h 1103680"/>
              <a:gd name="connsiteX1" fmla="*/ 640080 w 1280160"/>
              <a:gd name="connsiteY1" fmla="*/ 94 h 1103680"/>
              <a:gd name="connsiteX2" fmla="*/ 1280160 w 1280160"/>
              <a:gd name="connsiteY2" fmla="*/ 1103680 h 1103680"/>
              <a:gd name="connsiteX3" fmla="*/ 0 w 1280160"/>
              <a:gd name="connsiteY3" fmla="*/ 1103680 h 1103680"/>
              <a:gd name="connsiteX0" fmla="*/ 0 w 1303138"/>
              <a:gd name="connsiteY0" fmla="*/ 1103680 h 1179120"/>
              <a:gd name="connsiteX1" fmla="*/ 640080 w 1303138"/>
              <a:gd name="connsiteY1" fmla="*/ 94 h 1179120"/>
              <a:gd name="connsiteX2" fmla="*/ 1280160 w 1303138"/>
              <a:gd name="connsiteY2" fmla="*/ 1103680 h 1179120"/>
              <a:gd name="connsiteX3" fmla="*/ 0 w 1303138"/>
              <a:gd name="connsiteY3" fmla="*/ 1103680 h 1179120"/>
              <a:gd name="connsiteX0" fmla="*/ 15212 w 1318350"/>
              <a:gd name="connsiteY0" fmla="*/ 1103660 h 1224550"/>
              <a:gd name="connsiteX1" fmla="*/ 655292 w 1318350"/>
              <a:gd name="connsiteY1" fmla="*/ 74 h 1224550"/>
              <a:gd name="connsiteX2" fmla="*/ 1295372 w 1318350"/>
              <a:gd name="connsiteY2" fmla="*/ 1103660 h 1224550"/>
              <a:gd name="connsiteX3" fmla="*/ 15212 w 1318350"/>
              <a:gd name="connsiteY3" fmla="*/ 1103660 h 122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8350" h="1224550">
                <a:moveTo>
                  <a:pt x="15212" y="1103660"/>
                </a:moveTo>
                <a:cubicBezTo>
                  <a:pt x="-91468" y="951260"/>
                  <a:pt x="388592" y="-9648"/>
                  <a:pt x="655292" y="74"/>
                </a:cubicBezTo>
                <a:cubicBezTo>
                  <a:pt x="921992" y="9796"/>
                  <a:pt x="1432532" y="933918"/>
                  <a:pt x="1295372" y="1103660"/>
                </a:cubicBezTo>
                <a:cubicBezTo>
                  <a:pt x="1158212" y="1273402"/>
                  <a:pt x="121892" y="1256060"/>
                  <a:pt x="15212" y="110366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Isosceles Triangle 224">
            <a:extLst>
              <a:ext uri="{FF2B5EF4-FFF2-40B4-BE49-F238E27FC236}">
                <a16:creationId xmlns:a16="http://schemas.microsoft.com/office/drawing/2014/main" id="{66E8E1BE-8519-4E0F-AD29-9E8FB99CB8A5}"/>
              </a:ext>
            </a:extLst>
          </p:cNvPr>
          <p:cNvSpPr/>
          <p:nvPr/>
        </p:nvSpPr>
        <p:spPr>
          <a:xfrm rot="13007934">
            <a:off x="3457047" y="3363116"/>
            <a:ext cx="342778" cy="307922"/>
          </a:xfrm>
          <a:custGeom>
            <a:avLst/>
            <a:gdLst>
              <a:gd name="connsiteX0" fmla="*/ 0 w 1280160"/>
              <a:gd name="connsiteY0" fmla="*/ 1103586 h 1103586"/>
              <a:gd name="connsiteX1" fmla="*/ 640080 w 1280160"/>
              <a:gd name="connsiteY1" fmla="*/ 0 h 1103586"/>
              <a:gd name="connsiteX2" fmla="*/ 1280160 w 1280160"/>
              <a:gd name="connsiteY2" fmla="*/ 1103586 h 1103586"/>
              <a:gd name="connsiteX3" fmla="*/ 0 w 1280160"/>
              <a:gd name="connsiteY3" fmla="*/ 1103586 h 1103586"/>
              <a:gd name="connsiteX0" fmla="*/ 0 w 1280160"/>
              <a:gd name="connsiteY0" fmla="*/ 1103680 h 1103680"/>
              <a:gd name="connsiteX1" fmla="*/ 640080 w 1280160"/>
              <a:gd name="connsiteY1" fmla="*/ 94 h 1103680"/>
              <a:gd name="connsiteX2" fmla="*/ 1280160 w 1280160"/>
              <a:gd name="connsiteY2" fmla="*/ 1103680 h 1103680"/>
              <a:gd name="connsiteX3" fmla="*/ 0 w 1280160"/>
              <a:gd name="connsiteY3" fmla="*/ 1103680 h 1103680"/>
              <a:gd name="connsiteX0" fmla="*/ 0 w 1303138"/>
              <a:gd name="connsiteY0" fmla="*/ 1103680 h 1179120"/>
              <a:gd name="connsiteX1" fmla="*/ 640080 w 1303138"/>
              <a:gd name="connsiteY1" fmla="*/ 94 h 1179120"/>
              <a:gd name="connsiteX2" fmla="*/ 1280160 w 1303138"/>
              <a:gd name="connsiteY2" fmla="*/ 1103680 h 1179120"/>
              <a:gd name="connsiteX3" fmla="*/ 0 w 1303138"/>
              <a:gd name="connsiteY3" fmla="*/ 1103680 h 1179120"/>
              <a:gd name="connsiteX0" fmla="*/ 15212 w 1318350"/>
              <a:gd name="connsiteY0" fmla="*/ 1103660 h 1224550"/>
              <a:gd name="connsiteX1" fmla="*/ 655292 w 1318350"/>
              <a:gd name="connsiteY1" fmla="*/ 74 h 1224550"/>
              <a:gd name="connsiteX2" fmla="*/ 1295372 w 1318350"/>
              <a:gd name="connsiteY2" fmla="*/ 1103660 h 1224550"/>
              <a:gd name="connsiteX3" fmla="*/ 15212 w 1318350"/>
              <a:gd name="connsiteY3" fmla="*/ 1103660 h 1224550"/>
              <a:gd name="connsiteX0" fmla="*/ 26976 w 1330114"/>
              <a:gd name="connsiteY0" fmla="*/ 1103668 h 1267179"/>
              <a:gd name="connsiteX1" fmla="*/ 667056 w 1330114"/>
              <a:gd name="connsiteY1" fmla="*/ 82 h 1267179"/>
              <a:gd name="connsiteX2" fmla="*/ 1307136 w 1330114"/>
              <a:gd name="connsiteY2" fmla="*/ 1103668 h 1267179"/>
              <a:gd name="connsiteX3" fmla="*/ 26976 w 1330114"/>
              <a:gd name="connsiteY3" fmla="*/ 1103668 h 1267179"/>
              <a:gd name="connsiteX0" fmla="*/ 26976 w 1326725"/>
              <a:gd name="connsiteY0" fmla="*/ 1103668 h 1299085"/>
              <a:gd name="connsiteX1" fmla="*/ 667056 w 1326725"/>
              <a:gd name="connsiteY1" fmla="*/ 82 h 1299085"/>
              <a:gd name="connsiteX2" fmla="*/ 1307136 w 1326725"/>
              <a:gd name="connsiteY2" fmla="*/ 1103668 h 1299085"/>
              <a:gd name="connsiteX3" fmla="*/ 26976 w 1326725"/>
              <a:gd name="connsiteY3" fmla="*/ 1103668 h 129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6725" h="1299085">
                <a:moveTo>
                  <a:pt x="26976" y="1103668"/>
                </a:moveTo>
                <a:cubicBezTo>
                  <a:pt x="-124635" y="842155"/>
                  <a:pt x="400356" y="-9640"/>
                  <a:pt x="667056" y="82"/>
                </a:cubicBezTo>
                <a:cubicBezTo>
                  <a:pt x="933756" y="9804"/>
                  <a:pt x="1431456" y="844063"/>
                  <a:pt x="1307136" y="1103668"/>
                </a:cubicBezTo>
                <a:cubicBezTo>
                  <a:pt x="1182816" y="1363273"/>
                  <a:pt x="178587" y="1365181"/>
                  <a:pt x="26976" y="1103668"/>
                </a:cubicBezTo>
                <a:close/>
              </a:path>
            </a:pathLst>
          </a:custGeom>
          <a:solidFill>
            <a:srgbClr val="15C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Isosceles Triangle 224">
            <a:extLst>
              <a:ext uri="{FF2B5EF4-FFF2-40B4-BE49-F238E27FC236}">
                <a16:creationId xmlns:a16="http://schemas.microsoft.com/office/drawing/2014/main" id="{B1B8B3B5-30C2-4A62-8116-3E97C7707FBA}"/>
              </a:ext>
            </a:extLst>
          </p:cNvPr>
          <p:cNvSpPr/>
          <p:nvPr/>
        </p:nvSpPr>
        <p:spPr>
          <a:xfrm rot="6206713">
            <a:off x="809117" y="2534761"/>
            <a:ext cx="219581" cy="183222"/>
          </a:xfrm>
          <a:custGeom>
            <a:avLst/>
            <a:gdLst>
              <a:gd name="connsiteX0" fmla="*/ 0 w 1280160"/>
              <a:gd name="connsiteY0" fmla="*/ 1103586 h 1103586"/>
              <a:gd name="connsiteX1" fmla="*/ 640080 w 1280160"/>
              <a:gd name="connsiteY1" fmla="*/ 0 h 1103586"/>
              <a:gd name="connsiteX2" fmla="*/ 1280160 w 1280160"/>
              <a:gd name="connsiteY2" fmla="*/ 1103586 h 1103586"/>
              <a:gd name="connsiteX3" fmla="*/ 0 w 1280160"/>
              <a:gd name="connsiteY3" fmla="*/ 1103586 h 1103586"/>
              <a:gd name="connsiteX0" fmla="*/ 0 w 1280160"/>
              <a:gd name="connsiteY0" fmla="*/ 1103680 h 1103680"/>
              <a:gd name="connsiteX1" fmla="*/ 640080 w 1280160"/>
              <a:gd name="connsiteY1" fmla="*/ 94 h 1103680"/>
              <a:gd name="connsiteX2" fmla="*/ 1280160 w 1280160"/>
              <a:gd name="connsiteY2" fmla="*/ 1103680 h 1103680"/>
              <a:gd name="connsiteX3" fmla="*/ 0 w 1280160"/>
              <a:gd name="connsiteY3" fmla="*/ 1103680 h 1103680"/>
              <a:gd name="connsiteX0" fmla="*/ 0 w 1303138"/>
              <a:gd name="connsiteY0" fmla="*/ 1103680 h 1179120"/>
              <a:gd name="connsiteX1" fmla="*/ 640080 w 1303138"/>
              <a:gd name="connsiteY1" fmla="*/ 94 h 1179120"/>
              <a:gd name="connsiteX2" fmla="*/ 1280160 w 1303138"/>
              <a:gd name="connsiteY2" fmla="*/ 1103680 h 1179120"/>
              <a:gd name="connsiteX3" fmla="*/ 0 w 1303138"/>
              <a:gd name="connsiteY3" fmla="*/ 1103680 h 1179120"/>
              <a:gd name="connsiteX0" fmla="*/ 15212 w 1318350"/>
              <a:gd name="connsiteY0" fmla="*/ 1103660 h 1224550"/>
              <a:gd name="connsiteX1" fmla="*/ 655292 w 1318350"/>
              <a:gd name="connsiteY1" fmla="*/ 74 h 1224550"/>
              <a:gd name="connsiteX2" fmla="*/ 1295372 w 1318350"/>
              <a:gd name="connsiteY2" fmla="*/ 1103660 h 1224550"/>
              <a:gd name="connsiteX3" fmla="*/ 15212 w 1318350"/>
              <a:gd name="connsiteY3" fmla="*/ 1103660 h 1224550"/>
              <a:gd name="connsiteX0" fmla="*/ 26976 w 1330114"/>
              <a:gd name="connsiteY0" fmla="*/ 1103668 h 1267179"/>
              <a:gd name="connsiteX1" fmla="*/ 667056 w 1330114"/>
              <a:gd name="connsiteY1" fmla="*/ 82 h 1267179"/>
              <a:gd name="connsiteX2" fmla="*/ 1307136 w 1330114"/>
              <a:gd name="connsiteY2" fmla="*/ 1103668 h 1267179"/>
              <a:gd name="connsiteX3" fmla="*/ 26976 w 1330114"/>
              <a:gd name="connsiteY3" fmla="*/ 1103668 h 1267179"/>
              <a:gd name="connsiteX0" fmla="*/ 26976 w 1326725"/>
              <a:gd name="connsiteY0" fmla="*/ 1103668 h 1299085"/>
              <a:gd name="connsiteX1" fmla="*/ 667056 w 1326725"/>
              <a:gd name="connsiteY1" fmla="*/ 82 h 1299085"/>
              <a:gd name="connsiteX2" fmla="*/ 1307136 w 1326725"/>
              <a:gd name="connsiteY2" fmla="*/ 1103668 h 1299085"/>
              <a:gd name="connsiteX3" fmla="*/ 26976 w 1326725"/>
              <a:gd name="connsiteY3" fmla="*/ 1103668 h 129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6725" h="1299085">
                <a:moveTo>
                  <a:pt x="26976" y="1103668"/>
                </a:moveTo>
                <a:cubicBezTo>
                  <a:pt x="-124635" y="842155"/>
                  <a:pt x="400356" y="-9640"/>
                  <a:pt x="667056" y="82"/>
                </a:cubicBezTo>
                <a:cubicBezTo>
                  <a:pt x="933756" y="9804"/>
                  <a:pt x="1431456" y="844063"/>
                  <a:pt x="1307136" y="1103668"/>
                </a:cubicBezTo>
                <a:cubicBezTo>
                  <a:pt x="1182816" y="1363273"/>
                  <a:pt x="178587" y="1365181"/>
                  <a:pt x="26976" y="1103668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Freeform: Shape 131">
            <a:extLst>
              <a:ext uri="{FF2B5EF4-FFF2-40B4-BE49-F238E27FC236}">
                <a16:creationId xmlns:a16="http://schemas.microsoft.com/office/drawing/2014/main" id="{EAE5A9EF-426F-4B2C-A73D-456D96A1A02A}"/>
              </a:ext>
            </a:extLst>
          </p:cNvPr>
          <p:cNvSpPr/>
          <p:nvPr/>
        </p:nvSpPr>
        <p:spPr>
          <a:xfrm>
            <a:off x="7216939" y="1438383"/>
            <a:ext cx="442252" cy="867451"/>
          </a:xfrm>
          <a:custGeom>
            <a:avLst/>
            <a:gdLst>
              <a:gd name="connsiteX0" fmla="*/ 556403 w 556403"/>
              <a:gd name="connsiteY0" fmla="*/ 0 h 1091351"/>
              <a:gd name="connsiteX1" fmla="*/ 556403 w 556403"/>
              <a:gd name="connsiteY1" fmla="*/ 246018 h 1091351"/>
              <a:gd name="connsiteX2" fmla="*/ 367598 w 556403"/>
              <a:gd name="connsiteY2" fmla="*/ 340421 h 1091351"/>
              <a:gd name="connsiteX3" fmla="*/ 310385 w 556403"/>
              <a:gd name="connsiteY3" fmla="*/ 529226 h 1091351"/>
              <a:gd name="connsiteX4" fmla="*/ 556403 w 556403"/>
              <a:gd name="connsiteY4" fmla="*/ 529226 h 1091351"/>
              <a:gd name="connsiteX5" fmla="*/ 556403 w 556403"/>
              <a:gd name="connsiteY5" fmla="*/ 1091351 h 1091351"/>
              <a:gd name="connsiteX6" fmla="*/ 0 w 556403"/>
              <a:gd name="connsiteY6" fmla="*/ 1091351 h 1091351"/>
              <a:gd name="connsiteX7" fmla="*/ 0 w 556403"/>
              <a:gd name="connsiteY7" fmla="*/ 550681 h 1091351"/>
              <a:gd name="connsiteX8" fmla="*/ 144465 w 556403"/>
              <a:gd name="connsiteY8" fmla="*/ 177362 h 1091351"/>
              <a:gd name="connsiteX9" fmla="*/ 556403 w 556403"/>
              <a:gd name="connsiteY9" fmla="*/ 0 h 1091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6403" h="1091351">
                <a:moveTo>
                  <a:pt x="556403" y="0"/>
                </a:moveTo>
                <a:lnTo>
                  <a:pt x="556403" y="246018"/>
                </a:lnTo>
                <a:cubicBezTo>
                  <a:pt x="468675" y="265090"/>
                  <a:pt x="405740" y="296558"/>
                  <a:pt x="367598" y="340421"/>
                </a:cubicBezTo>
                <a:cubicBezTo>
                  <a:pt x="329456" y="384285"/>
                  <a:pt x="310385" y="447220"/>
                  <a:pt x="310385" y="529226"/>
                </a:cubicBezTo>
                <a:lnTo>
                  <a:pt x="556403" y="529226"/>
                </a:lnTo>
                <a:lnTo>
                  <a:pt x="556403" y="1091351"/>
                </a:lnTo>
                <a:lnTo>
                  <a:pt x="0" y="1091351"/>
                </a:lnTo>
                <a:lnTo>
                  <a:pt x="0" y="550681"/>
                </a:lnTo>
                <a:cubicBezTo>
                  <a:pt x="0" y="397158"/>
                  <a:pt x="48155" y="272719"/>
                  <a:pt x="144465" y="177362"/>
                </a:cubicBezTo>
                <a:cubicBezTo>
                  <a:pt x="240775" y="82006"/>
                  <a:pt x="378087" y="22885"/>
                  <a:pt x="556403" y="0"/>
                </a:cubicBezTo>
                <a:close/>
              </a:path>
            </a:pathLst>
          </a:custGeom>
          <a:solidFill>
            <a:schemeClr val="bg1"/>
          </a:solidFill>
          <a:ln w="73025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3" name="Freeform: Shape 132">
            <a:extLst>
              <a:ext uri="{FF2B5EF4-FFF2-40B4-BE49-F238E27FC236}">
                <a16:creationId xmlns:a16="http://schemas.microsoft.com/office/drawing/2014/main" id="{ABBF6CC3-EC06-4908-8AB9-11EE4848D1AF}"/>
              </a:ext>
            </a:extLst>
          </p:cNvPr>
          <p:cNvSpPr/>
          <p:nvPr/>
        </p:nvSpPr>
        <p:spPr>
          <a:xfrm>
            <a:off x="7874932" y="1443790"/>
            <a:ext cx="442252" cy="867451"/>
          </a:xfrm>
          <a:custGeom>
            <a:avLst/>
            <a:gdLst>
              <a:gd name="connsiteX0" fmla="*/ 556403 w 556403"/>
              <a:gd name="connsiteY0" fmla="*/ 0 h 1091351"/>
              <a:gd name="connsiteX1" fmla="*/ 556403 w 556403"/>
              <a:gd name="connsiteY1" fmla="*/ 246018 h 1091351"/>
              <a:gd name="connsiteX2" fmla="*/ 367598 w 556403"/>
              <a:gd name="connsiteY2" fmla="*/ 340421 h 1091351"/>
              <a:gd name="connsiteX3" fmla="*/ 310385 w 556403"/>
              <a:gd name="connsiteY3" fmla="*/ 529226 h 1091351"/>
              <a:gd name="connsiteX4" fmla="*/ 556403 w 556403"/>
              <a:gd name="connsiteY4" fmla="*/ 529226 h 1091351"/>
              <a:gd name="connsiteX5" fmla="*/ 556403 w 556403"/>
              <a:gd name="connsiteY5" fmla="*/ 1091351 h 1091351"/>
              <a:gd name="connsiteX6" fmla="*/ 0 w 556403"/>
              <a:gd name="connsiteY6" fmla="*/ 1091351 h 1091351"/>
              <a:gd name="connsiteX7" fmla="*/ 0 w 556403"/>
              <a:gd name="connsiteY7" fmla="*/ 550681 h 1091351"/>
              <a:gd name="connsiteX8" fmla="*/ 144465 w 556403"/>
              <a:gd name="connsiteY8" fmla="*/ 177362 h 1091351"/>
              <a:gd name="connsiteX9" fmla="*/ 556403 w 556403"/>
              <a:gd name="connsiteY9" fmla="*/ 0 h 1091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6403" h="1091351">
                <a:moveTo>
                  <a:pt x="556403" y="0"/>
                </a:moveTo>
                <a:lnTo>
                  <a:pt x="556403" y="246018"/>
                </a:lnTo>
                <a:cubicBezTo>
                  <a:pt x="468675" y="265090"/>
                  <a:pt x="405740" y="296558"/>
                  <a:pt x="367598" y="340421"/>
                </a:cubicBezTo>
                <a:cubicBezTo>
                  <a:pt x="329456" y="384285"/>
                  <a:pt x="310385" y="447220"/>
                  <a:pt x="310385" y="529226"/>
                </a:cubicBezTo>
                <a:lnTo>
                  <a:pt x="556403" y="529226"/>
                </a:lnTo>
                <a:lnTo>
                  <a:pt x="556403" y="1091351"/>
                </a:lnTo>
                <a:lnTo>
                  <a:pt x="0" y="1091351"/>
                </a:lnTo>
                <a:lnTo>
                  <a:pt x="0" y="550681"/>
                </a:lnTo>
                <a:cubicBezTo>
                  <a:pt x="0" y="397158"/>
                  <a:pt x="48155" y="272719"/>
                  <a:pt x="144465" y="177362"/>
                </a:cubicBezTo>
                <a:cubicBezTo>
                  <a:pt x="240775" y="82006"/>
                  <a:pt x="378087" y="22885"/>
                  <a:pt x="556403" y="0"/>
                </a:cubicBezTo>
                <a:close/>
              </a:path>
            </a:pathLst>
          </a:custGeom>
          <a:solidFill>
            <a:schemeClr val="bg1"/>
          </a:solidFill>
          <a:ln w="73025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1859173-7AE8-45D0-94B9-3D2F6C918E3C}"/>
              </a:ext>
            </a:extLst>
          </p:cNvPr>
          <p:cNvSpPr/>
          <p:nvPr/>
        </p:nvSpPr>
        <p:spPr>
          <a:xfrm>
            <a:off x="9804313" y="-10858031"/>
            <a:ext cx="514965" cy="542834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2932B6A-2411-49E5-9DAD-249F171CF904}"/>
              </a:ext>
            </a:extLst>
          </p:cNvPr>
          <p:cNvSpPr/>
          <p:nvPr/>
        </p:nvSpPr>
        <p:spPr>
          <a:xfrm>
            <a:off x="5838517" y="-9291573"/>
            <a:ext cx="514965" cy="542834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5FC668B-86E4-48C7-99A0-B5F2254E594A}"/>
              </a:ext>
            </a:extLst>
          </p:cNvPr>
          <p:cNvSpPr/>
          <p:nvPr/>
        </p:nvSpPr>
        <p:spPr>
          <a:xfrm>
            <a:off x="1872721" y="-5977547"/>
            <a:ext cx="514965" cy="542834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377C3FF3-2549-4DA1-A840-E7A8BAB6BCB7}"/>
              </a:ext>
            </a:extLst>
          </p:cNvPr>
          <p:cNvSpPr>
            <a:spLocks noChangeAspect="1"/>
          </p:cNvSpPr>
          <p:nvPr/>
        </p:nvSpPr>
        <p:spPr>
          <a:xfrm rot="5400000">
            <a:off x="1557641" y="-6292630"/>
            <a:ext cx="630159" cy="63015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0A97C76-B64D-4878-A82F-7663F12CEE38}"/>
              </a:ext>
            </a:extLst>
          </p:cNvPr>
          <p:cNvGrpSpPr/>
          <p:nvPr/>
        </p:nvGrpSpPr>
        <p:grpSpPr>
          <a:xfrm rot="20504407">
            <a:off x="5438775" y="-9596458"/>
            <a:ext cx="685196" cy="660272"/>
            <a:chOff x="4266406" y="336614"/>
            <a:chExt cx="685196" cy="660272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47BD4BEE-837E-4048-B682-7953F92E69EB}"/>
                </a:ext>
              </a:extLst>
            </p:cNvPr>
            <p:cNvSpPr/>
            <p:nvPr/>
          </p:nvSpPr>
          <p:spPr>
            <a:xfrm>
              <a:off x="4266406" y="581025"/>
              <a:ext cx="685196" cy="171450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549FB08-6844-412B-8600-3779169FED96}"/>
                </a:ext>
              </a:extLst>
            </p:cNvPr>
            <p:cNvSpPr/>
            <p:nvPr/>
          </p:nvSpPr>
          <p:spPr>
            <a:xfrm>
              <a:off x="4490186" y="336614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3961161F-E73D-4954-B2B4-E338AED2A921}"/>
                </a:ext>
              </a:extLst>
            </p:cNvPr>
            <p:cNvSpPr/>
            <p:nvPr/>
          </p:nvSpPr>
          <p:spPr>
            <a:xfrm>
              <a:off x="4501421" y="781722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0459A5C5-977A-495D-8DA9-CD0093F61E65}"/>
              </a:ext>
            </a:extLst>
          </p:cNvPr>
          <p:cNvSpPr>
            <a:spLocks noChangeAspect="1"/>
          </p:cNvSpPr>
          <p:nvPr/>
        </p:nvSpPr>
        <p:spPr>
          <a:xfrm rot="2700000">
            <a:off x="9489234" y="-11302509"/>
            <a:ext cx="630159" cy="63015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7" name="Picture 8" descr="Math Symbols - Math Icon Clipart - Large Size Png Image - PikPng">
            <a:extLst>
              <a:ext uri="{FF2B5EF4-FFF2-40B4-BE49-F238E27FC236}">
                <a16:creationId xmlns:a16="http://schemas.microsoft.com/office/drawing/2014/main" id="{9D2B572D-3543-43FD-BC9F-1BCCC6FA6C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6" t="72068" r="34207"/>
          <a:stretch/>
        </p:blipFill>
        <p:spPr bwMode="auto">
          <a:xfrm rot="10800000">
            <a:off x="4207430" y="8979791"/>
            <a:ext cx="959147" cy="85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Math Symbols - Math Icon Clipart - Large Size Png Image - PikPng">
            <a:extLst>
              <a:ext uri="{FF2B5EF4-FFF2-40B4-BE49-F238E27FC236}">
                <a16:creationId xmlns:a16="http://schemas.microsoft.com/office/drawing/2014/main" id="{9EA96873-D07F-4A0E-BAD0-E386F77740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4" t="73837" r="-4611" b="-1769"/>
          <a:stretch/>
        </p:blipFill>
        <p:spPr bwMode="auto">
          <a:xfrm rot="11700000">
            <a:off x="7639896" y="-1785822"/>
            <a:ext cx="959147" cy="85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8" descr="Math Symbols - Math Icon Clipart - Large Size Png Image - PikPng">
            <a:extLst>
              <a:ext uri="{FF2B5EF4-FFF2-40B4-BE49-F238E27FC236}">
                <a16:creationId xmlns:a16="http://schemas.microsoft.com/office/drawing/2014/main" id="{EF60E3D4-A2C4-4B94-AE49-9CB587B9B7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13" t="37145" r="36080" b="34923"/>
          <a:stretch/>
        </p:blipFill>
        <p:spPr bwMode="auto">
          <a:xfrm rot="9258396">
            <a:off x="2810650" y="-2286543"/>
            <a:ext cx="658469" cy="58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46402B82-EF15-4B75-AD48-36E25C9E700F}"/>
              </a:ext>
            </a:extLst>
          </p:cNvPr>
          <p:cNvSpPr txBox="1"/>
          <p:nvPr/>
        </p:nvSpPr>
        <p:spPr>
          <a:xfrm>
            <a:off x="2478486" y="2415888"/>
            <a:ext cx="103693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6600">
                <a:solidFill>
                  <a:schemeClr val="accent2">
                    <a:lumMod val="20000"/>
                    <a:lumOff val="80000"/>
                  </a:schemeClr>
                </a:solidFill>
                <a:latin typeface="#9Slide07 SVNBillo" panose="00000400000000000000" pitchFamily="2" charset="0"/>
              </a:rPr>
              <a:t>Chúc các em </a:t>
            </a:r>
          </a:p>
          <a:p>
            <a:pPr algn="ctr">
              <a:spcBef>
                <a:spcPct val="0"/>
              </a:spcBef>
            </a:pPr>
            <a:r>
              <a:rPr lang="en-US" altLang="en-US" sz="6600">
                <a:solidFill>
                  <a:schemeClr val="accent2">
                    <a:lumMod val="20000"/>
                    <a:lumOff val="80000"/>
                  </a:schemeClr>
                </a:solidFill>
                <a:latin typeface="#9Slide07 SVNBillo" panose="00000400000000000000" pitchFamily="2" charset="0"/>
              </a:rPr>
              <a:t>học tốt!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5D88B326-E90C-46C3-92D1-D6909D360C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5542"/>
          <a:stretch/>
        </p:blipFill>
        <p:spPr>
          <a:xfrm>
            <a:off x="3925077" y="3879267"/>
            <a:ext cx="2206943" cy="209452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386D825-F384-4AD9-AD2D-201DA1BAB3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8014" y="4265977"/>
            <a:ext cx="2274005" cy="1591194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6890CA1F-463A-4A10-884F-862EF6E9C5DF}"/>
              </a:ext>
            </a:extLst>
          </p:cNvPr>
          <p:cNvGrpSpPr/>
          <p:nvPr/>
        </p:nvGrpSpPr>
        <p:grpSpPr>
          <a:xfrm>
            <a:off x="3799623" y="5857171"/>
            <a:ext cx="7315206" cy="1553372"/>
            <a:chOff x="2353339" y="5846164"/>
            <a:chExt cx="7315206" cy="1553372"/>
          </a:xfrm>
        </p:grpSpPr>
        <p:grpSp>
          <p:nvGrpSpPr>
            <p:cNvPr id="44" name="Google Shape;579;p27">
              <a:extLst>
                <a:ext uri="{FF2B5EF4-FFF2-40B4-BE49-F238E27FC236}">
                  <a16:creationId xmlns:a16="http://schemas.microsoft.com/office/drawing/2014/main" id="{9F5AB6FA-4EA1-4171-A485-D8515771455D}"/>
                </a:ext>
              </a:extLst>
            </p:cNvPr>
            <p:cNvGrpSpPr/>
            <p:nvPr/>
          </p:nvGrpSpPr>
          <p:grpSpPr>
            <a:xfrm>
              <a:off x="2353339" y="5846164"/>
              <a:ext cx="7315206" cy="1231195"/>
              <a:chOff x="929285" y="5051507"/>
              <a:chExt cx="7315206" cy="1231195"/>
            </a:xfrm>
          </p:grpSpPr>
          <p:sp>
            <p:nvSpPr>
              <p:cNvPr id="46" name="Google Shape;580;p27">
                <a:extLst>
                  <a:ext uri="{FF2B5EF4-FFF2-40B4-BE49-F238E27FC236}">
                    <a16:creationId xmlns:a16="http://schemas.microsoft.com/office/drawing/2014/main" id="{32395030-EA3F-4AA6-932C-E240E7189D03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581;p27">
                <a:extLst>
                  <a:ext uri="{FF2B5EF4-FFF2-40B4-BE49-F238E27FC236}">
                    <a16:creationId xmlns:a16="http://schemas.microsoft.com/office/drawing/2014/main" id="{EABD6A92-2AD2-4EFD-BBC7-7D3A871EA553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582;p27">
                <a:extLst>
                  <a:ext uri="{FF2B5EF4-FFF2-40B4-BE49-F238E27FC236}">
                    <a16:creationId xmlns:a16="http://schemas.microsoft.com/office/drawing/2014/main" id="{5B6BA261-C185-4899-AE1B-227E00DCF079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583;p27">
                <a:extLst>
                  <a:ext uri="{FF2B5EF4-FFF2-40B4-BE49-F238E27FC236}">
                    <a16:creationId xmlns:a16="http://schemas.microsoft.com/office/drawing/2014/main" id="{45767AF5-B2A2-44DD-8115-C9A0ACB2484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84;p27">
                <a:extLst>
                  <a:ext uri="{FF2B5EF4-FFF2-40B4-BE49-F238E27FC236}">
                    <a16:creationId xmlns:a16="http://schemas.microsoft.com/office/drawing/2014/main" id="{708D42A4-9947-4CA4-A900-04015625D924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85;p27">
                <a:extLst>
                  <a:ext uri="{FF2B5EF4-FFF2-40B4-BE49-F238E27FC236}">
                    <a16:creationId xmlns:a16="http://schemas.microsoft.com/office/drawing/2014/main" id="{C1521F57-2383-41E7-ADE1-6504671BF792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69F8DF0A-60AC-4B39-BA34-281D1708EF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3566" t="82000" r="39503" b="-9787"/>
            <a:stretch/>
          </p:blipFill>
          <p:spPr>
            <a:xfrm>
              <a:off x="3619289" y="6496622"/>
              <a:ext cx="594353" cy="902914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FAE046C-F8F7-49B2-A128-5CE60D98F44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0169">
            <a:off x="2437649" y="969567"/>
            <a:ext cx="995003" cy="181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0639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2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1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1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1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1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1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1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750" fill="hold"/>
                                        <p:tgtEl>
                                          <p:spTgt spid="121"/>
                                        </p:tgtEl>
                                      </p:cBhvr>
                                      <p:by x="13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750" fill="hold"/>
                                        <p:tgtEl>
                                          <p:spTgt spid="120"/>
                                        </p:tgtEl>
                                      </p:cBhvr>
                                      <p:by x="13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750" fill="hold"/>
                                        <p:tgtEl>
                                          <p:spTgt spid="114"/>
                                        </p:tgtEl>
                                      </p:cBhvr>
                                      <p:by x="13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750" fill="hold"/>
                                        <p:tgtEl>
                                          <p:spTgt spid="119"/>
                                        </p:tgtEl>
                                      </p:cBhvr>
                                      <p:by x="13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750" fill="hold"/>
                                        <p:tgtEl>
                                          <p:spTgt spid="108"/>
                                        </p:tgtEl>
                                      </p:cBhvr>
                                      <p:by x="13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750" fill="hold"/>
                                        <p:tgtEl>
                                          <p:spTgt spid="109"/>
                                        </p:tgtEl>
                                      </p:cBhvr>
                                      <p:by x="13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750" fill="hold"/>
                                        <p:tgtEl>
                                          <p:spTgt spid="105"/>
                                        </p:tgtEl>
                                      </p:cBhvr>
                                      <p:by x="13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750" fill="hold"/>
                                        <p:tgtEl>
                                          <p:spTgt spid="106"/>
                                        </p:tgtEl>
                                      </p:cBhvr>
                                      <p:by x="13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1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750" fill="hold"/>
                                        <p:tgtEl>
                                          <p:spTgt spid="133"/>
                                        </p:tgtEl>
                                      </p:cBhvr>
                                      <p:by x="13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12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750" fill="hold"/>
                                        <p:tgtEl>
                                          <p:spTgt spid="132"/>
                                        </p:tgtEl>
                                      </p:cBhvr>
                                      <p:by x="13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decel="2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decel="2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animBg="1"/>
      <p:bldP spid="108" grpId="1" animBg="1"/>
      <p:bldP spid="109" grpId="0" animBg="1"/>
      <p:bldP spid="109" grpId="1" animBg="1"/>
      <p:bldP spid="105" grpId="0" animBg="1"/>
      <p:bldP spid="105" grpId="1" animBg="1"/>
      <p:bldP spid="106" grpId="0" animBg="1"/>
      <p:bldP spid="106" grpId="1" animBg="1"/>
      <p:bldP spid="114" grpId="0" animBg="1"/>
      <p:bldP spid="114" grpId="1" animBg="1"/>
      <p:bldP spid="119" grpId="0" animBg="1"/>
      <p:bldP spid="119" grpId="1" animBg="1"/>
      <p:bldP spid="120" grpId="0" animBg="1"/>
      <p:bldP spid="120" grpId="1" animBg="1"/>
      <p:bldP spid="121" grpId="0" animBg="1"/>
      <p:bldP spid="121" grpId="1" animBg="1"/>
      <p:bldP spid="132" grpId="0" animBg="1"/>
      <p:bldP spid="132" grpId="1" animBg="1"/>
      <p:bldP spid="133" grpId="0" animBg="1"/>
      <p:bldP spid="133" grpId="1" animBg="1"/>
      <p:bldP spid="4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5455" y="806032"/>
            <a:ext cx="11550672" cy="2733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Thứ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ngày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tháng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năm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….</a:t>
            </a: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Bài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141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Tìm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phân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số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của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một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số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5929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Group 157">
            <a:extLst>
              <a:ext uri="{FF2B5EF4-FFF2-40B4-BE49-F238E27FC236}">
                <a16:creationId xmlns:a16="http://schemas.microsoft.com/office/drawing/2014/main" id="{D95971C7-4637-49D2-8B6E-96B17AD05413}"/>
              </a:ext>
            </a:extLst>
          </p:cNvPr>
          <p:cNvGrpSpPr/>
          <p:nvPr/>
        </p:nvGrpSpPr>
        <p:grpSpPr>
          <a:xfrm>
            <a:off x="201748" y="-567872"/>
            <a:ext cx="12218219" cy="7967408"/>
            <a:chOff x="230034" y="-775930"/>
            <a:chExt cx="12218219" cy="7967408"/>
          </a:xfrm>
        </p:grpSpPr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B1F78002-4EDB-4462-83EC-A75B3C7A3423}"/>
                </a:ext>
              </a:extLst>
            </p:cNvPr>
            <p:cNvGrpSpPr/>
            <p:nvPr/>
          </p:nvGrpSpPr>
          <p:grpSpPr>
            <a:xfrm rot="5400000">
              <a:off x="-164281" y="-48137"/>
              <a:ext cx="7633930" cy="6845300"/>
              <a:chOff x="0" y="-82550"/>
              <a:chExt cx="12192000" cy="6845300"/>
            </a:xfrm>
          </p:grpSpPr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FCEAB13D-7A27-4456-B7C4-1C6B6E05F05F}"/>
                  </a:ext>
                </a:extLst>
              </p:cNvPr>
              <p:cNvCxnSpPr/>
              <p:nvPr/>
            </p:nvCxnSpPr>
            <p:spPr>
              <a:xfrm>
                <a:off x="0" y="295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B395B4A9-2C29-43EF-A35A-CF6446BCFB43}"/>
                  </a:ext>
                </a:extLst>
              </p:cNvPr>
              <p:cNvCxnSpPr/>
              <p:nvPr/>
            </p:nvCxnSpPr>
            <p:spPr>
              <a:xfrm>
                <a:off x="0" y="320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25DF24A7-87B2-4D2C-B88E-E9242F4B4939}"/>
                  </a:ext>
                </a:extLst>
              </p:cNvPr>
              <p:cNvCxnSpPr/>
              <p:nvPr/>
            </p:nvCxnSpPr>
            <p:spPr>
              <a:xfrm>
                <a:off x="0" y="346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DFBD1AD0-23D5-4381-8643-2C2DD897BBF0}"/>
                  </a:ext>
                </a:extLst>
              </p:cNvPr>
              <p:cNvCxnSpPr/>
              <p:nvPr/>
            </p:nvCxnSpPr>
            <p:spPr>
              <a:xfrm>
                <a:off x="0" y="371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>
                <a:extLst>
                  <a:ext uri="{FF2B5EF4-FFF2-40B4-BE49-F238E27FC236}">
                    <a16:creationId xmlns:a16="http://schemas.microsoft.com/office/drawing/2014/main" id="{92721164-8C76-4F58-A588-A5F41329312A}"/>
                  </a:ext>
                </a:extLst>
              </p:cNvPr>
              <p:cNvCxnSpPr/>
              <p:nvPr/>
            </p:nvCxnSpPr>
            <p:spPr>
              <a:xfrm>
                <a:off x="0" y="396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A247542A-6250-4450-9B8B-4579DC357947}"/>
                  </a:ext>
                </a:extLst>
              </p:cNvPr>
              <p:cNvCxnSpPr/>
              <p:nvPr/>
            </p:nvCxnSpPr>
            <p:spPr>
              <a:xfrm>
                <a:off x="0" y="422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1F21BE02-AB42-49D3-B690-EB079F0E0BF0}"/>
                  </a:ext>
                </a:extLst>
              </p:cNvPr>
              <p:cNvCxnSpPr/>
              <p:nvPr/>
            </p:nvCxnSpPr>
            <p:spPr>
              <a:xfrm>
                <a:off x="0" y="447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EE07A2D5-10D3-4877-A905-06F303D79386}"/>
                  </a:ext>
                </a:extLst>
              </p:cNvPr>
              <p:cNvCxnSpPr/>
              <p:nvPr/>
            </p:nvCxnSpPr>
            <p:spPr>
              <a:xfrm>
                <a:off x="0" y="473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FE2E7205-80EA-467D-8755-32436DCC42C8}"/>
                  </a:ext>
                </a:extLst>
              </p:cNvPr>
              <p:cNvCxnSpPr/>
              <p:nvPr/>
            </p:nvCxnSpPr>
            <p:spPr>
              <a:xfrm>
                <a:off x="0" y="498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85C95B6B-8517-40F4-8ACF-DF260FF96F6A}"/>
                  </a:ext>
                </a:extLst>
              </p:cNvPr>
              <p:cNvCxnSpPr/>
              <p:nvPr/>
            </p:nvCxnSpPr>
            <p:spPr>
              <a:xfrm>
                <a:off x="0" y="523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>
                <a:extLst>
                  <a:ext uri="{FF2B5EF4-FFF2-40B4-BE49-F238E27FC236}">
                    <a16:creationId xmlns:a16="http://schemas.microsoft.com/office/drawing/2014/main" id="{C55BC9E4-D18C-42C8-ABAC-E5556CBA36A4}"/>
                  </a:ext>
                </a:extLst>
              </p:cNvPr>
              <p:cNvCxnSpPr/>
              <p:nvPr/>
            </p:nvCxnSpPr>
            <p:spPr>
              <a:xfrm>
                <a:off x="0" y="549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>
                <a:extLst>
                  <a:ext uri="{FF2B5EF4-FFF2-40B4-BE49-F238E27FC236}">
                    <a16:creationId xmlns:a16="http://schemas.microsoft.com/office/drawing/2014/main" id="{06B523CD-B3F2-4A48-A06A-F4AFF8E2EA49}"/>
                  </a:ext>
                </a:extLst>
              </p:cNvPr>
              <p:cNvCxnSpPr/>
              <p:nvPr/>
            </p:nvCxnSpPr>
            <p:spPr>
              <a:xfrm>
                <a:off x="0" y="574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51CA93D8-A853-408E-AA70-5F75F78D6BDF}"/>
                  </a:ext>
                </a:extLst>
              </p:cNvPr>
              <p:cNvCxnSpPr/>
              <p:nvPr/>
            </p:nvCxnSpPr>
            <p:spPr>
              <a:xfrm>
                <a:off x="0" y="600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>
                <a:extLst>
                  <a:ext uri="{FF2B5EF4-FFF2-40B4-BE49-F238E27FC236}">
                    <a16:creationId xmlns:a16="http://schemas.microsoft.com/office/drawing/2014/main" id="{D2C737A4-6C81-4B7D-BC9E-BAEEB27AB846}"/>
                  </a:ext>
                </a:extLst>
              </p:cNvPr>
              <p:cNvCxnSpPr/>
              <p:nvPr/>
            </p:nvCxnSpPr>
            <p:spPr>
              <a:xfrm>
                <a:off x="0" y="625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>
                <a:extLst>
                  <a:ext uri="{FF2B5EF4-FFF2-40B4-BE49-F238E27FC236}">
                    <a16:creationId xmlns:a16="http://schemas.microsoft.com/office/drawing/2014/main" id="{D62FD888-20FF-425B-9DB5-B3F70F04456D}"/>
                  </a:ext>
                </a:extLst>
              </p:cNvPr>
              <p:cNvCxnSpPr/>
              <p:nvPr/>
            </p:nvCxnSpPr>
            <p:spPr>
              <a:xfrm>
                <a:off x="0" y="650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>
                <a:extLst>
                  <a:ext uri="{FF2B5EF4-FFF2-40B4-BE49-F238E27FC236}">
                    <a16:creationId xmlns:a16="http://schemas.microsoft.com/office/drawing/2014/main" id="{7C56D4DD-2CA4-47AA-A2BD-BC4B7B121270}"/>
                  </a:ext>
                </a:extLst>
              </p:cNvPr>
              <p:cNvCxnSpPr/>
              <p:nvPr/>
            </p:nvCxnSpPr>
            <p:spPr>
              <a:xfrm>
                <a:off x="0" y="676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>
                <a:extLst>
                  <a:ext uri="{FF2B5EF4-FFF2-40B4-BE49-F238E27FC236}">
                    <a16:creationId xmlns:a16="http://schemas.microsoft.com/office/drawing/2014/main" id="{41379A8B-303E-4ED1-AAC6-AB8F796DF05C}"/>
                  </a:ext>
                </a:extLst>
              </p:cNvPr>
              <p:cNvCxnSpPr/>
              <p:nvPr/>
            </p:nvCxnSpPr>
            <p:spPr>
              <a:xfrm>
                <a:off x="0" y="-825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>
                <a:extLst>
                  <a:ext uri="{FF2B5EF4-FFF2-40B4-BE49-F238E27FC236}">
                    <a16:creationId xmlns:a16="http://schemas.microsoft.com/office/drawing/2014/main" id="{5F85D91B-7784-4467-9BE9-76AE0AE0EA24}"/>
                  </a:ext>
                </a:extLst>
              </p:cNvPr>
              <p:cNvCxnSpPr/>
              <p:nvPr/>
            </p:nvCxnSpPr>
            <p:spPr>
              <a:xfrm>
                <a:off x="0" y="17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>
                <a:extLst>
                  <a:ext uri="{FF2B5EF4-FFF2-40B4-BE49-F238E27FC236}">
                    <a16:creationId xmlns:a16="http://schemas.microsoft.com/office/drawing/2014/main" id="{FCC4F38E-1D2A-4794-AD27-7DA8C2120600}"/>
                  </a:ext>
                </a:extLst>
              </p:cNvPr>
              <p:cNvCxnSpPr/>
              <p:nvPr/>
            </p:nvCxnSpPr>
            <p:spPr>
              <a:xfrm>
                <a:off x="0" y="425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>
                <a:extLst>
                  <a:ext uri="{FF2B5EF4-FFF2-40B4-BE49-F238E27FC236}">
                    <a16:creationId xmlns:a16="http://schemas.microsoft.com/office/drawing/2014/main" id="{78A35F88-9F34-4971-BBEA-A2E08FBAB8BA}"/>
                  </a:ext>
                </a:extLst>
              </p:cNvPr>
              <p:cNvCxnSpPr/>
              <p:nvPr/>
            </p:nvCxnSpPr>
            <p:spPr>
              <a:xfrm>
                <a:off x="0" y="679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>
                <a:extLst>
                  <a:ext uri="{FF2B5EF4-FFF2-40B4-BE49-F238E27FC236}">
                    <a16:creationId xmlns:a16="http://schemas.microsoft.com/office/drawing/2014/main" id="{31E73197-2F33-4E0E-9E29-D7EF2AA6874F}"/>
                  </a:ext>
                </a:extLst>
              </p:cNvPr>
              <p:cNvCxnSpPr/>
              <p:nvPr/>
            </p:nvCxnSpPr>
            <p:spPr>
              <a:xfrm>
                <a:off x="0" y="933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>
                <a:extLst>
                  <a:ext uri="{FF2B5EF4-FFF2-40B4-BE49-F238E27FC236}">
                    <a16:creationId xmlns:a16="http://schemas.microsoft.com/office/drawing/2014/main" id="{23D867AD-4655-4487-9E2C-FA5793A8F190}"/>
                  </a:ext>
                </a:extLst>
              </p:cNvPr>
              <p:cNvCxnSpPr/>
              <p:nvPr/>
            </p:nvCxnSpPr>
            <p:spPr>
              <a:xfrm>
                <a:off x="0" y="1187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>
                <a:extLst>
                  <a:ext uri="{FF2B5EF4-FFF2-40B4-BE49-F238E27FC236}">
                    <a16:creationId xmlns:a16="http://schemas.microsoft.com/office/drawing/2014/main" id="{579A7752-67BA-4732-AE6E-26D4EED8C14F}"/>
                  </a:ext>
                </a:extLst>
              </p:cNvPr>
              <p:cNvCxnSpPr/>
              <p:nvPr/>
            </p:nvCxnSpPr>
            <p:spPr>
              <a:xfrm>
                <a:off x="0" y="144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>
                <a:extLst>
                  <a:ext uri="{FF2B5EF4-FFF2-40B4-BE49-F238E27FC236}">
                    <a16:creationId xmlns:a16="http://schemas.microsoft.com/office/drawing/2014/main" id="{45DC9D93-7427-4D4E-994C-19424AE8B80A}"/>
                  </a:ext>
                </a:extLst>
              </p:cNvPr>
              <p:cNvCxnSpPr/>
              <p:nvPr/>
            </p:nvCxnSpPr>
            <p:spPr>
              <a:xfrm>
                <a:off x="0" y="1695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>
                <a:extLst>
                  <a:ext uri="{FF2B5EF4-FFF2-40B4-BE49-F238E27FC236}">
                    <a16:creationId xmlns:a16="http://schemas.microsoft.com/office/drawing/2014/main" id="{836D4A18-FBBC-4CD8-8069-99A75621B57D}"/>
                  </a:ext>
                </a:extLst>
              </p:cNvPr>
              <p:cNvCxnSpPr/>
              <p:nvPr/>
            </p:nvCxnSpPr>
            <p:spPr>
              <a:xfrm>
                <a:off x="0" y="1949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>
                <a:extLst>
                  <a:ext uri="{FF2B5EF4-FFF2-40B4-BE49-F238E27FC236}">
                    <a16:creationId xmlns:a16="http://schemas.microsoft.com/office/drawing/2014/main" id="{D0A8E2B4-7D9C-48C4-8147-B3CD4945B265}"/>
                  </a:ext>
                </a:extLst>
              </p:cNvPr>
              <p:cNvCxnSpPr/>
              <p:nvPr/>
            </p:nvCxnSpPr>
            <p:spPr>
              <a:xfrm>
                <a:off x="0" y="2203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>
                <a:extLst>
                  <a:ext uri="{FF2B5EF4-FFF2-40B4-BE49-F238E27FC236}">
                    <a16:creationId xmlns:a16="http://schemas.microsoft.com/office/drawing/2014/main" id="{E32A91C6-469A-4CD7-9C6C-E439D0CF7AC3}"/>
                  </a:ext>
                </a:extLst>
              </p:cNvPr>
              <p:cNvCxnSpPr/>
              <p:nvPr/>
            </p:nvCxnSpPr>
            <p:spPr>
              <a:xfrm>
                <a:off x="0" y="2457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>
                <a:extLst>
                  <a:ext uri="{FF2B5EF4-FFF2-40B4-BE49-F238E27FC236}">
                    <a16:creationId xmlns:a16="http://schemas.microsoft.com/office/drawing/2014/main" id="{06037906-9634-4D2A-AA17-96BA9A2C1080}"/>
                  </a:ext>
                </a:extLst>
              </p:cNvPr>
              <p:cNvCxnSpPr/>
              <p:nvPr/>
            </p:nvCxnSpPr>
            <p:spPr>
              <a:xfrm>
                <a:off x="0" y="271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C9297A8C-5646-4EE9-8FB5-CF8429E8CA4F}"/>
                </a:ext>
              </a:extLst>
            </p:cNvPr>
            <p:cNvGrpSpPr/>
            <p:nvPr/>
          </p:nvGrpSpPr>
          <p:grpSpPr>
            <a:xfrm rot="5400000">
              <a:off x="6097638" y="507385"/>
              <a:ext cx="7633930" cy="5067300"/>
              <a:chOff x="0" y="1695450"/>
              <a:chExt cx="12192000" cy="5067300"/>
            </a:xfrm>
          </p:grpSpPr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88B7608C-3F4E-4616-AF17-B3D5A56899DB}"/>
                  </a:ext>
                </a:extLst>
              </p:cNvPr>
              <p:cNvCxnSpPr/>
              <p:nvPr/>
            </p:nvCxnSpPr>
            <p:spPr>
              <a:xfrm>
                <a:off x="0" y="295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9447B6B5-8795-45EC-B1DF-A56B3A22D879}"/>
                  </a:ext>
                </a:extLst>
              </p:cNvPr>
              <p:cNvCxnSpPr/>
              <p:nvPr/>
            </p:nvCxnSpPr>
            <p:spPr>
              <a:xfrm>
                <a:off x="0" y="320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EE28BE5F-AB17-4C2D-A9CB-A999614CE408}"/>
                  </a:ext>
                </a:extLst>
              </p:cNvPr>
              <p:cNvCxnSpPr/>
              <p:nvPr/>
            </p:nvCxnSpPr>
            <p:spPr>
              <a:xfrm>
                <a:off x="0" y="346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B67878F7-E373-498D-9F52-D298ECCAFE7E}"/>
                  </a:ext>
                </a:extLst>
              </p:cNvPr>
              <p:cNvCxnSpPr/>
              <p:nvPr/>
            </p:nvCxnSpPr>
            <p:spPr>
              <a:xfrm>
                <a:off x="0" y="371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24F344BE-A5A1-4181-800F-5250CFF3982C}"/>
                  </a:ext>
                </a:extLst>
              </p:cNvPr>
              <p:cNvCxnSpPr/>
              <p:nvPr/>
            </p:nvCxnSpPr>
            <p:spPr>
              <a:xfrm>
                <a:off x="0" y="396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1B8E433F-7408-44B9-8DE6-46D0EE0B2908}"/>
                  </a:ext>
                </a:extLst>
              </p:cNvPr>
              <p:cNvCxnSpPr/>
              <p:nvPr/>
            </p:nvCxnSpPr>
            <p:spPr>
              <a:xfrm>
                <a:off x="0" y="422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B725CF26-B560-45D4-A6D8-C8EF449CCC21}"/>
                  </a:ext>
                </a:extLst>
              </p:cNvPr>
              <p:cNvCxnSpPr/>
              <p:nvPr/>
            </p:nvCxnSpPr>
            <p:spPr>
              <a:xfrm>
                <a:off x="0" y="447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3036FFD0-F7AC-418E-BE49-387708AEE5C8}"/>
                  </a:ext>
                </a:extLst>
              </p:cNvPr>
              <p:cNvCxnSpPr/>
              <p:nvPr/>
            </p:nvCxnSpPr>
            <p:spPr>
              <a:xfrm>
                <a:off x="0" y="473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6753489E-464D-45E2-AE93-656B70AC1F76}"/>
                  </a:ext>
                </a:extLst>
              </p:cNvPr>
              <p:cNvCxnSpPr/>
              <p:nvPr/>
            </p:nvCxnSpPr>
            <p:spPr>
              <a:xfrm>
                <a:off x="0" y="498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163963EA-D891-40EE-A760-AD1DDBB90751}"/>
                  </a:ext>
                </a:extLst>
              </p:cNvPr>
              <p:cNvCxnSpPr/>
              <p:nvPr/>
            </p:nvCxnSpPr>
            <p:spPr>
              <a:xfrm>
                <a:off x="0" y="523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ABAF1EC8-F8D3-420B-96D4-FAC30BAFBE5E}"/>
                  </a:ext>
                </a:extLst>
              </p:cNvPr>
              <p:cNvCxnSpPr/>
              <p:nvPr/>
            </p:nvCxnSpPr>
            <p:spPr>
              <a:xfrm>
                <a:off x="0" y="549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89525149-208D-4BA2-9975-C88A4AEBAF85}"/>
                  </a:ext>
                </a:extLst>
              </p:cNvPr>
              <p:cNvCxnSpPr/>
              <p:nvPr/>
            </p:nvCxnSpPr>
            <p:spPr>
              <a:xfrm>
                <a:off x="0" y="574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081C8B25-94F7-49CE-9985-62A9F807FB52}"/>
                  </a:ext>
                </a:extLst>
              </p:cNvPr>
              <p:cNvCxnSpPr/>
              <p:nvPr/>
            </p:nvCxnSpPr>
            <p:spPr>
              <a:xfrm>
                <a:off x="0" y="600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E7D05904-5648-4267-9E0D-6B38B1DD64AE}"/>
                  </a:ext>
                </a:extLst>
              </p:cNvPr>
              <p:cNvCxnSpPr/>
              <p:nvPr/>
            </p:nvCxnSpPr>
            <p:spPr>
              <a:xfrm>
                <a:off x="0" y="625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92DEDDEC-30FC-4B87-A3E1-4BD1FFFC8722}"/>
                  </a:ext>
                </a:extLst>
              </p:cNvPr>
              <p:cNvCxnSpPr/>
              <p:nvPr/>
            </p:nvCxnSpPr>
            <p:spPr>
              <a:xfrm>
                <a:off x="0" y="650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CA7A2AFF-67F0-4E1C-8088-CC8904430092}"/>
                  </a:ext>
                </a:extLst>
              </p:cNvPr>
              <p:cNvCxnSpPr/>
              <p:nvPr/>
            </p:nvCxnSpPr>
            <p:spPr>
              <a:xfrm>
                <a:off x="0" y="676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7D7B29CA-856A-4186-98BF-74F4C0628217}"/>
                  </a:ext>
                </a:extLst>
              </p:cNvPr>
              <p:cNvCxnSpPr/>
              <p:nvPr/>
            </p:nvCxnSpPr>
            <p:spPr>
              <a:xfrm>
                <a:off x="0" y="1695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3516FAE7-A51D-4C4A-9479-7BE29F31FC92}"/>
                  </a:ext>
                </a:extLst>
              </p:cNvPr>
              <p:cNvCxnSpPr/>
              <p:nvPr/>
            </p:nvCxnSpPr>
            <p:spPr>
              <a:xfrm>
                <a:off x="0" y="1949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AF9579E5-5C4B-45FB-9F90-8AC31CDD436A}"/>
                  </a:ext>
                </a:extLst>
              </p:cNvPr>
              <p:cNvCxnSpPr/>
              <p:nvPr/>
            </p:nvCxnSpPr>
            <p:spPr>
              <a:xfrm>
                <a:off x="0" y="2203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F02FB87D-D89C-41C0-A5E5-B72035620F5E}"/>
                  </a:ext>
                </a:extLst>
              </p:cNvPr>
              <p:cNvCxnSpPr/>
              <p:nvPr/>
            </p:nvCxnSpPr>
            <p:spPr>
              <a:xfrm>
                <a:off x="0" y="2457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AC671947-871C-4AA2-B722-829D034664C2}"/>
                  </a:ext>
                </a:extLst>
              </p:cNvPr>
              <p:cNvCxnSpPr/>
              <p:nvPr/>
            </p:nvCxnSpPr>
            <p:spPr>
              <a:xfrm>
                <a:off x="0" y="271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3F68B21A-A31E-486E-8BD7-83ECA27D1F89}"/>
              </a:ext>
            </a:extLst>
          </p:cNvPr>
          <p:cNvGrpSpPr/>
          <p:nvPr/>
        </p:nvGrpSpPr>
        <p:grpSpPr>
          <a:xfrm>
            <a:off x="-36666" y="12700"/>
            <a:ext cx="12192000" cy="6845300"/>
            <a:chOff x="0" y="-82550"/>
            <a:chExt cx="12192000" cy="6845300"/>
          </a:xfrm>
        </p:grpSpPr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965565A8-ED95-4F24-808F-19A2BAEB604B}"/>
                </a:ext>
              </a:extLst>
            </p:cNvPr>
            <p:cNvCxnSpPr/>
            <p:nvPr/>
          </p:nvCxnSpPr>
          <p:spPr>
            <a:xfrm>
              <a:off x="0" y="295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C3544C62-3FF2-482B-BABE-52B057AE055B}"/>
                </a:ext>
              </a:extLst>
            </p:cNvPr>
            <p:cNvCxnSpPr/>
            <p:nvPr/>
          </p:nvCxnSpPr>
          <p:spPr>
            <a:xfrm>
              <a:off x="0" y="3206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436F31FC-86CF-4847-8DE0-D0A3A05B4B5D}"/>
                </a:ext>
              </a:extLst>
            </p:cNvPr>
            <p:cNvCxnSpPr/>
            <p:nvPr/>
          </p:nvCxnSpPr>
          <p:spPr>
            <a:xfrm>
              <a:off x="0" y="3460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3DEEAE3-CFFE-432F-8984-214455FE8660}"/>
                </a:ext>
              </a:extLst>
            </p:cNvPr>
            <p:cNvCxnSpPr/>
            <p:nvPr/>
          </p:nvCxnSpPr>
          <p:spPr>
            <a:xfrm>
              <a:off x="0" y="3714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E13829B1-A3BB-46BC-A917-E220BD10A786}"/>
                </a:ext>
              </a:extLst>
            </p:cNvPr>
            <p:cNvCxnSpPr/>
            <p:nvPr/>
          </p:nvCxnSpPr>
          <p:spPr>
            <a:xfrm>
              <a:off x="0" y="3968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EEB0794C-0004-4C1A-B7F7-FE1ECFEFD1E1}"/>
                </a:ext>
              </a:extLst>
            </p:cNvPr>
            <p:cNvCxnSpPr/>
            <p:nvPr/>
          </p:nvCxnSpPr>
          <p:spPr>
            <a:xfrm>
              <a:off x="0" y="422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86F08574-EAC5-48C5-8329-5D439AC0215D}"/>
                </a:ext>
              </a:extLst>
            </p:cNvPr>
            <p:cNvCxnSpPr/>
            <p:nvPr/>
          </p:nvCxnSpPr>
          <p:spPr>
            <a:xfrm>
              <a:off x="0" y="4476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5B95BFDD-A330-43CA-927E-847D1F688EDC}"/>
                </a:ext>
              </a:extLst>
            </p:cNvPr>
            <p:cNvCxnSpPr/>
            <p:nvPr/>
          </p:nvCxnSpPr>
          <p:spPr>
            <a:xfrm>
              <a:off x="0" y="4730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26E1BCC3-2A67-4C3A-82CB-CE4B395DF625}"/>
                </a:ext>
              </a:extLst>
            </p:cNvPr>
            <p:cNvCxnSpPr/>
            <p:nvPr/>
          </p:nvCxnSpPr>
          <p:spPr>
            <a:xfrm>
              <a:off x="0" y="4984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4B212E73-0E83-4136-85CB-F75C9E6567D8}"/>
                </a:ext>
              </a:extLst>
            </p:cNvPr>
            <p:cNvCxnSpPr/>
            <p:nvPr/>
          </p:nvCxnSpPr>
          <p:spPr>
            <a:xfrm>
              <a:off x="0" y="5238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15CFDEBD-1492-4387-80B3-F9720C05DCC0}"/>
                </a:ext>
              </a:extLst>
            </p:cNvPr>
            <p:cNvCxnSpPr/>
            <p:nvPr/>
          </p:nvCxnSpPr>
          <p:spPr>
            <a:xfrm>
              <a:off x="0" y="549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6FD6DE6E-B445-4BF1-A2FE-955CB37FA693}"/>
                </a:ext>
              </a:extLst>
            </p:cNvPr>
            <p:cNvCxnSpPr/>
            <p:nvPr/>
          </p:nvCxnSpPr>
          <p:spPr>
            <a:xfrm>
              <a:off x="0" y="5746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915D5A94-400B-4A9B-BC85-63DAE2610614}"/>
                </a:ext>
              </a:extLst>
            </p:cNvPr>
            <p:cNvCxnSpPr/>
            <p:nvPr/>
          </p:nvCxnSpPr>
          <p:spPr>
            <a:xfrm>
              <a:off x="0" y="6000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1AD87430-1C44-4034-B289-45CA1A199806}"/>
                </a:ext>
              </a:extLst>
            </p:cNvPr>
            <p:cNvCxnSpPr/>
            <p:nvPr/>
          </p:nvCxnSpPr>
          <p:spPr>
            <a:xfrm>
              <a:off x="0" y="6254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DCEDFB4D-833A-41D2-B6EE-57F3D9CA8BA9}"/>
                </a:ext>
              </a:extLst>
            </p:cNvPr>
            <p:cNvCxnSpPr/>
            <p:nvPr/>
          </p:nvCxnSpPr>
          <p:spPr>
            <a:xfrm>
              <a:off x="0" y="6508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612B1254-8F03-4BED-8373-C9B726EB2251}"/>
                </a:ext>
              </a:extLst>
            </p:cNvPr>
            <p:cNvCxnSpPr/>
            <p:nvPr/>
          </p:nvCxnSpPr>
          <p:spPr>
            <a:xfrm>
              <a:off x="0" y="676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6C451AD8-7B03-42FB-BE5C-FC3213B7FEA1}"/>
                </a:ext>
              </a:extLst>
            </p:cNvPr>
            <p:cNvCxnSpPr/>
            <p:nvPr/>
          </p:nvCxnSpPr>
          <p:spPr>
            <a:xfrm>
              <a:off x="0" y="-825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E8BFBC06-5E15-4103-B30A-AD38D19C724D}"/>
                </a:ext>
              </a:extLst>
            </p:cNvPr>
            <p:cNvCxnSpPr/>
            <p:nvPr/>
          </p:nvCxnSpPr>
          <p:spPr>
            <a:xfrm>
              <a:off x="0" y="171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B90FA5ED-894F-4751-8517-261AF2167A8F}"/>
                </a:ext>
              </a:extLst>
            </p:cNvPr>
            <p:cNvCxnSpPr/>
            <p:nvPr/>
          </p:nvCxnSpPr>
          <p:spPr>
            <a:xfrm>
              <a:off x="0" y="425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1466D712-DB85-4066-831D-1BE5DEEA9828}"/>
                </a:ext>
              </a:extLst>
            </p:cNvPr>
            <p:cNvCxnSpPr/>
            <p:nvPr/>
          </p:nvCxnSpPr>
          <p:spPr>
            <a:xfrm>
              <a:off x="0" y="679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8834FC52-BECC-4B74-83BE-FBF7E9C6FC6B}"/>
                </a:ext>
              </a:extLst>
            </p:cNvPr>
            <p:cNvCxnSpPr/>
            <p:nvPr/>
          </p:nvCxnSpPr>
          <p:spPr>
            <a:xfrm>
              <a:off x="0" y="933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D2A39319-75BD-4E51-8169-8B62F8A0548F}"/>
                </a:ext>
              </a:extLst>
            </p:cNvPr>
            <p:cNvCxnSpPr/>
            <p:nvPr/>
          </p:nvCxnSpPr>
          <p:spPr>
            <a:xfrm>
              <a:off x="0" y="1187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2873FE80-5FC0-4D13-8CBE-0D307CC070A1}"/>
                </a:ext>
              </a:extLst>
            </p:cNvPr>
            <p:cNvCxnSpPr/>
            <p:nvPr/>
          </p:nvCxnSpPr>
          <p:spPr>
            <a:xfrm>
              <a:off x="0" y="1441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1D5A3E5B-ED9B-4E66-B671-8E3B582C1859}"/>
                </a:ext>
              </a:extLst>
            </p:cNvPr>
            <p:cNvCxnSpPr/>
            <p:nvPr/>
          </p:nvCxnSpPr>
          <p:spPr>
            <a:xfrm>
              <a:off x="0" y="1695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50EB22BF-B805-4A68-A5F5-B33BF2B2A460}"/>
                </a:ext>
              </a:extLst>
            </p:cNvPr>
            <p:cNvCxnSpPr/>
            <p:nvPr/>
          </p:nvCxnSpPr>
          <p:spPr>
            <a:xfrm>
              <a:off x="0" y="1949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F73844E5-1296-4AB2-9D9F-663A39235B2C}"/>
                </a:ext>
              </a:extLst>
            </p:cNvPr>
            <p:cNvCxnSpPr/>
            <p:nvPr/>
          </p:nvCxnSpPr>
          <p:spPr>
            <a:xfrm>
              <a:off x="0" y="2203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E86D6C39-8194-453F-8946-3CF212C05CDD}"/>
                </a:ext>
              </a:extLst>
            </p:cNvPr>
            <p:cNvCxnSpPr/>
            <p:nvPr/>
          </p:nvCxnSpPr>
          <p:spPr>
            <a:xfrm>
              <a:off x="0" y="2457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81EF0CD3-AB16-4A42-BE7F-B2FE973872D3}"/>
                </a:ext>
              </a:extLst>
            </p:cNvPr>
            <p:cNvCxnSpPr/>
            <p:nvPr/>
          </p:nvCxnSpPr>
          <p:spPr>
            <a:xfrm>
              <a:off x="0" y="2711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08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55D85C5C-8680-476A-8B30-0C4C176D5E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44" t="75059"/>
          <a:stretch/>
        </p:blipFill>
        <p:spPr bwMode="auto">
          <a:xfrm rot="1977503">
            <a:off x="9964893" y="409576"/>
            <a:ext cx="899801" cy="83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6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93D4957D-7C95-44FE-999C-E22AC969C3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80" b="71766"/>
          <a:stretch/>
        </p:blipFill>
        <p:spPr bwMode="auto">
          <a:xfrm rot="20687990">
            <a:off x="10152193" y="4824116"/>
            <a:ext cx="876219" cy="90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9" name="Picture 10" descr="Math Icon - Download in Line Style">
            <a:extLst>
              <a:ext uri="{FF2B5EF4-FFF2-40B4-BE49-F238E27FC236}">
                <a16:creationId xmlns:a16="http://schemas.microsoft.com/office/drawing/2014/main" id="{EFA57E73-C634-4C4C-8280-947C1AC07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3405">
            <a:off x="9868435" y="3395141"/>
            <a:ext cx="1149750" cy="114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0" name="Picture 12" descr="Basic math Vector Icons free download in SVG, PNG Format">
            <a:extLst>
              <a:ext uri="{FF2B5EF4-FFF2-40B4-BE49-F238E27FC236}">
                <a16:creationId xmlns:a16="http://schemas.microsoft.com/office/drawing/2014/main" id="{E18E0241-76E6-4EA8-84E8-4A5CEB4FD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66666">
            <a:off x="1014077" y="1350847"/>
            <a:ext cx="751089" cy="75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7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0C6C9299-25B9-4B93-9BDC-1881E938BF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62" r="72772"/>
          <a:stretch/>
        </p:blipFill>
        <p:spPr bwMode="auto">
          <a:xfrm>
            <a:off x="10790762" y="922890"/>
            <a:ext cx="373108" cy="37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1" name="Picture 14" descr="Math Symbols Icons - Download Free Vector Icons | Noun Project">
            <a:extLst>
              <a:ext uri="{FF2B5EF4-FFF2-40B4-BE49-F238E27FC236}">
                <a16:creationId xmlns:a16="http://schemas.microsoft.com/office/drawing/2014/main" id="{8F80C7ED-EBB8-43EF-94BC-32D274552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81" y="916393"/>
            <a:ext cx="534180" cy="534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2" name="Picture 16" descr="Math Icon from Education Pack | Free Download">
            <a:extLst>
              <a:ext uri="{FF2B5EF4-FFF2-40B4-BE49-F238E27FC236}">
                <a16:creationId xmlns:a16="http://schemas.microsoft.com/office/drawing/2014/main" id="{3062494F-CEA7-43BD-93EE-70C4C3FEF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53" y="4550897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2DF31ECE-2C42-4C9C-8BF0-BED654E219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11" b="65694"/>
          <a:stretch/>
        </p:blipFill>
        <p:spPr bwMode="auto">
          <a:xfrm>
            <a:off x="1296537" y="5023951"/>
            <a:ext cx="656487" cy="76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CC0F9A7B-A92C-4D98-9157-F6A275126A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77" t="73595" r="36393"/>
          <a:stretch/>
        </p:blipFill>
        <p:spPr bwMode="auto">
          <a:xfrm rot="2593627">
            <a:off x="313899" y="4271749"/>
            <a:ext cx="655092" cy="58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10C8CCFF-706E-413D-9681-163C50C050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5" t="34306" b="33772"/>
          <a:stretch/>
        </p:blipFill>
        <p:spPr bwMode="auto">
          <a:xfrm>
            <a:off x="10276765" y="1173708"/>
            <a:ext cx="601895" cy="70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23" name="Group 622">
            <a:extLst>
              <a:ext uri="{FF2B5EF4-FFF2-40B4-BE49-F238E27FC236}">
                <a16:creationId xmlns:a16="http://schemas.microsoft.com/office/drawing/2014/main" id="{C39FE9D9-662E-42E7-B67D-5B0AFA366D73}"/>
              </a:ext>
            </a:extLst>
          </p:cNvPr>
          <p:cNvGrpSpPr/>
          <p:nvPr/>
        </p:nvGrpSpPr>
        <p:grpSpPr>
          <a:xfrm>
            <a:off x="906767" y="966581"/>
            <a:ext cx="9685033" cy="3465265"/>
            <a:chOff x="906767" y="966581"/>
            <a:chExt cx="9685033" cy="3465265"/>
          </a:xfrm>
          <a:solidFill>
            <a:srgbClr val="FB705A"/>
          </a:solidFill>
        </p:grpSpPr>
        <p:grpSp>
          <p:nvGrpSpPr>
            <p:cNvPr id="615" name="Group 614">
              <a:extLst>
                <a:ext uri="{FF2B5EF4-FFF2-40B4-BE49-F238E27FC236}">
                  <a16:creationId xmlns:a16="http://schemas.microsoft.com/office/drawing/2014/main" id="{A23CB994-4D11-45B7-89B4-BC5B7DE706B9}"/>
                </a:ext>
              </a:extLst>
            </p:cNvPr>
            <p:cNvGrpSpPr/>
            <p:nvPr/>
          </p:nvGrpSpPr>
          <p:grpSpPr>
            <a:xfrm>
              <a:off x="906767" y="966581"/>
              <a:ext cx="9685033" cy="3465265"/>
              <a:chOff x="906767" y="966581"/>
              <a:chExt cx="9685033" cy="3465265"/>
            </a:xfrm>
            <a:grpFill/>
          </p:grpSpPr>
          <p:sp>
            <p:nvSpPr>
              <p:cNvPr id="389" name="Rectangle: Rounded Corners 388">
                <a:extLst>
                  <a:ext uri="{FF2B5EF4-FFF2-40B4-BE49-F238E27FC236}">
                    <a16:creationId xmlns:a16="http://schemas.microsoft.com/office/drawing/2014/main" id="{9DF7E7D4-650F-4E88-904E-949D50D86E17}"/>
                  </a:ext>
                </a:extLst>
              </p:cNvPr>
              <p:cNvSpPr/>
              <p:nvPr/>
            </p:nvSpPr>
            <p:spPr>
              <a:xfrm>
                <a:off x="1328726" y="966581"/>
                <a:ext cx="4394442" cy="374553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6" name="Rectangle: Rounded Corners 455">
                <a:extLst>
                  <a:ext uri="{FF2B5EF4-FFF2-40B4-BE49-F238E27FC236}">
                    <a16:creationId xmlns:a16="http://schemas.microsoft.com/office/drawing/2014/main" id="{8E8B3DC9-23E8-433F-B2BA-317BF000D69E}"/>
                  </a:ext>
                </a:extLst>
              </p:cNvPr>
              <p:cNvSpPr/>
              <p:nvPr/>
            </p:nvSpPr>
            <p:spPr>
              <a:xfrm>
                <a:off x="963339" y="1965447"/>
                <a:ext cx="9149652" cy="80466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4" name="Freeform: Shape 613">
                <a:extLst>
                  <a:ext uri="{FF2B5EF4-FFF2-40B4-BE49-F238E27FC236}">
                    <a16:creationId xmlns:a16="http://schemas.microsoft.com/office/drawing/2014/main" id="{E25B38CE-68EC-4B85-BC40-693FABF377F5}"/>
                  </a:ext>
                </a:extLst>
              </p:cNvPr>
              <p:cNvSpPr/>
              <p:nvPr/>
            </p:nvSpPr>
            <p:spPr>
              <a:xfrm>
                <a:off x="2801130" y="1331999"/>
                <a:ext cx="2894033" cy="753991"/>
              </a:xfrm>
              <a:custGeom>
                <a:avLst/>
                <a:gdLst>
                  <a:gd name="connsiteX0" fmla="*/ 156722 w 2894033"/>
                  <a:gd name="connsiteY0" fmla="*/ 0 h 753991"/>
                  <a:gd name="connsiteX1" fmla="*/ 1520444 w 2894033"/>
                  <a:gd name="connsiteY1" fmla="*/ 0 h 753991"/>
                  <a:gd name="connsiteX2" fmla="*/ 1586521 w 2894033"/>
                  <a:gd name="connsiteY2" fmla="*/ 6661 h 753991"/>
                  <a:gd name="connsiteX3" fmla="*/ 1601578 w 2894033"/>
                  <a:gd name="connsiteY3" fmla="*/ 11335 h 753991"/>
                  <a:gd name="connsiteX4" fmla="*/ 1565669 w 2894033"/>
                  <a:gd name="connsiteY4" fmla="*/ 14955 h 753991"/>
                  <a:gd name="connsiteX5" fmla="*/ 1430852 w 2894033"/>
                  <a:gd name="connsiteY5" fmla="*/ 125531 h 753991"/>
                  <a:gd name="connsiteX6" fmla="*/ 1416134 w 2894033"/>
                  <a:gd name="connsiteY6" fmla="*/ 198427 h 753991"/>
                  <a:gd name="connsiteX7" fmla="*/ 1430852 w 2894033"/>
                  <a:gd name="connsiteY7" fmla="*/ 271323 h 753991"/>
                  <a:gd name="connsiteX8" fmla="*/ 1547721 w 2894033"/>
                  <a:gd name="connsiteY8" fmla="*/ 377283 h 753991"/>
                  <a:gd name="connsiteX9" fmla="*/ 1561966 w 2894033"/>
                  <a:gd name="connsiteY9" fmla="*/ 379437 h 753991"/>
                  <a:gd name="connsiteX10" fmla="*/ 2706756 w 2894033"/>
                  <a:gd name="connsiteY10" fmla="*/ 379437 h 753991"/>
                  <a:gd name="connsiteX11" fmla="*/ 2894033 w 2894033"/>
                  <a:gd name="connsiteY11" fmla="*/ 566714 h 753991"/>
                  <a:gd name="connsiteX12" fmla="*/ 2894032 w 2894033"/>
                  <a:gd name="connsiteY12" fmla="*/ 566714 h 753991"/>
                  <a:gd name="connsiteX13" fmla="*/ 2706755 w 2894033"/>
                  <a:gd name="connsiteY13" fmla="*/ 753991 h 753991"/>
                  <a:gd name="connsiteX14" fmla="*/ 1017260 w 2894033"/>
                  <a:gd name="connsiteY14" fmla="*/ 753990 h 753991"/>
                  <a:gd name="connsiteX15" fmla="*/ 884835 w 2894033"/>
                  <a:gd name="connsiteY15" fmla="*/ 699138 h 753991"/>
                  <a:gd name="connsiteX16" fmla="*/ 855574 w 2894033"/>
                  <a:gd name="connsiteY16" fmla="*/ 655738 h 753991"/>
                  <a:gd name="connsiteX17" fmla="*/ 112132 w 2894033"/>
                  <a:gd name="connsiteY17" fmla="*/ 655737 h 753991"/>
                  <a:gd name="connsiteX18" fmla="*/ 14634 w 2894033"/>
                  <a:gd name="connsiteY18" fmla="*/ 640997 h 753991"/>
                  <a:gd name="connsiteX19" fmla="*/ 0 w 2894033"/>
                  <a:gd name="connsiteY19" fmla="*/ 633962 h 753991"/>
                  <a:gd name="connsiteX20" fmla="*/ 68386 w 2894033"/>
                  <a:gd name="connsiteY20" fmla="*/ 633962 h 753991"/>
                  <a:gd name="connsiteX21" fmla="*/ 392237 w 2894033"/>
                  <a:gd name="connsiteY21" fmla="*/ 310111 h 753991"/>
                  <a:gd name="connsiteX22" fmla="*/ 392238 w 2894033"/>
                  <a:gd name="connsiteY22" fmla="*/ 310111 h 753991"/>
                  <a:gd name="connsiteX23" fmla="*/ 194445 w 2894033"/>
                  <a:gd name="connsiteY23" fmla="*/ 11710 h 753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894033" h="753991">
                    <a:moveTo>
                      <a:pt x="156722" y="0"/>
                    </a:moveTo>
                    <a:lnTo>
                      <a:pt x="1520444" y="0"/>
                    </a:lnTo>
                    <a:cubicBezTo>
                      <a:pt x="1543079" y="0"/>
                      <a:pt x="1565178" y="2294"/>
                      <a:pt x="1586521" y="6661"/>
                    </a:cubicBezTo>
                    <a:lnTo>
                      <a:pt x="1601578" y="11335"/>
                    </a:lnTo>
                    <a:lnTo>
                      <a:pt x="1565669" y="14955"/>
                    </a:lnTo>
                    <a:cubicBezTo>
                      <a:pt x="1504712" y="27428"/>
                      <a:pt x="1454543" y="69517"/>
                      <a:pt x="1430852" y="125531"/>
                    </a:cubicBezTo>
                    <a:lnTo>
                      <a:pt x="1416134" y="198427"/>
                    </a:lnTo>
                    <a:lnTo>
                      <a:pt x="1430852" y="271323"/>
                    </a:lnTo>
                    <a:cubicBezTo>
                      <a:pt x="1452175" y="321735"/>
                      <a:pt x="1494944" y="360868"/>
                      <a:pt x="1547721" y="377283"/>
                    </a:cubicBezTo>
                    <a:lnTo>
                      <a:pt x="1561966" y="379437"/>
                    </a:lnTo>
                    <a:lnTo>
                      <a:pt x="2706756" y="379437"/>
                    </a:lnTo>
                    <a:cubicBezTo>
                      <a:pt x="2810186" y="379437"/>
                      <a:pt x="2894033" y="463284"/>
                      <a:pt x="2894033" y="566714"/>
                    </a:cubicBezTo>
                    <a:lnTo>
                      <a:pt x="2894032" y="566714"/>
                    </a:lnTo>
                    <a:cubicBezTo>
                      <a:pt x="2894032" y="670144"/>
                      <a:pt x="2810185" y="753991"/>
                      <a:pt x="2706755" y="753991"/>
                    </a:cubicBezTo>
                    <a:lnTo>
                      <a:pt x="1017260" y="753990"/>
                    </a:lnTo>
                    <a:cubicBezTo>
                      <a:pt x="965545" y="753990"/>
                      <a:pt x="918726" y="733028"/>
                      <a:pt x="884835" y="699138"/>
                    </a:cubicBezTo>
                    <a:lnTo>
                      <a:pt x="855574" y="655738"/>
                    </a:lnTo>
                    <a:lnTo>
                      <a:pt x="112132" y="655737"/>
                    </a:lnTo>
                    <a:cubicBezTo>
                      <a:pt x="78180" y="655737"/>
                      <a:pt x="45434" y="650576"/>
                      <a:pt x="14634" y="640997"/>
                    </a:cubicBezTo>
                    <a:lnTo>
                      <a:pt x="0" y="633962"/>
                    </a:lnTo>
                    <a:lnTo>
                      <a:pt x="68386" y="633962"/>
                    </a:lnTo>
                    <a:cubicBezTo>
                      <a:pt x="247244" y="633962"/>
                      <a:pt x="392237" y="488969"/>
                      <a:pt x="392237" y="310111"/>
                    </a:cubicBezTo>
                    <a:lnTo>
                      <a:pt x="392238" y="310111"/>
                    </a:lnTo>
                    <a:cubicBezTo>
                      <a:pt x="392238" y="175968"/>
                      <a:pt x="310680" y="60873"/>
                      <a:pt x="194445" y="117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1" name="Rectangle: Rounded Corners 460">
                <a:extLst>
                  <a:ext uri="{FF2B5EF4-FFF2-40B4-BE49-F238E27FC236}">
                    <a16:creationId xmlns:a16="http://schemas.microsoft.com/office/drawing/2014/main" id="{6A8162DA-49F0-41C3-BC70-0D0A1ADDC16A}"/>
                  </a:ext>
                </a:extLst>
              </p:cNvPr>
              <p:cNvSpPr/>
              <p:nvPr/>
            </p:nvSpPr>
            <p:spPr>
              <a:xfrm>
                <a:off x="1346348" y="2590923"/>
                <a:ext cx="9217019" cy="61985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2" name="Rectangle: Rounded Corners 461">
                <a:extLst>
                  <a:ext uri="{FF2B5EF4-FFF2-40B4-BE49-F238E27FC236}">
                    <a16:creationId xmlns:a16="http://schemas.microsoft.com/office/drawing/2014/main" id="{5AF63ABE-59F6-4C00-8FBF-8ADCE1906D05}"/>
                  </a:ext>
                </a:extLst>
              </p:cNvPr>
              <p:cNvSpPr/>
              <p:nvPr/>
            </p:nvSpPr>
            <p:spPr>
              <a:xfrm>
                <a:off x="906767" y="3140073"/>
                <a:ext cx="9132488" cy="61985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8" name="Freeform: Shape 467">
                <a:extLst>
                  <a:ext uri="{FF2B5EF4-FFF2-40B4-BE49-F238E27FC236}">
                    <a16:creationId xmlns:a16="http://schemas.microsoft.com/office/drawing/2014/main" id="{1639E852-228A-4D8F-B676-306F3707DAE2}"/>
                  </a:ext>
                </a:extLst>
              </p:cNvPr>
              <p:cNvSpPr/>
              <p:nvPr/>
            </p:nvSpPr>
            <p:spPr>
              <a:xfrm>
                <a:off x="4232503" y="3756023"/>
                <a:ext cx="2464927" cy="336098"/>
              </a:xfrm>
              <a:custGeom>
                <a:avLst/>
                <a:gdLst>
                  <a:gd name="connsiteX0" fmla="*/ 0 w 2464927"/>
                  <a:gd name="connsiteY0" fmla="*/ 0 h 336098"/>
                  <a:gd name="connsiteX1" fmla="*/ 2457450 w 2464927"/>
                  <a:gd name="connsiteY1" fmla="*/ 0 h 336098"/>
                  <a:gd name="connsiteX2" fmla="*/ 2459122 w 2464927"/>
                  <a:gd name="connsiteY2" fmla="*/ 338 h 336098"/>
                  <a:gd name="connsiteX3" fmla="*/ 2401186 w 2464927"/>
                  <a:gd name="connsiteY3" fmla="*/ 12034 h 336098"/>
                  <a:gd name="connsiteX4" fmla="*/ 2298549 w 2464927"/>
                  <a:gd name="connsiteY4" fmla="*/ 166877 h 336098"/>
                  <a:gd name="connsiteX5" fmla="*/ 2401186 w 2464927"/>
                  <a:gd name="connsiteY5" fmla="*/ 321720 h 336098"/>
                  <a:gd name="connsiteX6" fmla="*/ 2464927 w 2464927"/>
                  <a:gd name="connsiteY6" fmla="*/ 334589 h 336098"/>
                  <a:gd name="connsiteX7" fmla="*/ 2457450 w 2464927"/>
                  <a:gd name="connsiteY7" fmla="*/ 336098 h 336098"/>
                  <a:gd name="connsiteX8" fmla="*/ 0 w 2464927"/>
                  <a:gd name="connsiteY8" fmla="*/ 336098 h 336098"/>
                  <a:gd name="connsiteX9" fmla="*/ 168049 w 2464927"/>
                  <a:gd name="connsiteY9" fmla="*/ 168049 h 336098"/>
                  <a:gd name="connsiteX10" fmla="*/ 0 w 2464927"/>
                  <a:gd name="connsiteY10" fmla="*/ 0 h 336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64927" h="336098">
                    <a:moveTo>
                      <a:pt x="0" y="0"/>
                    </a:moveTo>
                    <a:lnTo>
                      <a:pt x="2457450" y="0"/>
                    </a:lnTo>
                    <a:lnTo>
                      <a:pt x="2459122" y="338"/>
                    </a:lnTo>
                    <a:lnTo>
                      <a:pt x="2401186" y="12034"/>
                    </a:lnTo>
                    <a:cubicBezTo>
                      <a:pt x="2340871" y="37545"/>
                      <a:pt x="2298549" y="97269"/>
                      <a:pt x="2298549" y="166877"/>
                    </a:cubicBezTo>
                    <a:cubicBezTo>
                      <a:pt x="2298549" y="236485"/>
                      <a:pt x="2340871" y="296209"/>
                      <a:pt x="2401186" y="321720"/>
                    </a:cubicBezTo>
                    <a:lnTo>
                      <a:pt x="2464927" y="334589"/>
                    </a:lnTo>
                    <a:lnTo>
                      <a:pt x="2457450" y="336098"/>
                    </a:lnTo>
                    <a:lnTo>
                      <a:pt x="0" y="336098"/>
                    </a:lnTo>
                    <a:cubicBezTo>
                      <a:pt x="92811" y="336098"/>
                      <a:pt x="168049" y="260860"/>
                      <a:pt x="168049" y="168049"/>
                    </a:cubicBezTo>
                    <a:cubicBezTo>
                      <a:pt x="168049" y="75238"/>
                      <a:pt x="9281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4" name="Rectangle: Rounded Corners 463">
                <a:extLst>
                  <a:ext uri="{FF2B5EF4-FFF2-40B4-BE49-F238E27FC236}">
                    <a16:creationId xmlns:a16="http://schemas.microsoft.com/office/drawing/2014/main" id="{859AB6B4-46CB-46A4-9E09-FF5A182335B2}"/>
                  </a:ext>
                </a:extLst>
              </p:cNvPr>
              <p:cNvSpPr/>
              <p:nvPr/>
            </p:nvSpPr>
            <p:spPr>
              <a:xfrm>
                <a:off x="2222500" y="4095748"/>
                <a:ext cx="8369300" cy="336098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22" name="Rectangle: Rounded Corners 621">
              <a:extLst>
                <a:ext uri="{FF2B5EF4-FFF2-40B4-BE49-F238E27FC236}">
                  <a16:creationId xmlns:a16="http://schemas.microsoft.com/office/drawing/2014/main" id="{0B28AC5A-E020-48EB-B685-2D4D53804B6A}"/>
                </a:ext>
              </a:extLst>
            </p:cNvPr>
            <p:cNvSpPr/>
            <p:nvPr/>
          </p:nvSpPr>
          <p:spPr>
            <a:xfrm>
              <a:off x="4872253" y="1705970"/>
              <a:ext cx="4339986" cy="54591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19" name="TextBox 618">
            <a:extLst>
              <a:ext uri="{FF2B5EF4-FFF2-40B4-BE49-F238E27FC236}">
                <a16:creationId xmlns:a16="http://schemas.microsoft.com/office/drawing/2014/main" id="{1827DA6B-EB6F-433C-856E-8BE9D585FEB9}"/>
              </a:ext>
            </a:extLst>
          </p:cNvPr>
          <p:cNvSpPr txBox="1"/>
          <p:nvPr/>
        </p:nvSpPr>
        <p:spPr>
          <a:xfrm>
            <a:off x="1986852" y="1845141"/>
            <a:ext cx="51861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chemeClr val="bg1"/>
                </a:solidFill>
                <a:latin typeface="SVN-Billo" panose="00000400000000000000" pitchFamily="2" charset="0"/>
              </a:rPr>
              <a:t>Khám</a:t>
            </a:r>
            <a:endParaRPr lang="en-US" sz="7200" dirty="0">
              <a:solidFill>
                <a:schemeClr val="bg1"/>
              </a:solidFill>
              <a:latin typeface="SVN-Billo" panose="00000400000000000000" pitchFamily="2" charset="0"/>
            </a:endParaRPr>
          </a:p>
        </p:txBody>
      </p:sp>
      <p:sp>
        <p:nvSpPr>
          <p:cNvPr id="621" name="TextBox 620">
            <a:extLst>
              <a:ext uri="{FF2B5EF4-FFF2-40B4-BE49-F238E27FC236}">
                <a16:creationId xmlns:a16="http://schemas.microsoft.com/office/drawing/2014/main" id="{8CBD328A-F678-4736-B089-81700B3E4576}"/>
              </a:ext>
            </a:extLst>
          </p:cNvPr>
          <p:cNvSpPr txBox="1"/>
          <p:nvPr/>
        </p:nvSpPr>
        <p:spPr>
          <a:xfrm>
            <a:off x="5397648" y="2511909"/>
            <a:ext cx="26969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>
                <a:solidFill>
                  <a:schemeClr val="accent4">
                    <a:lumMod val="60000"/>
                    <a:lumOff val="40000"/>
                  </a:schemeClr>
                </a:solidFill>
                <a:latin typeface="SVN-Billo" panose="00000400000000000000" pitchFamily="2" charset="0"/>
              </a:rPr>
              <a:t>Phá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77C51833-BAA0-4F98-BC45-2F78D53A185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35542"/>
          <a:stretch/>
        </p:blipFill>
        <p:spPr>
          <a:xfrm>
            <a:off x="2840171" y="3830023"/>
            <a:ext cx="2206943" cy="209452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E0C15C3D-1869-4988-AF42-650CC138EA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81692" y="4265256"/>
            <a:ext cx="2274005" cy="159119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EEB0E97-AA81-4252-8A14-7A4DFC606F7A}"/>
              </a:ext>
            </a:extLst>
          </p:cNvPr>
          <p:cNvGrpSpPr/>
          <p:nvPr/>
        </p:nvGrpSpPr>
        <p:grpSpPr>
          <a:xfrm>
            <a:off x="2353339" y="5846164"/>
            <a:ext cx="7315206" cy="1553372"/>
            <a:chOff x="2353339" y="5846164"/>
            <a:chExt cx="7315206" cy="1553372"/>
          </a:xfrm>
        </p:grpSpPr>
        <p:grpSp>
          <p:nvGrpSpPr>
            <p:cNvPr id="39" name="Google Shape;579;p27">
              <a:extLst>
                <a:ext uri="{FF2B5EF4-FFF2-40B4-BE49-F238E27FC236}">
                  <a16:creationId xmlns:a16="http://schemas.microsoft.com/office/drawing/2014/main" id="{E65DB138-D505-4092-A8BA-E68EA37303C7}"/>
                </a:ext>
              </a:extLst>
            </p:cNvPr>
            <p:cNvGrpSpPr/>
            <p:nvPr/>
          </p:nvGrpSpPr>
          <p:grpSpPr>
            <a:xfrm>
              <a:off x="2353339" y="5846164"/>
              <a:ext cx="7315206" cy="1231195"/>
              <a:chOff x="929285" y="5051507"/>
              <a:chExt cx="7315206" cy="1231195"/>
            </a:xfrm>
          </p:grpSpPr>
          <p:sp>
            <p:nvSpPr>
              <p:cNvPr id="40" name="Google Shape;580;p27">
                <a:extLst>
                  <a:ext uri="{FF2B5EF4-FFF2-40B4-BE49-F238E27FC236}">
                    <a16:creationId xmlns:a16="http://schemas.microsoft.com/office/drawing/2014/main" id="{F65CC716-0B58-4543-9268-2E7F9D43C84B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581;p27">
                <a:extLst>
                  <a:ext uri="{FF2B5EF4-FFF2-40B4-BE49-F238E27FC236}">
                    <a16:creationId xmlns:a16="http://schemas.microsoft.com/office/drawing/2014/main" id="{03498D9A-2D8E-4DB5-BECC-0B4DA70ADDA5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582;p27">
                <a:extLst>
                  <a:ext uri="{FF2B5EF4-FFF2-40B4-BE49-F238E27FC236}">
                    <a16:creationId xmlns:a16="http://schemas.microsoft.com/office/drawing/2014/main" id="{72FB60A8-F111-448F-A876-B2775B7969C6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583;p27">
                <a:extLst>
                  <a:ext uri="{FF2B5EF4-FFF2-40B4-BE49-F238E27FC236}">
                    <a16:creationId xmlns:a16="http://schemas.microsoft.com/office/drawing/2014/main" id="{C6D67999-608B-47D4-84AF-D9114E73834F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584;p27">
                <a:extLst>
                  <a:ext uri="{FF2B5EF4-FFF2-40B4-BE49-F238E27FC236}">
                    <a16:creationId xmlns:a16="http://schemas.microsoft.com/office/drawing/2014/main" id="{C0A65CE4-F094-4A15-AF49-9DD194151348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585;p27">
                <a:extLst>
                  <a:ext uri="{FF2B5EF4-FFF2-40B4-BE49-F238E27FC236}">
                    <a16:creationId xmlns:a16="http://schemas.microsoft.com/office/drawing/2014/main" id="{A00F584C-C69D-448F-B497-763E6393C13C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3894DA11-F012-48D2-840E-36A0B9B9B9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3566" t="82000" r="39503" b="-9787"/>
            <a:stretch/>
          </p:blipFill>
          <p:spPr>
            <a:xfrm>
              <a:off x="3619289" y="6496622"/>
              <a:ext cx="594353" cy="9029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725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decel="2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2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5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20" dur="750"/>
                                            <p:tgtEl>
                                              <p:spTgt spid="6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4" dur="500"/>
                                            <p:tgtEl>
                                              <p:spTgt spid="6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9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7" dur="500"/>
                                            <p:tgtEl>
                                              <p:spTgt spid="6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30" dur="1750" fill="hold"/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31" dur="1750" fill="hold"/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 p14:presetBounceEnd="52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34" dur="1750" fill="hold"/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35" dur="1750" fill="hold"/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nodeType="withEffect" p14:presetBounceEnd="52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38" dur="1750" fill="hold"/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39" dur="1750" fill="hold"/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42" dur="1750" fill="hold"/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43" dur="1750" fill="hold"/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nodeType="withEffect" p14:presetBounceEnd="52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46" dur="1750" fill="hold"/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47" dur="1750" fill="hold"/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nodeType="withEffect" p14:presetBounceEnd="52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50" dur="1750" fill="hold"/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51" dur="1750" fill="hold"/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nodeType="withEffect" p14:presetBounceEnd="52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54" dur="1750" fill="hold"/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55" dur="1750" fill="hold"/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4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58" dur="1750" fill="hold"/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59" dur="1750" fill="hold"/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2" presetClass="entr" presetSubtype="4" fill="hold" nodeType="withEffect" p14:presetBounceEnd="52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62" dur="1750" fill="hold"/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63" dur="1750" fill="hold"/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4" fill="hold" nodeType="withEffect" p14:presetBounceEnd="52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66" dur="1750" fill="hold"/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67" dur="1750" fill="hold"/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19" grpId="0"/>
          <p:bldP spid="6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decel="2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2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5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20" dur="750"/>
                                            <p:tgtEl>
                                              <p:spTgt spid="6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4" dur="500"/>
                                            <p:tgtEl>
                                              <p:spTgt spid="6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9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7" dur="500"/>
                                            <p:tgtEl>
                                              <p:spTgt spid="6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750" fill="hold"/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750" fill="hold"/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750" fill="hold"/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750" fill="hold"/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750" fill="hold"/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750" fill="hold"/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750" fill="hold"/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750" fill="hold"/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1750" fill="hold"/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1750" fill="hold"/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1750" fill="hold"/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1750" fill="hold"/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1750" fill="hold"/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1750" fill="hold"/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1750" fill="hold"/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750" fill="hold"/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2" presetClass="entr" presetSubtype="4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1750" fill="hold"/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750" fill="hold"/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1750" fill="hold"/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1750" fill="hold"/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19" grpId="0"/>
          <p:bldP spid="621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9" name="Group 478">
            <a:extLst>
              <a:ext uri="{FF2B5EF4-FFF2-40B4-BE49-F238E27FC236}">
                <a16:creationId xmlns:a16="http://schemas.microsoft.com/office/drawing/2014/main" id="{FFC0FB9C-05D1-4C48-8D63-F1E06B5548F5}"/>
              </a:ext>
            </a:extLst>
          </p:cNvPr>
          <p:cNvGrpSpPr>
            <a:grpSpLocks noChangeAspect="1"/>
          </p:cNvGrpSpPr>
          <p:nvPr/>
        </p:nvGrpSpPr>
        <p:grpSpPr>
          <a:xfrm rot="18000000">
            <a:off x="-2448154" y="989249"/>
            <a:ext cx="508000" cy="556950"/>
            <a:chOff x="1197429" y="1001486"/>
            <a:chExt cx="508000" cy="508000"/>
          </a:xfrm>
        </p:grpSpPr>
        <p:cxnSp>
          <p:nvCxnSpPr>
            <p:cNvPr id="480" name="Straight Connector 479">
              <a:extLst>
                <a:ext uri="{FF2B5EF4-FFF2-40B4-BE49-F238E27FC236}">
                  <a16:creationId xmlns:a16="http://schemas.microsoft.com/office/drawing/2014/main" id="{89698E5F-76AC-436A-A9E5-2F988F3713E8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1" name="Straight Connector 480">
              <a:extLst>
                <a:ext uri="{FF2B5EF4-FFF2-40B4-BE49-F238E27FC236}">
                  <a16:creationId xmlns:a16="http://schemas.microsoft.com/office/drawing/2014/main" id="{7C4B45F1-8425-4B98-AF9A-C0574204A2B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2" name="Group 481">
            <a:extLst>
              <a:ext uri="{FF2B5EF4-FFF2-40B4-BE49-F238E27FC236}">
                <a16:creationId xmlns:a16="http://schemas.microsoft.com/office/drawing/2014/main" id="{50FF5F11-C1CC-42ED-BEF8-01E2E9ADDE9B}"/>
              </a:ext>
            </a:extLst>
          </p:cNvPr>
          <p:cNvGrpSpPr>
            <a:grpSpLocks noChangeAspect="1"/>
          </p:cNvGrpSpPr>
          <p:nvPr/>
        </p:nvGrpSpPr>
        <p:grpSpPr>
          <a:xfrm rot="6300000">
            <a:off x="13456830" y="422806"/>
            <a:ext cx="274136" cy="300551"/>
            <a:chOff x="1197429" y="1001486"/>
            <a:chExt cx="508000" cy="508000"/>
          </a:xfrm>
        </p:grpSpPr>
        <p:cxnSp>
          <p:nvCxnSpPr>
            <p:cNvPr id="483" name="Straight Connector 482">
              <a:extLst>
                <a:ext uri="{FF2B5EF4-FFF2-40B4-BE49-F238E27FC236}">
                  <a16:creationId xmlns:a16="http://schemas.microsoft.com/office/drawing/2014/main" id="{E65492F3-4B93-4F9E-99EA-63E5A7ABB143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4" name="Straight Connector 483">
              <a:extLst>
                <a:ext uri="{FF2B5EF4-FFF2-40B4-BE49-F238E27FC236}">
                  <a16:creationId xmlns:a16="http://schemas.microsoft.com/office/drawing/2014/main" id="{A12E0EB1-4B31-45B5-AE4D-A7D17D06D14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5" name="Group 484">
            <a:extLst>
              <a:ext uri="{FF2B5EF4-FFF2-40B4-BE49-F238E27FC236}">
                <a16:creationId xmlns:a16="http://schemas.microsoft.com/office/drawing/2014/main" id="{62152933-7711-4BD7-B358-B6DC71D5547A}"/>
              </a:ext>
            </a:extLst>
          </p:cNvPr>
          <p:cNvGrpSpPr>
            <a:grpSpLocks noChangeAspect="1"/>
          </p:cNvGrpSpPr>
          <p:nvPr/>
        </p:nvGrpSpPr>
        <p:grpSpPr>
          <a:xfrm rot="17144575">
            <a:off x="-2878611" y="4519379"/>
            <a:ext cx="414328" cy="454252"/>
            <a:chOff x="1197429" y="1001486"/>
            <a:chExt cx="508000" cy="508000"/>
          </a:xfrm>
        </p:grpSpPr>
        <p:cxnSp>
          <p:nvCxnSpPr>
            <p:cNvPr id="486" name="Straight Connector 485">
              <a:extLst>
                <a:ext uri="{FF2B5EF4-FFF2-40B4-BE49-F238E27FC236}">
                  <a16:creationId xmlns:a16="http://schemas.microsoft.com/office/drawing/2014/main" id="{E92FE09D-70D8-4C46-9609-1DDEAE5C9885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7" name="Straight Connector 486">
              <a:extLst>
                <a:ext uri="{FF2B5EF4-FFF2-40B4-BE49-F238E27FC236}">
                  <a16:creationId xmlns:a16="http://schemas.microsoft.com/office/drawing/2014/main" id="{73FDBE4E-804E-4973-959B-42A8A1F9135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88" name="Straight Connector 487">
            <a:extLst>
              <a:ext uri="{FF2B5EF4-FFF2-40B4-BE49-F238E27FC236}">
                <a16:creationId xmlns:a16="http://schemas.microsoft.com/office/drawing/2014/main" id="{A4149F72-8619-431B-9D72-E6E49CBCEB99}"/>
              </a:ext>
            </a:extLst>
          </p:cNvPr>
          <p:cNvCxnSpPr>
            <a:cxnSpLocks noChangeAspect="1"/>
          </p:cNvCxnSpPr>
          <p:nvPr/>
        </p:nvCxnSpPr>
        <p:spPr>
          <a:xfrm flipH="1">
            <a:off x="12871906" y="2268321"/>
            <a:ext cx="1688158" cy="3309048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9" name="Straight Connector 488">
            <a:extLst>
              <a:ext uri="{FF2B5EF4-FFF2-40B4-BE49-F238E27FC236}">
                <a16:creationId xmlns:a16="http://schemas.microsoft.com/office/drawing/2014/main" id="{41A7B6AF-3249-443D-9782-7A61C19500C0}"/>
              </a:ext>
            </a:extLst>
          </p:cNvPr>
          <p:cNvCxnSpPr>
            <a:cxnSpLocks noChangeAspect="1"/>
          </p:cNvCxnSpPr>
          <p:nvPr/>
        </p:nvCxnSpPr>
        <p:spPr>
          <a:xfrm flipH="1">
            <a:off x="13624808" y="3343827"/>
            <a:ext cx="650709" cy="1275489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0" name="Straight Connector 489">
            <a:extLst>
              <a:ext uri="{FF2B5EF4-FFF2-40B4-BE49-F238E27FC236}">
                <a16:creationId xmlns:a16="http://schemas.microsoft.com/office/drawing/2014/main" id="{2E30FA13-89DC-4E8D-AA4C-C16089BA722F}"/>
              </a:ext>
            </a:extLst>
          </p:cNvPr>
          <p:cNvCxnSpPr>
            <a:cxnSpLocks noChangeAspect="1"/>
          </p:cNvCxnSpPr>
          <p:nvPr/>
        </p:nvCxnSpPr>
        <p:spPr>
          <a:xfrm flipH="1">
            <a:off x="13909007" y="4014497"/>
            <a:ext cx="650709" cy="1275489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1" name="Rectangle 490">
            <a:extLst>
              <a:ext uri="{FF2B5EF4-FFF2-40B4-BE49-F238E27FC236}">
                <a16:creationId xmlns:a16="http://schemas.microsoft.com/office/drawing/2014/main" id="{6AD0E4E1-00DE-49EB-A1B7-2C7EA3BD1E71}"/>
              </a:ext>
            </a:extLst>
          </p:cNvPr>
          <p:cNvSpPr>
            <a:spLocks noChangeAspect="1"/>
          </p:cNvSpPr>
          <p:nvPr/>
        </p:nvSpPr>
        <p:spPr>
          <a:xfrm rot="3199375">
            <a:off x="13498976" y="392119"/>
            <a:ext cx="352786" cy="386780"/>
          </a:xfrm>
          <a:prstGeom prst="rect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2" name="Oval 491">
            <a:extLst>
              <a:ext uri="{FF2B5EF4-FFF2-40B4-BE49-F238E27FC236}">
                <a16:creationId xmlns:a16="http://schemas.microsoft.com/office/drawing/2014/main" id="{3264F434-7F7F-4E2F-8F8C-74E04ADE8AEF}"/>
              </a:ext>
            </a:extLst>
          </p:cNvPr>
          <p:cNvSpPr>
            <a:spLocks noChangeAspect="1"/>
          </p:cNvSpPr>
          <p:nvPr/>
        </p:nvSpPr>
        <p:spPr>
          <a:xfrm rot="18000000">
            <a:off x="-1982370" y="1354071"/>
            <a:ext cx="286989" cy="314643"/>
          </a:xfrm>
          <a:prstGeom prst="ellips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94" name="Straight Connector 493">
            <a:extLst>
              <a:ext uri="{FF2B5EF4-FFF2-40B4-BE49-F238E27FC236}">
                <a16:creationId xmlns:a16="http://schemas.microsoft.com/office/drawing/2014/main" id="{03FBDC1A-4976-4BF5-BCB8-2B6CCBDE7C67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-2704387" y="5596286"/>
            <a:ext cx="1876409" cy="397329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5" name="Straight Connector 494">
            <a:extLst>
              <a:ext uri="{FF2B5EF4-FFF2-40B4-BE49-F238E27FC236}">
                <a16:creationId xmlns:a16="http://schemas.microsoft.com/office/drawing/2014/main" id="{030682EA-3DEC-43A2-B8E9-CAFFFCDC699E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-3548025" y="1490839"/>
            <a:ext cx="2620643" cy="554920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6" name="Straight Connector 495">
            <a:extLst>
              <a:ext uri="{FF2B5EF4-FFF2-40B4-BE49-F238E27FC236}">
                <a16:creationId xmlns:a16="http://schemas.microsoft.com/office/drawing/2014/main" id="{DCF0FA9B-DCAE-477F-97B0-90C541F8969D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-2454504" y="2194117"/>
            <a:ext cx="1876409" cy="397329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7" name="Oval 496">
            <a:extLst>
              <a:ext uri="{FF2B5EF4-FFF2-40B4-BE49-F238E27FC236}">
                <a16:creationId xmlns:a16="http://schemas.microsoft.com/office/drawing/2014/main" id="{249F6684-62A2-4075-AEF8-A415920B1670}"/>
              </a:ext>
            </a:extLst>
          </p:cNvPr>
          <p:cNvSpPr>
            <a:spLocks noChangeAspect="1"/>
          </p:cNvSpPr>
          <p:nvPr/>
        </p:nvSpPr>
        <p:spPr>
          <a:xfrm rot="18000000">
            <a:off x="-2599470" y="2047411"/>
            <a:ext cx="135785" cy="148869"/>
          </a:xfrm>
          <a:prstGeom prst="ellips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98" name="Group 497">
            <a:extLst>
              <a:ext uri="{FF2B5EF4-FFF2-40B4-BE49-F238E27FC236}">
                <a16:creationId xmlns:a16="http://schemas.microsoft.com/office/drawing/2014/main" id="{42AFCBD6-BB6C-4069-835F-27024CBCECE3}"/>
              </a:ext>
            </a:extLst>
          </p:cNvPr>
          <p:cNvGrpSpPr>
            <a:grpSpLocks noChangeAspect="1"/>
          </p:cNvGrpSpPr>
          <p:nvPr/>
        </p:nvGrpSpPr>
        <p:grpSpPr>
          <a:xfrm rot="15300000">
            <a:off x="-2804557" y="1682396"/>
            <a:ext cx="303191" cy="332406"/>
            <a:chOff x="1197429" y="1001486"/>
            <a:chExt cx="508000" cy="508000"/>
          </a:xfrm>
        </p:grpSpPr>
        <p:cxnSp>
          <p:nvCxnSpPr>
            <p:cNvPr id="499" name="Straight Connector 498">
              <a:extLst>
                <a:ext uri="{FF2B5EF4-FFF2-40B4-BE49-F238E27FC236}">
                  <a16:creationId xmlns:a16="http://schemas.microsoft.com/office/drawing/2014/main" id="{60DD9B33-06EE-4816-BC7A-4A4631CEB342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0" name="Straight Connector 499">
              <a:extLst>
                <a:ext uri="{FF2B5EF4-FFF2-40B4-BE49-F238E27FC236}">
                  <a16:creationId xmlns:a16="http://schemas.microsoft.com/office/drawing/2014/main" id="{3DA8C8F5-BAB0-4071-99E7-16DA04B0EEB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01" name="Straight Connector 500">
            <a:extLst>
              <a:ext uri="{FF2B5EF4-FFF2-40B4-BE49-F238E27FC236}">
                <a16:creationId xmlns:a16="http://schemas.microsoft.com/office/drawing/2014/main" id="{73961EC0-253C-48EF-BA7C-CCBE6B342A66}"/>
              </a:ext>
            </a:extLst>
          </p:cNvPr>
          <p:cNvCxnSpPr>
            <a:cxnSpLocks noChangeAspect="1"/>
          </p:cNvCxnSpPr>
          <p:nvPr/>
        </p:nvCxnSpPr>
        <p:spPr>
          <a:xfrm flipH="1">
            <a:off x="12951962" y="106772"/>
            <a:ext cx="549114" cy="1076347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2" name="Straight Connector 501">
            <a:extLst>
              <a:ext uri="{FF2B5EF4-FFF2-40B4-BE49-F238E27FC236}">
                <a16:creationId xmlns:a16="http://schemas.microsoft.com/office/drawing/2014/main" id="{7003FB9E-9F6D-4D90-85B2-90DC6E5FC42C}"/>
              </a:ext>
            </a:extLst>
          </p:cNvPr>
          <p:cNvCxnSpPr>
            <a:cxnSpLocks noChangeAspect="1"/>
          </p:cNvCxnSpPr>
          <p:nvPr/>
        </p:nvCxnSpPr>
        <p:spPr>
          <a:xfrm flipH="1">
            <a:off x="13122424" y="373519"/>
            <a:ext cx="549114" cy="1076347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3" name="Straight Connector 492">
            <a:extLst>
              <a:ext uri="{FF2B5EF4-FFF2-40B4-BE49-F238E27FC236}">
                <a16:creationId xmlns:a16="http://schemas.microsoft.com/office/drawing/2014/main" id="{236D4792-2EFF-4BF7-9D40-30760453B26A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-3138253" y="4944674"/>
            <a:ext cx="1876409" cy="397329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Box 112">
            <a:extLst>
              <a:ext uri="{FF2B5EF4-FFF2-40B4-BE49-F238E27FC236}">
                <a16:creationId xmlns:a16="http://schemas.microsoft.com/office/drawing/2014/main" id="{436C5772-2449-4AA8-B1ED-F9CDDDD2E792}"/>
              </a:ext>
            </a:extLst>
          </p:cNvPr>
          <p:cNvSpPr txBox="1"/>
          <p:nvPr/>
        </p:nvSpPr>
        <p:spPr>
          <a:xfrm rot="10800000">
            <a:off x="5040033" y="2611108"/>
            <a:ext cx="1595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noFill/>
                <a:latin typeface="Arial" panose="020B0604020202020204" pitchFamily="34" charset="0"/>
                <a:cs typeface="Arial" panose="020B0604020202020204" pitchFamily="34" charset="0"/>
              </a:rPr>
              <a:t>Member 2</a:t>
            </a:r>
          </a:p>
        </p:txBody>
      </p:sp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5CE9E168-D5E3-4C6E-94A7-6A162A0EF8E7}"/>
              </a:ext>
            </a:extLst>
          </p:cNvPr>
          <p:cNvSpPr/>
          <p:nvPr/>
        </p:nvSpPr>
        <p:spPr>
          <a:xfrm>
            <a:off x="1455494" y="1397024"/>
            <a:ext cx="2020274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7EBC9D67-4205-4051-B454-36CDFF1DACA3}"/>
              </a:ext>
            </a:extLst>
          </p:cNvPr>
          <p:cNvSpPr/>
          <p:nvPr/>
        </p:nvSpPr>
        <p:spPr>
          <a:xfrm>
            <a:off x="1032923" y="1686753"/>
            <a:ext cx="3068348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Rectangle: Rounded Corners 115">
            <a:extLst>
              <a:ext uri="{FF2B5EF4-FFF2-40B4-BE49-F238E27FC236}">
                <a16:creationId xmlns:a16="http://schemas.microsoft.com/office/drawing/2014/main" id="{D04AB892-AC2C-426D-AA43-89916A93C6BA}"/>
              </a:ext>
            </a:extLst>
          </p:cNvPr>
          <p:cNvSpPr/>
          <p:nvPr/>
        </p:nvSpPr>
        <p:spPr>
          <a:xfrm>
            <a:off x="1251848" y="1986137"/>
            <a:ext cx="2651319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id="{3CE3623F-F404-4538-A255-5E690D5D9914}"/>
              </a:ext>
            </a:extLst>
          </p:cNvPr>
          <p:cNvSpPr/>
          <p:nvPr/>
        </p:nvSpPr>
        <p:spPr>
          <a:xfrm>
            <a:off x="1545841" y="2286852"/>
            <a:ext cx="1695365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D43238DF-0BCD-4567-9B63-419A6ADFFF07}"/>
              </a:ext>
            </a:extLst>
          </p:cNvPr>
          <p:cNvSpPr/>
          <p:nvPr/>
        </p:nvSpPr>
        <p:spPr>
          <a:xfrm flipV="1">
            <a:off x="3330028" y="4106915"/>
            <a:ext cx="1717564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6EB31EF5-0536-4FC2-B108-9DCD6EC070A1}"/>
              </a:ext>
            </a:extLst>
          </p:cNvPr>
          <p:cNvSpPr/>
          <p:nvPr/>
        </p:nvSpPr>
        <p:spPr>
          <a:xfrm flipV="1">
            <a:off x="2813420" y="4400841"/>
            <a:ext cx="2651319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A73F30B2-9786-49F9-84A0-44C39CAD5779}"/>
              </a:ext>
            </a:extLst>
          </p:cNvPr>
          <p:cNvSpPr/>
          <p:nvPr/>
        </p:nvSpPr>
        <p:spPr>
          <a:xfrm flipV="1">
            <a:off x="2922882" y="4655014"/>
            <a:ext cx="2411297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69296ECE-7061-4A62-9E76-BD149E1C1ADC}"/>
              </a:ext>
            </a:extLst>
          </p:cNvPr>
          <p:cNvSpPr/>
          <p:nvPr/>
        </p:nvSpPr>
        <p:spPr>
          <a:xfrm flipV="1">
            <a:off x="3150200" y="4941755"/>
            <a:ext cx="1909679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" name="Picture 121">
            <a:extLst>
              <a:ext uri="{FF2B5EF4-FFF2-40B4-BE49-F238E27FC236}">
                <a16:creationId xmlns:a16="http://schemas.microsoft.com/office/drawing/2014/main" id="{0CABB79B-A1CE-45B1-9C6E-14FBD1C0F1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40" t="-36548" r="47920" b="134470"/>
          <a:stretch/>
        </p:blipFill>
        <p:spPr>
          <a:xfrm>
            <a:off x="3124593" y="3511886"/>
            <a:ext cx="190343" cy="102463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504A06B1-373D-4F91-A9A3-B8C12671AD2E}"/>
              </a:ext>
            </a:extLst>
          </p:cNvPr>
          <p:cNvSpPr/>
          <p:nvPr/>
        </p:nvSpPr>
        <p:spPr>
          <a:xfrm>
            <a:off x="8345941" y="1499619"/>
            <a:ext cx="2029880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id="{9043C519-8042-4539-823B-F8533812A5EF}"/>
              </a:ext>
            </a:extLst>
          </p:cNvPr>
          <p:cNvSpPr/>
          <p:nvPr/>
        </p:nvSpPr>
        <p:spPr>
          <a:xfrm>
            <a:off x="8005418" y="1766645"/>
            <a:ext cx="2835600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Rectangle: Rounded Corners 124">
            <a:extLst>
              <a:ext uri="{FF2B5EF4-FFF2-40B4-BE49-F238E27FC236}">
                <a16:creationId xmlns:a16="http://schemas.microsoft.com/office/drawing/2014/main" id="{F6A4776B-B13E-4E65-BDB4-E0EC91EB5835}"/>
              </a:ext>
            </a:extLst>
          </p:cNvPr>
          <p:cNvSpPr/>
          <p:nvPr/>
        </p:nvSpPr>
        <p:spPr>
          <a:xfrm>
            <a:off x="8124408" y="2052967"/>
            <a:ext cx="2454516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E9A92DF5-7A4B-4418-9609-468FF165A97F}"/>
              </a:ext>
            </a:extLst>
          </p:cNvPr>
          <p:cNvSpPr/>
          <p:nvPr/>
        </p:nvSpPr>
        <p:spPr>
          <a:xfrm>
            <a:off x="8383531" y="2357149"/>
            <a:ext cx="1722308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7" name="Picture 126">
            <a:extLst>
              <a:ext uri="{FF2B5EF4-FFF2-40B4-BE49-F238E27FC236}">
                <a16:creationId xmlns:a16="http://schemas.microsoft.com/office/drawing/2014/main" id="{9ED89473-F842-405A-9E40-5494110E58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11" t="94381" r="16527" b="1751"/>
          <a:stretch/>
        </p:blipFill>
        <p:spPr>
          <a:xfrm>
            <a:off x="8770605" y="966581"/>
            <a:ext cx="90626" cy="190751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128" name="Rectangle: Rounded Corners 127">
            <a:extLst>
              <a:ext uri="{FF2B5EF4-FFF2-40B4-BE49-F238E27FC236}">
                <a16:creationId xmlns:a16="http://schemas.microsoft.com/office/drawing/2014/main" id="{59C282F3-22DF-43D1-85A0-3472F603F843}"/>
              </a:ext>
            </a:extLst>
          </p:cNvPr>
          <p:cNvSpPr/>
          <p:nvPr/>
        </p:nvSpPr>
        <p:spPr>
          <a:xfrm flipV="1">
            <a:off x="6836008" y="4101666"/>
            <a:ext cx="2029880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9" name="Rectangle: Rounded Corners 128">
            <a:extLst>
              <a:ext uri="{FF2B5EF4-FFF2-40B4-BE49-F238E27FC236}">
                <a16:creationId xmlns:a16="http://schemas.microsoft.com/office/drawing/2014/main" id="{8534892B-1C9B-4F55-83A0-2A7112DD05E0}"/>
              </a:ext>
            </a:extLst>
          </p:cNvPr>
          <p:cNvSpPr/>
          <p:nvPr/>
        </p:nvSpPr>
        <p:spPr>
          <a:xfrm flipV="1">
            <a:off x="6614475" y="4655014"/>
            <a:ext cx="2454516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" name="Rectangle: Rounded Corners 129">
            <a:extLst>
              <a:ext uri="{FF2B5EF4-FFF2-40B4-BE49-F238E27FC236}">
                <a16:creationId xmlns:a16="http://schemas.microsoft.com/office/drawing/2014/main" id="{89EA5BC8-48F6-4F6E-A8E3-9F1DF2689BD6}"/>
              </a:ext>
            </a:extLst>
          </p:cNvPr>
          <p:cNvSpPr/>
          <p:nvPr/>
        </p:nvSpPr>
        <p:spPr>
          <a:xfrm flipV="1">
            <a:off x="6873598" y="4959196"/>
            <a:ext cx="1722308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1" name="Picture 130">
            <a:extLst>
              <a:ext uri="{FF2B5EF4-FFF2-40B4-BE49-F238E27FC236}">
                <a16:creationId xmlns:a16="http://schemas.microsoft.com/office/drawing/2014/main" id="{AA852B50-13CC-4AA0-AB45-9EFE0BC847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27" t="96582" r="34653" b="1559"/>
          <a:stretch/>
        </p:blipFill>
        <p:spPr>
          <a:xfrm>
            <a:off x="7039859" y="3614349"/>
            <a:ext cx="290181" cy="91688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132" name="TextBox 131">
            <a:extLst>
              <a:ext uri="{FF2B5EF4-FFF2-40B4-BE49-F238E27FC236}">
                <a16:creationId xmlns:a16="http://schemas.microsoft.com/office/drawing/2014/main" id="{73C553E1-12B2-47D0-84B1-74E737467E2B}"/>
              </a:ext>
            </a:extLst>
          </p:cNvPr>
          <p:cNvSpPr txBox="1"/>
          <p:nvPr/>
        </p:nvSpPr>
        <p:spPr>
          <a:xfrm rot="10800000">
            <a:off x="1608109" y="2586513"/>
            <a:ext cx="1595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noFill/>
                <a:latin typeface="Arial" panose="020B0604020202020204" pitchFamily="34" charset="0"/>
                <a:cs typeface="Arial" panose="020B0604020202020204" pitchFamily="34" charset="0"/>
              </a:rPr>
              <a:t>Member 1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E2832D57-2D99-4800-858C-8494E787757F}"/>
              </a:ext>
            </a:extLst>
          </p:cNvPr>
          <p:cNvSpPr txBox="1"/>
          <p:nvPr/>
        </p:nvSpPr>
        <p:spPr>
          <a:xfrm rot="10800000">
            <a:off x="8471957" y="2635703"/>
            <a:ext cx="1595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noFill/>
                <a:latin typeface="Arial" panose="020B0604020202020204" pitchFamily="34" charset="0"/>
                <a:cs typeface="Arial" panose="020B0604020202020204" pitchFamily="34" charset="0"/>
              </a:rPr>
              <a:t>Member 3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6EDFAA88-92DF-4857-965E-74FE026C6836}"/>
              </a:ext>
            </a:extLst>
          </p:cNvPr>
          <p:cNvSpPr txBox="1"/>
          <p:nvPr/>
        </p:nvSpPr>
        <p:spPr>
          <a:xfrm rot="10800000">
            <a:off x="7177240" y="5288190"/>
            <a:ext cx="1595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noFill/>
                <a:latin typeface="Arial" panose="020B0604020202020204" pitchFamily="34" charset="0"/>
                <a:cs typeface="Arial" panose="020B0604020202020204" pitchFamily="34" charset="0"/>
              </a:rPr>
              <a:t>Member 5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26A06357-5B53-429A-8AAB-04B983BC6AE2}"/>
              </a:ext>
            </a:extLst>
          </p:cNvPr>
          <p:cNvSpPr txBox="1"/>
          <p:nvPr/>
        </p:nvSpPr>
        <p:spPr>
          <a:xfrm rot="10800000">
            <a:off x="3298207" y="5343723"/>
            <a:ext cx="1595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noFill/>
                <a:latin typeface="Arial" panose="020B0604020202020204" pitchFamily="34" charset="0"/>
                <a:cs typeface="Arial" panose="020B0604020202020204" pitchFamily="34" charset="0"/>
              </a:rPr>
              <a:t>Member 4</a:t>
            </a:r>
          </a:p>
        </p:txBody>
      </p:sp>
      <p:pic>
        <p:nvPicPr>
          <p:cNvPr id="136" name="Picture 135">
            <a:extLst>
              <a:ext uri="{FF2B5EF4-FFF2-40B4-BE49-F238E27FC236}">
                <a16:creationId xmlns:a16="http://schemas.microsoft.com/office/drawing/2014/main" id="{E00B830B-6C14-4EA7-A7A9-11CDA5E5A8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" t="-39110" r="94553" b="133012"/>
          <a:stretch/>
        </p:blipFill>
        <p:spPr>
          <a:xfrm>
            <a:off x="1387328" y="566115"/>
            <a:ext cx="312579" cy="300715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50" name="Google Shape;108;p5">
            <a:extLst>
              <a:ext uri="{FF2B5EF4-FFF2-40B4-BE49-F238E27FC236}">
                <a16:creationId xmlns:a16="http://schemas.microsoft.com/office/drawing/2014/main" id="{7C3EE3CD-77E3-469D-8583-ECDD8E42B0C4}"/>
              </a:ext>
            </a:extLst>
          </p:cNvPr>
          <p:cNvSpPr/>
          <p:nvPr/>
        </p:nvSpPr>
        <p:spPr>
          <a:xfrm>
            <a:off x="303978" y="129858"/>
            <a:ext cx="12697941" cy="6444360"/>
          </a:xfrm>
          <a:custGeom>
            <a:avLst/>
            <a:gdLst/>
            <a:ahLst/>
            <a:cxnLst/>
            <a:rect l="l" t="t" r="r" b="b"/>
            <a:pathLst>
              <a:path w="2761297" h="1893569" extrusionOk="0">
                <a:moveTo>
                  <a:pt x="164783" y="0"/>
                </a:moveTo>
                <a:lnTo>
                  <a:pt x="2596515" y="0"/>
                </a:lnTo>
                <a:cubicBezTo>
                  <a:pt x="2687003" y="0"/>
                  <a:pt x="2761298" y="74295"/>
                  <a:pt x="2761298" y="164782"/>
                </a:cubicBezTo>
                <a:lnTo>
                  <a:pt x="2761298" y="1728788"/>
                </a:lnTo>
                <a:cubicBezTo>
                  <a:pt x="2761298" y="1819275"/>
                  <a:pt x="2687003" y="1893570"/>
                  <a:pt x="2596515" y="1893570"/>
                </a:cubicBezTo>
                <a:lnTo>
                  <a:pt x="164783" y="1893570"/>
                </a:lnTo>
                <a:cubicBezTo>
                  <a:pt x="74295" y="1893570"/>
                  <a:pt x="0" y="1819275"/>
                  <a:pt x="0" y="1728788"/>
                </a:cubicBezTo>
                <a:lnTo>
                  <a:pt x="0" y="164782"/>
                </a:lnTo>
                <a:cubicBezTo>
                  <a:pt x="0" y="73343"/>
                  <a:pt x="73342" y="0"/>
                  <a:pt x="164783" y="0"/>
                </a:cubicBezTo>
                <a:close/>
              </a:path>
            </a:pathLst>
          </a:custGeom>
          <a:solidFill>
            <a:srgbClr val="FFFAF4"/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51" name="Google Shape;110;p5">
            <a:extLst>
              <a:ext uri="{FF2B5EF4-FFF2-40B4-BE49-F238E27FC236}">
                <a16:creationId xmlns:a16="http://schemas.microsoft.com/office/drawing/2014/main" id="{80DFFB0A-2400-4ED6-BA9D-815336D1D175}"/>
              </a:ext>
            </a:extLst>
          </p:cNvPr>
          <p:cNvGrpSpPr/>
          <p:nvPr/>
        </p:nvGrpSpPr>
        <p:grpSpPr>
          <a:xfrm rot="8540225">
            <a:off x="266695" y="-1269212"/>
            <a:ext cx="1043609" cy="3895103"/>
            <a:chOff x="8286350" y="2240498"/>
            <a:chExt cx="957493" cy="4380603"/>
          </a:xfrm>
        </p:grpSpPr>
        <p:sp>
          <p:nvSpPr>
            <p:cNvPr id="52" name="Google Shape;111;p5">
              <a:extLst>
                <a:ext uri="{FF2B5EF4-FFF2-40B4-BE49-F238E27FC236}">
                  <a16:creationId xmlns:a16="http://schemas.microsoft.com/office/drawing/2014/main" id="{27D4C94B-582A-47A0-AF64-8651CD59C51F}"/>
                </a:ext>
              </a:extLst>
            </p:cNvPr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53" name="Google Shape;112;p5">
              <a:extLst>
                <a:ext uri="{FF2B5EF4-FFF2-40B4-BE49-F238E27FC236}">
                  <a16:creationId xmlns:a16="http://schemas.microsoft.com/office/drawing/2014/main" id="{C6903766-4A88-4700-81CF-363E5703B6B5}"/>
                </a:ext>
              </a:extLst>
            </p:cNvPr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54" name="Google Shape;113;p5">
              <a:extLst>
                <a:ext uri="{FF2B5EF4-FFF2-40B4-BE49-F238E27FC236}">
                  <a16:creationId xmlns:a16="http://schemas.microsoft.com/office/drawing/2014/main" id="{B9D68E67-D298-45E7-9F4C-069811862588}"/>
                </a:ext>
              </a:extLst>
            </p:cNvPr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55" name="Google Shape;114;p5">
              <a:extLst>
                <a:ext uri="{FF2B5EF4-FFF2-40B4-BE49-F238E27FC236}">
                  <a16:creationId xmlns:a16="http://schemas.microsoft.com/office/drawing/2014/main" id="{48B12DC3-24D4-46F3-B9AF-6C87DEE63881}"/>
                </a:ext>
              </a:extLst>
            </p:cNvPr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56" name="Google Shape;115;p5">
              <a:extLst>
                <a:ext uri="{FF2B5EF4-FFF2-40B4-BE49-F238E27FC236}">
                  <a16:creationId xmlns:a16="http://schemas.microsoft.com/office/drawing/2014/main" id="{015A481E-56BF-46E6-9A2B-EF284007C767}"/>
                </a:ext>
              </a:extLst>
            </p:cNvPr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57" name="Google Shape;116;p5">
              <a:extLst>
                <a:ext uri="{FF2B5EF4-FFF2-40B4-BE49-F238E27FC236}">
                  <a16:creationId xmlns:a16="http://schemas.microsoft.com/office/drawing/2014/main" id="{C1B9BB61-2405-4287-AFAC-1C0C016F5A69}"/>
                </a:ext>
              </a:extLst>
            </p:cNvPr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58" name="Google Shape;117;p5">
              <a:extLst>
                <a:ext uri="{FF2B5EF4-FFF2-40B4-BE49-F238E27FC236}">
                  <a16:creationId xmlns:a16="http://schemas.microsoft.com/office/drawing/2014/main" id="{CD885DA2-28DD-47B7-BE06-D7C3045CE7A9}"/>
                </a:ext>
              </a:extLst>
            </p:cNvPr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59" name="Google Shape;118;p5">
              <a:extLst>
                <a:ext uri="{FF2B5EF4-FFF2-40B4-BE49-F238E27FC236}">
                  <a16:creationId xmlns:a16="http://schemas.microsoft.com/office/drawing/2014/main" id="{39536D62-7FD6-4274-A601-0D03206041C5}"/>
                </a:ext>
              </a:extLst>
            </p:cNvPr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60" name="Google Shape;119;p5">
            <a:extLst>
              <a:ext uri="{FF2B5EF4-FFF2-40B4-BE49-F238E27FC236}">
                <a16:creationId xmlns:a16="http://schemas.microsoft.com/office/drawing/2014/main" id="{7ED14576-4169-4A1D-808B-F0A221F455D8}"/>
              </a:ext>
            </a:extLst>
          </p:cNvPr>
          <p:cNvGrpSpPr/>
          <p:nvPr/>
        </p:nvGrpSpPr>
        <p:grpSpPr>
          <a:xfrm>
            <a:off x="11079979" y="2281967"/>
            <a:ext cx="1049755" cy="4380603"/>
            <a:chOff x="8286350" y="2240498"/>
            <a:chExt cx="957493" cy="4380603"/>
          </a:xfrm>
        </p:grpSpPr>
        <p:sp>
          <p:nvSpPr>
            <p:cNvPr id="61" name="Google Shape;120;p5">
              <a:extLst>
                <a:ext uri="{FF2B5EF4-FFF2-40B4-BE49-F238E27FC236}">
                  <a16:creationId xmlns:a16="http://schemas.microsoft.com/office/drawing/2014/main" id="{D709F5D6-80A9-4C13-87C7-46AE0D5F303B}"/>
                </a:ext>
              </a:extLst>
            </p:cNvPr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62" name="Google Shape;121;p5">
              <a:extLst>
                <a:ext uri="{FF2B5EF4-FFF2-40B4-BE49-F238E27FC236}">
                  <a16:creationId xmlns:a16="http://schemas.microsoft.com/office/drawing/2014/main" id="{68CC177F-3A7B-4396-B1DA-7BA1CBD3DB13}"/>
                </a:ext>
              </a:extLst>
            </p:cNvPr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63" name="Google Shape;122;p5">
              <a:extLst>
                <a:ext uri="{FF2B5EF4-FFF2-40B4-BE49-F238E27FC236}">
                  <a16:creationId xmlns:a16="http://schemas.microsoft.com/office/drawing/2014/main" id="{DAD713D0-B94C-4176-BEEB-BF9E0A39B675}"/>
                </a:ext>
              </a:extLst>
            </p:cNvPr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64" name="Google Shape;123;p5">
              <a:extLst>
                <a:ext uri="{FF2B5EF4-FFF2-40B4-BE49-F238E27FC236}">
                  <a16:creationId xmlns:a16="http://schemas.microsoft.com/office/drawing/2014/main" id="{B4391563-41DF-433C-BB70-0AA26D361D1C}"/>
                </a:ext>
              </a:extLst>
            </p:cNvPr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65" name="Google Shape;124;p5">
              <a:extLst>
                <a:ext uri="{FF2B5EF4-FFF2-40B4-BE49-F238E27FC236}">
                  <a16:creationId xmlns:a16="http://schemas.microsoft.com/office/drawing/2014/main" id="{12C190DC-6F06-4E52-BC84-A0FB67F81001}"/>
                </a:ext>
              </a:extLst>
            </p:cNvPr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66" name="Google Shape;125;p5">
              <a:extLst>
                <a:ext uri="{FF2B5EF4-FFF2-40B4-BE49-F238E27FC236}">
                  <a16:creationId xmlns:a16="http://schemas.microsoft.com/office/drawing/2014/main" id="{5636555A-641C-42A2-9B3D-C62F733D5314}"/>
                </a:ext>
              </a:extLst>
            </p:cNvPr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67" name="Google Shape;126;p5">
              <a:extLst>
                <a:ext uri="{FF2B5EF4-FFF2-40B4-BE49-F238E27FC236}">
                  <a16:creationId xmlns:a16="http://schemas.microsoft.com/office/drawing/2014/main" id="{D41DCFE5-B7BD-4E0D-85C3-670A6B4D7536}"/>
                </a:ext>
              </a:extLst>
            </p:cNvPr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68" name="Google Shape;127;p5">
              <a:extLst>
                <a:ext uri="{FF2B5EF4-FFF2-40B4-BE49-F238E27FC236}">
                  <a16:creationId xmlns:a16="http://schemas.microsoft.com/office/drawing/2014/main" id="{A845464F-EC8F-4CBC-96E9-453A73C3AE7E}"/>
                </a:ext>
              </a:extLst>
            </p:cNvPr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sp>
        <p:nvSpPr>
          <p:cNvPr id="69" name="Rectangle 139">
            <a:extLst>
              <a:ext uri="{FF2B5EF4-FFF2-40B4-BE49-F238E27FC236}">
                <a16:creationId xmlns:a16="http://schemas.microsoft.com/office/drawing/2014/main" id="{D9B9373A-FFE3-4992-8751-B4FE8A7E99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799" y="457200"/>
            <a:ext cx="1002509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600" b="1">
              <a:solidFill>
                <a:schemeClr val="bg1"/>
              </a:solidFill>
            </a:endParaRPr>
          </a:p>
        </p:txBody>
      </p:sp>
      <p:grpSp>
        <p:nvGrpSpPr>
          <p:cNvPr id="70" name="Group 28">
            <a:extLst>
              <a:ext uri="{FF2B5EF4-FFF2-40B4-BE49-F238E27FC236}">
                <a16:creationId xmlns:a16="http://schemas.microsoft.com/office/drawing/2014/main" id="{3CC605C2-6DED-404E-B603-9D4F63F0971A}"/>
              </a:ext>
            </a:extLst>
          </p:cNvPr>
          <p:cNvGrpSpPr>
            <a:grpSpLocks/>
          </p:cNvGrpSpPr>
          <p:nvPr/>
        </p:nvGrpSpPr>
        <p:grpSpPr bwMode="auto">
          <a:xfrm>
            <a:off x="1399125" y="84"/>
            <a:ext cx="10335673" cy="1089025"/>
            <a:chOff x="122" y="883"/>
            <a:chExt cx="5151" cy="686"/>
          </a:xfrm>
        </p:grpSpPr>
        <p:sp>
          <p:nvSpPr>
            <p:cNvPr id="71" name="Text Box 23">
              <a:extLst>
                <a:ext uri="{FF2B5EF4-FFF2-40B4-BE49-F238E27FC236}">
                  <a16:creationId xmlns:a16="http://schemas.microsoft.com/office/drawing/2014/main" id="{E7875491-F89C-4B1D-AEA6-E839A36DA5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2" y="968"/>
              <a:ext cx="5151" cy="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 dirty="0" err="1">
                  <a:solidFill>
                    <a:srgbClr val="990000"/>
                  </a:solidFill>
                </a:rPr>
                <a:t>Bài</a:t>
              </a:r>
              <a:r>
                <a:rPr lang="en-US" altLang="en-US" sz="2800" b="1" dirty="0">
                  <a:solidFill>
                    <a:srgbClr val="990000"/>
                  </a:solidFill>
                </a:rPr>
                <a:t> </a:t>
              </a:r>
              <a:r>
                <a:rPr lang="en-US" altLang="en-US" sz="2800" b="1" dirty="0" err="1">
                  <a:solidFill>
                    <a:srgbClr val="990000"/>
                  </a:solidFill>
                </a:rPr>
                <a:t>toán</a:t>
              </a:r>
              <a:r>
                <a:rPr lang="en-US" altLang="en-US" sz="2800" b="1" dirty="0">
                  <a:solidFill>
                    <a:srgbClr val="990000"/>
                  </a:solidFill>
                </a:rPr>
                <a:t>: </a:t>
              </a:r>
              <a:r>
                <a:rPr lang="en-US" altLang="en-US" sz="2800" b="1" dirty="0" err="1">
                  <a:solidFill>
                    <a:srgbClr val="110365"/>
                  </a:solidFill>
                </a:rPr>
                <a:t>Một</a:t>
              </a:r>
              <a:r>
                <a:rPr lang="en-US" altLang="en-US" sz="2800" b="1" dirty="0">
                  <a:solidFill>
                    <a:srgbClr val="110365"/>
                  </a:solidFill>
                </a:rPr>
                <a:t> </a:t>
              </a:r>
              <a:r>
                <a:rPr lang="en-US" altLang="en-US" sz="2800" b="1" dirty="0" err="1">
                  <a:solidFill>
                    <a:srgbClr val="110365"/>
                  </a:solidFill>
                </a:rPr>
                <a:t>rổ</a:t>
              </a:r>
              <a:r>
                <a:rPr lang="en-US" altLang="en-US" sz="2800" b="1" dirty="0">
                  <a:solidFill>
                    <a:srgbClr val="110365"/>
                  </a:solidFill>
                </a:rPr>
                <a:t> cam </a:t>
              </a:r>
              <a:r>
                <a:rPr lang="en-US" altLang="en-US" sz="2800" b="1" dirty="0" err="1">
                  <a:solidFill>
                    <a:srgbClr val="110365"/>
                  </a:solidFill>
                </a:rPr>
                <a:t>có</a:t>
              </a:r>
              <a:r>
                <a:rPr lang="en-US" altLang="en-US" sz="2800" b="1" dirty="0">
                  <a:solidFill>
                    <a:srgbClr val="110365"/>
                  </a:solidFill>
                </a:rPr>
                <a:t> 15 </a:t>
              </a:r>
              <a:r>
                <a:rPr lang="en-US" altLang="en-US" sz="2800" b="1" dirty="0" err="1">
                  <a:solidFill>
                    <a:srgbClr val="110365"/>
                  </a:solidFill>
                </a:rPr>
                <a:t>quả</a:t>
              </a:r>
              <a:r>
                <a:rPr lang="en-US" altLang="en-US" sz="2800" b="1" dirty="0">
                  <a:solidFill>
                    <a:srgbClr val="110365"/>
                  </a:solidFill>
                </a:rPr>
                <a:t>. </a:t>
              </a:r>
              <a:r>
                <a:rPr lang="en-US" altLang="en-US" sz="2800" b="1" dirty="0" err="1">
                  <a:solidFill>
                    <a:srgbClr val="110365"/>
                  </a:solidFill>
                </a:rPr>
                <a:t>Hỏi</a:t>
              </a:r>
              <a:r>
                <a:rPr lang="en-US" altLang="en-US" sz="2800" b="1" dirty="0">
                  <a:solidFill>
                    <a:srgbClr val="110365"/>
                  </a:solidFill>
                </a:rPr>
                <a:t>      </a:t>
              </a:r>
              <a:r>
                <a:rPr lang="en-US" altLang="en-US" sz="2800" b="1" dirty="0" err="1">
                  <a:solidFill>
                    <a:srgbClr val="110365"/>
                  </a:solidFill>
                </a:rPr>
                <a:t>số</a:t>
              </a:r>
              <a:r>
                <a:rPr lang="en-US" altLang="en-US" sz="2800" b="1" dirty="0">
                  <a:solidFill>
                    <a:srgbClr val="110365"/>
                  </a:solidFill>
                </a:rPr>
                <a:t> cam </a:t>
              </a:r>
              <a:r>
                <a:rPr lang="en-US" altLang="en-US" sz="2800" b="1" dirty="0" err="1">
                  <a:solidFill>
                    <a:srgbClr val="110365"/>
                  </a:solidFill>
                </a:rPr>
                <a:t>trong</a:t>
              </a:r>
              <a:r>
                <a:rPr lang="en-US" altLang="en-US" sz="2800" b="1" dirty="0">
                  <a:solidFill>
                    <a:srgbClr val="110365"/>
                  </a:solidFill>
                </a:rPr>
                <a:t> </a:t>
              </a:r>
              <a:r>
                <a:rPr lang="en-US" altLang="en-US" sz="2800" b="1" dirty="0" err="1">
                  <a:solidFill>
                    <a:srgbClr val="110365"/>
                  </a:solidFill>
                </a:rPr>
                <a:t>rổ</a:t>
              </a:r>
              <a:r>
                <a:rPr lang="en-US" altLang="en-US" sz="2800" b="1" dirty="0">
                  <a:solidFill>
                    <a:srgbClr val="110365"/>
                  </a:solidFill>
                </a:rPr>
                <a:t> </a:t>
              </a:r>
              <a:r>
                <a:rPr lang="en-US" altLang="en-US" sz="2800" b="1" dirty="0" err="1">
                  <a:solidFill>
                    <a:srgbClr val="110365"/>
                  </a:solidFill>
                </a:rPr>
                <a:t>là</a:t>
              </a:r>
              <a:endParaRPr lang="en-US" altLang="en-US" sz="2800" b="1" dirty="0">
                <a:solidFill>
                  <a:srgbClr val="110365"/>
                </a:solidFill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 dirty="0" err="1">
                  <a:solidFill>
                    <a:srgbClr val="110365"/>
                  </a:solidFill>
                </a:rPr>
                <a:t>bao</a:t>
              </a:r>
              <a:r>
                <a:rPr lang="en-US" altLang="en-US" sz="2800" b="1" dirty="0">
                  <a:solidFill>
                    <a:srgbClr val="110365"/>
                  </a:solidFill>
                </a:rPr>
                <a:t> </a:t>
              </a:r>
              <a:r>
                <a:rPr lang="en-US" altLang="en-US" sz="2800" b="1" dirty="0" err="1">
                  <a:solidFill>
                    <a:srgbClr val="110365"/>
                  </a:solidFill>
                </a:rPr>
                <a:t>nhiêu</a:t>
              </a:r>
              <a:r>
                <a:rPr lang="en-US" altLang="en-US" sz="2800" b="1" dirty="0">
                  <a:solidFill>
                    <a:srgbClr val="110365"/>
                  </a:solidFill>
                </a:rPr>
                <a:t> </a:t>
              </a:r>
              <a:r>
                <a:rPr lang="en-US" altLang="en-US" sz="2800" b="1" dirty="0" err="1">
                  <a:solidFill>
                    <a:srgbClr val="110365"/>
                  </a:solidFill>
                </a:rPr>
                <a:t>quả</a:t>
              </a:r>
              <a:r>
                <a:rPr lang="en-US" altLang="en-US" sz="2800" b="1" dirty="0">
                  <a:solidFill>
                    <a:srgbClr val="110365"/>
                  </a:solidFill>
                </a:rPr>
                <a:t>?</a:t>
              </a:r>
            </a:p>
          </p:txBody>
        </p:sp>
        <p:grpSp>
          <p:nvGrpSpPr>
            <p:cNvPr id="72" name="Group 24">
              <a:extLst>
                <a:ext uri="{FF2B5EF4-FFF2-40B4-BE49-F238E27FC236}">
                  <a16:creationId xmlns:a16="http://schemas.microsoft.com/office/drawing/2014/main" id="{57A6B6F7-633D-4351-8CD8-55ABF7CE83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31" y="883"/>
              <a:ext cx="245" cy="574"/>
              <a:chOff x="1359" y="2050"/>
              <a:chExt cx="245" cy="574"/>
            </a:xfrm>
          </p:grpSpPr>
          <p:sp>
            <p:nvSpPr>
              <p:cNvPr id="73" name="Text Box 25">
                <a:extLst>
                  <a:ext uri="{FF2B5EF4-FFF2-40B4-BE49-F238E27FC236}">
                    <a16:creationId xmlns:a16="http://schemas.microsoft.com/office/drawing/2014/main" id="{25CF0216-3578-47A8-98C7-8110778CA55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59" y="2050"/>
                <a:ext cx="192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800" b="1" dirty="0">
                    <a:solidFill>
                      <a:srgbClr val="110365"/>
                    </a:solidFill>
                  </a:rPr>
                  <a:t>2</a:t>
                </a:r>
              </a:p>
            </p:txBody>
          </p:sp>
          <p:sp>
            <p:nvSpPr>
              <p:cNvPr id="74" name="Text Box 26">
                <a:extLst>
                  <a:ext uri="{FF2B5EF4-FFF2-40B4-BE49-F238E27FC236}">
                    <a16:creationId xmlns:a16="http://schemas.microsoft.com/office/drawing/2014/main" id="{88F3AD13-F442-4088-AE3E-2B559C6DE36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64" y="2297"/>
                <a:ext cx="240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800" b="1" dirty="0">
                    <a:solidFill>
                      <a:srgbClr val="110365"/>
                    </a:solidFill>
                  </a:rPr>
                  <a:t>3</a:t>
                </a:r>
              </a:p>
            </p:txBody>
          </p:sp>
          <p:sp>
            <p:nvSpPr>
              <p:cNvPr id="75" name="Line 27">
                <a:extLst>
                  <a:ext uri="{FF2B5EF4-FFF2-40B4-BE49-F238E27FC236}">
                    <a16:creationId xmlns:a16="http://schemas.microsoft.com/office/drawing/2014/main" id="{94E0EDAD-B19C-40FC-A5F8-DA85742EF3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64" y="2338"/>
                <a:ext cx="144" cy="0"/>
              </a:xfrm>
              <a:prstGeom prst="line">
                <a:avLst/>
              </a:prstGeom>
              <a:noFill/>
              <a:ln w="12700">
                <a:solidFill>
                  <a:srgbClr val="11036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76" name="Group 29">
            <a:extLst>
              <a:ext uri="{FF2B5EF4-FFF2-40B4-BE49-F238E27FC236}">
                <a16:creationId xmlns:a16="http://schemas.microsoft.com/office/drawing/2014/main" id="{167DC655-69FB-47E2-ABDF-B3E045BF93F5}"/>
              </a:ext>
            </a:extLst>
          </p:cNvPr>
          <p:cNvGrpSpPr>
            <a:grpSpLocks/>
          </p:cNvGrpSpPr>
          <p:nvPr/>
        </p:nvGrpSpPr>
        <p:grpSpPr bwMode="auto">
          <a:xfrm>
            <a:off x="2576524" y="1271725"/>
            <a:ext cx="5667386" cy="1913420"/>
            <a:chOff x="1247" y="1795"/>
            <a:chExt cx="3072" cy="1359"/>
          </a:xfrm>
        </p:grpSpPr>
        <p:sp>
          <p:nvSpPr>
            <p:cNvPr id="77" name="AutoShape 30">
              <a:extLst>
                <a:ext uri="{FF2B5EF4-FFF2-40B4-BE49-F238E27FC236}">
                  <a16:creationId xmlns:a16="http://schemas.microsoft.com/office/drawing/2014/main" id="{2D8345B4-8D9A-4CD3-A15A-934360E83D7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47" y="1795"/>
              <a:ext cx="3072" cy="1359"/>
            </a:xfrm>
            <a:prstGeom prst="roundRect">
              <a:avLst>
                <a:gd name="adj" fmla="val 10889"/>
              </a:avLst>
            </a:prstGeom>
            <a:solidFill>
              <a:schemeClr val="bg1"/>
            </a:solidFill>
            <a:ln w="38100">
              <a:solidFill>
                <a:srgbClr val="3366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        </a:t>
              </a:r>
            </a:p>
            <a:p>
              <a:pPr eaLnBrk="1" hangingPunct="1">
                <a:defRPr/>
              </a:pP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         </a:t>
              </a:r>
            </a:p>
            <a:p>
              <a:pPr eaLnBrk="1" hangingPunct="1">
                <a:defRPr/>
              </a:pP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eaLnBrk="1" hangingPunct="1">
                <a:defRPr/>
              </a:pP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           </a:t>
              </a:r>
            </a:p>
          </p:txBody>
        </p:sp>
        <p:pic>
          <p:nvPicPr>
            <p:cNvPr id="78" name="Picture 31" descr="0029">
              <a:extLst>
                <a:ext uri="{FF2B5EF4-FFF2-40B4-BE49-F238E27FC236}">
                  <a16:creationId xmlns:a16="http://schemas.microsoft.com/office/drawing/2014/main" id="{56C75111-6454-41C6-BCA7-47445B255A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0" t="26666" r="6667" b="25333"/>
            <a:stretch>
              <a:fillRect/>
            </a:stretch>
          </p:blipFill>
          <p:spPr bwMode="auto">
            <a:xfrm>
              <a:off x="1497" y="2646"/>
              <a:ext cx="480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" name="Picture 32" descr="0029">
              <a:extLst>
                <a:ext uri="{FF2B5EF4-FFF2-40B4-BE49-F238E27FC236}">
                  <a16:creationId xmlns:a16="http://schemas.microsoft.com/office/drawing/2014/main" id="{7EBEB94F-887C-4F03-85A7-6964028D53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0" t="26666" r="6667" b="25333"/>
            <a:stretch>
              <a:fillRect/>
            </a:stretch>
          </p:blipFill>
          <p:spPr bwMode="auto">
            <a:xfrm>
              <a:off x="1490" y="2266"/>
              <a:ext cx="480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0" name="Picture 33" descr="0029">
              <a:extLst>
                <a:ext uri="{FF2B5EF4-FFF2-40B4-BE49-F238E27FC236}">
                  <a16:creationId xmlns:a16="http://schemas.microsoft.com/office/drawing/2014/main" id="{AD4ABBD5-EEB3-40FB-AC7C-9E6D887527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0" t="26666" r="6667" b="25333"/>
            <a:stretch>
              <a:fillRect/>
            </a:stretch>
          </p:blipFill>
          <p:spPr bwMode="auto">
            <a:xfrm>
              <a:off x="1970" y="1872"/>
              <a:ext cx="480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" name="Picture 34" descr="0029">
              <a:extLst>
                <a:ext uri="{FF2B5EF4-FFF2-40B4-BE49-F238E27FC236}">
                  <a16:creationId xmlns:a16="http://schemas.microsoft.com/office/drawing/2014/main" id="{6ECB7552-0638-42E0-B653-240BC7A1F4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0" t="26666" r="6667" b="25333"/>
            <a:stretch>
              <a:fillRect/>
            </a:stretch>
          </p:blipFill>
          <p:spPr bwMode="auto">
            <a:xfrm>
              <a:off x="2452" y="1872"/>
              <a:ext cx="480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" name="Picture 35" descr="0029">
              <a:extLst>
                <a:ext uri="{FF2B5EF4-FFF2-40B4-BE49-F238E27FC236}">
                  <a16:creationId xmlns:a16="http://schemas.microsoft.com/office/drawing/2014/main" id="{6FFB2112-6D2D-4C8E-A118-DBA3C510E9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0" t="26666" r="6667" b="25333"/>
            <a:stretch>
              <a:fillRect/>
            </a:stretch>
          </p:blipFill>
          <p:spPr bwMode="auto">
            <a:xfrm>
              <a:off x="2936" y="1872"/>
              <a:ext cx="480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3" name="Picture 36" descr="0029">
              <a:extLst>
                <a:ext uri="{FF2B5EF4-FFF2-40B4-BE49-F238E27FC236}">
                  <a16:creationId xmlns:a16="http://schemas.microsoft.com/office/drawing/2014/main" id="{DE814D78-E301-4229-A5CA-EFF402EC4F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0" t="26666" r="6667" b="25333"/>
            <a:stretch>
              <a:fillRect/>
            </a:stretch>
          </p:blipFill>
          <p:spPr bwMode="auto">
            <a:xfrm>
              <a:off x="3423" y="1862"/>
              <a:ext cx="480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" name="Picture 37" descr="0029">
              <a:extLst>
                <a:ext uri="{FF2B5EF4-FFF2-40B4-BE49-F238E27FC236}">
                  <a16:creationId xmlns:a16="http://schemas.microsoft.com/office/drawing/2014/main" id="{BF038F3A-B92B-48BA-BCC2-08F16DD809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0" t="26666" r="6667" b="25333"/>
            <a:stretch>
              <a:fillRect/>
            </a:stretch>
          </p:blipFill>
          <p:spPr bwMode="auto">
            <a:xfrm>
              <a:off x="3427" y="2240"/>
              <a:ext cx="480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" name="Picture 38" descr="0029">
              <a:extLst>
                <a:ext uri="{FF2B5EF4-FFF2-40B4-BE49-F238E27FC236}">
                  <a16:creationId xmlns:a16="http://schemas.microsoft.com/office/drawing/2014/main" id="{B1766DF1-B094-4213-94C5-5A04251EBF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0" t="26666" r="6667" b="25333"/>
            <a:stretch>
              <a:fillRect/>
            </a:stretch>
          </p:blipFill>
          <p:spPr bwMode="auto">
            <a:xfrm>
              <a:off x="1980" y="2646"/>
              <a:ext cx="480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6" name="Picture 39" descr="0029">
              <a:extLst>
                <a:ext uri="{FF2B5EF4-FFF2-40B4-BE49-F238E27FC236}">
                  <a16:creationId xmlns:a16="http://schemas.microsoft.com/office/drawing/2014/main" id="{A5AF3B1D-6A16-465D-B4E7-2A1C322FEE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0" t="26666" r="6667" b="25333"/>
            <a:stretch>
              <a:fillRect/>
            </a:stretch>
          </p:blipFill>
          <p:spPr bwMode="auto">
            <a:xfrm>
              <a:off x="2444" y="2647"/>
              <a:ext cx="480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" name="Picture 40" descr="0029">
              <a:extLst>
                <a:ext uri="{FF2B5EF4-FFF2-40B4-BE49-F238E27FC236}">
                  <a16:creationId xmlns:a16="http://schemas.microsoft.com/office/drawing/2014/main" id="{B40E7D37-7A63-48DF-9749-AE5B99DAB6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0" t="26666" r="6667" b="25333"/>
            <a:stretch>
              <a:fillRect/>
            </a:stretch>
          </p:blipFill>
          <p:spPr bwMode="auto">
            <a:xfrm>
              <a:off x="2936" y="2235"/>
              <a:ext cx="480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" name="Picture 41" descr="0029">
              <a:extLst>
                <a:ext uri="{FF2B5EF4-FFF2-40B4-BE49-F238E27FC236}">
                  <a16:creationId xmlns:a16="http://schemas.microsoft.com/office/drawing/2014/main" id="{87071B58-8131-442B-AE04-8435CA4719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0" t="26666" r="6667" b="25333"/>
            <a:stretch>
              <a:fillRect/>
            </a:stretch>
          </p:blipFill>
          <p:spPr bwMode="auto">
            <a:xfrm>
              <a:off x="2934" y="2656"/>
              <a:ext cx="480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" name="Picture 42" descr="0029">
              <a:extLst>
                <a:ext uri="{FF2B5EF4-FFF2-40B4-BE49-F238E27FC236}">
                  <a16:creationId xmlns:a16="http://schemas.microsoft.com/office/drawing/2014/main" id="{0D2BA34C-F893-4C85-9EF1-624FCA54CA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0" t="26666" r="6667" b="25333"/>
            <a:stretch>
              <a:fillRect/>
            </a:stretch>
          </p:blipFill>
          <p:spPr bwMode="auto">
            <a:xfrm>
              <a:off x="3442" y="2647"/>
              <a:ext cx="480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1" name="Line 44">
            <a:extLst>
              <a:ext uri="{FF2B5EF4-FFF2-40B4-BE49-F238E27FC236}">
                <a16:creationId xmlns:a16="http://schemas.microsoft.com/office/drawing/2014/main" id="{5B3903DF-42A2-43A0-9BF3-DDBB995B681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714767" y="2467992"/>
            <a:ext cx="5389923" cy="49478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AutoShape 45">
            <a:extLst>
              <a:ext uri="{FF2B5EF4-FFF2-40B4-BE49-F238E27FC236}">
                <a16:creationId xmlns:a16="http://schemas.microsoft.com/office/drawing/2014/main" id="{661BAEBE-CF50-4F50-823F-0A1E25B2546C}"/>
              </a:ext>
            </a:extLst>
          </p:cNvPr>
          <p:cNvSpPr>
            <a:spLocks/>
          </p:cNvSpPr>
          <p:nvPr/>
        </p:nvSpPr>
        <p:spPr bwMode="auto">
          <a:xfrm rot="16200000">
            <a:off x="5199800" y="758329"/>
            <a:ext cx="323850" cy="5346718"/>
          </a:xfrm>
          <a:prstGeom prst="leftBrace">
            <a:avLst>
              <a:gd name="adj1" fmla="val 125490"/>
              <a:gd name="adj2" fmla="val 50000"/>
            </a:avLst>
          </a:prstGeom>
          <a:noFill/>
          <a:ln w="38100">
            <a:solidFill>
              <a:srgbClr val="FF0066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 b="1"/>
          </a:p>
        </p:txBody>
      </p:sp>
      <p:sp>
        <p:nvSpPr>
          <p:cNvPr id="93" name="Text Box 47">
            <a:extLst>
              <a:ext uri="{FF2B5EF4-FFF2-40B4-BE49-F238E27FC236}">
                <a16:creationId xmlns:a16="http://schemas.microsoft.com/office/drawing/2014/main" id="{B2D1CBFF-5726-4B33-982F-80AF32F74F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8916" y="3581827"/>
            <a:ext cx="14202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110365"/>
                </a:solidFill>
              </a:rPr>
              <a:t>15 </a:t>
            </a:r>
            <a:r>
              <a:rPr lang="en-US" altLang="en-US" sz="2800" b="1" dirty="0" err="1">
                <a:solidFill>
                  <a:srgbClr val="110365"/>
                </a:solidFill>
              </a:rPr>
              <a:t>quả</a:t>
            </a:r>
            <a:endParaRPr lang="en-US" altLang="en-US" sz="2800" b="1" dirty="0">
              <a:solidFill>
                <a:srgbClr val="110365"/>
              </a:solidFill>
            </a:endParaRPr>
          </a:p>
        </p:txBody>
      </p:sp>
      <p:grpSp>
        <p:nvGrpSpPr>
          <p:cNvPr id="94" name="Group 57">
            <a:extLst>
              <a:ext uri="{FF2B5EF4-FFF2-40B4-BE49-F238E27FC236}">
                <a16:creationId xmlns:a16="http://schemas.microsoft.com/office/drawing/2014/main" id="{79F81640-B5C5-41F0-BC74-9668F0223F88}"/>
              </a:ext>
            </a:extLst>
          </p:cNvPr>
          <p:cNvGrpSpPr>
            <a:grpSpLocks/>
          </p:cNvGrpSpPr>
          <p:nvPr/>
        </p:nvGrpSpPr>
        <p:grpSpPr bwMode="auto">
          <a:xfrm>
            <a:off x="615594" y="3865784"/>
            <a:ext cx="4645599" cy="1130301"/>
            <a:chOff x="192" y="3114"/>
            <a:chExt cx="2448" cy="712"/>
          </a:xfrm>
        </p:grpSpPr>
        <p:sp>
          <p:nvSpPr>
            <p:cNvPr id="95" name="Text Box 48">
              <a:extLst>
                <a:ext uri="{FF2B5EF4-FFF2-40B4-BE49-F238E27FC236}">
                  <a16:creationId xmlns:a16="http://schemas.microsoft.com/office/drawing/2014/main" id="{CC098665-D017-4BF0-B0CB-2054ED8B37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" y="3225"/>
              <a:ext cx="2448" cy="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990000"/>
                  </a:solidFill>
                </a:rPr>
                <a:t>  </a:t>
              </a:r>
              <a:r>
                <a:rPr lang="en-US" altLang="en-US" sz="2800" b="1" dirty="0">
                  <a:solidFill>
                    <a:srgbClr val="110365"/>
                  </a:solidFill>
                </a:rPr>
                <a:t>a)     </a:t>
              </a:r>
              <a:r>
                <a:rPr lang="en-US" altLang="en-US" sz="2800" b="1" dirty="0" err="1">
                  <a:solidFill>
                    <a:srgbClr val="110365"/>
                  </a:solidFill>
                </a:rPr>
                <a:t>số</a:t>
              </a:r>
              <a:r>
                <a:rPr lang="en-US" altLang="en-US" sz="2800" b="1" dirty="0">
                  <a:solidFill>
                    <a:srgbClr val="110365"/>
                  </a:solidFill>
                </a:rPr>
                <a:t> cam </a:t>
              </a:r>
              <a:r>
                <a:rPr lang="en-US" altLang="en-US" sz="2800" b="1" dirty="0" err="1">
                  <a:solidFill>
                    <a:srgbClr val="110365"/>
                  </a:solidFill>
                </a:rPr>
                <a:t>trong</a:t>
              </a:r>
              <a:r>
                <a:rPr lang="en-US" altLang="en-US" sz="2800" b="1" dirty="0">
                  <a:solidFill>
                    <a:srgbClr val="110365"/>
                  </a:solidFill>
                </a:rPr>
                <a:t> </a:t>
              </a:r>
              <a:r>
                <a:rPr lang="en-US" altLang="en-US" sz="2800" b="1" dirty="0" err="1">
                  <a:solidFill>
                    <a:srgbClr val="110365"/>
                  </a:solidFill>
                </a:rPr>
                <a:t>rổ</a:t>
              </a:r>
              <a:r>
                <a:rPr lang="en-US" altLang="en-US" sz="2800" b="1" dirty="0">
                  <a:solidFill>
                    <a:srgbClr val="110365"/>
                  </a:solidFill>
                </a:rPr>
                <a:t> </a:t>
              </a:r>
              <a:r>
                <a:rPr lang="en-US" altLang="en-US" sz="2800" b="1" dirty="0" err="1">
                  <a:solidFill>
                    <a:srgbClr val="110365"/>
                  </a:solidFill>
                </a:rPr>
                <a:t>là</a:t>
              </a:r>
              <a:r>
                <a:rPr lang="en-US" altLang="en-US" sz="2800" b="1" dirty="0">
                  <a:solidFill>
                    <a:srgbClr val="110365"/>
                  </a:solidFill>
                </a:rPr>
                <a:t>:</a:t>
              </a:r>
              <a:r>
                <a:rPr lang="en-US" altLang="en-US" sz="2800" b="1" dirty="0">
                  <a:solidFill>
                    <a:srgbClr val="990000"/>
                  </a:solidFill>
                </a:rPr>
                <a:t>   </a:t>
              </a:r>
            </a:p>
          </p:txBody>
        </p:sp>
        <p:grpSp>
          <p:nvGrpSpPr>
            <p:cNvPr id="96" name="Group 49">
              <a:extLst>
                <a:ext uri="{FF2B5EF4-FFF2-40B4-BE49-F238E27FC236}">
                  <a16:creationId xmlns:a16="http://schemas.microsoft.com/office/drawing/2014/main" id="{D8934F56-C0E9-4BC9-98EE-351C299044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5" y="3114"/>
              <a:ext cx="243" cy="555"/>
              <a:chOff x="1776" y="2160"/>
              <a:chExt cx="243" cy="555"/>
            </a:xfrm>
          </p:grpSpPr>
          <p:sp>
            <p:nvSpPr>
              <p:cNvPr id="97" name="Text Box 50">
                <a:extLst>
                  <a:ext uri="{FF2B5EF4-FFF2-40B4-BE49-F238E27FC236}">
                    <a16:creationId xmlns:a16="http://schemas.microsoft.com/office/drawing/2014/main" id="{10103EA0-5E56-414F-96A5-9E5D06BFD2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6" y="2160"/>
                <a:ext cx="192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800" b="1">
                    <a:solidFill>
                      <a:srgbClr val="110365"/>
                    </a:solidFill>
                  </a:rPr>
                  <a:t>1</a:t>
                </a:r>
              </a:p>
            </p:txBody>
          </p:sp>
          <p:sp>
            <p:nvSpPr>
              <p:cNvPr id="98" name="Text Box 51">
                <a:extLst>
                  <a:ext uri="{FF2B5EF4-FFF2-40B4-BE49-F238E27FC236}">
                    <a16:creationId xmlns:a16="http://schemas.microsoft.com/office/drawing/2014/main" id="{AE05BCF6-73AB-4E4D-BAD8-F4F1F6C4E17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9" y="2388"/>
                <a:ext cx="240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800" b="1">
                    <a:solidFill>
                      <a:srgbClr val="110365"/>
                    </a:solidFill>
                  </a:rPr>
                  <a:t>3</a:t>
                </a:r>
              </a:p>
            </p:txBody>
          </p:sp>
          <p:sp>
            <p:nvSpPr>
              <p:cNvPr id="99" name="Line 52">
                <a:extLst>
                  <a:ext uri="{FF2B5EF4-FFF2-40B4-BE49-F238E27FC236}">
                    <a16:creationId xmlns:a16="http://schemas.microsoft.com/office/drawing/2014/main" id="{B9C58E30-2A76-42BE-9A53-5246E9012A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24" y="2448"/>
                <a:ext cx="144" cy="0"/>
              </a:xfrm>
              <a:prstGeom prst="line">
                <a:avLst/>
              </a:prstGeom>
              <a:noFill/>
              <a:ln w="12700">
                <a:solidFill>
                  <a:srgbClr val="11036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00" name="Text Box 53">
            <a:extLst>
              <a:ext uri="{FF2B5EF4-FFF2-40B4-BE49-F238E27FC236}">
                <a16:creationId xmlns:a16="http://schemas.microsoft.com/office/drawing/2014/main" id="{30BA7B79-95F2-4252-AF4C-0EB9BD07E4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0421" y="4063426"/>
            <a:ext cx="29239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</a:rPr>
              <a:t>15 : 3 = 5 (</a:t>
            </a:r>
            <a:r>
              <a:rPr lang="en-US" altLang="en-US" sz="2800" b="1" dirty="0" err="1">
                <a:solidFill>
                  <a:srgbClr val="FF0000"/>
                </a:solidFill>
              </a:rPr>
              <a:t>quả</a:t>
            </a:r>
            <a:r>
              <a:rPr lang="en-US" altLang="en-US" sz="2800" b="1" dirty="0">
                <a:solidFill>
                  <a:srgbClr val="FF0000"/>
                </a:solidFill>
              </a:rPr>
              <a:t>)   </a:t>
            </a:r>
          </a:p>
        </p:txBody>
      </p:sp>
      <p:sp>
        <p:nvSpPr>
          <p:cNvPr id="101" name="AutoShape 54">
            <a:extLst>
              <a:ext uri="{FF2B5EF4-FFF2-40B4-BE49-F238E27FC236}">
                <a16:creationId xmlns:a16="http://schemas.microsoft.com/office/drawing/2014/main" id="{253D2C3E-2BF4-4D10-81ED-49F554775183}"/>
              </a:ext>
            </a:extLst>
          </p:cNvPr>
          <p:cNvSpPr>
            <a:spLocks/>
          </p:cNvSpPr>
          <p:nvPr/>
        </p:nvSpPr>
        <p:spPr bwMode="auto">
          <a:xfrm rot="10800000">
            <a:off x="8448688" y="1218884"/>
            <a:ext cx="304800" cy="1297627"/>
          </a:xfrm>
          <a:prstGeom prst="leftBrace">
            <a:avLst>
              <a:gd name="adj1" fmla="val 88542"/>
              <a:gd name="adj2" fmla="val 49995"/>
            </a:avLst>
          </a:prstGeom>
          <a:noFill/>
          <a:ln w="38100">
            <a:solidFill>
              <a:srgbClr val="FF0066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 b="1"/>
          </a:p>
        </p:txBody>
      </p:sp>
      <p:sp>
        <p:nvSpPr>
          <p:cNvPr id="102" name="Text Box 55">
            <a:extLst>
              <a:ext uri="{FF2B5EF4-FFF2-40B4-BE49-F238E27FC236}">
                <a16:creationId xmlns:a16="http://schemas.microsoft.com/office/drawing/2014/main" id="{54F08ACE-1212-4EB5-9EF5-70BFF3D64D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8902" y="1604261"/>
            <a:ext cx="13436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/>
              <a:t> </a:t>
            </a:r>
            <a:r>
              <a:rPr lang="en-US" altLang="en-US" sz="2800" b="1" dirty="0">
                <a:solidFill>
                  <a:srgbClr val="990000"/>
                </a:solidFill>
              </a:rPr>
              <a:t>? </a:t>
            </a:r>
            <a:r>
              <a:rPr lang="en-US" altLang="en-US" sz="2800" b="1" dirty="0" err="1">
                <a:solidFill>
                  <a:srgbClr val="990000"/>
                </a:solidFill>
              </a:rPr>
              <a:t>quả</a:t>
            </a:r>
            <a:endParaRPr lang="en-US" altLang="en-US" sz="2800" b="1" dirty="0">
              <a:solidFill>
                <a:srgbClr val="990000"/>
              </a:solidFill>
            </a:endParaRPr>
          </a:p>
        </p:txBody>
      </p:sp>
      <p:grpSp>
        <p:nvGrpSpPr>
          <p:cNvPr id="103" name="Group 58">
            <a:extLst>
              <a:ext uri="{FF2B5EF4-FFF2-40B4-BE49-F238E27FC236}">
                <a16:creationId xmlns:a16="http://schemas.microsoft.com/office/drawing/2014/main" id="{9B8FB5FE-0E90-41D6-994A-F333A117F3D9}"/>
              </a:ext>
            </a:extLst>
          </p:cNvPr>
          <p:cNvGrpSpPr>
            <a:grpSpLocks/>
          </p:cNvGrpSpPr>
          <p:nvPr/>
        </p:nvGrpSpPr>
        <p:grpSpPr bwMode="auto">
          <a:xfrm>
            <a:off x="602148" y="4751463"/>
            <a:ext cx="4564410" cy="1130301"/>
            <a:chOff x="192" y="3114"/>
            <a:chExt cx="2448" cy="712"/>
          </a:xfrm>
        </p:grpSpPr>
        <p:sp>
          <p:nvSpPr>
            <p:cNvPr id="104" name="Text Box 59">
              <a:extLst>
                <a:ext uri="{FF2B5EF4-FFF2-40B4-BE49-F238E27FC236}">
                  <a16:creationId xmlns:a16="http://schemas.microsoft.com/office/drawing/2014/main" id="{FE2DF6DC-7F60-47ED-897B-1F66C3D8F6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" y="3225"/>
              <a:ext cx="2448" cy="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solidFill>
                    <a:srgbClr val="990000"/>
                  </a:solidFill>
                </a:rPr>
                <a:t>  </a:t>
              </a:r>
              <a:r>
                <a:rPr lang="en-US" altLang="en-US" sz="2800" b="1">
                  <a:solidFill>
                    <a:srgbClr val="110365"/>
                  </a:solidFill>
                </a:rPr>
                <a:t>        số cam trong rổ là:</a:t>
              </a:r>
              <a:r>
                <a:rPr lang="en-US" altLang="en-US" sz="2800" b="1">
                  <a:solidFill>
                    <a:srgbClr val="990000"/>
                  </a:solidFill>
                </a:rPr>
                <a:t>   </a:t>
              </a:r>
            </a:p>
          </p:txBody>
        </p:sp>
        <p:grpSp>
          <p:nvGrpSpPr>
            <p:cNvPr id="105" name="Group 60">
              <a:extLst>
                <a:ext uri="{FF2B5EF4-FFF2-40B4-BE49-F238E27FC236}">
                  <a16:creationId xmlns:a16="http://schemas.microsoft.com/office/drawing/2014/main" id="{041D63B8-401B-4338-9724-710DB4630D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5" y="3114"/>
              <a:ext cx="243" cy="555"/>
              <a:chOff x="1776" y="2160"/>
              <a:chExt cx="243" cy="555"/>
            </a:xfrm>
          </p:grpSpPr>
          <p:sp>
            <p:nvSpPr>
              <p:cNvPr id="106" name="Text Box 61">
                <a:extLst>
                  <a:ext uri="{FF2B5EF4-FFF2-40B4-BE49-F238E27FC236}">
                    <a16:creationId xmlns:a16="http://schemas.microsoft.com/office/drawing/2014/main" id="{8903DB9D-CB98-4B8B-8DC4-27D1FF9B2D6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6" y="2160"/>
                <a:ext cx="192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800" b="1">
                    <a:solidFill>
                      <a:srgbClr val="110365"/>
                    </a:solidFill>
                  </a:rPr>
                  <a:t>2</a:t>
                </a:r>
              </a:p>
            </p:txBody>
          </p:sp>
          <p:sp>
            <p:nvSpPr>
              <p:cNvPr id="107" name="Text Box 62">
                <a:extLst>
                  <a:ext uri="{FF2B5EF4-FFF2-40B4-BE49-F238E27FC236}">
                    <a16:creationId xmlns:a16="http://schemas.microsoft.com/office/drawing/2014/main" id="{A1AA2F49-14E5-46BA-B11A-5025B21438D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9" y="2388"/>
                <a:ext cx="240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800" b="1">
                    <a:solidFill>
                      <a:srgbClr val="110365"/>
                    </a:solidFill>
                  </a:rPr>
                  <a:t>3 </a:t>
                </a:r>
              </a:p>
            </p:txBody>
          </p:sp>
          <p:sp>
            <p:nvSpPr>
              <p:cNvPr id="108" name="Line 63">
                <a:extLst>
                  <a:ext uri="{FF2B5EF4-FFF2-40B4-BE49-F238E27FC236}">
                    <a16:creationId xmlns:a16="http://schemas.microsoft.com/office/drawing/2014/main" id="{34A251DB-AA00-46AD-BDA2-57A204D2CB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24" y="2448"/>
                <a:ext cx="144" cy="0"/>
              </a:xfrm>
              <a:prstGeom prst="line">
                <a:avLst/>
              </a:prstGeom>
              <a:noFill/>
              <a:ln w="12700">
                <a:solidFill>
                  <a:srgbClr val="11036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09" name="Group 66">
            <a:extLst>
              <a:ext uri="{FF2B5EF4-FFF2-40B4-BE49-F238E27FC236}">
                <a16:creationId xmlns:a16="http://schemas.microsoft.com/office/drawing/2014/main" id="{8057EDD8-3EAB-4F56-BF77-F388EA9A7637}"/>
              </a:ext>
            </a:extLst>
          </p:cNvPr>
          <p:cNvGrpSpPr>
            <a:grpSpLocks/>
          </p:cNvGrpSpPr>
          <p:nvPr/>
        </p:nvGrpSpPr>
        <p:grpSpPr bwMode="auto">
          <a:xfrm>
            <a:off x="4934947" y="4845856"/>
            <a:ext cx="2923986" cy="576263"/>
            <a:chOff x="2784" y="3660"/>
            <a:chExt cx="1680" cy="363"/>
          </a:xfrm>
        </p:grpSpPr>
        <p:sp>
          <p:nvSpPr>
            <p:cNvPr id="110" name="Text Box 64">
              <a:extLst>
                <a:ext uri="{FF2B5EF4-FFF2-40B4-BE49-F238E27FC236}">
                  <a16:creationId xmlns:a16="http://schemas.microsoft.com/office/drawing/2014/main" id="{105BDC37-1B8D-4712-B7F2-83C1CCC5F4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4" y="3696"/>
              <a:ext cx="168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FF0000"/>
                  </a:solidFill>
                </a:rPr>
                <a:t>5    2 = 10 (</a:t>
              </a:r>
              <a:r>
                <a:rPr lang="en-US" altLang="en-US" sz="2800" b="1" dirty="0" err="1">
                  <a:solidFill>
                    <a:srgbClr val="FF0000"/>
                  </a:solidFill>
                </a:rPr>
                <a:t>quả</a:t>
              </a:r>
              <a:r>
                <a:rPr lang="en-US" altLang="en-US" sz="2800" b="1" dirty="0">
                  <a:solidFill>
                    <a:srgbClr val="FF0000"/>
                  </a:solidFill>
                </a:rPr>
                <a:t>)   </a:t>
              </a:r>
            </a:p>
          </p:txBody>
        </p:sp>
        <p:sp>
          <p:nvSpPr>
            <p:cNvPr id="111" name="Text Box 65">
              <a:extLst>
                <a:ext uri="{FF2B5EF4-FFF2-40B4-BE49-F238E27FC236}">
                  <a16:creationId xmlns:a16="http://schemas.microsoft.com/office/drawing/2014/main" id="{21C79BDE-2B22-42A5-B461-3677AB2D35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8" y="3660"/>
              <a:ext cx="240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>
                  <a:solidFill>
                    <a:srgbClr val="FF0000"/>
                  </a:solidFill>
                  <a:sym typeface="Symbol" panose="05050102010706020507" pitchFamily="18" charset="2"/>
                </a:rPr>
                <a:t>    </a:t>
              </a:r>
              <a:r>
                <a:rPr lang="en-US" altLang="en-US" sz="2800" b="1">
                  <a:solidFill>
                    <a:srgbClr val="FF0000"/>
                  </a:solidFill>
                  <a:sym typeface="Symbol" panose="05050102010706020507" pitchFamily="18" charset="2"/>
                </a:rPr>
                <a:t>  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800" b="1">
                <a:solidFill>
                  <a:srgbClr val="FF0000"/>
                </a:solidFill>
              </a:endParaRPr>
            </a:p>
          </p:txBody>
        </p:sp>
      </p:grpSp>
      <p:sp>
        <p:nvSpPr>
          <p:cNvPr id="112" name="Text Box 67">
            <a:extLst>
              <a:ext uri="{FF2B5EF4-FFF2-40B4-BE49-F238E27FC236}">
                <a16:creationId xmlns:a16="http://schemas.microsoft.com/office/drawing/2014/main" id="{CDDF1013-7A5F-4AFE-A3F8-ADEF2F26EC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2771" y="3266204"/>
            <a:ext cx="2005019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990000"/>
                </a:solidFill>
              </a:rPr>
              <a:t>Nhận xét:</a:t>
            </a:r>
          </a:p>
        </p:txBody>
      </p:sp>
      <p:grpSp>
        <p:nvGrpSpPr>
          <p:cNvPr id="137" name="Group 91">
            <a:extLst>
              <a:ext uri="{FF2B5EF4-FFF2-40B4-BE49-F238E27FC236}">
                <a16:creationId xmlns:a16="http://schemas.microsoft.com/office/drawing/2014/main" id="{C330C2BD-66F6-4E9F-95CF-D55F5ED3BBB8}"/>
              </a:ext>
            </a:extLst>
          </p:cNvPr>
          <p:cNvGrpSpPr>
            <a:grpSpLocks/>
          </p:cNvGrpSpPr>
          <p:nvPr/>
        </p:nvGrpSpPr>
        <p:grpSpPr bwMode="auto">
          <a:xfrm>
            <a:off x="712235" y="5574933"/>
            <a:ext cx="8270704" cy="1130301"/>
            <a:chOff x="384" y="3440"/>
            <a:chExt cx="4752" cy="712"/>
          </a:xfrm>
        </p:grpSpPr>
        <p:sp>
          <p:nvSpPr>
            <p:cNvPr id="138" name="Text Box 70">
              <a:extLst>
                <a:ext uri="{FF2B5EF4-FFF2-40B4-BE49-F238E27FC236}">
                  <a16:creationId xmlns:a16="http://schemas.microsoft.com/office/drawing/2014/main" id="{41A10675-5EF3-461D-946E-72D073D281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" y="3551"/>
              <a:ext cx="4752" cy="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990000"/>
                  </a:solidFill>
                </a:rPr>
                <a:t> </a:t>
              </a:r>
              <a:r>
                <a:rPr lang="en-US" altLang="en-US" sz="2800" b="1" dirty="0">
                  <a:solidFill>
                    <a:srgbClr val="13046C"/>
                  </a:solidFill>
                </a:rPr>
                <a:t>b) Ta </a:t>
              </a:r>
              <a:r>
                <a:rPr lang="en-US" altLang="en-US" sz="2800" b="1" dirty="0" err="1">
                  <a:solidFill>
                    <a:srgbClr val="13046C"/>
                  </a:solidFill>
                </a:rPr>
                <a:t>có</a:t>
              </a:r>
              <a:r>
                <a:rPr lang="en-US" altLang="en-US" sz="2800" b="1" dirty="0">
                  <a:solidFill>
                    <a:srgbClr val="13046C"/>
                  </a:solidFill>
                </a:rPr>
                <a:t> </a:t>
              </a:r>
              <a:r>
                <a:rPr lang="en-US" altLang="en-US" sz="2800" b="1" dirty="0" err="1">
                  <a:solidFill>
                    <a:srgbClr val="13046C"/>
                  </a:solidFill>
                </a:rPr>
                <a:t>thể</a:t>
              </a:r>
              <a:r>
                <a:rPr lang="en-US" altLang="en-US" sz="2800" b="1" dirty="0">
                  <a:solidFill>
                    <a:srgbClr val="13046C"/>
                  </a:solidFill>
                </a:rPr>
                <a:t> </a:t>
              </a:r>
              <a:r>
                <a:rPr lang="en-US" altLang="en-US" sz="2800" b="1" dirty="0" err="1">
                  <a:solidFill>
                    <a:srgbClr val="13046C"/>
                  </a:solidFill>
                </a:rPr>
                <a:t>tìm</a:t>
              </a:r>
              <a:r>
                <a:rPr lang="en-US" altLang="en-US" sz="2800" b="1" dirty="0">
                  <a:solidFill>
                    <a:srgbClr val="13046C"/>
                  </a:solidFill>
                </a:rPr>
                <a:t>     </a:t>
              </a:r>
              <a:r>
                <a:rPr lang="en-US" altLang="en-US" sz="2800" b="1" dirty="0" err="1">
                  <a:solidFill>
                    <a:srgbClr val="110365"/>
                  </a:solidFill>
                </a:rPr>
                <a:t>số</a:t>
              </a:r>
              <a:r>
                <a:rPr lang="en-US" altLang="en-US" sz="2800" b="1" dirty="0">
                  <a:solidFill>
                    <a:srgbClr val="110365"/>
                  </a:solidFill>
                </a:rPr>
                <a:t> cam </a:t>
              </a:r>
              <a:r>
                <a:rPr lang="en-US" altLang="en-US" sz="2800" b="1" dirty="0" err="1">
                  <a:solidFill>
                    <a:srgbClr val="110365"/>
                  </a:solidFill>
                </a:rPr>
                <a:t>trong</a:t>
              </a:r>
              <a:r>
                <a:rPr lang="en-US" altLang="en-US" sz="2800" b="1" dirty="0">
                  <a:solidFill>
                    <a:srgbClr val="110365"/>
                  </a:solidFill>
                </a:rPr>
                <a:t> </a:t>
              </a:r>
              <a:r>
                <a:rPr lang="en-US" altLang="en-US" sz="2800" b="1" dirty="0" err="1">
                  <a:solidFill>
                    <a:srgbClr val="110365"/>
                  </a:solidFill>
                </a:rPr>
                <a:t>rổ</a:t>
              </a:r>
              <a:r>
                <a:rPr lang="en-US" altLang="en-US" sz="2800" b="1" dirty="0">
                  <a:solidFill>
                    <a:srgbClr val="110365"/>
                  </a:solidFill>
                </a:rPr>
                <a:t> </a:t>
              </a:r>
              <a:r>
                <a:rPr lang="en-US" altLang="en-US" sz="2800" b="1" dirty="0" err="1">
                  <a:solidFill>
                    <a:srgbClr val="110365"/>
                  </a:solidFill>
                </a:rPr>
                <a:t>như</a:t>
              </a:r>
              <a:r>
                <a:rPr lang="en-US" altLang="en-US" sz="2800" b="1" dirty="0">
                  <a:solidFill>
                    <a:srgbClr val="110365"/>
                  </a:solidFill>
                </a:rPr>
                <a:t> </a:t>
              </a:r>
              <a:r>
                <a:rPr lang="en-US" altLang="en-US" sz="2800" b="1" dirty="0" err="1">
                  <a:solidFill>
                    <a:srgbClr val="110365"/>
                  </a:solidFill>
                </a:rPr>
                <a:t>sau</a:t>
              </a:r>
              <a:r>
                <a:rPr lang="en-US" altLang="en-US" sz="2800" b="1" dirty="0">
                  <a:solidFill>
                    <a:srgbClr val="110365"/>
                  </a:solidFill>
                </a:rPr>
                <a:t>:</a:t>
              </a:r>
              <a:r>
                <a:rPr lang="en-US" altLang="en-US" sz="2800" b="1" dirty="0">
                  <a:solidFill>
                    <a:srgbClr val="990000"/>
                  </a:solidFill>
                </a:rPr>
                <a:t>   </a:t>
              </a:r>
            </a:p>
          </p:txBody>
        </p:sp>
        <p:grpSp>
          <p:nvGrpSpPr>
            <p:cNvPr id="139" name="Group 71">
              <a:extLst>
                <a:ext uri="{FF2B5EF4-FFF2-40B4-BE49-F238E27FC236}">
                  <a16:creationId xmlns:a16="http://schemas.microsoft.com/office/drawing/2014/main" id="{FE37BE51-A652-4F69-9F5D-241167E83D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16" y="3440"/>
              <a:ext cx="243" cy="555"/>
              <a:chOff x="1776" y="2160"/>
              <a:chExt cx="243" cy="555"/>
            </a:xfrm>
          </p:grpSpPr>
          <p:sp>
            <p:nvSpPr>
              <p:cNvPr id="140" name="Text Box 72">
                <a:extLst>
                  <a:ext uri="{FF2B5EF4-FFF2-40B4-BE49-F238E27FC236}">
                    <a16:creationId xmlns:a16="http://schemas.microsoft.com/office/drawing/2014/main" id="{53C71D5F-A0D6-46AC-A0F9-2374BEA8B4B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6" y="2160"/>
                <a:ext cx="192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800" b="1">
                    <a:solidFill>
                      <a:srgbClr val="110365"/>
                    </a:solidFill>
                  </a:rPr>
                  <a:t>2</a:t>
                </a:r>
              </a:p>
            </p:txBody>
          </p:sp>
          <p:sp>
            <p:nvSpPr>
              <p:cNvPr id="141" name="Text Box 73">
                <a:extLst>
                  <a:ext uri="{FF2B5EF4-FFF2-40B4-BE49-F238E27FC236}">
                    <a16:creationId xmlns:a16="http://schemas.microsoft.com/office/drawing/2014/main" id="{76964ED8-22FC-4406-A39A-870974733EC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9" y="2388"/>
                <a:ext cx="240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800" b="1">
                    <a:solidFill>
                      <a:srgbClr val="110365"/>
                    </a:solidFill>
                  </a:rPr>
                  <a:t>3 </a:t>
                </a:r>
              </a:p>
            </p:txBody>
          </p:sp>
          <p:sp>
            <p:nvSpPr>
              <p:cNvPr id="142" name="Line 74">
                <a:extLst>
                  <a:ext uri="{FF2B5EF4-FFF2-40B4-BE49-F238E27FC236}">
                    <a16:creationId xmlns:a16="http://schemas.microsoft.com/office/drawing/2014/main" id="{E6962768-6D18-48EA-8E9E-4BD4240BD7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24" y="2448"/>
                <a:ext cx="144" cy="0"/>
              </a:xfrm>
              <a:prstGeom prst="line">
                <a:avLst/>
              </a:prstGeom>
              <a:noFill/>
              <a:ln w="12700">
                <a:solidFill>
                  <a:srgbClr val="11036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43" name="Group 86">
            <a:extLst>
              <a:ext uri="{FF2B5EF4-FFF2-40B4-BE49-F238E27FC236}">
                <a16:creationId xmlns:a16="http://schemas.microsoft.com/office/drawing/2014/main" id="{E7D2358A-0171-4D8C-B58F-E6422EE7DE9E}"/>
              </a:ext>
            </a:extLst>
          </p:cNvPr>
          <p:cNvGrpSpPr>
            <a:grpSpLocks/>
          </p:cNvGrpSpPr>
          <p:nvPr/>
        </p:nvGrpSpPr>
        <p:grpSpPr bwMode="auto">
          <a:xfrm>
            <a:off x="8235296" y="5574933"/>
            <a:ext cx="3592326" cy="881062"/>
            <a:chOff x="768" y="3733"/>
            <a:chExt cx="2064" cy="555"/>
          </a:xfrm>
        </p:grpSpPr>
        <p:sp>
          <p:nvSpPr>
            <p:cNvPr id="144" name="Text Box 76">
              <a:extLst>
                <a:ext uri="{FF2B5EF4-FFF2-40B4-BE49-F238E27FC236}">
                  <a16:creationId xmlns:a16="http://schemas.microsoft.com/office/drawing/2014/main" id="{7090F62D-A1DB-4B77-AB00-9BBCFFA255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8" y="3840"/>
              <a:ext cx="2064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FF0000"/>
                  </a:solidFill>
                </a:rPr>
                <a:t>15</a:t>
              </a:r>
              <a:r>
                <a:rPr lang="en-US" altLang="en-US" sz="2800" b="1" dirty="0">
                  <a:solidFill>
                    <a:srgbClr val="110365"/>
                  </a:solidFill>
                </a:rPr>
                <a:t>           =</a:t>
              </a:r>
              <a:endParaRPr lang="en-US" altLang="en-US" sz="2800" b="1" dirty="0">
                <a:solidFill>
                  <a:srgbClr val="990000"/>
                </a:solidFill>
              </a:endParaRPr>
            </a:p>
          </p:txBody>
        </p:sp>
        <p:grpSp>
          <p:nvGrpSpPr>
            <p:cNvPr id="145" name="Group 85">
              <a:extLst>
                <a:ext uri="{FF2B5EF4-FFF2-40B4-BE49-F238E27FC236}">
                  <a16:creationId xmlns:a16="http://schemas.microsoft.com/office/drawing/2014/main" id="{72C15B22-335E-42A4-91D0-79B3429C0F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12" y="3733"/>
              <a:ext cx="243" cy="555"/>
              <a:chOff x="1312" y="3733"/>
              <a:chExt cx="243" cy="555"/>
            </a:xfrm>
          </p:grpSpPr>
          <p:sp>
            <p:nvSpPr>
              <p:cNvPr id="147" name="Text Box 78">
                <a:extLst>
                  <a:ext uri="{FF2B5EF4-FFF2-40B4-BE49-F238E27FC236}">
                    <a16:creationId xmlns:a16="http://schemas.microsoft.com/office/drawing/2014/main" id="{57566196-DFAB-46F2-80E3-AC116E99339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12" y="3733"/>
                <a:ext cx="192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800" b="1">
                    <a:solidFill>
                      <a:srgbClr val="006600"/>
                    </a:solidFill>
                  </a:rPr>
                  <a:t>2</a:t>
                </a:r>
              </a:p>
            </p:txBody>
          </p:sp>
          <p:sp>
            <p:nvSpPr>
              <p:cNvPr id="148" name="Text Box 79">
                <a:extLst>
                  <a:ext uri="{FF2B5EF4-FFF2-40B4-BE49-F238E27FC236}">
                    <a16:creationId xmlns:a16="http://schemas.microsoft.com/office/drawing/2014/main" id="{13954EB6-759A-4B7A-80CF-6615B1F4C1D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15" y="3961"/>
                <a:ext cx="240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800" b="1">
                    <a:solidFill>
                      <a:srgbClr val="006600"/>
                    </a:solidFill>
                  </a:rPr>
                  <a:t>3 </a:t>
                </a:r>
              </a:p>
            </p:txBody>
          </p:sp>
          <p:sp>
            <p:nvSpPr>
              <p:cNvPr id="149" name="Line 80">
                <a:extLst>
                  <a:ext uri="{FF2B5EF4-FFF2-40B4-BE49-F238E27FC236}">
                    <a16:creationId xmlns:a16="http://schemas.microsoft.com/office/drawing/2014/main" id="{A847B824-C689-4B04-9F36-649F4B76E4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44" y="4032"/>
                <a:ext cx="144" cy="0"/>
              </a:xfrm>
              <a:prstGeom prst="line">
                <a:avLst/>
              </a:prstGeom>
              <a:noFill/>
              <a:ln w="12700">
                <a:solidFill>
                  <a:srgbClr val="11036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46" name="Text Box 84">
              <a:extLst>
                <a:ext uri="{FF2B5EF4-FFF2-40B4-BE49-F238E27FC236}">
                  <a16:creationId xmlns:a16="http://schemas.microsoft.com/office/drawing/2014/main" id="{4D3C6423-FC06-4603-9DAA-B0ACAAF3CD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6" y="3792"/>
              <a:ext cx="240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>
                  <a:solidFill>
                    <a:srgbClr val="110365"/>
                  </a:solidFill>
                  <a:sym typeface="Symbol" panose="05050102010706020507" pitchFamily="18" charset="2"/>
                </a:rPr>
                <a:t></a:t>
              </a:r>
              <a:r>
                <a:rPr lang="en-US" altLang="en-US" b="1">
                  <a:solidFill>
                    <a:srgbClr val="990033"/>
                  </a:solidFill>
                  <a:sym typeface="Symbol" panose="05050102010706020507" pitchFamily="18" charset="2"/>
                </a:rPr>
                <a:t> </a:t>
              </a:r>
              <a:r>
                <a:rPr lang="en-US" altLang="en-US" b="1">
                  <a:solidFill>
                    <a:srgbClr val="000000"/>
                  </a:solidFill>
                  <a:sym typeface="Symbol" panose="05050102010706020507" pitchFamily="18" charset="2"/>
                </a:rPr>
                <a:t>  </a:t>
              </a:r>
              <a:r>
                <a:rPr lang="en-US" altLang="en-US" b="1">
                  <a:sym typeface="Symbol" panose="05050102010706020507" pitchFamily="18" charset="2"/>
                </a:rPr>
                <a:t> </a:t>
              </a:r>
              <a:r>
                <a:rPr lang="en-US" altLang="en-US" sz="2800" b="1">
                  <a:sym typeface="Symbol" panose="05050102010706020507" pitchFamily="18" charset="2"/>
                </a:rPr>
                <a:t>  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800" b="1"/>
            </a:p>
          </p:txBody>
        </p:sp>
      </p:grpSp>
      <p:sp>
        <p:nvSpPr>
          <p:cNvPr id="150" name="Text Box 65">
            <a:extLst>
              <a:ext uri="{FF2B5EF4-FFF2-40B4-BE49-F238E27FC236}">
                <a16:creationId xmlns:a16="http://schemas.microsoft.com/office/drawing/2014/main" id="{9CAD764A-4837-4ED6-9D54-19472BA08B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45429" y="5756974"/>
            <a:ext cx="2172104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500" b="1" dirty="0">
                <a:solidFill>
                  <a:srgbClr val="FF0000"/>
                </a:solidFill>
              </a:rPr>
              <a:t>10 (</a:t>
            </a:r>
            <a:r>
              <a:rPr lang="en-US" altLang="en-US" sz="2500" b="1" dirty="0" err="1">
                <a:solidFill>
                  <a:srgbClr val="FF0000"/>
                </a:solidFill>
              </a:rPr>
              <a:t>quả</a:t>
            </a:r>
            <a:r>
              <a:rPr lang="en-US" altLang="en-US" sz="2500" b="1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2" name="Picture 32" descr="0029">
            <a:extLst>
              <a:ext uri="{FF2B5EF4-FFF2-40B4-BE49-F238E27FC236}">
                <a16:creationId xmlns:a16="http://schemas.microsoft.com/office/drawing/2014/main" id="{ADEEECE2-8759-E36B-DD86-836CD106B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26666" r="6667" b="25333"/>
          <a:stretch>
            <a:fillRect/>
          </a:stretch>
        </p:blipFill>
        <p:spPr bwMode="auto">
          <a:xfrm>
            <a:off x="3022388" y="1399052"/>
            <a:ext cx="885529" cy="54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2" descr="0029">
            <a:extLst>
              <a:ext uri="{FF2B5EF4-FFF2-40B4-BE49-F238E27FC236}">
                <a16:creationId xmlns:a16="http://schemas.microsoft.com/office/drawing/2014/main" id="{42B427F1-A1A9-4E3D-9026-67548F9B6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26666" r="6667" b="25333"/>
          <a:stretch>
            <a:fillRect/>
          </a:stretch>
        </p:blipFill>
        <p:spPr bwMode="auto">
          <a:xfrm>
            <a:off x="4800091" y="1913094"/>
            <a:ext cx="885529" cy="54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2" descr="0029">
            <a:extLst>
              <a:ext uri="{FF2B5EF4-FFF2-40B4-BE49-F238E27FC236}">
                <a16:creationId xmlns:a16="http://schemas.microsoft.com/office/drawing/2014/main" id="{333785AD-F660-E1D0-778F-1BCD225DF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26666" r="6667" b="25333"/>
          <a:stretch>
            <a:fillRect/>
          </a:stretch>
        </p:blipFill>
        <p:spPr bwMode="auto">
          <a:xfrm>
            <a:off x="3917166" y="1920984"/>
            <a:ext cx="885529" cy="54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" name="Line 43">
            <a:extLst>
              <a:ext uri="{FF2B5EF4-FFF2-40B4-BE49-F238E27FC236}">
                <a16:creationId xmlns:a16="http://schemas.microsoft.com/office/drawing/2014/main" id="{87D7BE3E-3F89-4B2D-9EFA-53DBBEAD0264}"/>
              </a:ext>
            </a:extLst>
          </p:cNvPr>
          <p:cNvSpPr>
            <a:spLocks noChangeShapeType="1"/>
          </p:cNvSpPr>
          <p:nvPr/>
        </p:nvSpPr>
        <p:spPr bwMode="auto">
          <a:xfrm>
            <a:off x="2695834" y="1917266"/>
            <a:ext cx="5412165" cy="18232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3500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3" grpId="0"/>
      <p:bldP spid="100" grpId="0"/>
      <p:bldP spid="101" grpId="0" animBg="1"/>
      <p:bldP spid="102" grpId="0"/>
      <p:bldP spid="112" grpId="0"/>
      <p:bldP spid="15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9" name="Group 478">
            <a:extLst>
              <a:ext uri="{FF2B5EF4-FFF2-40B4-BE49-F238E27FC236}">
                <a16:creationId xmlns:a16="http://schemas.microsoft.com/office/drawing/2014/main" id="{FFC0FB9C-05D1-4C48-8D63-F1E06B5548F5}"/>
              </a:ext>
            </a:extLst>
          </p:cNvPr>
          <p:cNvGrpSpPr>
            <a:grpSpLocks noChangeAspect="1"/>
          </p:cNvGrpSpPr>
          <p:nvPr/>
        </p:nvGrpSpPr>
        <p:grpSpPr>
          <a:xfrm rot="18000000">
            <a:off x="-2469350" y="1001487"/>
            <a:ext cx="508000" cy="508000"/>
            <a:chOff x="1197429" y="1001486"/>
            <a:chExt cx="508000" cy="508000"/>
          </a:xfrm>
        </p:grpSpPr>
        <p:cxnSp>
          <p:nvCxnSpPr>
            <p:cNvPr id="480" name="Straight Connector 479">
              <a:extLst>
                <a:ext uri="{FF2B5EF4-FFF2-40B4-BE49-F238E27FC236}">
                  <a16:creationId xmlns:a16="http://schemas.microsoft.com/office/drawing/2014/main" id="{89698E5F-76AC-436A-A9E5-2F988F3713E8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1" name="Straight Connector 480">
              <a:extLst>
                <a:ext uri="{FF2B5EF4-FFF2-40B4-BE49-F238E27FC236}">
                  <a16:creationId xmlns:a16="http://schemas.microsoft.com/office/drawing/2014/main" id="{7C4B45F1-8425-4B98-AF9A-C0574204A2B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2" name="Group 481">
            <a:extLst>
              <a:ext uri="{FF2B5EF4-FFF2-40B4-BE49-F238E27FC236}">
                <a16:creationId xmlns:a16="http://schemas.microsoft.com/office/drawing/2014/main" id="{50FF5F11-C1CC-42ED-BEF8-01E2E9ADDE9B}"/>
              </a:ext>
            </a:extLst>
          </p:cNvPr>
          <p:cNvGrpSpPr>
            <a:grpSpLocks noChangeAspect="1"/>
          </p:cNvGrpSpPr>
          <p:nvPr/>
        </p:nvGrpSpPr>
        <p:grpSpPr>
          <a:xfrm rot="6300000">
            <a:off x="13444073" y="432596"/>
            <a:ext cx="274136" cy="274136"/>
            <a:chOff x="1197429" y="1001486"/>
            <a:chExt cx="508000" cy="508000"/>
          </a:xfrm>
        </p:grpSpPr>
        <p:cxnSp>
          <p:nvCxnSpPr>
            <p:cNvPr id="483" name="Straight Connector 482">
              <a:extLst>
                <a:ext uri="{FF2B5EF4-FFF2-40B4-BE49-F238E27FC236}">
                  <a16:creationId xmlns:a16="http://schemas.microsoft.com/office/drawing/2014/main" id="{E65492F3-4B93-4F9E-99EA-63E5A7ABB143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4" name="Straight Connector 483">
              <a:extLst>
                <a:ext uri="{FF2B5EF4-FFF2-40B4-BE49-F238E27FC236}">
                  <a16:creationId xmlns:a16="http://schemas.microsoft.com/office/drawing/2014/main" id="{A12E0EB1-4B31-45B5-AE4D-A7D17D06D14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5" name="Group 484">
            <a:extLst>
              <a:ext uri="{FF2B5EF4-FFF2-40B4-BE49-F238E27FC236}">
                <a16:creationId xmlns:a16="http://schemas.microsoft.com/office/drawing/2014/main" id="{62152933-7711-4BD7-B358-B6DC71D5547A}"/>
              </a:ext>
            </a:extLst>
          </p:cNvPr>
          <p:cNvGrpSpPr>
            <a:grpSpLocks noChangeAspect="1"/>
          </p:cNvGrpSpPr>
          <p:nvPr/>
        </p:nvGrpSpPr>
        <p:grpSpPr>
          <a:xfrm rot="17144575">
            <a:off x="-2897824" y="4533925"/>
            <a:ext cx="414328" cy="414328"/>
            <a:chOff x="1197429" y="1001486"/>
            <a:chExt cx="508000" cy="508000"/>
          </a:xfrm>
        </p:grpSpPr>
        <p:cxnSp>
          <p:nvCxnSpPr>
            <p:cNvPr id="486" name="Straight Connector 485">
              <a:extLst>
                <a:ext uri="{FF2B5EF4-FFF2-40B4-BE49-F238E27FC236}">
                  <a16:creationId xmlns:a16="http://schemas.microsoft.com/office/drawing/2014/main" id="{E92FE09D-70D8-4C46-9609-1DDEAE5C9885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7" name="Straight Connector 486">
              <a:extLst>
                <a:ext uri="{FF2B5EF4-FFF2-40B4-BE49-F238E27FC236}">
                  <a16:creationId xmlns:a16="http://schemas.microsoft.com/office/drawing/2014/main" id="{73FDBE4E-804E-4973-959B-42A8A1F9135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88" name="Straight Connector 487">
            <a:extLst>
              <a:ext uri="{FF2B5EF4-FFF2-40B4-BE49-F238E27FC236}">
                <a16:creationId xmlns:a16="http://schemas.microsoft.com/office/drawing/2014/main" id="{A4149F72-8619-431B-9D72-E6E49CBCEB99}"/>
              </a:ext>
            </a:extLst>
          </p:cNvPr>
          <p:cNvCxnSpPr>
            <a:cxnSpLocks noChangeAspect="1"/>
          </p:cNvCxnSpPr>
          <p:nvPr/>
        </p:nvCxnSpPr>
        <p:spPr>
          <a:xfrm rot="4139089">
            <a:off x="12474211" y="2541572"/>
            <a:ext cx="2483548" cy="2762546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9" name="Straight Connector 488">
            <a:extLst>
              <a:ext uri="{FF2B5EF4-FFF2-40B4-BE49-F238E27FC236}">
                <a16:creationId xmlns:a16="http://schemas.microsoft.com/office/drawing/2014/main" id="{41A7B6AF-3249-443D-9782-7A61C19500C0}"/>
              </a:ext>
            </a:extLst>
          </p:cNvPr>
          <p:cNvCxnSpPr>
            <a:cxnSpLocks noChangeAspect="1"/>
          </p:cNvCxnSpPr>
          <p:nvPr/>
        </p:nvCxnSpPr>
        <p:spPr>
          <a:xfrm rot="4139089">
            <a:off x="13471514" y="3449153"/>
            <a:ext cx="957296" cy="1064837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0" name="Straight Connector 489">
            <a:extLst>
              <a:ext uri="{FF2B5EF4-FFF2-40B4-BE49-F238E27FC236}">
                <a16:creationId xmlns:a16="http://schemas.microsoft.com/office/drawing/2014/main" id="{2E30FA13-89DC-4E8D-AA4C-C16089BA722F}"/>
              </a:ext>
            </a:extLst>
          </p:cNvPr>
          <p:cNvCxnSpPr>
            <a:cxnSpLocks noChangeAspect="1"/>
          </p:cNvCxnSpPr>
          <p:nvPr/>
        </p:nvCxnSpPr>
        <p:spPr>
          <a:xfrm rot="4139089">
            <a:off x="13755713" y="4119823"/>
            <a:ext cx="957296" cy="1064837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1" name="Rectangle 490">
            <a:extLst>
              <a:ext uri="{FF2B5EF4-FFF2-40B4-BE49-F238E27FC236}">
                <a16:creationId xmlns:a16="http://schemas.microsoft.com/office/drawing/2014/main" id="{6AD0E4E1-00DE-49EB-A1B7-2C7EA3BD1E71}"/>
              </a:ext>
            </a:extLst>
          </p:cNvPr>
          <p:cNvSpPr>
            <a:spLocks noChangeAspect="1"/>
          </p:cNvSpPr>
          <p:nvPr/>
        </p:nvSpPr>
        <p:spPr>
          <a:xfrm rot="3199375">
            <a:off x="13485344" y="419268"/>
            <a:ext cx="352786" cy="352786"/>
          </a:xfrm>
          <a:prstGeom prst="rect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2" name="Oval 491">
            <a:extLst>
              <a:ext uri="{FF2B5EF4-FFF2-40B4-BE49-F238E27FC236}">
                <a16:creationId xmlns:a16="http://schemas.microsoft.com/office/drawing/2014/main" id="{3264F434-7F7F-4E2F-8F8C-74E04ADE8AEF}"/>
              </a:ext>
            </a:extLst>
          </p:cNvPr>
          <p:cNvSpPr>
            <a:spLocks noChangeAspect="1"/>
          </p:cNvSpPr>
          <p:nvPr/>
        </p:nvSpPr>
        <p:spPr>
          <a:xfrm rot="18000000">
            <a:off x="-1994344" y="1360986"/>
            <a:ext cx="286989" cy="286989"/>
          </a:xfrm>
          <a:prstGeom prst="ellips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94" name="Straight Connector 493">
            <a:extLst>
              <a:ext uri="{FF2B5EF4-FFF2-40B4-BE49-F238E27FC236}">
                <a16:creationId xmlns:a16="http://schemas.microsoft.com/office/drawing/2014/main" id="{03FBDC1A-4976-4BF5-BCB8-2B6CCBDE7C67}"/>
              </a:ext>
            </a:extLst>
          </p:cNvPr>
          <p:cNvCxnSpPr>
            <a:cxnSpLocks noChangeAspect="1"/>
          </p:cNvCxnSpPr>
          <p:nvPr/>
        </p:nvCxnSpPr>
        <p:spPr>
          <a:xfrm rot="18000000">
            <a:off x="-2407333" y="5081773"/>
            <a:ext cx="1282301" cy="142635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5" name="Straight Connector 494">
            <a:extLst>
              <a:ext uri="{FF2B5EF4-FFF2-40B4-BE49-F238E27FC236}">
                <a16:creationId xmlns:a16="http://schemas.microsoft.com/office/drawing/2014/main" id="{030682EA-3DEC-43A2-B8E9-CAFFFCDC699E}"/>
              </a:ext>
            </a:extLst>
          </p:cNvPr>
          <p:cNvCxnSpPr>
            <a:cxnSpLocks noChangeAspect="1"/>
          </p:cNvCxnSpPr>
          <p:nvPr/>
        </p:nvCxnSpPr>
        <p:spPr>
          <a:xfrm rot="18000000">
            <a:off x="-3133151" y="772257"/>
            <a:ext cx="1790896" cy="199208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6" name="Straight Connector 495">
            <a:extLst>
              <a:ext uri="{FF2B5EF4-FFF2-40B4-BE49-F238E27FC236}">
                <a16:creationId xmlns:a16="http://schemas.microsoft.com/office/drawing/2014/main" id="{DCF0FA9B-DCAE-477F-97B0-90C541F8969D}"/>
              </a:ext>
            </a:extLst>
          </p:cNvPr>
          <p:cNvCxnSpPr>
            <a:cxnSpLocks noChangeAspect="1"/>
          </p:cNvCxnSpPr>
          <p:nvPr/>
        </p:nvCxnSpPr>
        <p:spPr>
          <a:xfrm rot="18000000">
            <a:off x="-2157450" y="1679604"/>
            <a:ext cx="1282301" cy="142635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7" name="Oval 496">
            <a:extLst>
              <a:ext uri="{FF2B5EF4-FFF2-40B4-BE49-F238E27FC236}">
                <a16:creationId xmlns:a16="http://schemas.microsoft.com/office/drawing/2014/main" id="{249F6684-62A2-4075-AEF8-A415920B1670}"/>
              </a:ext>
            </a:extLst>
          </p:cNvPr>
          <p:cNvSpPr>
            <a:spLocks noChangeAspect="1"/>
          </p:cNvSpPr>
          <p:nvPr/>
        </p:nvSpPr>
        <p:spPr>
          <a:xfrm rot="18000000">
            <a:off x="-2605135" y="2050683"/>
            <a:ext cx="135785" cy="135785"/>
          </a:xfrm>
          <a:prstGeom prst="ellips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98" name="Group 497">
            <a:extLst>
              <a:ext uri="{FF2B5EF4-FFF2-40B4-BE49-F238E27FC236}">
                <a16:creationId xmlns:a16="http://schemas.microsoft.com/office/drawing/2014/main" id="{42AFCBD6-BB6C-4069-835F-27024CBCECE3}"/>
              </a:ext>
            </a:extLst>
          </p:cNvPr>
          <p:cNvGrpSpPr>
            <a:grpSpLocks noChangeAspect="1"/>
          </p:cNvGrpSpPr>
          <p:nvPr/>
        </p:nvGrpSpPr>
        <p:grpSpPr>
          <a:xfrm rot="15300000">
            <a:off x="-2818666" y="1700785"/>
            <a:ext cx="303191" cy="303191"/>
            <a:chOff x="1197429" y="1001486"/>
            <a:chExt cx="508000" cy="508000"/>
          </a:xfrm>
        </p:grpSpPr>
        <p:cxnSp>
          <p:nvCxnSpPr>
            <p:cNvPr id="499" name="Straight Connector 498">
              <a:extLst>
                <a:ext uri="{FF2B5EF4-FFF2-40B4-BE49-F238E27FC236}">
                  <a16:creationId xmlns:a16="http://schemas.microsoft.com/office/drawing/2014/main" id="{60DD9B33-06EE-4816-BC7A-4A4631CEB342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0" name="Straight Connector 499">
              <a:extLst>
                <a:ext uri="{FF2B5EF4-FFF2-40B4-BE49-F238E27FC236}">
                  <a16:creationId xmlns:a16="http://schemas.microsoft.com/office/drawing/2014/main" id="{3DA8C8F5-BAB0-4071-99E7-16DA04B0EEB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01" name="Straight Connector 500">
            <a:extLst>
              <a:ext uri="{FF2B5EF4-FFF2-40B4-BE49-F238E27FC236}">
                <a16:creationId xmlns:a16="http://schemas.microsoft.com/office/drawing/2014/main" id="{73961EC0-253C-48EF-BA7C-CCBE6B342A66}"/>
              </a:ext>
            </a:extLst>
          </p:cNvPr>
          <p:cNvCxnSpPr>
            <a:cxnSpLocks noChangeAspect="1"/>
          </p:cNvCxnSpPr>
          <p:nvPr/>
        </p:nvCxnSpPr>
        <p:spPr>
          <a:xfrm rot="4139089">
            <a:off x="12822602" y="195654"/>
            <a:ext cx="807833" cy="898584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2" name="Straight Connector 501">
            <a:extLst>
              <a:ext uri="{FF2B5EF4-FFF2-40B4-BE49-F238E27FC236}">
                <a16:creationId xmlns:a16="http://schemas.microsoft.com/office/drawing/2014/main" id="{7003FB9E-9F6D-4D90-85B2-90DC6E5FC42C}"/>
              </a:ext>
            </a:extLst>
          </p:cNvPr>
          <p:cNvCxnSpPr>
            <a:cxnSpLocks noChangeAspect="1"/>
          </p:cNvCxnSpPr>
          <p:nvPr/>
        </p:nvCxnSpPr>
        <p:spPr>
          <a:xfrm rot="4139089">
            <a:off x="12993064" y="462401"/>
            <a:ext cx="807833" cy="898584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3" name="Straight Connector 492">
            <a:extLst>
              <a:ext uri="{FF2B5EF4-FFF2-40B4-BE49-F238E27FC236}">
                <a16:creationId xmlns:a16="http://schemas.microsoft.com/office/drawing/2014/main" id="{236D4792-2EFF-4BF7-9D40-30760453B26A}"/>
              </a:ext>
            </a:extLst>
          </p:cNvPr>
          <p:cNvCxnSpPr>
            <a:cxnSpLocks noChangeAspect="1"/>
          </p:cNvCxnSpPr>
          <p:nvPr/>
        </p:nvCxnSpPr>
        <p:spPr>
          <a:xfrm rot="18000000">
            <a:off x="-2841199" y="4430161"/>
            <a:ext cx="1282301" cy="142635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5CE9E168-D5E3-4C6E-94A7-6A162A0EF8E7}"/>
              </a:ext>
            </a:extLst>
          </p:cNvPr>
          <p:cNvSpPr/>
          <p:nvPr/>
        </p:nvSpPr>
        <p:spPr>
          <a:xfrm>
            <a:off x="1455494" y="1397024"/>
            <a:ext cx="1842714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7EBC9D67-4205-4051-B454-36CDFF1DACA3}"/>
              </a:ext>
            </a:extLst>
          </p:cNvPr>
          <p:cNvSpPr/>
          <p:nvPr/>
        </p:nvSpPr>
        <p:spPr>
          <a:xfrm>
            <a:off x="1032923" y="1686753"/>
            <a:ext cx="2798674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Rectangle: Rounded Corners 115">
            <a:extLst>
              <a:ext uri="{FF2B5EF4-FFF2-40B4-BE49-F238E27FC236}">
                <a16:creationId xmlns:a16="http://schemas.microsoft.com/office/drawing/2014/main" id="{D04AB892-AC2C-426D-AA43-89916A93C6BA}"/>
              </a:ext>
            </a:extLst>
          </p:cNvPr>
          <p:cNvSpPr/>
          <p:nvPr/>
        </p:nvSpPr>
        <p:spPr>
          <a:xfrm>
            <a:off x="1251848" y="1986137"/>
            <a:ext cx="2418297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id="{3CE3623F-F404-4538-A255-5E690D5D9914}"/>
              </a:ext>
            </a:extLst>
          </p:cNvPr>
          <p:cNvSpPr/>
          <p:nvPr/>
        </p:nvSpPr>
        <p:spPr>
          <a:xfrm>
            <a:off x="1545841" y="2286852"/>
            <a:ext cx="1546361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D43238DF-0BCD-4567-9B63-419A6ADFFF07}"/>
              </a:ext>
            </a:extLst>
          </p:cNvPr>
          <p:cNvSpPr/>
          <p:nvPr/>
        </p:nvSpPr>
        <p:spPr>
          <a:xfrm flipV="1">
            <a:off x="3330028" y="4106916"/>
            <a:ext cx="1566609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6EB31EF5-0536-4FC2-B108-9DCD6EC070A1}"/>
              </a:ext>
            </a:extLst>
          </p:cNvPr>
          <p:cNvSpPr/>
          <p:nvPr/>
        </p:nvSpPr>
        <p:spPr>
          <a:xfrm flipV="1">
            <a:off x="2813420" y="4400842"/>
            <a:ext cx="2418297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A73F30B2-9786-49F9-84A0-44C39CAD5779}"/>
              </a:ext>
            </a:extLst>
          </p:cNvPr>
          <p:cNvSpPr/>
          <p:nvPr/>
        </p:nvSpPr>
        <p:spPr>
          <a:xfrm flipV="1">
            <a:off x="2922882" y="4655015"/>
            <a:ext cx="2199371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69296ECE-7061-4A62-9E76-BD149E1C1ADC}"/>
              </a:ext>
            </a:extLst>
          </p:cNvPr>
          <p:cNvSpPr/>
          <p:nvPr/>
        </p:nvSpPr>
        <p:spPr>
          <a:xfrm flipV="1">
            <a:off x="3150200" y="4941756"/>
            <a:ext cx="1741839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" name="Picture 121">
            <a:extLst>
              <a:ext uri="{FF2B5EF4-FFF2-40B4-BE49-F238E27FC236}">
                <a16:creationId xmlns:a16="http://schemas.microsoft.com/office/drawing/2014/main" id="{0CABB79B-A1CE-45B1-9C6E-14FBD1C0F1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40" t="-36548" r="47920" b="134470"/>
          <a:stretch/>
        </p:blipFill>
        <p:spPr>
          <a:xfrm>
            <a:off x="3124594" y="3511886"/>
            <a:ext cx="173614" cy="102463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504A06B1-373D-4F91-A9A3-B8C12671AD2E}"/>
              </a:ext>
            </a:extLst>
          </p:cNvPr>
          <p:cNvSpPr/>
          <p:nvPr/>
        </p:nvSpPr>
        <p:spPr>
          <a:xfrm>
            <a:off x="8345941" y="1499619"/>
            <a:ext cx="1851476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id="{9043C519-8042-4539-823B-F8533812A5EF}"/>
              </a:ext>
            </a:extLst>
          </p:cNvPr>
          <p:cNvSpPr/>
          <p:nvPr/>
        </p:nvSpPr>
        <p:spPr>
          <a:xfrm>
            <a:off x="8005418" y="1766645"/>
            <a:ext cx="2586382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Rectangle: Rounded Corners 124">
            <a:extLst>
              <a:ext uri="{FF2B5EF4-FFF2-40B4-BE49-F238E27FC236}">
                <a16:creationId xmlns:a16="http://schemas.microsoft.com/office/drawing/2014/main" id="{F6A4776B-B13E-4E65-BDB4-E0EC91EB5835}"/>
              </a:ext>
            </a:extLst>
          </p:cNvPr>
          <p:cNvSpPr/>
          <p:nvPr/>
        </p:nvSpPr>
        <p:spPr>
          <a:xfrm>
            <a:off x="8124408" y="2052967"/>
            <a:ext cx="2238791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E9A92DF5-7A4B-4418-9609-468FF165A97F}"/>
              </a:ext>
            </a:extLst>
          </p:cNvPr>
          <p:cNvSpPr/>
          <p:nvPr/>
        </p:nvSpPr>
        <p:spPr>
          <a:xfrm>
            <a:off x="8383531" y="2357149"/>
            <a:ext cx="1570936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7" name="Picture 126">
            <a:extLst>
              <a:ext uri="{FF2B5EF4-FFF2-40B4-BE49-F238E27FC236}">
                <a16:creationId xmlns:a16="http://schemas.microsoft.com/office/drawing/2014/main" id="{9ED89473-F842-405A-9E40-5494110E58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11" t="94381" r="16527" b="1751"/>
          <a:stretch/>
        </p:blipFill>
        <p:spPr>
          <a:xfrm>
            <a:off x="8770605" y="966581"/>
            <a:ext cx="82661" cy="190751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128" name="Rectangle: Rounded Corners 127">
            <a:extLst>
              <a:ext uri="{FF2B5EF4-FFF2-40B4-BE49-F238E27FC236}">
                <a16:creationId xmlns:a16="http://schemas.microsoft.com/office/drawing/2014/main" id="{59C282F3-22DF-43D1-85A0-3472F603F843}"/>
              </a:ext>
            </a:extLst>
          </p:cNvPr>
          <p:cNvSpPr/>
          <p:nvPr/>
        </p:nvSpPr>
        <p:spPr>
          <a:xfrm flipV="1">
            <a:off x="6836008" y="4101667"/>
            <a:ext cx="1851476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9" name="Rectangle: Rounded Corners 128">
            <a:extLst>
              <a:ext uri="{FF2B5EF4-FFF2-40B4-BE49-F238E27FC236}">
                <a16:creationId xmlns:a16="http://schemas.microsoft.com/office/drawing/2014/main" id="{8534892B-1C9B-4F55-83A0-2A7112DD05E0}"/>
              </a:ext>
            </a:extLst>
          </p:cNvPr>
          <p:cNvSpPr/>
          <p:nvPr/>
        </p:nvSpPr>
        <p:spPr>
          <a:xfrm flipV="1">
            <a:off x="6614475" y="4655015"/>
            <a:ext cx="2238791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" name="Rectangle: Rounded Corners 129">
            <a:extLst>
              <a:ext uri="{FF2B5EF4-FFF2-40B4-BE49-F238E27FC236}">
                <a16:creationId xmlns:a16="http://schemas.microsoft.com/office/drawing/2014/main" id="{89EA5BC8-48F6-4F6E-A8E3-9F1DF2689BD6}"/>
              </a:ext>
            </a:extLst>
          </p:cNvPr>
          <p:cNvSpPr/>
          <p:nvPr/>
        </p:nvSpPr>
        <p:spPr>
          <a:xfrm flipV="1">
            <a:off x="6873598" y="4959197"/>
            <a:ext cx="1570936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73C553E1-12B2-47D0-84B1-74E737467E2B}"/>
              </a:ext>
            </a:extLst>
          </p:cNvPr>
          <p:cNvSpPr txBox="1"/>
          <p:nvPr/>
        </p:nvSpPr>
        <p:spPr>
          <a:xfrm rot="10800000">
            <a:off x="1608110" y="2586513"/>
            <a:ext cx="1455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noFill/>
                <a:latin typeface="Arial" panose="020B0604020202020204" pitchFamily="34" charset="0"/>
                <a:cs typeface="Arial" panose="020B0604020202020204" pitchFamily="34" charset="0"/>
              </a:rPr>
              <a:t>Member 1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E2832D57-2D99-4800-858C-8494E787757F}"/>
              </a:ext>
            </a:extLst>
          </p:cNvPr>
          <p:cNvSpPr txBox="1"/>
          <p:nvPr/>
        </p:nvSpPr>
        <p:spPr>
          <a:xfrm rot="10800000">
            <a:off x="8471958" y="2635703"/>
            <a:ext cx="1455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noFill/>
                <a:latin typeface="Arial" panose="020B0604020202020204" pitchFamily="34" charset="0"/>
                <a:cs typeface="Arial" panose="020B0604020202020204" pitchFamily="34" charset="0"/>
              </a:rPr>
              <a:t>Member 3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6EDFAA88-92DF-4857-965E-74FE026C6836}"/>
              </a:ext>
            </a:extLst>
          </p:cNvPr>
          <p:cNvSpPr txBox="1"/>
          <p:nvPr/>
        </p:nvSpPr>
        <p:spPr>
          <a:xfrm rot="10800000">
            <a:off x="7177241" y="5288190"/>
            <a:ext cx="1455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noFill/>
                <a:latin typeface="Arial" panose="020B0604020202020204" pitchFamily="34" charset="0"/>
                <a:cs typeface="Arial" panose="020B0604020202020204" pitchFamily="34" charset="0"/>
              </a:rPr>
              <a:t>Member 5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26A06357-5B53-429A-8AAB-04B983BC6AE2}"/>
              </a:ext>
            </a:extLst>
          </p:cNvPr>
          <p:cNvSpPr txBox="1"/>
          <p:nvPr/>
        </p:nvSpPr>
        <p:spPr>
          <a:xfrm rot="10800000">
            <a:off x="3298208" y="5343723"/>
            <a:ext cx="1455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noFill/>
                <a:latin typeface="Arial" panose="020B0604020202020204" pitchFamily="34" charset="0"/>
                <a:cs typeface="Arial" panose="020B0604020202020204" pitchFamily="34" charset="0"/>
              </a:rPr>
              <a:t>Member 4</a:t>
            </a:r>
          </a:p>
        </p:txBody>
      </p:sp>
      <p:pic>
        <p:nvPicPr>
          <p:cNvPr id="136" name="Picture 135">
            <a:extLst>
              <a:ext uri="{FF2B5EF4-FFF2-40B4-BE49-F238E27FC236}">
                <a16:creationId xmlns:a16="http://schemas.microsoft.com/office/drawing/2014/main" id="{E00B830B-6C14-4EA7-A7A9-11CDA5E5A8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" t="-39110" r="94553" b="133012"/>
          <a:stretch/>
        </p:blipFill>
        <p:spPr>
          <a:xfrm>
            <a:off x="1387328" y="566115"/>
            <a:ext cx="285107" cy="300715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50" name="Google Shape;190;p7">
            <a:extLst>
              <a:ext uri="{FF2B5EF4-FFF2-40B4-BE49-F238E27FC236}">
                <a16:creationId xmlns:a16="http://schemas.microsoft.com/office/drawing/2014/main" id="{C776F0A4-BC1C-4BF3-A310-8A8C52604D86}"/>
              </a:ext>
            </a:extLst>
          </p:cNvPr>
          <p:cNvSpPr/>
          <p:nvPr/>
        </p:nvSpPr>
        <p:spPr>
          <a:xfrm>
            <a:off x="804475" y="795900"/>
            <a:ext cx="10603380" cy="5817991"/>
          </a:xfrm>
          <a:custGeom>
            <a:avLst/>
            <a:gdLst/>
            <a:ahLst/>
            <a:cxnLst/>
            <a:rect l="l" t="t" r="r" b="b"/>
            <a:pathLst>
              <a:path w="2761297" h="1893569" extrusionOk="0">
                <a:moveTo>
                  <a:pt x="164783" y="0"/>
                </a:moveTo>
                <a:lnTo>
                  <a:pt x="2596515" y="0"/>
                </a:lnTo>
                <a:cubicBezTo>
                  <a:pt x="2687003" y="0"/>
                  <a:pt x="2761298" y="74295"/>
                  <a:pt x="2761298" y="164782"/>
                </a:cubicBezTo>
                <a:lnTo>
                  <a:pt x="2761298" y="1728788"/>
                </a:lnTo>
                <a:cubicBezTo>
                  <a:pt x="2761298" y="1819275"/>
                  <a:pt x="2687003" y="1893570"/>
                  <a:pt x="2596515" y="1893570"/>
                </a:cubicBezTo>
                <a:lnTo>
                  <a:pt x="164783" y="1893570"/>
                </a:lnTo>
                <a:cubicBezTo>
                  <a:pt x="74295" y="1893570"/>
                  <a:pt x="0" y="1819275"/>
                  <a:pt x="0" y="1728788"/>
                </a:cubicBezTo>
                <a:lnTo>
                  <a:pt x="0" y="164782"/>
                </a:lnTo>
                <a:cubicBezTo>
                  <a:pt x="0" y="73343"/>
                  <a:pt x="73342" y="0"/>
                  <a:pt x="164783" y="0"/>
                </a:cubicBezTo>
                <a:close/>
              </a:path>
            </a:pathLst>
          </a:custGeom>
          <a:solidFill>
            <a:srgbClr val="000000">
              <a:alpha val="10610"/>
            </a:srgbClr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51" name="Google Shape;191;p7">
            <a:extLst>
              <a:ext uri="{FF2B5EF4-FFF2-40B4-BE49-F238E27FC236}">
                <a16:creationId xmlns:a16="http://schemas.microsoft.com/office/drawing/2014/main" id="{987B85CA-F3CE-4F9F-8902-54B8AF364A61}"/>
              </a:ext>
            </a:extLst>
          </p:cNvPr>
          <p:cNvSpPr/>
          <p:nvPr/>
        </p:nvSpPr>
        <p:spPr>
          <a:xfrm>
            <a:off x="633748" y="644946"/>
            <a:ext cx="10541251" cy="5795724"/>
          </a:xfrm>
          <a:custGeom>
            <a:avLst/>
            <a:gdLst/>
            <a:ahLst/>
            <a:cxnLst/>
            <a:rect l="l" t="t" r="r" b="b"/>
            <a:pathLst>
              <a:path w="2761297" h="1893569" extrusionOk="0">
                <a:moveTo>
                  <a:pt x="164783" y="0"/>
                </a:moveTo>
                <a:lnTo>
                  <a:pt x="2596515" y="0"/>
                </a:lnTo>
                <a:cubicBezTo>
                  <a:pt x="2687003" y="0"/>
                  <a:pt x="2761298" y="74295"/>
                  <a:pt x="2761298" y="164782"/>
                </a:cubicBezTo>
                <a:lnTo>
                  <a:pt x="2761298" y="1728788"/>
                </a:lnTo>
                <a:cubicBezTo>
                  <a:pt x="2761298" y="1819275"/>
                  <a:pt x="2687003" y="1893570"/>
                  <a:pt x="2596515" y="1893570"/>
                </a:cubicBezTo>
                <a:lnTo>
                  <a:pt x="164783" y="1893570"/>
                </a:lnTo>
                <a:cubicBezTo>
                  <a:pt x="74295" y="1893570"/>
                  <a:pt x="0" y="1819275"/>
                  <a:pt x="0" y="1728788"/>
                </a:cubicBezTo>
                <a:lnTo>
                  <a:pt x="0" y="164782"/>
                </a:lnTo>
                <a:cubicBezTo>
                  <a:pt x="0" y="73343"/>
                  <a:pt x="73342" y="0"/>
                  <a:pt x="164783" y="0"/>
                </a:cubicBezTo>
                <a:close/>
              </a:path>
            </a:pathLst>
          </a:custGeom>
          <a:solidFill>
            <a:srgbClr val="FFFAF4"/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75" name="Google Shape;215;p7">
            <a:extLst>
              <a:ext uri="{FF2B5EF4-FFF2-40B4-BE49-F238E27FC236}">
                <a16:creationId xmlns:a16="http://schemas.microsoft.com/office/drawing/2014/main" id="{770141D8-0563-4502-A84A-719591176E19}"/>
              </a:ext>
            </a:extLst>
          </p:cNvPr>
          <p:cNvGrpSpPr/>
          <p:nvPr/>
        </p:nvGrpSpPr>
        <p:grpSpPr>
          <a:xfrm rot="-1341854">
            <a:off x="10561175" y="2302298"/>
            <a:ext cx="957510" cy="4380680"/>
            <a:chOff x="8286350" y="2240498"/>
            <a:chExt cx="957493" cy="4380603"/>
          </a:xfrm>
        </p:grpSpPr>
        <p:sp>
          <p:nvSpPr>
            <p:cNvPr id="76" name="Google Shape;216;p7">
              <a:extLst>
                <a:ext uri="{FF2B5EF4-FFF2-40B4-BE49-F238E27FC236}">
                  <a16:creationId xmlns:a16="http://schemas.microsoft.com/office/drawing/2014/main" id="{A0EC7D97-161E-45EA-85CD-CD443DD50AC9}"/>
                </a:ext>
              </a:extLst>
            </p:cNvPr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7" name="Google Shape;217;p7">
              <a:extLst>
                <a:ext uri="{FF2B5EF4-FFF2-40B4-BE49-F238E27FC236}">
                  <a16:creationId xmlns:a16="http://schemas.microsoft.com/office/drawing/2014/main" id="{9D6B84F5-B65F-4FBB-A098-06B956A8EBCF}"/>
                </a:ext>
              </a:extLst>
            </p:cNvPr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8" name="Google Shape;218;p7">
              <a:extLst>
                <a:ext uri="{FF2B5EF4-FFF2-40B4-BE49-F238E27FC236}">
                  <a16:creationId xmlns:a16="http://schemas.microsoft.com/office/drawing/2014/main" id="{525CDF16-B20D-43CF-9782-402BC285E69B}"/>
                </a:ext>
              </a:extLst>
            </p:cNvPr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9" name="Google Shape;219;p7">
              <a:extLst>
                <a:ext uri="{FF2B5EF4-FFF2-40B4-BE49-F238E27FC236}">
                  <a16:creationId xmlns:a16="http://schemas.microsoft.com/office/drawing/2014/main" id="{2D91DCDE-0AB6-46B2-92DF-3FEC0E9E13DB}"/>
                </a:ext>
              </a:extLst>
            </p:cNvPr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80" name="Google Shape;220;p7">
              <a:extLst>
                <a:ext uri="{FF2B5EF4-FFF2-40B4-BE49-F238E27FC236}">
                  <a16:creationId xmlns:a16="http://schemas.microsoft.com/office/drawing/2014/main" id="{7A97CAE5-4846-4918-9552-E7E71FE48E75}"/>
                </a:ext>
              </a:extLst>
            </p:cNvPr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81" name="Google Shape;221;p7">
              <a:extLst>
                <a:ext uri="{FF2B5EF4-FFF2-40B4-BE49-F238E27FC236}">
                  <a16:creationId xmlns:a16="http://schemas.microsoft.com/office/drawing/2014/main" id="{010192EA-8351-4B32-8584-24F6666D11B2}"/>
                </a:ext>
              </a:extLst>
            </p:cNvPr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82" name="Google Shape;222;p7">
              <a:extLst>
                <a:ext uri="{FF2B5EF4-FFF2-40B4-BE49-F238E27FC236}">
                  <a16:creationId xmlns:a16="http://schemas.microsoft.com/office/drawing/2014/main" id="{9A73BDA7-0DA2-4A63-9D3A-46FF9609A97F}"/>
                </a:ext>
              </a:extLst>
            </p:cNvPr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83" name="Google Shape;223;p7">
              <a:extLst>
                <a:ext uri="{FF2B5EF4-FFF2-40B4-BE49-F238E27FC236}">
                  <a16:creationId xmlns:a16="http://schemas.microsoft.com/office/drawing/2014/main" id="{91AA97E3-87BB-4B86-A555-7FAFF994639E}"/>
                </a:ext>
              </a:extLst>
            </p:cNvPr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84" name="Google Shape;224;p7">
            <a:extLst>
              <a:ext uri="{FF2B5EF4-FFF2-40B4-BE49-F238E27FC236}">
                <a16:creationId xmlns:a16="http://schemas.microsoft.com/office/drawing/2014/main" id="{D18C0281-0228-413B-B2F4-E2D2E5781D98}"/>
              </a:ext>
            </a:extLst>
          </p:cNvPr>
          <p:cNvGrpSpPr/>
          <p:nvPr/>
        </p:nvGrpSpPr>
        <p:grpSpPr>
          <a:xfrm rot="10800000">
            <a:off x="261475" y="459773"/>
            <a:ext cx="957493" cy="4380603"/>
            <a:chOff x="8286350" y="2240498"/>
            <a:chExt cx="957493" cy="4380603"/>
          </a:xfrm>
        </p:grpSpPr>
        <p:sp>
          <p:nvSpPr>
            <p:cNvPr id="85" name="Google Shape;225;p7">
              <a:extLst>
                <a:ext uri="{FF2B5EF4-FFF2-40B4-BE49-F238E27FC236}">
                  <a16:creationId xmlns:a16="http://schemas.microsoft.com/office/drawing/2014/main" id="{9046A61E-8CCA-455D-968D-94149A15B2C9}"/>
                </a:ext>
              </a:extLst>
            </p:cNvPr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86" name="Google Shape;226;p7">
              <a:extLst>
                <a:ext uri="{FF2B5EF4-FFF2-40B4-BE49-F238E27FC236}">
                  <a16:creationId xmlns:a16="http://schemas.microsoft.com/office/drawing/2014/main" id="{076BAA90-69BE-4C97-99FB-93708AC32C4E}"/>
                </a:ext>
              </a:extLst>
            </p:cNvPr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87" name="Google Shape;227;p7">
              <a:extLst>
                <a:ext uri="{FF2B5EF4-FFF2-40B4-BE49-F238E27FC236}">
                  <a16:creationId xmlns:a16="http://schemas.microsoft.com/office/drawing/2014/main" id="{AD27443D-5B38-40A8-8FAB-07225069D5F3}"/>
                </a:ext>
              </a:extLst>
            </p:cNvPr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88" name="Google Shape;228;p7">
              <a:extLst>
                <a:ext uri="{FF2B5EF4-FFF2-40B4-BE49-F238E27FC236}">
                  <a16:creationId xmlns:a16="http://schemas.microsoft.com/office/drawing/2014/main" id="{D6988CB7-4EE4-4B5E-A371-CEDD6A4E491D}"/>
                </a:ext>
              </a:extLst>
            </p:cNvPr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89" name="Google Shape;229;p7">
              <a:extLst>
                <a:ext uri="{FF2B5EF4-FFF2-40B4-BE49-F238E27FC236}">
                  <a16:creationId xmlns:a16="http://schemas.microsoft.com/office/drawing/2014/main" id="{5022CF90-1BA6-4AF0-9AA4-57FB2484B881}"/>
                </a:ext>
              </a:extLst>
            </p:cNvPr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90" name="Google Shape;230;p7">
              <a:extLst>
                <a:ext uri="{FF2B5EF4-FFF2-40B4-BE49-F238E27FC236}">
                  <a16:creationId xmlns:a16="http://schemas.microsoft.com/office/drawing/2014/main" id="{C19D5143-11F1-4301-AD6C-CF7E2A4E2E75}"/>
                </a:ext>
              </a:extLst>
            </p:cNvPr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91" name="Google Shape;231;p7">
              <a:extLst>
                <a:ext uri="{FF2B5EF4-FFF2-40B4-BE49-F238E27FC236}">
                  <a16:creationId xmlns:a16="http://schemas.microsoft.com/office/drawing/2014/main" id="{D3E216A7-E180-415F-9CA3-72A539CFB9CE}"/>
                </a:ext>
              </a:extLst>
            </p:cNvPr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92" name="Google Shape;232;p7">
              <a:extLst>
                <a:ext uri="{FF2B5EF4-FFF2-40B4-BE49-F238E27FC236}">
                  <a16:creationId xmlns:a16="http://schemas.microsoft.com/office/drawing/2014/main" id="{C63BB0C0-B412-4BBC-883C-CA130C8EB362}"/>
                </a:ext>
              </a:extLst>
            </p:cNvPr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837DF88F-2599-4D24-98F6-7884E51F4392}"/>
              </a:ext>
            </a:extLst>
          </p:cNvPr>
          <p:cNvSpPr/>
          <p:nvPr/>
        </p:nvSpPr>
        <p:spPr>
          <a:xfrm flipV="1">
            <a:off x="3330028" y="4106916"/>
            <a:ext cx="1566609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08B09BE8-374C-4253-BFB3-4D94E98C518A}"/>
              </a:ext>
            </a:extLst>
          </p:cNvPr>
          <p:cNvSpPr/>
          <p:nvPr/>
        </p:nvSpPr>
        <p:spPr>
          <a:xfrm flipV="1">
            <a:off x="2813420" y="4400842"/>
            <a:ext cx="2418297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94463030-6BFD-4923-97D4-919B9DE9BCD4}"/>
              </a:ext>
            </a:extLst>
          </p:cNvPr>
          <p:cNvSpPr/>
          <p:nvPr/>
        </p:nvSpPr>
        <p:spPr>
          <a:xfrm flipV="1">
            <a:off x="2922882" y="4655015"/>
            <a:ext cx="2199371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2EBC499C-0F65-4634-BF66-696787F2904E}"/>
              </a:ext>
            </a:extLst>
          </p:cNvPr>
          <p:cNvSpPr/>
          <p:nvPr/>
        </p:nvSpPr>
        <p:spPr>
          <a:xfrm flipV="1">
            <a:off x="3150200" y="4941756"/>
            <a:ext cx="1741839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53FC1D41-EAA3-4383-A871-1E40F724B8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40" t="-36548" r="47920" b="134470"/>
          <a:stretch/>
        </p:blipFill>
        <p:spPr>
          <a:xfrm>
            <a:off x="3124594" y="3511886"/>
            <a:ext cx="173614" cy="102463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grpSp>
        <p:nvGrpSpPr>
          <p:cNvPr id="157" name="Group 100">
            <a:extLst>
              <a:ext uri="{FF2B5EF4-FFF2-40B4-BE49-F238E27FC236}">
                <a16:creationId xmlns:a16="http://schemas.microsoft.com/office/drawing/2014/main" id="{05878DA5-1D25-4581-827A-56A0B0653AD6}"/>
              </a:ext>
            </a:extLst>
          </p:cNvPr>
          <p:cNvGrpSpPr>
            <a:grpSpLocks/>
          </p:cNvGrpSpPr>
          <p:nvPr/>
        </p:nvGrpSpPr>
        <p:grpSpPr bwMode="auto">
          <a:xfrm>
            <a:off x="2383853" y="2366055"/>
            <a:ext cx="3124200" cy="1323975"/>
            <a:chOff x="768" y="3733"/>
            <a:chExt cx="2064" cy="510"/>
          </a:xfrm>
        </p:grpSpPr>
        <p:sp>
          <p:nvSpPr>
            <p:cNvPr id="158" name="Text Box 101">
              <a:extLst>
                <a:ext uri="{FF2B5EF4-FFF2-40B4-BE49-F238E27FC236}">
                  <a16:creationId xmlns:a16="http://schemas.microsoft.com/office/drawing/2014/main" id="{1C30CF5D-91F7-40D2-BC3C-601104AE3F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8" y="3840"/>
              <a:ext cx="2064" cy="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600" b="1" dirty="0">
                  <a:solidFill>
                    <a:srgbClr val="002060"/>
                  </a:solidFill>
                </a:rPr>
                <a:t>15         =  10</a:t>
              </a:r>
            </a:p>
          </p:txBody>
        </p:sp>
        <p:grpSp>
          <p:nvGrpSpPr>
            <p:cNvPr id="159" name="Group 102">
              <a:extLst>
                <a:ext uri="{FF2B5EF4-FFF2-40B4-BE49-F238E27FC236}">
                  <a16:creationId xmlns:a16="http://schemas.microsoft.com/office/drawing/2014/main" id="{D89730A8-D48A-4D67-A98E-7F9E45B0ED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04" y="3733"/>
              <a:ext cx="396" cy="510"/>
              <a:chOff x="1404" y="3733"/>
              <a:chExt cx="396" cy="510"/>
            </a:xfrm>
          </p:grpSpPr>
          <p:sp>
            <p:nvSpPr>
              <p:cNvPr id="161" name="Text Box 103">
                <a:extLst>
                  <a:ext uri="{FF2B5EF4-FFF2-40B4-BE49-F238E27FC236}">
                    <a16:creationId xmlns:a16="http://schemas.microsoft.com/office/drawing/2014/main" id="{0FE361F7-96B4-46B3-888F-F287FAF7458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04" y="3733"/>
                <a:ext cx="192" cy="2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3600" b="1">
                    <a:solidFill>
                      <a:srgbClr val="002060"/>
                    </a:solidFill>
                  </a:rPr>
                  <a:t>2</a:t>
                </a:r>
              </a:p>
            </p:txBody>
          </p:sp>
          <p:sp>
            <p:nvSpPr>
              <p:cNvPr id="162" name="Text Box 104">
                <a:extLst>
                  <a:ext uri="{FF2B5EF4-FFF2-40B4-BE49-F238E27FC236}">
                    <a16:creationId xmlns:a16="http://schemas.microsoft.com/office/drawing/2014/main" id="{587B3B5F-2123-4C10-8FF0-0E3B82AD303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16" y="3994"/>
                <a:ext cx="384" cy="2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3600" b="1">
                    <a:solidFill>
                      <a:srgbClr val="002060"/>
                    </a:solidFill>
                  </a:rPr>
                  <a:t>3 </a:t>
                </a:r>
              </a:p>
            </p:txBody>
          </p:sp>
          <p:sp>
            <p:nvSpPr>
              <p:cNvPr id="163" name="Line 105">
                <a:extLst>
                  <a:ext uri="{FF2B5EF4-FFF2-40B4-BE49-F238E27FC236}">
                    <a16:creationId xmlns:a16="http://schemas.microsoft.com/office/drawing/2014/main" id="{98BEAEB7-E0F9-4864-879F-325EF801F0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32" y="3987"/>
                <a:ext cx="275" cy="0"/>
              </a:xfrm>
              <a:prstGeom prst="line">
                <a:avLst/>
              </a:prstGeom>
              <a:noFill/>
              <a:ln w="28575">
                <a:solidFill>
                  <a:srgbClr val="11036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60" name="Text Box 106">
              <a:extLst>
                <a:ext uri="{FF2B5EF4-FFF2-40B4-BE49-F238E27FC236}">
                  <a16:creationId xmlns:a16="http://schemas.microsoft.com/office/drawing/2014/main" id="{D9068381-77B3-4A3A-A4E0-4BBBCDE538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2" y="3834"/>
              <a:ext cx="240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solidFill>
                    <a:srgbClr val="002060"/>
                  </a:solidFill>
                  <a:sym typeface="Symbol" panose="05050102010706020507" pitchFamily="18" charset="2"/>
                </a:rPr>
                <a:t>      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3600" b="1">
                <a:solidFill>
                  <a:srgbClr val="002060"/>
                </a:solidFill>
              </a:endParaRPr>
            </a:p>
          </p:txBody>
        </p:sp>
      </p:grpSp>
      <p:sp>
        <p:nvSpPr>
          <p:cNvPr id="164" name="AutoShape 83">
            <a:extLst>
              <a:ext uri="{FF2B5EF4-FFF2-40B4-BE49-F238E27FC236}">
                <a16:creationId xmlns:a16="http://schemas.microsoft.com/office/drawing/2014/main" id="{22AC660E-30D9-46F4-BD97-674568345281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7486" y="1129437"/>
            <a:ext cx="10333909" cy="804863"/>
          </a:xfrm>
          <a:prstGeom prst="roundRect">
            <a:avLst>
              <a:gd name="adj" fmla="val 10889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noFill/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800000"/>
                </a:solidFill>
              </a:rPr>
              <a:t>Để</a:t>
            </a:r>
            <a:r>
              <a:rPr lang="en-US" altLang="en-US" sz="3600" b="1" dirty="0">
                <a:solidFill>
                  <a:srgbClr val="800000"/>
                </a:solidFill>
              </a:rPr>
              <a:t> </a:t>
            </a:r>
            <a:r>
              <a:rPr lang="en-US" altLang="en-US" sz="3600" b="1" dirty="0" err="1">
                <a:solidFill>
                  <a:srgbClr val="800000"/>
                </a:solidFill>
              </a:rPr>
              <a:t>tìm</a:t>
            </a:r>
            <a:r>
              <a:rPr lang="en-US" altLang="en-US" sz="3600" b="1" dirty="0">
                <a:solidFill>
                  <a:srgbClr val="800000"/>
                </a:solidFill>
              </a:rPr>
              <a:t>      </a:t>
            </a:r>
            <a:r>
              <a:rPr lang="en-US" altLang="en-US" sz="3600" b="1" dirty="0" err="1">
                <a:solidFill>
                  <a:srgbClr val="800000"/>
                </a:solidFill>
              </a:rPr>
              <a:t>của</a:t>
            </a:r>
            <a:r>
              <a:rPr lang="en-US" altLang="en-US" sz="3600" b="1" dirty="0">
                <a:solidFill>
                  <a:srgbClr val="800000"/>
                </a:solidFill>
              </a:rPr>
              <a:t> </a:t>
            </a:r>
            <a:r>
              <a:rPr lang="en-US" altLang="en-US" sz="3600" b="1" dirty="0" err="1">
                <a:solidFill>
                  <a:srgbClr val="800000"/>
                </a:solidFill>
              </a:rPr>
              <a:t>số</a:t>
            </a:r>
            <a:r>
              <a:rPr lang="en-US" altLang="en-US" sz="3600" b="1" dirty="0">
                <a:solidFill>
                  <a:srgbClr val="800000"/>
                </a:solidFill>
              </a:rPr>
              <a:t> </a:t>
            </a:r>
            <a:r>
              <a:rPr lang="en-US" altLang="en-US" sz="3600" b="1" dirty="0">
                <a:solidFill>
                  <a:srgbClr val="002060"/>
                </a:solidFill>
              </a:rPr>
              <a:t>15</a:t>
            </a:r>
            <a:r>
              <a:rPr lang="en-US" altLang="en-US" sz="3600" b="1" dirty="0">
                <a:solidFill>
                  <a:srgbClr val="800000"/>
                </a:solidFill>
              </a:rPr>
              <a:t> ta </a:t>
            </a:r>
            <a:r>
              <a:rPr lang="en-US" altLang="en-US" sz="3600" b="1" dirty="0" err="1">
                <a:solidFill>
                  <a:srgbClr val="800000"/>
                </a:solidFill>
              </a:rPr>
              <a:t>đã</a:t>
            </a:r>
            <a:r>
              <a:rPr lang="en-US" altLang="en-US" sz="3600" b="1" dirty="0">
                <a:solidFill>
                  <a:srgbClr val="800000"/>
                </a:solidFill>
              </a:rPr>
              <a:t> </a:t>
            </a:r>
            <a:r>
              <a:rPr lang="en-US" altLang="en-US" sz="3600" b="1" dirty="0" err="1">
                <a:solidFill>
                  <a:srgbClr val="800000"/>
                </a:solidFill>
              </a:rPr>
              <a:t>làm</a:t>
            </a:r>
            <a:r>
              <a:rPr lang="en-US" altLang="en-US" sz="3600" b="1" dirty="0">
                <a:solidFill>
                  <a:srgbClr val="800000"/>
                </a:solidFill>
              </a:rPr>
              <a:t> </a:t>
            </a:r>
            <a:r>
              <a:rPr lang="en-US" altLang="en-US" sz="3600" b="1" dirty="0" err="1">
                <a:solidFill>
                  <a:srgbClr val="800000"/>
                </a:solidFill>
              </a:rPr>
              <a:t>như</a:t>
            </a:r>
            <a:r>
              <a:rPr lang="en-US" altLang="en-US" sz="3600" b="1" dirty="0">
                <a:solidFill>
                  <a:srgbClr val="800000"/>
                </a:solidFill>
              </a:rPr>
              <a:t> </a:t>
            </a:r>
            <a:r>
              <a:rPr lang="en-US" altLang="en-US" sz="3600" b="1" dirty="0" err="1">
                <a:solidFill>
                  <a:srgbClr val="800000"/>
                </a:solidFill>
              </a:rPr>
              <a:t>thế</a:t>
            </a:r>
            <a:r>
              <a:rPr lang="en-US" altLang="en-US" sz="3600" b="1" dirty="0">
                <a:solidFill>
                  <a:srgbClr val="800000"/>
                </a:solidFill>
              </a:rPr>
              <a:t> </a:t>
            </a:r>
            <a:r>
              <a:rPr lang="en-US" altLang="en-US" sz="3600" b="1" dirty="0" err="1">
                <a:solidFill>
                  <a:srgbClr val="800000"/>
                </a:solidFill>
              </a:rPr>
              <a:t>nào</a:t>
            </a:r>
            <a:r>
              <a:rPr lang="en-US" altLang="en-US" sz="3600" b="1" dirty="0">
                <a:solidFill>
                  <a:srgbClr val="800000"/>
                </a:solidFill>
              </a:rPr>
              <a:t>?     </a:t>
            </a:r>
          </a:p>
        </p:txBody>
      </p:sp>
      <p:grpSp>
        <p:nvGrpSpPr>
          <p:cNvPr id="165" name="Group 88">
            <a:extLst>
              <a:ext uri="{FF2B5EF4-FFF2-40B4-BE49-F238E27FC236}">
                <a16:creationId xmlns:a16="http://schemas.microsoft.com/office/drawing/2014/main" id="{32A920FF-556A-4656-9346-F60C03BFF5F0}"/>
              </a:ext>
            </a:extLst>
          </p:cNvPr>
          <p:cNvGrpSpPr>
            <a:grpSpLocks/>
          </p:cNvGrpSpPr>
          <p:nvPr/>
        </p:nvGrpSpPr>
        <p:grpSpPr bwMode="auto">
          <a:xfrm>
            <a:off x="2186034" y="859364"/>
            <a:ext cx="411163" cy="1259388"/>
            <a:chOff x="1776" y="2160"/>
            <a:chExt cx="259" cy="585"/>
          </a:xfrm>
        </p:grpSpPr>
        <p:sp>
          <p:nvSpPr>
            <p:cNvPr id="166" name="Text Box 89">
              <a:extLst>
                <a:ext uri="{FF2B5EF4-FFF2-40B4-BE49-F238E27FC236}">
                  <a16:creationId xmlns:a16="http://schemas.microsoft.com/office/drawing/2014/main" id="{6B807D3C-526B-4350-8B79-CDBD875FA1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76" y="2160"/>
              <a:ext cx="192" cy="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4400" b="1" dirty="0">
                  <a:solidFill>
                    <a:srgbClr val="002060"/>
                  </a:solidFill>
                </a:rPr>
                <a:t>2</a:t>
              </a:r>
            </a:p>
          </p:txBody>
        </p:sp>
        <p:sp>
          <p:nvSpPr>
            <p:cNvPr id="167" name="Text Box 90">
              <a:extLst>
                <a:ext uri="{FF2B5EF4-FFF2-40B4-BE49-F238E27FC236}">
                  <a16:creationId xmlns:a16="http://schemas.microsoft.com/office/drawing/2014/main" id="{FE5C2F12-8D84-4358-A616-1C457CC7A9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79" y="2388"/>
              <a:ext cx="240" cy="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4400" b="1" dirty="0">
                  <a:solidFill>
                    <a:srgbClr val="002060"/>
                  </a:solidFill>
                </a:rPr>
                <a:t>3</a:t>
              </a:r>
            </a:p>
          </p:txBody>
        </p:sp>
        <p:sp>
          <p:nvSpPr>
            <p:cNvPr id="168" name="Line 91">
              <a:extLst>
                <a:ext uri="{FF2B5EF4-FFF2-40B4-BE49-F238E27FC236}">
                  <a16:creationId xmlns:a16="http://schemas.microsoft.com/office/drawing/2014/main" id="{78916439-0397-41C8-8B3A-7233446996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2448"/>
              <a:ext cx="211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4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9" name="Text Box 101">
            <a:extLst>
              <a:ext uri="{FF2B5EF4-FFF2-40B4-BE49-F238E27FC236}">
                <a16:creationId xmlns:a16="http://schemas.microsoft.com/office/drawing/2014/main" id="{B46BCEBF-0462-4B1E-A8EA-1FF06EEEF8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9308" y="3183090"/>
            <a:ext cx="392965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110365"/>
                </a:solidFill>
              </a:rPr>
              <a:t>15 : </a:t>
            </a:r>
            <a:r>
              <a:rPr lang="en-US" altLang="en-US" b="1" dirty="0">
                <a:solidFill>
                  <a:srgbClr val="FF3B8A"/>
                </a:solidFill>
              </a:rPr>
              <a:t>3 x  2  </a:t>
            </a:r>
            <a:r>
              <a:rPr lang="en-US" altLang="en-US" b="1" dirty="0">
                <a:solidFill>
                  <a:srgbClr val="110365"/>
                </a:solidFill>
              </a:rPr>
              <a:t>=  10</a:t>
            </a:r>
            <a:endParaRPr lang="en-US" altLang="en-US" b="1" dirty="0">
              <a:solidFill>
                <a:srgbClr val="990000"/>
              </a:solidFill>
            </a:endParaRPr>
          </a:p>
        </p:txBody>
      </p:sp>
      <p:sp>
        <p:nvSpPr>
          <p:cNvPr id="170" name="Text Box 101">
            <a:extLst>
              <a:ext uri="{FF2B5EF4-FFF2-40B4-BE49-F238E27FC236}">
                <a16:creationId xmlns:a16="http://schemas.microsoft.com/office/drawing/2014/main" id="{8976B11A-A3F1-4D66-B236-30AAB6A572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2320" y="2390928"/>
            <a:ext cx="31242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110365"/>
                </a:solidFill>
              </a:rPr>
              <a:t>15 x </a:t>
            </a:r>
            <a:r>
              <a:rPr lang="en-US" altLang="en-US" b="1" dirty="0">
                <a:solidFill>
                  <a:srgbClr val="FF3B8A"/>
                </a:solidFill>
              </a:rPr>
              <a:t>2 : 3  </a:t>
            </a:r>
            <a:r>
              <a:rPr lang="en-US" altLang="en-US" b="1" dirty="0">
                <a:solidFill>
                  <a:srgbClr val="110365"/>
                </a:solidFill>
              </a:rPr>
              <a:t>=  10</a:t>
            </a:r>
            <a:endParaRPr lang="en-US" altLang="en-US" b="1" dirty="0">
              <a:solidFill>
                <a:srgbClr val="99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B91839E-DB80-461C-B982-2A24B98D9C28}"/>
              </a:ext>
            </a:extLst>
          </p:cNvPr>
          <p:cNvGrpSpPr/>
          <p:nvPr/>
        </p:nvGrpSpPr>
        <p:grpSpPr>
          <a:xfrm>
            <a:off x="1121904" y="4321345"/>
            <a:ext cx="9314935" cy="937799"/>
            <a:chOff x="1289026" y="4321345"/>
            <a:chExt cx="9147813" cy="937799"/>
          </a:xfrm>
        </p:grpSpPr>
        <p:grpSp>
          <p:nvGrpSpPr>
            <p:cNvPr id="147" name="Group 108">
              <a:extLst>
                <a:ext uri="{FF2B5EF4-FFF2-40B4-BE49-F238E27FC236}">
                  <a16:creationId xmlns:a16="http://schemas.microsoft.com/office/drawing/2014/main" id="{6BF1187B-8BF9-4143-8245-15D99AFAD6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89026" y="4321345"/>
              <a:ext cx="9147813" cy="804862"/>
              <a:chOff x="288" y="1782"/>
              <a:chExt cx="5184" cy="507"/>
            </a:xfrm>
            <a:solidFill>
              <a:schemeClr val="accent2">
                <a:lumMod val="20000"/>
                <a:lumOff val="80000"/>
              </a:schemeClr>
            </a:solidFill>
          </p:grpSpPr>
          <p:sp>
            <p:nvSpPr>
              <p:cNvPr id="148" name="AutoShape 83">
                <a:extLst>
                  <a:ext uri="{FF2B5EF4-FFF2-40B4-BE49-F238E27FC236}">
                    <a16:creationId xmlns:a16="http://schemas.microsoft.com/office/drawing/2014/main" id="{C3421328-D4C5-4E03-8802-0BB9180E4B5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88" y="1782"/>
                <a:ext cx="5184" cy="507"/>
              </a:xfrm>
              <a:prstGeom prst="roundRect">
                <a:avLst>
                  <a:gd name="adj" fmla="val 10889"/>
                </a:avLst>
              </a:prstGeom>
              <a:grpFill/>
              <a:ln w="38100">
                <a:noFill/>
                <a:round/>
                <a:headEnd/>
                <a:tailEnd/>
              </a:ln>
              <a:effectLst>
                <a:outerShdw dist="135003" dir="2928844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endParaRPr lang="en-US" sz="3200" b="1" u="sng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eaLnBrk="1" hangingPunct="1">
                  <a:defRPr/>
                </a:pPr>
                <a:r>
                  <a:rPr lang="en-US" sz="32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Muốn</a:t>
                </a: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15,  ta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15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nhân</a:t>
                </a: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200" b="1" dirty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</a:t>
                </a:r>
              </a:p>
              <a:p>
                <a:pPr algn="ctr" eaLnBrk="1" hangingPunct="1">
                  <a:defRPr/>
                </a:pPr>
                <a:r>
                  <a:rPr lang="en-US" sz="3200" b="1" dirty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</a:t>
                </a:r>
              </a:p>
            </p:txBody>
          </p:sp>
          <p:sp>
            <p:nvSpPr>
              <p:cNvPr id="156" name="Line 87">
                <a:extLst>
                  <a:ext uri="{FF2B5EF4-FFF2-40B4-BE49-F238E27FC236}">
                    <a16:creationId xmlns:a16="http://schemas.microsoft.com/office/drawing/2014/main" id="{788F0702-3004-41D7-A9FC-9F9229E6BF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96" y="2064"/>
                <a:ext cx="144" cy="0"/>
              </a:xfrm>
              <a:prstGeom prst="line">
                <a:avLst/>
              </a:prstGeom>
              <a:grpFill/>
              <a:ln w="1270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3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" name="Line 91">
                <a:extLst>
                  <a:ext uri="{FF2B5EF4-FFF2-40B4-BE49-F238E27FC236}">
                    <a16:creationId xmlns:a16="http://schemas.microsoft.com/office/drawing/2014/main" id="{0C3CB11F-B5C8-46B3-A1D1-E79CD60AE0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72" y="2064"/>
                <a:ext cx="144" cy="0"/>
              </a:xfrm>
              <a:prstGeom prst="line">
                <a:avLst/>
              </a:prstGeom>
              <a:grpFill/>
              <a:ln w="1270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3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71" name="Group 88">
              <a:extLst>
                <a:ext uri="{FF2B5EF4-FFF2-40B4-BE49-F238E27FC236}">
                  <a16:creationId xmlns:a16="http://schemas.microsoft.com/office/drawing/2014/main" id="{63D2816E-8A19-483C-827C-74F93F3A9B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23581" y="4325694"/>
              <a:ext cx="381001" cy="933450"/>
              <a:chOff x="1607" y="2170"/>
              <a:chExt cx="240" cy="588"/>
            </a:xfrm>
          </p:grpSpPr>
          <p:sp>
            <p:nvSpPr>
              <p:cNvPr id="172" name="Text Box 89">
                <a:extLst>
                  <a:ext uri="{FF2B5EF4-FFF2-40B4-BE49-F238E27FC236}">
                    <a16:creationId xmlns:a16="http://schemas.microsoft.com/office/drawing/2014/main" id="{090DC403-5845-4A41-BE51-EBDFEAD5ACE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21" y="2170"/>
                <a:ext cx="192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800" b="1" dirty="0">
                    <a:solidFill>
                      <a:srgbClr val="002060"/>
                    </a:solidFill>
                  </a:rPr>
                  <a:t>2</a:t>
                </a:r>
              </a:p>
            </p:txBody>
          </p:sp>
          <p:sp>
            <p:nvSpPr>
              <p:cNvPr id="173" name="Text Box 90">
                <a:extLst>
                  <a:ext uri="{FF2B5EF4-FFF2-40B4-BE49-F238E27FC236}">
                    <a16:creationId xmlns:a16="http://schemas.microsoft.com/office/drawing/2014/main" id="{BB9F9C83-60EE-4EB9-83D5-4AA49DB0A0A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07" y="2431"/>
                <a:ext cx="240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800" b="1" dirty="0">
                    <a:solidFill>
                      <a:srgbClr val="002060"/>
                    </a:solidFill>
                  </a:rPr>
                  <a:t>3</a:t>
                </a:r>
              </a:p>
            </p:txBody>
          </p:sp>
          <p:sp>
            <p:nvSpPr>
              <p:cNvPr id="174" name="Line 91">
                <a:extLst>
                  <a:ext uri="{FF2B5EF4-FFF2-40B4-BE49-F238E27FC236}">
                    <a16:creationId xmlns:a16="http://schemas.microsoft.com/office/drawing/2014/main" id="{13F04757-73B8-4341-BF4C-7F86D6FB2C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56" y="2467"/>
                <a:ext cx="144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en-US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75" name="Group 88">
              <a:extLst>
                <a:ext uri="{FF2B5EF4-FFF2-40B4-BE49-F238E27FC236}">
                  <a16:creationId xmlns:a16="http://schemas.microsoft.com/office/drawing/2014/main" id="{05B662E4-C7FA-42E5-9CFB-55E9BB9C8EB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27406" y="4327284"/>
              <a:ext cx="385763" cy="881063"/>
              <a:chOff x="2000" y="2171"/>
              <a:chExt cx="243" cy="555"/>
            </a:xfrm>
          </p:grpSpPr>
          <p:sp>
            <p:nvSpPr>
              <p:cNvPr id="176" name="Text Box 89">
                <a:extLst>
                  <a:ext uri="{FF2B5EF4-FFF2-40B4-BE49-F238E27FC236}">
                    <a16:creationId xmlns:a16="http://schemas.microsoft.com/office/drawing/2014/main" id="{389BC7F9-DF97-423C-9368-72A8D790D3B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00" y="2171"/>
                <a:ext cx="192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800" b="1" dirty="0">
                    <a:solidFill>
                      <a:srgbClr val="002060"/>
                    </a:solidFill>
                  </a:rPr>
                  <a:t>2</a:t>
                </a:r>
              </a:p>
            </p:txBody>
          </p:sp>
          <p:sp>
            <p:nvSpPr>
              <p:cNvPr id="177" name="Text Box 90">
                <a:extLst>
                  <a:ext uri="{FF2B5EF4-FFF2-40B4-BE49-F238E27FC236}">
                    <a16:creationId xmlns:a16="http://schemas.microsoft.com/office/drawing/2014/main" id="{D3ABA44F-956A-42EC-825B-22AF5CA24E1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03" y="2399"/>
                <a:ext cx="240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800" b="1">
                    <a:solidFill>
                      <a:srgbClr val="002060"/>
                    </a:solidFill>
                  </a:rPr>
                  <a:t>3</a:t>
                </a:r>
              </a:p>
            </p:txBody>
          </p:sp>
          <p:sp>
            <p:nvSpPr>
              <p:cNvPr id="178" name="Line 91">
                <a:extLst>
                  <a:ext uri="{FF2B5EF4-FFF2-40B4-BE49-F238E27FC236}">
                    <a16:creationId xmlns:a16="http://schemas.microsoft.com/office/drawing/2014/main" id="{8C605FB1-6A6C-472D-B632-0DBBEC54C6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44" y="2449"/>
                <a:ext cx="144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en-US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198261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" grpId="0"/>
      <p:bldP spid="17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238;p8">
            <a:extLst>
              <a:ext uri="{FF2B5EF4-FFF2-40B4-BE49-F238E27FC236}">
                <a16:creationId xmlns:a16="http://schemas.microsoft.com/office/drawing/2014/main" id="{D9259428-1806-4485-B823-692E895F0CCA}"/>
              </a:ext>
            </a:extLst>
          </p:cNvPr>
          <p:cNvSpPr/>
          <p:nvPr/>
        </p:nvSpPr>
        <p:spPr>
          <a:xfrm rot="15144856">
            <a:off x="1118350" y="-1554275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479" name="Group 478">
            <a:extLst>
              <a:ext uri="{FF2B5EF4-FFF2-40B4-BE49-F238E27FC236}">
                <a16:creationId xmlns:a16="http://schemas.microsoft.com/office/drawing/2014/main" id="{FFC0FB9C-05D1-4C48-8D63-F1E06B5548F5}"/>
              </a:ext>
            </a:extLst>
          </p:cNvPr>
          <p:cNvGrpSpPr>
            <a:grpSpLocks noChangeAspect="1"/>
          </p:cNvGrpSpPr>
          <p:nvPr/>
        </p:nvGrpSpPr>
        <p:grpSpPr>
          <a:xfrm rot="18000000">
            <a:off x="-2469350" y="1001487"/>
            <a:ext cx="508000" cy="508000"/>
            <a:chOff x="1197429" y="1001486"/>
            <a:chExt cx="508000" cy="508000"/>
          </a:xfrm>
        </p:grpSpPr>
        <p:cxnSp>
          <p:nvCxnSpPr>
            <p:cNvPr id="480" name="Straight Connector 479">
              <a:extLst>
                <a:ext uri="{FF2B5EF4-FFF2-40B4-BE49-F238E27FC236}">
                  <a16:creationId xmlns:a16="http://schemas.microsoft.com/office/drawing/2014/main" id="{89698E5F-76AC-436A-A9E5-2F988F3713E8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1" name="Straight Connector 480">
              <a:extLst>
                <a:ext uri="{FF2B5EF4-FFF2-40B4-BE49-F238E27FC236}">
                  <a16:creationId xmlns:a16="http://schemas.microsoft.com/office/drawing/2014/main" id="{7C4B45F1-8425-4B98-AF9A-C0574204A2B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2" name="Group 481">
            <a:extLst>
              <a:ext uri="{FF2B5EF4-FFF2-40B4-BE49-F238E27FC236}">
                <a16:creationId xmlns:a16="http://schemas.microsoft.com/office/drawing/2014/main" id="{50FF5F11-C1CC-42ED-BEF8-01E2E9ADDE9B}"/>
              </a:ext>
            </a:extLst>
          </p:cNvPr>
          <p:cNvGrpSpPr>
            <a:grpSpLocks noChangeAspect="1"/>
          </p:cNvGrpSpPr>
          <p:nvPr/>
        </p:nvGrpSpPr>
        <p:grpSpPr>
          <a:xfrm rot="6300000">
            <a:off x="13444073" y="432596"/>
            <a:ext cx="274136" cy="274136"/>
            <a:chOff x="1197429" y="1001486"/>
            <a:chExt cx="508000" cy="508000"/>
          </a:xfrm>
        </p:grpSpPr>
        <p:cxnSp>
          <p:nvCxnSpPr>
            <p:cNvPr id="483" name="Straight Connector 482">
              <a:extLst>
                <a:ext uri="{FF2B5EF4-FFF2-40B4-BE49-F238E27FC236}">
                  <a16:creationId xmlns:a16="http://schemas.microsoft.com/office/drawing/2014/main" id="{E65492F3-4B93-4F9E-99EA-63E5A7ABB143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4" name="Straight Connector 483">
              <a:extLst>
                <a:ext uri="{FF2B5EF4-FFF2-40B4-BE49-F238E27FC236}">
                  <a16:creationId xmlns:a16="http://schemas.microsoft.com/office/drawing/2014/main" id="{A12E0EB1-4B31-45B5-AE4D-A7D17D06D14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5" name="Group 484">
            <a:extLst>
              <a:ext uri="{FF2B5EF4-FFF2-40B4-BE49-F238E27FC236}">
                <a16:creationId xmlns:a16="http://schemas.microsoft.com/office/drawing/2014/main" id="{62152933-7711-4BD7-B358-B6DC71D5547A}"/>
              </a:ext>
            </a:extLst>
          </p:cNvPr>
          <p:cNvGrpSpPr>
            <a:grpSpLocks noChangeAspect="1"/>
          </p:cNvGrpSpPr>
          <p:nvPr/>
        </p:nvGrpSpPr>
        <p:grpSpPr>
          <a:xfrm rot="17144575">
            <a:off x="-2897824" y="4533925"/>
            <a:ext cx="414328" cy="414328"/>
            <a:chOff x="1197429" y="1001486"/>
            <a:chExt cx="508000" cy="508000"/>
          </a:xfrm>
        </p:grpSpPr>
        <p:cxnSp>
          <p:nvCxnSpPr>
            <p:cNvPr id="486" name="Straight Connector 485">
              <a:extLst>
                <a:ext uri="{FF2B5EF4-FFF2-40B4-BE49-F238E27FC236}">
                  <a16:creationId xmlns:a16="http://schemas.microsoft.com/office/drawing/2014/main" id="{E92FE09D-70D8-4C46-9609-1DDEAE5C9885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7" name="Straight Connector 486">
              <a:extLst>
                <a:ext uri="{FF2B5EF4-FFF2-40B4-BE49-F238E27FC236}">
                  <a16:creationId xmlns:a16="http://schemas.microsoft.com/office/drawing/2014/main" id="{73FDBE4E-804E-4973-959B-42A8A1F9135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88" name="Straight Connector 487">
            <a:extLst>
              <a:ext uri="{FF2B5EF4-FFF2-40B4-BE49-F238E27FC236}">
                <a16:creationId xmlns:a16="http://schemas.microsoft.com/office/drawing/2014/main" id="{A4149F72-8619-431B-9D72-E6E49CBCEB99}"/>
              </a:ext>
            </a:extLst>
          </p:cNvPr>
          <p:cNvCxnSpPr>
            <a:cxnSpLocks noChangeAspect="1"/>
          </p:cNvCxnSpPr>
          <p:nvPr/>
        </p:nvCxnSpPr>
        <p:spPr>
          <a:xfrm rot="4139089">
            <a:off x="12474211" y="2541572"/>
            <a:ext cx="2483548" cy="2762546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9" name="Straight Connector 488">
            <a:extLst>
              <a:ext uri="{FF2B5EF4-FFF2-40B4-BE49-F238E27FC236}">
                <a16:creationId xmlns:a16="http://schemas.microsoft.com/office/drawing/2014/main" id="{41A7B6AF-3249-443D-9782-7A61C19500C0}"/>
              </a:ext>
            </a:extLst>
          </p:cNvPr>
          <p:cNvCxnSpPr>
            <a:cxnSpLocks noChangeAspect="1"/>
          </p:cNvCxnSpPr>
          <p:nvPr/>
        </p:nvCxnSpPr>
        <p:spPr>
          <a:xfrm rot="4139089">
            <a:off x="13471514" y="3449153"/>
            <a:ext cx="957296" cy="1064837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0" name="Straight Connector 489">
            <a:extLst>
              <a:ext uri="{FF2B5EF4-FFF2-40B4-BE49-F238E27FC236}">
                <a16:creationId xmlns:a16="http://schemas.microsoft.com/office/drawing/2014/main" id="{2E30FA13-89DC-4E8D-AA4C-C16089BA722F}"/>
              </a:ext>
            </a:extLst>
          </p:cNvPr>
          <p:cNvCxnSpPr>
            <a:cxnSpLocks noChangeAspect="1"/>
          </p:cNvCxnSpPr>
          <p:nvPr/>
        </p:nvCxnSpPr>
        <p:spPr>
          <a:xfrm rot="4139089">
            <a:off x="13755713" y="4119823"/>
            <a:ext cx="957296" cy="1064837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1" name="Rectangle 490">
            <a:extLst>
              <a:ext uri="{FF2B5EF4-FFF2-40B4-BE49-F238E27FC236}">
                <a16:creationId xmlns:a16="http://schemas.microsoft.com/office/drawing/2014/main" id="{6AD0E4E1-00DE-49EB-A1B7-2C7EA3BD1E71}"/>
              </a:ext>
            </a:extLst>
          </p:cNvPr>
          <p:cNvSpPr>
            <a:spLocks noChangeAspect="1"/>
          </p:cNvSpPr>
          <p:nvPr/>
        </p:nvSpPr>
        <p:spPr>
          <a:xfrm rot="3199375">
            <a:off x="13485344" y="419268"/>
            <a:ext cx="352786" cy="352786"/>
          </a:xfrm>
          <a:prstGeom prst="rect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2" name="Oval 491">
            <a:extLst>
              <a:ext uri="{FF2B5EF4-FFF2-40B4-BE49-F238E27FC236}">
                <a16:creationId xmlns:a16="http://schemas.microsoft.com/office/drawing/2014/main" id="{3264F434-7F7F-4E2F-8F8C-74E04ADE8AEF}"/>
              </a:ext>
            </a:extLst>
          </p:cNvPr>
          <p:cNvSpPr>
            <a:spLocks noChangeAspect="1"/>
          </p:cNvSpPr>
          <p:nvPr/>
        </p:nvSpPr>
        <p:spPr>
          <a:xfrm rot="18000000">
            <a:off x="-1994344" y="1360986"/>
            <a:ext cx="286989" cy="286989"/>
          </a:xfrm>
          <a:prstGeom prst="ellips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94" name="Straight Connector 493">
            <a:extLst>
              <a:ext uri="{FF2B5EF4-FFF2-40B4-BE49-F238E27FC236}">
                <a16:creationId xmlns:a16="http://schemas.microsoft.com/office/drawing/2014/main" id="{03FBDC1A-4976-4BF5-BCB8-2B6CCBDE7C67}"/>
              </a:ext>
            </a:extLst>
          </p:cNvPr>
          <p:cNvCxnSpPr>
            <a:cxnSpLocks noChangeAspect="1"/>
          </p:cNvCxnSpPr>
          <p:nvPr/>
        </p:nvCxnSpPr>
        <p:spPr>
          <a:xfrm rot="18000000">
            <a:off x="-2407333" y="5081773"/>
            <a:ext cx="1282301" cy="142635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5" name="Straight Connector 494">
            <a:extLst>
              <a:ext uri="{FF2B5EF4-FFF2-40B4-BE49-F238E27FC236}">
                <a16:creationId xmlns:a16="http://schemas.microsoft.com/office/drawing/2014/main" id="{030682EA-3DEC-43A2-B8E9-CAFFFCDC699E}"/>
              </a:ext>
            </a:extLst>
          </p:cNvPr>
          <p:cNvCxnSpPr>
            <a:cxnSpLocks noChangeAspect="1"/>
          </p:cNvCxnSpPr>
          <p:nvPr/>
        </p:nvCxnSpPr>
        <p:spPr>
          <a:xfrm rot="18000000">
            <a:off x="-3133151" y="772257"/>
            <a:ext cx="1790896" cy="199208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6" name="Straight Connector 495">
            <a:extLst>
              <a:ext uri="{FF2B5EF4-FFF2-40B4-BE49-F238E27FC236}">
                <a16:creationId xmlns:a16="http://schemas.microsoft.com/office/drawing/2014/main" id="{DCF0FA9B-DCAE-477F-97B0-90C541F8969D}"/>
              </a:ext>
            </a:extLst>
          </p:cNvPr>
          <p:cNvCxnSpPr>
            <a:cxnSpLocks noChangeAspect="1"/>
          </p:cNvCxnSpPr>
          <p:nvPr/>
        </p:nvCxnSpPr>
        <p:spPr>
          <a:xfrm rot="18000000">
            <a:off x="-2157450" y="1679604"/>
            <a:ext cx="1282301" cy="142635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7" name="Oval 496">
            <a:extLst>
              <a:ext uri="{FF2B5EF4-FFF2-40B4-BE49-F238E27FC236}">
                <a16:creationId xmlns:a16="http://schemas.microsoft.com/office/drawing/2014/main" id="{249F6684-62A2-4075-AEF8-A415920B1670}"/>
              </a:ext>
            </a:extLst>
          </p:cNvPr>
          <p:cNvSpPr>
            <a:spLocks noChangeAspect="1"/>
          </p:cNvSpPr>
          <p:nvPr/>
        </p:nvSpPr>
        <p:spPr>
          <a:xfrm rot="18000000">
            <a:off x="-2605135" y="2050683"/>
            <a:ext cx="135785" cy="135785"/>
          </a:xfrm>
          <a:prstGeom prst="ellips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98" name="Group 497">
            <a:extLst>
              <a:ext uri="{FF2B5EF4-FFF2-40B4-BE49-F238E27FC236}">
                <a16:creationId xmlns:a16="http://schemas.microsoft.com/office/drawing/2014/main" id="{42AFCBD6-BB6C-4069-835F-27024CBCECE3}"/>
              </a:ext>
            </a:extLst>
          </p:cNvPr>
          <p:cNvGrpSpPr>
            <a:grpSpLocks noChangeAspect="1"/>
          </p:cNvGrpSpPr>
          <p:nvPr/>
        </p:nvGrpSpPr>
        <p:grpSpPr>
          <a:xfrm rot="15300000">
            <a:off x="-2818666" y="1700785"/>
            <a:ext cx="303191" cy="303191"/>
            <a:chOff x="1197429" y="1001486"/>
            <a:chExt cx="508000" cy="508000"/>
          </a:xfrm>
        </p:grpSpPr>
        <p:cxnSp>
          <p:nvCxnSpPr>
            <p:cNvPr id="499" name="Straight Connector 498">
              <a:extLst>
                <a:ext uri="{FF2B5EF4-FFF2-40B4-BE49-F238E27FC236}">
                  <a16:creationId xmlns:a16="http://schemas.microsoft.com/office/drawing/2014/main" id="{60DD9B33-06EE-4816-BC7A-4A4631CEB342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0" name="Straight Connector 499">
              <a:extLst>
                <a:ext uri="{FF2B5EF4-FFF2-40B4-BE49-F238E27FC236}">
                  <a16:creationId xmlns:a16="http://schemas.microsoft.com/office/drawing/2014/main" id="{3DA8C8F5-BAB0-4071-99E7-16DA04B0EEB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01" name="Straight Connector 500">
            <a:extLst>
              <a:ext uri="{FF2B5EF4-FFF2-40B4-BE49-F238E27FC236}">
                <a16:creationId xmlns:a16="http://schemas.microsoft.com/office/drawing/2014/main" id="{73961EC0-253C-48EF-BA7C-CCBE6B342A66}"/>
              </a:ext>
            </a:extLst>
          </p:cNvPr>
          <p:cNvCxnSpPr>
            <a:cxnSpLocks noChangeAspect="1"/>
          </p:cNvCxnSpPr>
          <p:nvPr/>
        </p:nvCxnSpPr>
        <p:spPr>
          <a:xfrm rot="4139089">
            <a:off x="12822602" y="195654"/>
            <a:ext cx="807833" cy="898584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2" name="Straight Connector 501">
            <a:extLst>
              <a:ext uri="{FF2B5EF4-FFF2-40B4-BE49-F238E27FC236}">
                <a16:creationId xmlns:a16="http://schemas.microsoft.com/office/drawing/2014/main" id="{7003FB9E-9F6D-4D90-85B2-90DC6E5FC42C}"/>
              </a:ext>
            </a:extLst>
          </p:cNvPr>
          <p:cNvCxnSpPr>
            <a:cxnSpLocks noChangeAspect="1"/>
          </p:cNvCxnSpPr>
          <p:nvPr/>
        </p:nvCxnSpPr>
        <p:spPr>
          <a:xfrm rot="4139089">
            <a:off x="12993064" y="462401"/>
            <a:ext cx="807833" cy="898584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3" name="Straight Connector 492">
            <a:extLst>
              <a:ext uri="{FF2B5EF4-FFF2-40B4-BE49-F238E27FC236}">
                <a16:creationId xmlns:a16="http://schemas.microsoft.com/office/drawing/2014/main" id="{236D4792-2EFF-4BF7-9D40-30760453B26A}"/>
              </a:ext>
            </a:extLst>
          </p:cNvPr>
          <p:cNvCxnSpPr>
            <a:cxnSpLocks noChangeAspect="1"/>
          </p:cNvCxnSpPr>
          <p:nvPr/>
        </p:nvCxnSpPr>
        <p:spPr>
          <a:xfrm rot="18000000">
            <a:off x="-2841199" y="4430161"/>
            <a:ext cx="1282301" cy="142635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Box 112">
            <a:extLst>
              <a:ext uri="{FF2B5EF4-FFF2-40B4-BE49-F238E27FC236}">
                <a16:creationId xmlns:a16="http://schemas.microsoft.com/office/drawing/2014/main" id="{436C5772-2449-4AA8-B1ED-F9CDDDD2E792}"/>
              </a:ext>
            </a:extLst>
          </p:cNvPr>
          <p:cNvSpPr txBox="1"/>
          <p:nvPr/>
        </p:nvSpPr>
        <p:spPr>
          <a:xfrm rot="10800000">
            <a:off x="5040034" y="2611108"/>
            <a:ext cx="1455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noFill/>
                <a:latin typeface="Arial" panose="020B0604020202020204" pitchFamily="34" charset="0"/>
                <a:cs typeface="Arial" panose="020B0604020202020204" pitchFamily="34" charset="0"/>
              </a:rPr>
              <a:t>Member 2</a:t>
            </a:r>
          </a:p>
        </p:txBody>
      </p:sp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5CE9E168-D5E3-4C6E-94A7-6A162A0EF8E7}"/>
              </a:ext>
            </a:extLst>
          </p:cNvPr>
          <p:cNvSpPr/>
          <p:nvPr/>
        </p:nvSpPr>
        <p:spPr>
          <a:xfrm>
            <a:off x="1455494" y="1397024"/>
            <a:ext cx="1842714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7EBC9D67-4205-4051-B454-36CDFF1DACA3}"/>
              </a:ext>
            </a:extLst>
          </p:cNvPr>
          <p:cNvSpPr/>
          <p:nvPr/>
        </p:nvSpPr>
        <p:spPr>
          <a:xfrm>
            <a:off x="1032923" y="1686753"/>
            <a:ext cx="2798674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Rectangle: Rounded Corners 115">
            <a:extLst>
              <a:ext uri="{FF2B5EF4-FFF2-40B4-BE49-F238E27FC236}">
                <a16:creationId xmlns:a16="http://schemas.microsoft.com/office/drawing/2014/main" id="{D04AB892-AC2C-426D-AA43-89916A93C6BA}"/>
              </a:ext>
            </a:extLst>
          </p:cNvPr>
          <p:cNvSpPr/>
          <p:nvPr/>
        </p:nvSpPr>
        <p:spPr>
          <a:xfrm>
            <a:off x="1251848" y="1986137"/>
            <a:ext cx="2418297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id="{3CE3623F-F404-4538-A255-5E690D5D9914}"/>
              </a:ext>
            </a:extLst>
          </p:cNvPr>
          <p:cNvSpPr/>
          <p:nvPr/>
        </p:nvSpPr>
        <p:spPr>
          <a:xfrm>
            <a:off x="1545841" y="2286852"/>
            <a:ext cx="1546361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D43238DF-0BCD-4567-9B63-419A6ADFFF07}"/>
              </a:ext>
            </a:extLst>
          </p:cNvPr>
          <p:cNvSpPr/>
          <p:nvPr/>
        </p:nvSpPr>
        <p:spPr>
          <a:xfrm flipV="1">
            <a:off x="3187551" y="5506923"/>
            <a:ext cx="1566609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6EB31EF5-0536-4FC2-B108-9DCD6EC070A1}"/>
              </a:ext>
            </a:extLst>
          </p:cNvPr>
          <p:cNvSpPr/>
          <p:nvPr/>
        </p:nvSpPr>
        <p:spPr>
          <a:xfrm flipV="1">
            <a:off x="2670943" y="5800849"/>
            <a:ext cx="2418297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A73F30B2-9786-49F9-84A0-44C39CAD5779}"/>
              </a:ext>
            </a:extLst>
          </p:cNvPr>
          <p:cNvSpPr/>
          <p:nvPr/>
        </p:nvSpPr>
        <p:spPr>
          <a:xfrm flipV="1">
            <a:off x="2780405" y="6055022"/>
            <a:ext cx="2199371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69296ECE-7061-4A62-9E76-BD149E1C1ADC}"/>
              </a:ext>
            </a:extLst>
          </p:cNvPr>
          <p:cNvSpPr/>
          <p:nvPr/>
        </p:nvSpPr>
        <p:spPr>
          <a:xfrm flipV="1">
            <a:off x="3007723" y="6341763"/>
            <a:ext cx="1741839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" name="Picture 121">
            <a:extLst>
              <a:ext uri="{FF2B5EF4-FFF2-40B4-BE49-F238E27FC236}">
                <a16:creationId xmlns:a16="http://schemas.microsoft.com/office/drawing/2014/main" id="{0CABB79B-A1CE-45B1-9C6E-14FBD1C0F1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40" t="-36548" r="47920" b="134470"/>
          <a:stretch/>
        </p:blipFill>
        <p:spPr>
          <a:xfrm>
            <a:off x="2982117" y="4911893"/>
            <a:ext cx="173614" cy="102463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504A06B1-373D-4F91-A9A3-B8C12671AD2E}"/>
              </a:ext>
            </a:extLst>
          </p:cNvPr>
          <p:cNvSpPr/>
          <p:nvPr/>
        </p:nvSpPr>
        <p:spPr>
          <a:xfrm>
            <a:off x="8345941" y="1499619"/>
            <a:ext cx="1851476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id="{9043C519-8042-4539-823B-F8533812A5EF}"/>
              </a:ext>
            </a:extLst>
          </p:cNvPr>
          <p:cNvSpPr/>
          <p:nvPr/>
        </p:nvSpPr>
        <p:spPr>
          <a:xfrm>
            <a:off x="8005418" y="1766645"/>
            <a:ext cx="2586382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Rectangle: Rounded Corners 124">
            <a:extLst>
              <a:ext uri="{FF2B5EF4-FFF2-40B4-BE49-F238E27FC236}">
                <a16:creationId xmlns:a16="http://schemas.microsoft.com/office/drawing/2014/main" id="{F6A4776B-B13E-4E65-BDB4-E0EC91EB5835}"/>
              </a:ext>
            </a:extLst>
          </p:cNvPr>
          <p:cNvSpPr/>
          <p:nvPr/>
        </p:nvSpPr>
        <p:spPr>
          <a:xfrm>
            <a:off x="8124408" y="2052967"/>
            <a:ext cx="2238791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E9A92DF5-7A4B-4418-9609-468FF165A97F}"/>
              </a:ext>
            </a:extLst>
          </p:cNvPr>
          <p:cNvSpPr/>
          <p:nvPr/>
        </p:nvSpPr>
        <p:spPr>
          <a:xfrm>
            <a:off x="8383531" y="2357149"/>
            <a:ext cx="1570936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7" name="Picture 126">
            <a:extLst>
              <a:ext uri="{FF2B5EF4-FFF2-40B4-BE49-F238E27FC236}">
                <a16:creationId xmlns:a16="http://schemas.microsoft.com/office/drawing/2014/main" id="{9ED89473-F842-405A-9E40-5494110E58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11" t="94381" r="16527" b="1751"/>
          <a:stretch/>
        </p:blipFill>
        <p:spPr>
          <a:xfrm>
            <a:off x="8770605" y="966581"/>
            <a:ext cx="82661" cy="190751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128" name="Rectangle: Rounded Corners 127">
            <a:extLst>
              <a:ext uri="{FF2B5EF4-FFF2-40B4-BE49-F238E27FC236}">
                <a16:creationId xmlns:a16="http://schemas.microsoft.com/office/drawing/2014/main" id="{59C282F3-22DF-43D1-85A0-3472F603F843}"/>
              </a:ext>
            </a:extLst>
          </p:cNvPr>
          <p:cNvSpPr/>
          <p:nvPr/>
        </p:nvSpPr>
        <p:spPr>
          <a:xfrm flipV="1">
            <a:off x="6693531" y="5501674"/>
            <a:ext cx="1851476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9" name="Rectangle: Rounded Corners 128">
            <a:extLst>
              <a:ext uri="{FF2B5EF4-FFF2-40B4-BE49-F238E27FC236}">
                <a16:creationId xmlns:a16="http://schemas.microsoft.com/office/drawing/2014/main" id="{8534892B-1C9B-4F55-83A0-2A7112DD05E0}"/>
              </a:ext>
            </a:extLst>
          </p:cNvPr>
          <p:cNvSpPr/>
          <p:nvPr/>
        </p:nvSpPr>
        <p:spPr>
          <a:xfrm flipV="1">
            <a:off x="6471998" y="6055022"/>
            <a:ext cx="2238791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" name="Rectangle: Rounded Corners 129">
            <a:extLst>
              <a:ext uri="{FF2B5EF4-FFF2-40B4-BE49-F238E27FC236}">
                <a16:creationId xmlns:a16="http://schemas.microsoft.com/office/drawing/2014/main" id="{89EA5BC8-48F6-4F6E-A8E3-9F1DF2689BD6}"/>
              </a:ext>
            </a:extLst>
          </p:cNvPr>
          <p:cNvSpPr/>
          <p:nvPr/>
        </p:nvSpPr>
        <p:spPr>
          <a:xfrm flipV="1">
            <a:off x="6731121" y="6359204"/>
            <a:ext cx="1570936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1" name="Picture 130">
            <a:extLst>
              <a:ext uri="{FF2B5EF4-FFF2-40B4-BE49-F238E27FC236}">
                <a16:creationId xmlns:a16="http://schemas.microsoft.com/office/drawing/2014/main" id="{AA852B50-13CC-4AA0-AB45-9EFE0BC847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27" t="96582" r="34653" b="1559"/>
          <a:stretch/>
        </p:blipFill>
        <p:spPr>
          <a:xfrm>
            <a:off x="6897382" y="5014356"/>
            <a:ext cx="264677" cy="91688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132" name="TextBox 131">
            <a:extLst>
              <a:ext uri="{FF2B5EF4-FFF2-40B4-BE49-F238E27FC236}">
                <a16:creationId xmlns:a16="http://schemas.microsoft.com/office/drawing/2014/main" id="{73C553E1-12B2-47D0-84B1-74E737467E2B}"/>
              </a:ext>
            </a:extLst>
          </p:cNvPr>
          <p:cNvSpPr txBox="1"/>
          <p:nvPr/>
        </p:nvSpPr>
        <p:spPr>
          <a:xfrm rot="10800000">
            <a:off x="1608110" y="2586513"/>
            <a:ext cx="1455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noFill/>
                <a:latin typeface="Arial" panose="020B0604020202020204" pitchFamily="34" charset="0"/>
                <a:cs typeface="Arial" panose="020B0604020202020204" pitchFamily="34" charset="0"/>
              </a:rPr>
              <a:t>Member 1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E2832D57-2D99-4800-858C-8494E787757F}"/>
              </a:ext>
            </a:extLst>
          </p:cNvPr>
          <p:cNvSpPr txBox="1"/>
          <p:nvPr/>
        </p:nvSpPr>
        <p:spPr>
          <a:xfrm rot="10800000">
            <a:off x="8471958" y="2635703"/>
            <a:ext cx="1455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noFill/>
                <a:latin typeface="Arial" panose="020B0604020202020204" pitchFamily="34" charset="0"/>
                <a:cs typeface="Arial" panose="020B0604020202020204" pitchFamily="34" charset="0"/>
              </a:rPr>
              <a:t>Member 3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6EDFAA88-92DF-4857-965E-74FE026C6836}"/>
              </a:ext>
            </a:extLst>
          </p:cNvPr>
          <p:cNvSpPr txBox="1"/>
          <p:nvPr/>
        </p:nvSpPr>
        <p:spPr>
          <a:xfrm rot="10800000">
            <a:off x="7034764" y="6688197"/>
            <a:ext cx="1455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noFill/>
                <a:latin typeface="Arial" panose="020B0604020202020204" pitchFamily="34" charset="0"/>
                <a:cs typeface="Arial" panose="020B0604020202020204" pitchFamily="34" charset="0"/>
              </a:rPr>
              <a:t>Member 5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26A06357-5B53-429A-8AAB-04B983BC6AE2}"/>
              </a:ext>
            </a:extLst>
          </p:cNvPr>
          <p:cNvSpPr txBox="1"/>
          <p:nvPr/>
        </p:nvSpPr>
        <p:spPr>
          <a:xfrm rot="10800000">
            <a:off x="3155731" y="6743730"/>
            <a:ext cx="1455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noFill/>
                <a:latin typeface="Arial" panose="020B0604020202020204" pitchFamily="34" charset="0"/>
                <a:cs typeface="Arial" panose="020B0604020202020204" pitchFamily="34" charset="0"/>
              </a:rPr>
              <a:t>Member 4</a:t>
            </a:r>
          </a:p>
        </p:txBody>
      </p:sp>
      <p:pic>
        <p:nvPicPr>
          <p:cNvPr id="136" name="Picture 135">
            <a:extLst>
              <a:ext uri="{FF2B5EF4-FFF2-40B4-BE49-F238E27FC236}">
                <a16:creationId xmlns:a16="http://schemas.microsoft.com/office/drawing/2014/main" id="{E00B830B-6C14-4EA7-A7A9-11CDA5E5A8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" t="-39110" r="94553" b="133012"/>
          <a:stretch/>
        </p:blipFill>
        <p:spPr>
          <a:xfrm>
            <a:off x="1387328" y="566115"/>
            <a:ext cx="285107" cy="300715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grpSp>
        <p:nvGrpSpPr>
          <p:cNvPr id="50" name="Google Shape;239;p8">
            <a:extLst>
              <a:ext uri="{FF2B5EF4-FFF2-40B4-BE49-F238E27FC236}">
                <a16:creationId xmlns:a16="http://schemas.microsoft.com/office/drawing/2014/main" id="{94EDC988-49F1-4C00-95F7-141A9EE21CD5}"/>
              </a:ext>
            </a:extLst>
          </p:cNvPr>
          <p:cNvGrpSpPr/>
          <p:nvPr/>
        </p:nvGrpSpPr>
        <p:grpSpPr>
          <a:xfrm rot="9385741">
            <a:off x="59115" y="-1163774"/>
            <a:ext cx="957529" cy="4380768"/>
            <a:chOff x="8286350" y="2240498"/>
            <a:chExt cx="957493" cy="4380603"/>
          </a:xfrm>
        </p:grpSpPr>
        <p:sp>
          <p:nvSpPr>
            <p:cNvPr id="51" name="Google Shape;240;p8">
              <a:extLst>
                <a:ext uri="{FF2B5EF4-FFF2-40B4-BE49-F238E27FC236}">
                  <a16:creationId xmlns:a16="http://schemas.microsoft.com/office/drawing/2014/main" id="{23D59113-B54E-4B96-A143-AAE123737B4A}"/>
                </a:ext>
              </a:extLst>
            </p:cNvPr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52" name="Google Shape;241;p8">
              <a:extLst>
                <a:ext uri="{FF2B5EF4-FFF2-40B4-BE49-F238E27FC236}">
                  <a16:creationId xmlns:a16="http://schemas.microsoft.com/office/drawing/2014/main" id="{C14A27F7-1A2A-4631-B342-93622803B551}"/>
                </a:ext>
              </a:extLst>
            </p:cNvPr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53" name="Google Shape;242;p8">
              <a:extLst>
                <a:ext uri="{FF2B5EF4-FFF2-40B4-BE49-F238E27FC236}">
                  <a16:creationId xmlns:a16="http://schemas.microsoft.com/office/drawing/2014/main" id="{0A45D532-9172-442E-9432-1A45727FA2E3}"/>
                </a:ext>
              </a:extLst>
            </p:cNvPr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54" name="Google Shape;243;p8">
              <a:extLst>
                <a:ext uri="{FF2B5EF4-FFF2-40B4-BE49-F238E27FC236}">
                  <a16:creationId xmlns:a16="http://schemas.microsoft.com/office/drawing/2014/main" id="{892685DF-2631-44AC-9D85-4C93512B2757}"/>
                </a:ext>
              </a:extLst>
            </p:cNvPr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55" name="Google Shape;244;p8">
              <a:extLst>
                <a:ext uri="{FF2B5EF4-FFF2-40B4-BE49-F238E27FC236}">
                  <a16:creationId xmlns:a16="http://schemas.microsoft.com/office/drawing/2014/main" id="{AD928546-5A8F-4100-A1D6-399C4CA0AA4B}"/>
                </a:ext>
              </a:extLst>
            </p:cNvPr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56" name="Google Shape;245;p8">
              <a:extLst>
                <a:ext uri="{FF2B5EF4-FFF2-40B4-BE49-F238E27FC236}">
                  <a16:creationId xmlns:a16="http://schemas.microsoft.com/office/drawing/2014/main" id="{6380526A-0662-4D4B-8AB4-EED70FF69E0A}"/>
                </a:ext>
              </a:extLst>
            </p:cNvPr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57" name="Google Shape;246;p8">
              <a:extLst>
                <a:ext uri="{FF2B5EF4-FFF2-40B4-BE49-F238E27FC236}">
                  <a16:creationId xmlns:a16="http://schemas.microsoft.com/office/drawing/2014/main" id="{86CBC9E8-B170-4889-A0E1-EED5AE5042DC}"/>
                </a:ext>
              </a:extLst>
            </p:cNvPr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58" name="Google Shape;247;p8">
              <a:extLst>
                <a:ext uri="{FF2B5EF4-FFF2-40B4-BE49-F238E27FC236}">
                  <a16:creationId xmlns:a16="http://schemas.microsoft.com/office/drawing/2014/main" id="{C278385E-6EFC-4B42-BD57-E848647DCDFA}"/>
                </a:ext>
              </a:extLst>
            </p:cNvPr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59" name="Google Shape;248;p8">
            <a:extLst>
              <a:ext uri="{FF2B5EF4-FFF2-40B4-BE49-F238E27FC236}">
                <a16:creationId xmlns:a16="http://schemas.microsoft.com/office/drawing/2014/main" id="{94B8197F-F999-4B8D-9D07-3A1416A55A0F}"/>
              </a:ext>
            </a:extLst>
          </p:cNvPr>
          <p:cNvGrpSpPr/>
          <p:nvPr/>
        </p:nvGrpSpPr>
        <p:grpSpPr>
          <a:xfrm rot="1393766">
            <a:off x="-355154" y="4581792"/>
            <a:ext cx="957459" cy="4380446"/>
            <a:chOff x="8286350" y="2240498"/>
            <a:chExt cx="957493" cy="4380603"/>
          </a:xfrm>
        </p:grpSpPr>
        <p:sp>
          <p:nvSpPr>
            <p:cNvPr id="60" name="Google Shape;249;p8">
              <a:extLst>
                <a:ext uri="{FF2B5EF4-FFF2-40B4-BE49-F238E27FC236}">
                  <a16:creationId xmlns:a16="http://schemas.microsoft.com/office/drawing/2014/main" id="{9157A29D-E488-4AF6-8902-DE80FAFF1E3E}"/>
                </a:ext>
              </a:extLst>
            </p:cNvPr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61" name="Google Shape;250;p8">
              <a:extLst>
                <a:ext uri="{FF2B5EF4-FFF2-40B4-BE49-F238E27FC236}">
                  <a16:creationId xmlns:a16="http://schemas.microsoft.com/office/drawing/2014/main" id="{969FE98C-FE90-431E-93B9-E85056E2CD9F}"/>
                </a:ext>
              </a:extLst>
            </p:cNvPr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62" name="Google Shape;251;p8">
              <a:extLst>
                <a:ext uri="{FF2B5EF4-FFF2-40B4-BE49-F238E27FC236}">
                  <a16:creationId xmlns:a16="http://schemas.microsoft.com/office/drawing/2014/main" id="{BA020C14-3FE0-4DA1-94BE-6F1938A819F3}"/>
                </a:ext>
              </a:extLst>
            </p:cNvPr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63" name="Google Shape;252;p8">
              <a:extLst>
                <a:ext uri="{FF2B5EF4-FFF2-40B4-BE49-F238E27FC236}">
                  <a16:creationId xmlns:a16="http://schemas.microsoft.com/office/drawing/2014/main" id="{FA84AF9F-2EBC-4F4B-881A-6A6A452502D1}"/>
                </a:ext>
              </a:extLst>
            </p:cNvPr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64" name="Google Shape;253;p8">
              <a:extLst>
                <a:ext uri="{FF2B5EF4-FFF2-40B4-BE49-F238E27FC236}">
                  <a16:creationId xmlns:a16="http://schemas.microsoft.com/office/drawing/2014/main" id="{F41689BF-5EF8-499C-B186-29586A37B9F1}"/>
                </a:ext>
              </a:extLst>
            </p:cNvPr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65" name="Google Shape;254;p8">
              <a:extLst>
                <a:ext uri="{FF2B5EF4-FFF2-40B4-BE49-F238E27FC236}">
                  <a16:creationId xmlns:a16="http://schemas.microsoft.com/office/drawing/2014/main" id="{8FCC695D-F440-4037-80E5-2DBBB46597C3}"/>
                </a:ext>
              </a:extLst>
            </p:cNvPr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66" name="Google Shape;255;p8">
              <a:extLst>
                <a:ext uri="{FF2B5EF4-FFF2-40B4-BE49-F238E27FC236}">
                  <a16:creationId xmlns:a16="http://schemas.microsoft.com/office/drawing/2014/main" id="{9DF530BF-EE93-404D-8164-F4B3CC9D2120}"/>
                </a:ext>
              </a:extLst>
            </p:cNvPr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67" name="Google Shape;256;p8">
              <a:extLst>
                <a:ext uri="{FF2B5EF4-FFF2-40B4-BE49-F238E27FC236}">
                  <a16:creationId xmlns:a16="http://schemas.microsoft.com/office/drawing/2014/main" id="{BE7D169E-F97A-402F-AC92-E8B40FCA8C4A}"/>
                </a:ext>
              </a:extLst>
            </p:cNvPr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68" name="Google Shape;257;p8">
            <a:extLst>
              <a:ext uri="{FF2B5EF4-FFF2-40B4-BE49-F238E27FC236}">
                <a16:creationId xmlns:a16="http://schemas.microsoft.com/office/drawing/2014/main" id="{7E1F0AE6-F731-43A0-9674-D1744538CF95}"/>
              </a:ext>
            </a:extLst>
          </p:cNvPr>
          <p:cNvGrpSpPr/>
          <p:nvPr/>
        </p:nvGrpSpPr>
        <p:grpSpPr>
          <a:xfrm rot="-2700000">
            <a:off x="11659962" y="4229390"/>
            <a:ext cx="957484" cy="4380561"/>
            <a:chOff x="8286350" y="2240498"/>
            <a:chExt cx="957493" cy="4380603"/>
          </a:xfrm>
        </p:grpSpPr>
        <p:sp>
          <p:nvSpPr>
            <p:cNvPr id="69" name="Google Shape;258;p8">
              <a:extLst>
                <a:ext uri="{FF2B5EF4-FFF2-40B4-BE49-F238E27FC236}">
                  <a16:creationId xmlns:a16="http://schemas.microsoft.com/office/drawing/2014/main" id="{0F949489-4F09-4966-AEEF-6B54FBEDA170}"/>
                </a:ext>
              </a:extLst>
            </p:cNvPr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0" name="Google Shape;259;p8">
              <a:extLst>
                <a:ext uri="{FF2B5EF4-FFF2-40B4-BE49-F238E27FC236}">
                  <a16:creationId xmlns:a16="http://schemas.microsoft.com/office/drawing/2014/main" id="{C07FB06A-30DF-4058-8F37-60AAE5FC21D7}"/>
                </a:ext>
              </a:extLst>
            </p:cNvPr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1" name="Google Shape;260;p8">
              <a:extLst>
                <a:ext uri="{FF2B5EF4-FFF2-40B4-BE49-F238E27FC236}">
                  <a16:creationId xmlns:a16="http://schemas.microsoft.com/office/drawing/2014/main" id="{1234F10C-A4A4-4B39-8678-AB31377947A8}"/>
                </a:ext>
              </a:extLst>
            </p:cNvPr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2" name="Google Shape;261;p8">
              <a:extLst>
                <a:ext uri="{FF2B5EF4-FFF2-40B4-BE49-F238E27FC236}">
                  <a16:creationId xmlns:a16="http://schemas.microsoft.com/office/drawing/2014/main" id="{F8634EBC-F0E4-4CDC-B736-21BCDE16E8C0}"/>
                </a:ext>
              </a:extLst>
            </p:cNvPr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3" name="Google Shape;262;p8">
              <a:extLst>
                <a:ext uri="{FF2B5EF4-FFF2-40B4-BE49-F238E27FC236}">
                  <a16:creationId xmlns:a16="http://schemas.microsoft.com/office/drawing/2014/main" id="{1BA39559-DA6B-444B-A70C-C6BB7950CCD0}"/>
                </a:ext>
              </a:extLst>
            </p:cNvPr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4" name="Google Shape;263;p8">
              <a:extLst>
                <a:ext uri="{FF2B5EF4-FFF2-40B4-BE49-F238E27FC236}">
                  <a16:creationId xmlns:a16="http://schemas.microsoft.com/office/drawing/2014/main" id="{56A26483-7C97-45F4-812E-2FBC26E8BB3E}"/>
                </a:ext>
              </a:extLst>
            </p:cNvPr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5" name="Google Shape;264;p8">
              <a:extLst>
                <a:ext uri="{FF2B5EF4-FFF2-40B4-BE49-F238E27FC236}">
                  <a16:creationId xmlns:a16="http://schemas.microsoft.com/office/drawing/2014/main" id="{D6453925-B1B3-479D-82AC-9D345DBA9424}"/>
                </a:ext>
              </a:extLst>
            </p:cNvPr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6" name="Google Shape;265;p8">
              <a:extLst>
                <a:ext uri="{FF2B5EF4-FFF2-40B4-BE49-F238E27FC236}">
                  <a16:creationId xmlns:a16="http://schemas.microsoft.com/office/drawing/2014/main" id="{7FF91C11-8BA4-456F-8AD1-8F06AFAD0602}"/>
                </a:ext>
              </a:extLst>
            </p:cNvPr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sp>
        <p:nvSpPr>
          <p:cNvPr id="78" name="Text Box 34">
            <a:extLst>
              <a:ext uri="{FF2B5EF4-FFF2-40B4-BE49-F238E27FC236}">
                <a16:creationId xmlns:a16="http://schemas.microsoft.com/office/drawing/2014/main" id="{7A0ED463-CADA-4D1C-9CEB-96E938959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6600" y="1962615"/>
            <a:ext cx="1143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/>
              <a:t>Tìm</a:t>
            </a:r>
            <a:r>
              <a:rPr lang="en-US" altLang="en-US" b="1" dirty="0"/>
              <a:t>:       </a:t>
            </a:r>
          </a:p>
        </p:txBody>
      </p:sp>
      <p:grpSp>
        <p:nvGrpSpPr>
          <p:cNvPr id="79" name="Group 53">
            <a:extLst>
              <a:ext uri="{FF2B5EF4-FFF2-40B4-BE49-F238E27FC236}">
                <a16:creationId xmlns:a16="http://schemas.microsoft.com/office/drawing/2014/main" id="{7250D63F-9861-496C-80A8-FCD5442A4D56}"/>
              </a:ext>
            </a:extLst>
          </p:cNvPr>
          <p:cNvGrpSpPr>
            <a:grpSpLocks/>
          </p:cNvGrpSpPr>
          <p:nvPr/>
        </p:nvGrpSpPr>
        <p:grpSpPr bwMode="auto">
          <a:xfrm>
            <a:off x="1159958" y="2834317"/>
            <a:ext cx="3328050" cy="1128858"/>
            <a:chOff x="1008" y="2097"/>
            <a:chExt cx="1344" cy="533"/>
          </a:xfrm>
        </p:grpSpPr>
        <p:sp>
          <p:nvSpPr>
            <p:cNvPr id="80" name="Text Box 35">
              <a:extLst>
                <a:ext uri="{FF2B5EF4-FFF2-40B4-BE49-F238E27FC236}">
                  <a16:creationId xmlns:a16="http://schemas.microsoft.com/office/drawing/2014/main" id="{D02AC28F-EA9F-4D08-845C-286F0155C6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" y="2208"/>
              <a:ext cx="1344" cy="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600" b="1" dirty="0"/>
                <a:t>a)       </a:t>
              </a:r>
              <a:r>
                <a:rPr lang="en-US" altLang="en-US" sz="3600" b="1" dirty="0" err="1"/>
                <a:t>của</a:t>
              </a:r>
              <a:r>
                <a:rPr lang="en-US" altLang="en-US" sz="3600" b="1" dirty="0"/>
                <a:t> 25</a:t>
              </a:r>
            </a:p>
          </p:txBody>
        </p:sp>
        <p:grpSp>
          <p:nvGrpSpPr>
            <p:cNvPr id="81" name="Group 37">
              <a:extLst>
                <a:ext uri="{FF2B5EF4-FFF2-40B4-BE49-F238E27FC236}">
                  <a16:creationId xmlns:a16="http://schemas.microsoft.com/office/drawing/2014/main" id="{49DBE159-1B7C-4C58-848E-CB850DBE47F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44" y="2097"/>
              <a:ext cx="243" cy="533"/>
              <a:chOff x="1776" y="2160"/>
              <a:chExt cx="243" cy="533"/>
            </a:xfrm>
          </p:grpSpPr>
          <p:sp>
            <p:nvSpPr>
              <p:cNvPr id="82" name="Text Box 38">
                <a:extLst>
                  <a:ext uri="{FF2B5EF4-FFF2-40B4-BE49-F238E27FC236}">
                    <a16:creationId xmlns:a16="http://schemas.microsoft.com/office/drawing/2014/main" id="{7306B0C0-43B2-4D05-A9DC-4E4ED86B152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6" y="2160"/>
                <a:ext cx="192" cy="3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3600" b="1"/>
                  <a:t>3</a:t>
                </a:r>
              </a:p>
            </p:txBody>
          </p:sp>
          <p:sp>
            <p:nvSpPr>
              <p:cNvPr id="83" name="Text Box 39">
                <a:extLst>
                  <a:ext uri="{FF2B5EF4-FFF2-40B4-BE49-F238E27FC236}">
                    <a16:creationId xmlns:a16="http://schemas.microsoft.com/office/drawing/2014/main" id="{9DFDE3B2-CE26-4712-854B-2AB003C7DEE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9" y="2388"/>
                <a:ext cx="240" cy="3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3600" b="1"/>
                  <a:t>5</a:t>
                </a:r>
              </a:p>
            </p:txBody>
          </p:sp>
          <p:sp>
            <p:nvSpPr>
              <p:cNvPr id="84" name="Line 40">
                <a:extLst>
                  <a:ext uri="{FF2B5EF4-FFF2-40B4-BE49-F238E27FC236}">
                    <a16:creationId xmlns:a16="http://schemas.microsoft.com/office/drawing/2014/main" id="{CFC4BA8D-93AA-45CD-A6B2-DD854D1DC2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79" y="2413"/>
                <a:ext cx="14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85" name="Group 52">
            <a:extLst>
              <a:ext uri="{FF2B5EF4-FFF2-40B4-BE49-F238E27FC236}">
                <a16:creationId xmlns:a16="http://schemas.microsoft.com/office/drawing/2014/main" id="{F9178C6D-7A5F-4399-996E-276FB4DFD275}"/>
              </a:ext>
            </a:extLst>
          </p:cNvPr>
          <p:cNvGrpSpPr>
            <a:grpSpLocks/>
          </p:cNvGrpSpPr>
          <p:nvPr/>
        </p:nvGrpSpPr>
        <p:grpSpPr bwMode="auto">
          <a:xfrm>
            <a:off x="4421980" y="2872245"/>
            <a:ext cx="3233454" cy="1188558"/>
            <a:chOff x="2496" y="2112"/>
            <a:chExt cx="1632" cy="500"/>
          </a:xfrm>
        </p:grpSpPr>
        <p:sp>
          <p:nvSpPr>
            <p:cNvPr id="86" name="Text Box 36">
              <a:extLst>
                <a:ext uri="{FF2B5EF4-FFF2-40B4-BE49-F238E27FC236}">
                  <a16:creationId xmlns:a16="http://schemas.microsoft.com/office/drawing/2014/main" id="{2F271123-2587-4F06-A77A-F99E5EBA23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6" y="2208"/>
              <a:ext cx="1632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600" b="1" dirty="0">
                  <a:solidFill>
                    <a:srgbClr val="00B050"/>
                  </a:solidFill>
                </a:rPr>
                <a:t>25          =</a:t>
              </a:r>
            </a:p>
          </p:txBody>
        </p:sp>
        <p:grpSp>
          <p:nvGrpSpPr>
            <p:cNvPr id="87" name="Group 41">
              <a:extLst>
                <a:ext uri="{FF2B5EF4-FFF2-40B4-BE49-F238E27FC236}">
                  <a16:creationId xmlns:a16="http://schemas.microsoft.com/office/drawing/2014/main" id="{4DF1079D-1CBD-4918-943E-AC1A8F8EB3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72" y="2112"/>
              <a:ext cx="243" cy="500"/>
              <a:chOff x="1776" y="2160"/>
              <a:chExt cx="243" cy="500"/>
            </a:xfrm>
          </p:grpSpPr>
          <p:sp>
            <p:nvSpPr>
              <p:cNvPr id="89" name="Text Box 42">
                <a:extLst>
                  <a:ext uri="{FF2B5EF4-FFF2-40B4-BE49-F238E27FC236}">
                    <a16:creationId xmlns:a16="http://schemas.microsoft.com/office/drawing/2014/main" id="{AACDC187-D6AD-4873-B50E-7EE1471A7AD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6" y="2160"/>
                <a:ext cx="192" cy="2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3600" b="1">
                    <a:solidFill>
                      <a:srgbClr val="00B050"/>
                    </a:solidFill>
                  </a:rPr>
                  <a:t>3</a:t>
                </a:r>
              </a:p>
            </p:txBody>
          </p:sp>
          <p:sp>
            <p:nvSpPr>
              <p:cNvPr id="90" name="Text Box 43">
                <a:extLst>
                  <a:ext uri="{FF2B5EF4-FFF2-40B4-BE49-F238E27FC236}">
                    <a16:creationId xmlns:a16="http://schemas.microsoft.com/office/drawing/2014/main" id="{3629B67E-5478-4D38-BF84-3789338E4B6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9" y="2388"/>
                <a:ext cx="240" cy="2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3600" b="1">
                    <a:solidFill>
                      <a:srgbClr val="00B050"/>
                    </a:solidFill>
                  </a:rPr>
                  <a:t>5</a:t>
                </a:r>
              </a:p>
            </p:txBody>
          </p:sp>
          <p:sp>
            <p:nvSpPr>
              <p:cNvPr id="91" name="Line 44">
                <a:extLst>
                  <a:ext uri="{FF2B5EF4-FFF2-40B4-BE49-F238E27FC236}">
                    <a16:creationId xmlns:a16="http://schemas.microsoft.com/office/drawing/2014/main" id="{13DF1AED-67F4-417D-A061-A50D002D10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34" y="2413"/>
                <a:ext cx="144" cy="0"/>
              </a:xfrm>
              <a:prstGeom prst="line">
                <a:avLst/>
              </a:prstGeom>
              <a:noFill/>
              <a:ln w="12700">
                <a:solidFill>
                  <a:srgbClr val="99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8" name="Text Box 50">
              <a:extLst>
                <a:ext uri="{FF2B5EF4-FFF2-40B4-BE49-F238E27FC236}">
                  <a16:creationId xmlns:a16="http://schemas.microsoft.com/office/drawing/2014/main" id="{88590DBB-76FA-4B4B-B6FF-5DE4763F89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26" y="2181"/>
              <a:ext cx="240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solidFill>
                    <a:srgbClr val="00B050"/>
                  </a:solidFill>
                  <a:sym typeface="Symbol" panose="05050102010706020507" pitchFamily="18" charset="2"/>
                </a:rPr>
                <a:t>      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3600" b="1">
                <a:solidFill>
                  <a:srgbClr val="00B050"/>
                </a:solidFill>
              </a:endParaRPr>
            </a:p>
          </p:txBody>
        </p:sp>
      </p:grpSp>
      <p:sp>
        <p:nvSpPr>
          <p:cNvPr id="92" name="Text Box 51">
            <a:extLst>
              <a:ext uri="{FF2B5EF4-FFF2-40B4-BE49-F238E27FC236}">
                <a16:creationId xmlns:a16="http://schemas.microsoft.com/office/drawing/2014/main" id="{80E39E37-DCAD-4A03-B0D8-C42F443F6A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6721" y="3100060"/>
            <a:ext cx="381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FF0066"/>
                </a:solidFill>
              </a:rPr>
              <a:t>=</a:t>
            </a:r>
          </a:p>
        </p:txBody>
      </p:sp>
      <p:grpSp>
        <p:nvGrpSpPr>
          <p:cNvPr id="93" name="Group 54">
            <a:extLst>
              <a:ext uri="{FF2B5EF4-FFF2-40B4-BE49-F238E27FC236}">
                <a16:creationId xmlns:a16="http://schemas.microsoft.com/office/drawing/2014/main" id="{7785C0E0-0055-4B96-ACB2-E2455915831F}"/>
              </a:ext>
            </a:extLst>
          </p:cNvPr>
          <p:cNvGrpSpPr>
            <a:grpSpLocks/>
          </p:cNvGrpSpPr>
          <p:nvPr/>
        </p:nvGrpSpPr>
        <p:grpSpPr bwMode="auto">
          <a:xfrm>
            <a:off x="1161903" y="4798698"/>
            <a:ext cx="3014312" cy="1135813"/>
            <a:chOff x="1008" y="2097"/>
            <a:chExt cx="1344" cy="530"/>
          </a:xfrm>
        </p:grpSpPr>
        <p:sp>
          <p:nvSpPr>
            <p:cNvPr id="94" name="Text Box 55">
              <a:extLst>
                <a:ext uri="{FF2B5EF4-FFF2-40B4-BE49-F238E27FC236}">
                  <a16:creationId xmlns:a16="http://schemas.microsoft.com/office/drawing/2014/main" id="{00FF05B1-47FC-44D9-B2D2-7F460E3579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" y="2208"/>
              <a:ext cx="1344" cy="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600" b="1" dirty="0"/>
                <a:t>b)       </a:t>
              </a:r>
              <a:r>
                <a:rPr lang="en-US" altLang="en-US" sz="3600" b="1" dirty="0" err="1"/>
                <a:t>của</a:t>
              </a:r>
              <a:r>
                <a:rPr lang="en-US" altLang="en-US" sz="3600" b="1" dirty="0"/>
                <a:t> 40</a:t>
              </a:r>
            </a:p>
          </p:txBody>
        </p:sp>
        <p:grpSp>
          <p:nvGrpSpPr>
            <p:cNvPr id="95" name="Group 56">
              <a:extLst>
                <a:ext uri="{FF2B5EF4-FFF2-40B4-BE49-F238E27FC236}">
                  <a16:creationId xmlns:a16="http://schemas.microsoft.com/office/drawing/2014/main" id="{92D8DCCF-D58B-47BB-9FF8-E70C45D733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44" y="2097"/>
              <a:ext cx="243" cy="530"/>
              <a:chOff x="1776" y="2160"/>
              <a:chExt cx="243" cy="530"/>
            </a:xfrm>
          </p:grpSpPr>
          <p:sp>
            <p:nvSpPr>
              <p:cNvPr id="96" name="Text Box 57">
                <a:extLst>
                  <a:ext uri="{FF2B5EF4-FFF2-40B4-BE49-F238E27FC236}">
                    <a16:creationId xmlns:a16="http://schemas.microsoft.com/office/drawing/2014/main" id="{87629D5C-1836-451E-86F5-B7959B7B09A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6" y="2160"/>
                <a:ext cx="192" cy="3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3600" b="1"/>
                  <a:t>3</a:t>
                </a:r>
              </a:p>
            </p:txBody>
          </p:sp>
          <p:sp>
            <p:nvSpPr>
              <p:cNvPr id="97" name="Text Box 58">
                <a:extLst>
                  <a:ext uri="{FF2B5EF4-FFF2-40B4-BE49-F238E27FC236}">
                    <a16:creationId xmlns:a16="http://schemas.microsoft.com/office/drawing/2014/main" id="{A216E095-A58D-48A9-8834-68EE54831EA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9" y="2388"/>
                <a:ext cx="240" cy="3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3600" b="1"/>
                  <a:t>8</a:t>
                </a:r>
              </a:p>
            </p:txBody>
          </p:sp>
          <p:sp>
            <p:nvSpPr>
              <p:cNvPr id="98" name="Line 59">
                <a:extLst>
                  <a:ext uri="{FF2B5EF4-FFF2-40B4-BE49-F238E27FC236}">
                    <a16:creationId xmlns:a16="http://schemas.microsoft.com/office/drawing/2014/main" id="{96EC250C-4A00-4F1C-BAD2-3627EC4A92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99" y="2436"/>
                <a:ext cx="14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99" name="Text Box 60">
            <a:extLst>
              <a:ext uri="{FF2B5EF4-FFF2-40B4-BE49-F238E27FC236}">
                <a16:creationId xmlns:a16="http://schemas.microsoft.com/office/drawing/2014/main" id="{E6B34F60-974A-442F-919B-FF031C021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8839" y="5050291"/>
            <a:ext cx="4820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FF0066"/>
                </a:solidFill>
              </a:rPr>
              <a:t>=</a:t>
            </a:r>
          </a:p>
        </p:txBody>
      </p:sp>
      <p:grpSp>
        <p:nvGrpSpPr>
          <p:cNvPr id="100" name="Group 61">
            <a:extLst>
              <a:ext uri="{FF2B5EF4-FFF2-40B4-BE49-F238E27FC236}">
                <a16:creationId xmlns:a16="http://schemas.microsoft.com/office/drawing/2014/main" id="{980A1B4F-C5BA-47A7-90F0-E0B89A1439A7}"/>
              </a:ext>
            </a:extLst>
          </p:cNvPr>
          <p:cNvGrpSpPr>
            <a:grpSpLocks/>
          </p:cNvGrpSpPr>
          <p:nvPr/>
        </p:nvGrpSpPr>
        <p:grpSpPr bwMode="auto">
          <a:xfrm>
            <a:off x="4458736" y="4828845"/>
            <a:ext cx="3278255" cy="1198071"/>
            <a:chOff x="2503" y="2112"/>
            <a:chExt cx="1632" cy="496"/>
          </a:xfrm>
        </p:grpSpPr>
        <p:sp>
          <p:nvSpPr>
            <p:cNvPr id="101" name="Text Box 62">
              <a:extLst>
                <a:ext uri="{FF2B5EF4-FFF2-40B4-BE49-F238E27FC236}">
                  <a16:creationId xmlns:a16="http://schemas.microsoft.com/office/drawing/2014/main" id="{1FD4B924-61E5-432E-8034-A517BC7149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3" y="2185"/>
              <a:ext cx="1632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600" b="1">
                  <a:solidFill>
                    <a:srgbClr val="00B050"/>
                  </a:solidFill>
                </a:rPr>
                <a:t>40         =  </a:t>
              </a:r>
            </a:p>
          </p:txBody>
        </p:sp>
        <p:grpSp>
          <p:nvGrpSpPr>
            <p:cNvPr id="102" name="Group 63">
              <a:extLst>
                <a:ext uri="{FF2B5EF4-FFF2-40B4-BE49-F238E27FC236}">
                  <a16:creationId xmlns:a16="http://schemas.microsoft.com/office/drawing/2014/main" id="{A2C32FAD-85F6-4277-902F-7FBA69A5231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72" y="2112"/>
              <a:ext cx="243" cy="496"/>
              <a:chOff x="1776" y="2160"/>
              <a:chExt cx="243" cy="496"/>
            </a:xfrm>
          </p:grpSpPr>
          <p:sp>
            <p:nvSpPr>
              <p:cNvPr id="104" name="Text Box 64">
                <a:extLst>
                  <a:ext uri="{FF2B5EF4-FFF2-40B4-BE49-F238E27FC236}">
                    <a16:creationId xmlns:a16="http://schemas.microsoft.com/office/drawing/2014/main" id="{893BCC72-10C8-4E97-8FA7-9776A64612A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6" y="2160"/>
                <a:ext cx="192" cy="2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3600" b="1">
                    <a:solidFill>
                      <a:srgbClr val="00B050"/>
                    </a:solidFill>
                  </a:rPr>
                  <a:t>3</a:t>
                </a:r>
              </a:p>
            </p:txBody>
          </p:sp>
          <p:sp>
            <p:nvSpPr>
              <p:cNvPr id="105" name="Text Box 65">
                <a:extLst>
                  <a:ext uri="{FF2B5EF4-FFF2-40B4-BE49-F238E27FC236}">
                    <a16:creationId xmlns:a16="http://schemas.microsoft.com/office/drawing/2014/main" id="{CBC76BE9-462D-4696-AE17-3CA0DC499CA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9" y="2388"/>
                <a:ext cx="240" cy="2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3600" b="1">
                    <a:solidFill>
                      <a:srgbClr val="00B050"/>
                    </a:solidFill>
                  </a:rPr>
                  <a:t>8</a:t>
                </a:r>
              </a:p>
            </p:txBody>
          </p:sp>
          <p:sp>
            <p:nvSpPr>
              <p:cNvPr id="106" name="Line 66">
                <a:extLst>
                  <a:ext uri="{FF2B5EF4-FFF2-40B4-BE49-F238E27FC236}">
                    <a16:creationId xmlns:a16="http://schemas.microsoft.com/office/drawing/2014/main" id="{C4C3D1A5-6E13-40A7-A841-9D632FE534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16" y="2401"/>
                <a:ext cx="144" cy="0"/>
              </a:xfrm>
              <a:prstGeom prst="line">
                <a:avLst/>
              </a:prstGeom>
              <a:noFill/>
              <a:ln w="12700">
                <a:solidFill>
                  <a:srgbClr val="99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3" name="Text Box 67">
              <a:extLst>
                <a:ext uri="{FF2B5EF4-FFF2-40B4-BE49-F238E27FC236}">
                  <a16:creationId xmlns:a16="http://schemas.microsoft.com/office/drawing/2014/main" id="{50197DDC-0C4F-42E5-B85D-C082A49802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4" y="2181"/>
              <a:ext cx="240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solidFill>
                    <a:srgbClr val="00B050"/>
                  </a:solidFill>
                  <a:sym typeface="Symbol" panose="05050102010706020507" pitchFamily="18" charset="2"/>
                </a:rPr>
                <a:t>      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3600" b="1">
                <a:solidFill>
                  <a:srgbClr val="00B050"/>
                </a:solidFill>
              </a:endParaRPr>
            </a:p>
          </p:txBody>
        </p:sp>
      </p:grpSp>
      <p:sp>
        <p:nvSpPr>
          <p:cNvPr id="108" name="Text Box 50">
            <a:extLst>
              <a:ext uri="{FF2B5EF4-FFF2-40B4-BE49-F238E27FC236}">
                <a16:creationId xmlns:a16="http://schemas.microsoft.com/office/drawing/2014/main" id="{DFAB0BE8-887F-469E-B544-1279B849D2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7192" y="3118275"/>
            <a:ext cx="7334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FF3B8A"/>
                </a:solidFill>
              </a:rPr>
              <a:t>15</a:t>
            </a:r>
            <a:endParaRPr lang="en-US" altLang="en-US" sz="3600" dirty="0">
              <a:solidFill>
                <a:srgbClr val="FF3B8A"/>
              </a:solidFill>
            </a:endParaRPr>
          </a:p>
        </p:txBody>
      </p:sp>
      <p:sp>
        <p:nvSpPr>
          <p:cNvPr id="109" name="Text Box 51">
            <a:extLst>
              <a:ext uri="{FF2B5EF4-FFF2-40B4-BE49-F238E27FC236}">
                <a16:creationId xmlns:a16="http://schemas.microsoft.com/office/drawing/2014/main" id="{9CD693BF-1EF4-4D5D-B9F3-C2E069D6B7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5201" y="4983038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FF3B8A"/>
                </a:solidFill>
              </a:rPr>
              <a:t>15</a:t>
            </a:r>
          </a:p>
        </p:txBody>
      </p:sp>
      <p:sp>
        <p:nvSpPr>
          <p:cNvPr id="110" name="Text Box 101">
            <a:extLst>
              <a:ext uri="{FF2B5EF4-FFF2-40B4-BE49-F238E27FC236}">
                <a16:creationId xmlns:a16="http://schemas.microsoft.com/office/drawing/2014/main" id="{1908E56C-17C8-49C1-9816-2A74D404BD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6316" y="3390468"/>
            <a:ext cx="3124200" cy="584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110365"/>
                </a:solidFill>
              </a:rPr>
              <a:t>25 : </a:t>
            </a:r>
            <a:r>
              <a:rPr lang="en-US" altLang="en-US" b="1" dirty="0">
                <a:solidFill>
                  <a:srgbClr val="FF3B8A"/>
                </a:solidFill>
              </a:rPr>
              <a:t>5 x 3  </a:t>
            </a:r>
            <a:r>
              <a:rPr lang="en-US" altLang="en-US" b="1" dirty="0">
                <a:solidFill>
                  <a:srgbClr val="110365"/>
                </a:solidFill>
              </a:rPr>
              <a:t>=  15</a:t>
            </a:r>
            <a:endParaRPr lang="en-US" altLang="en-US" b="1" dirty="0">
              <a:solidFill>
                <a:srgbClr val="990000"/>
              </a:solidFill>
            </a:endParaRPr>
          </a:p>
        </p:txBody>
      </p:sp>
      <p:sp>
        <p:nvSpPr>
          <p:cNvPr id="111" name="Text Box 101">
            <a:extLst>
              <a:ext uri="{FF2B5EF4-FFF2-40B4-BE49-F238E27FC236}">
                <a16:creationId xmlns:a16="http://schemas.microsoft.com/office/drawing/2014/main" id="{314BBE4C-97A7-4E5D-B6E0-D14677C38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4530" y="4620524"/>
            <a:ext cx="3053140" cy="584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110365"/>
                </a:solidFill>
              </a:rPr>
              <a:t>40 x </a:t>
            </a:r>
            <a:r>
              <a:rPr lang="en-US" altLang="en-US" b="1">
                <a:solidFill>
                  <a:srgbClr val="FF3B8A"/>
                </a:solidFill>
              </a:rPr>
              <a:t>3 : 8 </a:t>
            </a:r>
            <a:r>
              <a:rPr lang="en-US" altLang="en-US" b="1">
                <a:solidFill>
                  <a:srgbClr val="110365"/>
                </a:solidFill>
              </a:rPr>
              <a:t>= 15</a:t>
            </a:r>
            <a:endParaRPr lang="en-US" altLang="en-US" b="1">
              <a:solidFill>
                <a:srgbClr val="990000"/>
              </a:solidFill>
            </a:endParaRPr>
          </a:p>
        </p:txBody>
      </p:sp>
      <p:sp>
        <p:nvSpPr>
          <p:cNvPr id="112" name="Text Box 101">
            <a:extLst>
              <a:ext uri="{FF2B5EF4-FFF2-40B4-BE49-F238E27FC236}">
                <a16:creationId xmlns:a16="http://schemas.microsoft.com/office/drawing/2014/main" id="{156EC9A3-5427-4980-8D5A-69A061B23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9691" y="2521077"/>
            <a:ext cx="3124200" cy="584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110365"/>
                </a:solidFill>
              </a:rPr>
              <a:t>25 x </a:t>
            </a:r>
            <a:r>
              <a:rPr lang="en-US" altLang="en-US" b="1" dirty="0">
                <a:solidFill>
                  <a:srgbClr val="FF3B8A"/>
                </a:solidFill>
              </a:rPr>
              <a:t>3 : 5  </a:t>
            </a:r>
            <a:r>
              <a:rPr lang="en-US" altLang="en-US" b="1" dirty="0">
                <a:solidFill>
                  <a:srgbClr val="110365"/>
                </a:solidFill>
              </a:rPr>
              <a:t>=  15</a:t>
            </a:r>
            <a:endParaRPr lang="en-US" altLang="en-US" b="1" dirty="0">
              <a:solidFill>
                <a:srgbClr val="990000"/>
              </a:solidFill>
            </a:endParaRPr>
          </a:p>
        </p:txBody>
      </p:sp>
      <p:sp>
        <p:nvSpPr>
          <p:cNvPr id="137" name="Text Box 101">
            <a:extLst>
              <a:ext uri="{FF2B5EF4-FFF2-40B4-BE49-F238E27FC236}">
                <a16:creationId xmlns:a16="http://schemas.microsoft.com/office/drawing/2014/main" id="{D26FDFFA-E044-4700-BA81-8BB14F5A77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0850" y="5524533"/>
            <a:ext cx="3009786" cy="584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110365"/>
                </a:solidFill>
              </a:rPr>
              <a:t>40 : </a:t>
            </a:r>
            <a:r>
              <a:rPr lang="en-US" altLang="en-US" b="1">
                <a:solidFill>
                  <a:srgbClr val="FF3B8A"/>
                </a:solidFill>
              </a:rPr>
              <a:t>8 x 3 </a:t>
            </a:r>
            <a:r>
              <a:rPr lang="en-US" altLang="en-US" b="1">
                <a:solidFill>
                  <a:srgbClr val="110365"/>
                </a:solidFill>
              </a:rPr>
              <a:t>= 15</a:t>
            </a:r>
            <a:endParaRPr lang="en-US" altLang="en-US" b="1">
              <a:solidFill>
                <a:srgbClr val="990000"/>
              </a:solidFill>
            </a:endParaRPr>
          </a:p>
        </p:txBody>
      </p: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C6CC990D-D8E6-433D-BEC1-5906705C6A78}"/>
              </a:ext>
            </a:extLst>
          </p:cNvPr>
          <p:cNvGrpSpPr/>
          <p:nvPr/>
        </p:nvGrpSpPr>
        <p:grpSpPr>
          <a:xfrm>
            <a:off x="1176767" y="490481"/>
            <a:ext cx="2741479" cy="1255962"/>
            <a:chOff x="906767" y="966581"/>
            <a:chExt cx="9685033" cy="3465265"/>
          </a:xfrm>
          <a:solidFill>
            <a:schemeClr val="accent3"/>
          </a:solidFill>
        </p:grpSpPr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1B518C9F-A606-454E-A163-0360B2ECB729}"/>
                </a:ext>
              </a:extLst>
            </p:cNvPr>
            <p:cNvGrpSpPr/>
            <p:nvPr/>
          </p:nvGrpSpPr>
          <p:grpSpPr>
            <a:xfrm>
              <a:off x="906767" y="966581"/>
              <a:ext cx="9685033" cy="3465265"/>
              <a:chOff x="906767" y="966581"/>
              <a:chExt cx="9685033" cy="3465265"/>
            </a:xfrm>
            <a:grpFill/>
          </p:grpSpPr>
          <p:sp>
            <p:nvSpPr>
              <p:cNvPr id="141" name="Rectangle: Rounded Corners 140">
                <a:extLst>
                  <a:ext uri="{FF2B5EF4-FFF2-40B4-BE49-F238E27FC236}">
                    <a16:creationId xmlns:a16="http://schemas.microsoft.com/office/drawing/2014/main" id="{F676AC3A-A3B2-449D-B10F-A4597840F631}"/>
                  </a:ext>
                </a:extLst>
              </p:cNvPr>
              <p:cNvSpPr/>
              <p:nvPr/>
            </p:nvSpPr>
            <p:spPr>
              <a:xfrm>
                <a:off x="1328726" y="966581"/>
                <a:ext cx="4394442" cy="374553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2" name="Rectangle: Rounded Corners 141">
                <a:extLst>
                  <a:ext uri="{FF2B5EF4-FFF2-40B4-BE49-F238E27FC236}">
                    <a16:creationId xmlns:a16="http://schemas.microsoft.com/office/drawing/2014/main" id="{FE63780A-915B-47C7-963B-9CB83EFA330F}"/>
                  </a:ext>
                </a:extLst>
              </p:cNvPr>
              <p:cNvSpPr/>
              <p:nvPr/>
            </p:nvSpPr>
            <p:spPr>
              <a:xfrm>
                <a:off x="963339" y="1965447"/>
                <a:ext cx="9149652" cy="80466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FDA3A857-0B9F-4AFD-8240-02D64668923B}"/>
                  </a:ext>
                </a:extLst>
              </p:cNvPr>
              <p:cNvSpPr/>
              <p:nvPr/>
            </p:nvSpPr>
            <p:spPr>
              <a:xfrm>
                <a:off x="2801130" y="1331999"/>
                <a:ext cx="2894033" cy="753991"/>
              </a:xfrm>
              <a:custGeom>
                <a:avLst/>
                <a:gdLst>
                  <a:gd name="connsiteX0" fmla="*/ 156722 w 2894033"/>
                  <a:gd name="connsiteY0" fmla="*/ 0 h 753991"/>
                  <a:gd name="connsiteX1" fmla="*/ 1520444 w 2894033"/>
                  <a:gd name="connsiteY1" fmla="*/ 0 h 753991"/>
                  <a:gd name="connsiteX2" fmla="*/ 1586521 w 2894033"/>
                  <a:gd name="connsiteY2" fmla="*/ 6661 h 753991"/>
                  <a:gd name="connsiteX3" fmla="*/ 1601578 w 2894033"/>
                  <a:gd name="connsiteY3" fmla="*/ 11335 h 753991"/>
                  <a:gd name="connsiteX4" fmla="*/ 1565669 w 2894033"/>
                  <a:gd name="connsiteY4" fmla="*/ 14955 h 753991"/>
                  <a:gd name="connsiteX5" fmla="*/ 1430852 w 2894033"/>
                  <a:gd name="connsiteY5" fmla="*/ 125531 h 753991"/>
                  <a:gd name="connsiteX6" fmla="*/ 1416134 w 2894033"/>
                  <a:gd name="connsiteY6" fmla="*/ 198427 h 753991"/>
                  <a:gd name="connsiteX7" fmla="*/ 1430852 w 2894033"/>
                  <a:gd name="connsiteY7" fmla="*/ 271323 h 753991"/>
                  <a:gd name="connsiteX8" fmla="*/ 1547721 w 2894033"/>
                  <a:gd name="connsiteY8" fmla="*/ 377283 h 753991"/>
                  <a:gd name="connsiteX9" fmla="*/ 1561966 w 2894033"/>
                  <a:gd name="connsiteY9" fmla="*/ 379437 h 753991"/>
                  <a:gd name="connsiteX10" fmla="*/ 2706756 w 2894033"/>
                  <a:gd name="connsiteY10" fmla="*/ 379437 h 753991"/>
                  <a:gd name="connsiteX11" fmla="*/ 2894033 w 2894033"/>
                  <a:gd name="connsiteY11" fmla="*/ 566714 h 753991"/>
                  <a:gd name="connsiteX12" fmla="*/ 2894032 w 2894033"/>
                  <a:gd name="connsiteY12" fmla="*/ 566714 h 753991"/>
                  <a:gd name="connsiteX13" fmla="*/ 2706755 w 2894033"/>
                  <a:gd name="connsiteY13" fmla="*/ 753991 h 753991"/>
                  <a:gd name="connsiteX14" fmla="*/ 1017260 w 2894033"/>
                  <a:gd name="connsiteY14" fmla="*/ 753990 h 753991"/>
                  <a:gd name="connsiteX15" fmla="*/ 884835 w 2894033"/>
                  <a:gd name="connsiteY15" fmla="*/ 699138 h 753991"/>
                  <a:gd name="connsiteX16" fmla="*/ 855574 w 2894033"/>
                  <a:gd name="connsiteY16" fmla="*/ 655738 h 753991"/>
                  <a:gd name="connsiteX17" fmla="*/ 112132 w 2894033"/>
                  <a:gd name="connsiteY17" fmla="*/ 655737 h 753991"/>
                  <a:gd name="connsiteX18" fmla="*/ 14634 w 2894033"/>
                  <a:gd name="connsiteY18" fmla="*/ 640997 h 753991"/>
                  <a:gd name="connsiteX19" fmla="*/ 0 w 2894033"/>
                  <a:gd name="connsiteY19" fmla="*/ 633962 h 753991"/>
                  <a:gd name="connsiteX20" fmla="*/ 68386 w 2894033"/>
                  <a:gd name="connsiteY20" fmla="*/ 633962 h 753991"/>
                  <a:gd name="connsiteX21" fmla="*/ 392237 w 2894033"/>
                  <a:gd name="connsiteY21" fmla="*/ 310111 h 753991"/>
                  <a:gd name="connsiteX22" fmla="*/ 392238 w 2894033"/>
                  <a:gd name="connsiteY22" fmla="*/ 310111 h 753991"/>
                  <a:gd name="connsiteX23" fmla="*/ 194445 w 2894033"/>
                  <a:gd name="connsiteY23" fmla="*/ 11710 h 753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894033" h="753991">
                    <a:moveTo>
                      <a:pt x="156722" y="0"/>
                    </a:moveTo>
                    <a:lnTo>
                      <a:pt x="1520444" y="0"/>
                    </a:lnTo>
                    <a:cubicBezTo>
                      <a:pt x="1543079" y="0"/>
                      <a:pt x="1565178" y="2294"/>
                      <a:pt x="1586521" y="6661"/>
                    </a:cubicBezTo>
                    <a:lnTo>
                      <a:pt x="1601578" y="11335"/>
                    </a:lnTo>
                    <a:lnTo>
                      <a:pt x="1565669" y="14955"/>
                    </a:lnTo>
                    <a:cubicBezTo>
                      <a:pt x="1504712" y="27428"/>
                      <a:pt x="1454543" y="69517"/>
                      <a:pt x="1430852" y="125531"/>
                    </a:cubicBezTo>
                    <a:lnTo>
                      <a:pt x="1416134" y="198427"/>
                    </a:lnTo>
                    <a:lnTo>
                      <a:pt x="1430852" y="271323"/>
                    </a:lnTo>
                    <a:cubicBezTo>
                      <a:pt x="1452175" y="321735"/>
                      <a:pt x="1494944" y="360868"/>
                      <a:pt x="1547721" y="377283"/>
                    </a:cubicBezTo>
                    <a:lnTo>
                      <a:pt x="1561966" y="379437"/>
                    </a:lnTo>
                    <a:lnTo>
                      <a:pt x="2706756" y="379437"/>
                    </a:lnTo>
                    <a:cubicBezTo>
                      <a:pt x="2810186" y="379437"/>
                      <a:pt x="2894033" y="463284"/>
                      <a:pt x="2894033" y="566714"/>
                    </a:cubicBezTo>
                    <a:lnTo>
                      <a:pt x="2894032" y="566714"/>
                    </a:lnTo>
                    <a:cubicBezTo>
                      <a:pt x="2894032" y="670144"/>
                      <a:pt x="2810185" y="753991"/>
                      <a:pt x="2706755" y="753991"/>
                    </a:cubicBezTo>
                    <a:lnTo>
                      <a:pt x="1017260" y="753990"/>
                    </a:lnTo>
                    <a:cubicBezTo>
                      <a:pt x="965545" y="753990"/>
                      <a:pt x="918726" y="733028"/>
                      <a:pt x="884835" y="699138"/>
                    </a:cubicBezTo>
                    <a:lnTo>
                      <a:pt x="855574" y="655738"/>
                    </a:lnTo>
                    <a:lnTo>
                      <a:pt x="112132" y="655737"/>
                    </a:lnTo>
                    <a:cubicBezTo>
                      <a:pt x="78180" y="655737"/>
                      <a:pt x="45434" y="650576"/>
                      <a:pt x="14634" y="640997"/>
                    </a:cubicBezTo>
                    <a:lnTo>
                      <a:pt x="0" y="633962"/>
                    </a:lnTo>
                    <a:lnTo>
                      <a:pt x="68386" y="633962"/>
                    </a:lnTo>
                    <a:cubicBezTo>
                      <a:pt x="247244" y="633962"/>
                      <a:pt x="392237" y="488969"/>
                      <a:pt x="392237" y="310111"/>
                    </a:cubicBezTo>
                    <a:lnTo>
                      <a:pt x="392238" y="310111"/>
                    </a:lnTo>
                    <a:cubicBezTo>
                      <a:pt x="392238" y="175968"/>
                      <a:pt x="310680" y="60873"/>
                      <a:pt x="194445" y="117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4" name="Rectangle: Rounded Corners 143">
                <a:extLst>
                  <a:ext uri="{FF2B5EF4-FFF2-40B4-BE49-F238E27FC236}">
                    <a16:creationId xmlns:a16="http://schemas.microsoft.com/office/drawing/2014/main" id="{0F33DAED-4FE2-4198-8A1C-D908D7CA06FA}"/>
                  </a:ext>
                </a:extLst>
              </p:cNvPr>
              <p:cNvSpPr/>
              <p:nvPr/>
            </p:nvSpPr>
            <p:spPr>
              <a:xfrm>
                <a:off x="1346348" y="2590923"/>
                <a:ext cx="9217019" cy="61985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5" name="Rectangle: Rounded Corners 144">
                <a:extLst>
                  <a:ext uri="{FF2B5EF4-FFF2-40B4-BE49-F238E27FC236}">
                    <a16:creationId xmlns:a16="http://schemas.microsoft.com/office/drawing/2014/main" id="{7F17A089-1B29-46A2-92BA-929D8517D5CE}"/>
                  </a:ext>
                </a:extLst>
              </p:cNvPr>
              <p:cNvSpPr/>
              <p:nvPr/>
            </p:nvSpPr>
            <p:spPr>
              <a:xfrm>
                <a:off x="906767" y="3140073"/>
                <a:ext cx="9132488" cy="61985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075B9914-892B-4989-8065-7697F8FCE28C}"/>
                  </a:ext>
                </a:extLst>
              </p:cNvPr>
              <p:cNvSpPr/>
              <p:nvPr/>
            </p:nvSpPr>
            <p:spPr>
              <a:xfrm>
                <a:off x="4232503" y="3756023"/>
                <a:ext cx="2464927" cy="336098"/>
              </a:xfrm>
              <a:custGeom>
                <a:avLst/>
                <a:gdLst>
                  <a:gd name="connsiteX0" fmla="*/ 0 w 2464927"/>
                  <a:gd name="connsiteY0" fmla="*/ 0 h 336098"/>
                  <a:gd name="connsiteX1" fmla="*/ 2457450 w 2464927"/>
                  <a:gd name="connsiteY1" fmla="*/ 0 h 336098"/>
                  <a:gd name="connsiteX2" fmla="*/ 2459122 w 2464927"/>
                  <a:gd name="connsiteY2" fmla="*/ 338 h 336098"/>
                  <a:gd name="connsiteX3" fmla="*/ 2401186 w 2464927"/>
                  <a:gd name="connsiteY3" fmla="*/ 12034 h 336098"/>
                  <a:gd name="connsiteX4" fmla="*/ 2298549 w 2464927"/>
                  <a:gd name="connsiteY4" fmla="*/ 166877 h 336098"/>
                  <a:gd name="connsiteX5" fmla="*/ 2401186 w 2464927"/>
                  <a:gd name="connsiteY5" fmla="*/ 321720 h 336098"/>
                  <a:gd name="connsiteX6" fmla="*/ 2464927 w 2464927"/>
                  <a:gd name="connsiteY6" fmla="*/ 334589 h 336098"/>
                  <a:gd name="connsiteX7" fmla="*/ 2457450 w 2464927"/>
                  <a:gd name="connsiteY7" fmla="*/ 336098 h 336098"/>
                  <a:gd name="connsiteX8" fmla="*/ 0 w 2464927"/>
                  <a:gd name="connsiteY8" fmla="*/ 336098 h 336098"/>
                  <a:gd name="connsiteX9" fmla="*/ 168049 w 2464927"/>
                  <a:gd name="connsiteY9" fmla="*/ 168049 h 336098"/>
                  <a:gd name="connsiteX10" fmla="*/ 0 w 2464927"/>
                  <a:gd name="connsiteY10" fmla="*/ 0 h 336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64927" h="336098">
                    <a:moveTo>
                      <a:pt x="0" y="0"/>
                    </a:moveTo>
                    <a:lnTo>
                      <a:pt x="2457450" y="0"/>
                    </a:lnTo>
                    <a:lnTo>
                      <a:pt x="2459122" y="338"/>
                    </a:lnTo>
                    <a:lnTo>
                      <a:pt x="2401186" y="12034"/>
                    </a:lnTo>
                    <a:cubicBezTo>
                      <a:pt x="2340871" y="37545"/>
                      <a:pt x="2298549" y="97269"/>
                      <a:pt x="2298549" y="166877"/>
                    </a:cubicBezTo>
                    <a:cubicBezTo>
                      <a:pt x="2298549" y="236485"/>
                      <a:pt x="2340871" y="296209"/>
                      <a:pt x="2401186" y="321720"/>
                    </a:cubicBezTo>
                    <a:lnTo>
                      <a:pt x="2464927" y="334589"/>
                    </a:lnTo>
                    <a:lnTo>
                      <a:pt x="2457450" y="336098"/>
                    </a:lnTo>
                    <a:lnTo>
                      <a:pt x="0" y="336098"/>
                    </a:lnTo>
                    <a:cubicBezTo>
                      <a:pt x="92811" y="336098"/>
                      <a:pt x="168049" y="260860"/>
                      <a:pt x="168049" y="168049"/>
                    </a:cubicBezTo>
                    <a:cubicBezTo>
                      <a:pt x="168049" y="75238"/>
                      <a:pt x="9281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7" name="Rectangle: Rounded Corners 146">
                <a:extLst>
                  <a:ext uri="{FF2B5EF4-FFF2-40B4-BE49-F238E27FC236}">
                    <a16:creationId xmlns:a16="http://schemas.microsoft.com/office/drawing/2014/main" id="{E56EB101-B821-4E6D-AA0A-616FEF5C0EF0}"/>
                  </a:ext>
                </a:extLst>
              </p:cNvPr>
              <p:cNvSpPr/>
              <p:nvPr/>
            </p:nvSpPr>
            <p:spPr>
              <a:xfrm>
                <a:off x="2222500" y="4095748"/>
                <a:ext cx="8369300" cy="336098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40" name="Rectangle: Rounded Corners 139">
              <a:extLst>
                <a:ext uri="{FF2B5EF4-FFF2-40B4-BE49-F238E27FC236}">
                  <a16:creationId xmlns:a16="http://schemas.microsoft.com/office/drawing/2014/main" id="{CCBABFEF-B322-4588-8429-B7F9A826815C}"/>
                </a:ext>
              </a:extLst>
            </p:cNvPr>
            <p:cNvSpPr/>
            <p:nvPr/>
          </p:nvSpPr>
          <p:spPr>
            <a:xfrm>
              <a:off x="4872253" y="1705970"/>
              <a:ext cx="4339986" cy="54591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7" name="Text Box 69">
            <a:extLst>
              <a:ext uri="{FF2B5EF4-FFF2-40B4-BE49-F238E27FC236}">
                <a16:creationId xmlns:a16="http://schemas.microsoft.com/office/drawing/2014/main" id="{3AC745E2-7B20-4786-B9E6-6C9084E86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768" y="840027"/>
            <a:ext cx="1524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rgbClr val="002060"/>
                </a:solidFill>
                <a:latin typeface="#9Slide05 SVNKitten" pitchFamily="2" charset="0"/>
              </a:rPr>
              <a:t>Ví</a:t>
            </a:r>
            <a:r>
              <a:rPr lang="en-US" altLang="en-US" sz="3600" b="1" dirty="0">
                <a:solidFill>
                  <a:srgbClr val="002060"/>
                </a:solidFill>
                <a:latin typeface="#9Slide05 SVNKitten" pitchFamily="2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#9Slide05 SVNKitten" pitchFamily="2" charset="0"/>
              </a:rPr>
              <a:t>dụ</a:t>
            </a:r>
            <a:endParaRPr lang="en-US" altLang="en-US" sz="3600" b="1" dirty="0">
              <a:solidFill>
                <a:srgbClr val="002060"/>
              </a:solidFill>
              <a:latin typeface="#9Slide05 SVNKitte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2132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92" grpId="0"/>
      <p:bldP spid="99" grpId="0"/>
      <p:bldP spid="108" grpId="0"/>
      <p:bldP spid="109" grpId="0"/>
      <p:bldP spid="110" grpId="0" animBg="1"/>
      <p:bldP spid="111" grpId="0" animBg="1"/>
      <p:bldP spid="112" grpId="0" animBg="1"/>
      <p:bldP spid="137" grpId="0" animBg="1"/>
      <p:bldP spid="10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Group 157">
            <a:extLst>
              <a:ext uri="{FF2B5EF4-FFF2-40B4-BE49-F238E27FC236}">
                <a16:creationId xmlns:a16="http://schemas.microsoft.com/office/drawing/2014/main" id="{D95971C7-4637-49D2-8B6E-96B17AD05413}"/>
              </a:ext>
            </a:extLst>
          </p:cNvPr>
          <p:cNvGrpSpPr/>
          <p:nvPr/>
        </p:nvGrpSpPr>
        <p:grpSpPr>
          <a:xfrm>
            <a:off x="201748" y="-567872"/>
            <a:ext cx="12218219" cy="7967408"/>
            <a:chOff x="230034" y="-775930"/>
            <a:chExt cx="12218219" cy="7967408"/>
          </a:xfrm>
        </p:grpSpPr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B1F78002-4EDB-4462-83EC-A75B3C7A3423}"/>
                </a:ext>
              </a:extLst>
            </p:cNvPr>
            <p:cNvGrpSpPr/>
            <p:nvPr/>
          </p:nvGrpSpPr>
          <p:grpSpPr>
            <a:xfrm rot="5400000">
              <a:off x="-164281" y="-48137"/>
              <a:ext cx="7633930" cy="6845300"/>
              <a:chOff x="0" y="-82550"/>
              <a:chExt cx="12192000" cy="6845300"/>
            </a:xfrm>
          </p:grpSpPr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FCEAB13D-7A27-4456-B7C4-1C6B6E05F05F}"/>
                  </a:ext>
                </a:extLst>
              </p:cNvPr>
              <p:cNvCxnSpPr/>
              <p:nvPr/>
            </p:nvCxnSpPr>
            <p:spPr>
              <a:xfrm>
                <a:off x="0" y="295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B395B4A9-2C29-43EF-A35A-CF6446BCFB43}"/>
                  </a:ext>
                </a:extLst>
              </p:cNvPr>
              <p:cNvCxnSpPr/>
              <p:nvPr/>
            </p:nvCxnSpPr>
            <p:spPr>
              <a:xfrm>
                <a:off x="0" y="320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25DF24A7-87B2-4D2C-B88E-E9242F4B4939}"/>
                  </a:ext>
                </a:extLst>
              </p:cNvPr>
              <p:cNvCxnSpPr/>
              <p:nvPr/>
            </p:nvCxnSpPr>
            <p:spPr>
              <a:xfrm>
                <a:off x="0" y="346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DFBD1AD0-23D5-4381-8643-2C2DD897BBF0}"/>
                  </a:ext>
                </a:extLst>
              </p:cNvPr>
              <p:cNvCxnSpPr/>
              <p:nvPr/>
            </p:nvCxnSpPr>
            <p:spPr>
              <a:xfrm>
                <a:off x="0" y="371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>
                <a:extLst>
                  <a:ext uri="{FF2B5EF4-FFF2-40B4-BE49-F238E27FC236}">
                    <a16:creationId xmlns:a16="http://schemas.microsoft.com/office/drawing/2014/main" id="{92721164-8C76-4F58-A588-A5F41329312A}"/>
                  </a:ext>
                </a:extLst>
              </p:cNvPr>
              <p:cNvCxnSpPr/>
              <p:nvPr/>
            </p:nvCxnSpPr>
            <p:spPr>
              <a:xfrm>
                <a:off x="0" y="396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A247542A-6250-4450-9B8B-4579DC357947}"/>
                  </a:ext>
                </a:extLst>
              </p:cNvPr>
              <p:cNvCxnSpPr/>
              <p:nvPr/>
            </p:nvCxnSpPr>
            <p:spPr>
              <a:xfrm>
                <a:off x="0" y="422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1F21BE02-AB42-49D3-B690-EB079F0E0BF0}"/>
                  </a:ext>
                </a:extLst>
              </p:cNvPr>
              <p:cNvCxnSpPr/>
              <p:nvPr/>
            </p:nvCxnSpPr>
            <p:spPr>
              <a:xfrm>
                <a:off x="0" y="447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EE07A2D5-10D3-4877-A905-06F303D79386}"/>
                  </a:ext>
                </a:extLst>
              </p:cNvPr>
              <p:cNvCxnSpPr/>
              <p:nvPr/>
            </p:nvCxnSpPr>
            <p:spPr>
              <a:xfrm>
                <a:off x="0" y="473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FE2E7205-80EA-467D-8755-32436DCC42C8}"/>
                  </a:ext>
                </a:extLst>
              </p:cNvPr>
              <p:cNvCxnSpPr/>
              <p:nvPr/>
            </p:nvCxnSpPr>
            <p:spPr>
              <a:xfrm>
                <a:off x="0" y="498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85C95B6B-8517-40F4-8ACF-DF260FF96F6A}"/>
                  </a:ext>
                </a:extLst>
              </p:cNvPr>
              <p:cNvCxnSpPr/>
              <p:nvPr/>
            </p:nvCxnSpPr>
            <p:spPr>
              <a:xfrm>
                <a:off x="0" y="523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>
                <a:extLst>
                  <a:ext uri="{FF2B5EF4-FFF2-40B4-BE49-F238E27FC236}">
                    <a16:creationId xmlns:a16="http://schemas.microsoft.com/office/drawing/2014/main" id="{C55BC9E4-D18C-42C8-ABAC-E5556CBA36A4}"/>
                  </a:ext>
                </a:extLst>
              </p:cNvPr>
              <p:cNvCxnSpPr/>
              <p:nvPr/>
            </p:nvCxnSpPr>
            <p:spPr>
              <a:xfrm>
                <a:off x="0" y="549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>
                <a:extLst>
                  <a:ext uri="{FF2B5EF4-FFF2-40B4-BE49-F238E27FC236}">
                    <a16:creationId xmlns:a16="http://schemas.microsoft.com/office/drawing/2014/main" id="{06B523CD-B3F2-4A48-A06A-F4AFF8E2EA49}"/>
                  </a:ext>
                </a:extLst>
              </p:cNvPr>
              <p:cNvCxnSpPr/>
              <p:nvPr/>
            </p:nvCxnSpPr>
            <p:spPr>
              <a:xfrm>
                <a:off x="0" y="574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51CA93D8-A853-408E-AA70-5F75F78D6BDF}"/>
                  </a:ext>
                </a:extLst>
              </p:cNvPr>
              <p:cNvCxnSpPr/>
              <p:nvPr/>
            </p:nvCxnSpPr>
            <p:spPr>
              <a:xfrm>
                <a:off x="0" y="600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>
                <a:extLst>
                  <a:ext uri="{FF2B5EF4-FFF2-40B4-BE49-F238E27FC236}">
                    <a16:creationId xmlns:a16="http://schemas.microsoft.com/office/drawing/2014/main" id="{D2C737A4-6C81-4B7D-BC9E-BAEEB27AB846}"/>
                  </a:ext>
                </a:extLst>
              </p:cNvPr>
              <p:cNvCxnSpPr/>
              <p:nvPr/>
            </p:nvCxnSpPr>
            <p:spPr>
              <a:xfrm>
                <a:off x="0" y="625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>
                <a:extLst>
                  <a:ext uri="{FF2B5EF4-FFF2-40B4-BE49-F238E27FC236}">
                    <a16:creationId xmlns:a16="http://schemas.microsoft.com/office/drawing/2014/main" id="{D62FD888-20FF-425B-9DB5-B3F70F04456D}"/>
                  </a:ext>
                </a:extLst>
              </p:cNvPr>
              <p:cNvCxnSpPr/>
              <p:nvPr/>
            </p:nvCxnSpPr>
            <p:spPr>
              <a:xfrm>
                <a:off x="0" y="650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>
                <a:extLst>
                  <a:ext uri="{FF2B5EF4-FFF2-40B4-BE49-F238E27FC236}">
                    <a16:creationId xmlns:a16="http://schemas.microsoft.com/office/drawing/2014/main" id="{7C56D4DD-2CA4-47AA-A2BD-BC4B7B121270}"/>
                  </a:ext>
                </a:extLst>
              </p:cNvPr>
              <p:cNvCxnSpPr/>
              <p:nvPr/>
            </p:nvCxnSpPr>
            <p:spPr>
              <a:xfrm>
                <a:off x="0" y="676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>
                <a:extLst>
                  <a:ext uri="{FF2B5EF4-FFF2-40B4-BE49-F238E27FC236}">
                    <a16:creationId xmlns:a16="http://schemas.microsoft.com/office/drawing/2014/main" id="{41379A8B-303E-4ED1-AAC6-AB8F796DF05C}"/>
                  </a:ext>
                </a:extLst>
              </p:cNvPr>
              <p:cNvCxnSpPr/>
              <p:nvPr/>
            </p:nvCxnSpPr>
            <p:spPr>
              <a:xfrm>
                <a:off x="0" y="-825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>
                <a:extLst>
                  <a:ext uri="{FF2B5EF4-FFF2-40B4-BE49-F238E27FC236}">
                    <a16:creationId xmlns:a16="http://schemas.microsoft.com/office/drawing/2014/main" id="{5F85D91B-7784-4467-9BE9-76AE0AE0EA24}"/>
                  </a:ext>
                </a:extLst>
              </p:cNvPr>
              <p:cNvCxnSpPr/>
              <p:nvPr/>
            </p:nvCxnSpPr>
            <p:spPr>
              <a:xfrm>
                <a:off x="0" y="17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>
                <a:extLst>
                  <a:ext uri="{FF2B5EF4-FFF2-40B4-BE49-F238E27FC236}">
                    <a16:creationId xmlns:a16="http://schemas.microsoft.com/office/drawing/2014/main" id="{FCC4F38E-1D2A-4794-AD27-7DA8C2120600}"/>
                  </a:ext>
                </a:extLst>
              </p:cNvPr>
              <p:cNvCxnSpPr/>
              <p:nvPr/>
            </p:nvCxnSpPr>
            <p:spPr>
              <a:xfrm>
                <a:off x="0" y="425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>
                <a:extLst>
                  <a:ext uri="{FF2B5EF4-FFF2-40B4-BE49-F238E27FC236}">
                    <a16:creationId xmlns:a16="http://schemas.microsoft.com/office/drawing/2014/main" id="{78A35F88-9F34-4971-BBEA-A2E08FBAB8BA}"/>
                  </a:ext>
                </a:extLst>
              </p:cNvPr>
              <p:cNvCxnSpPr/>
              <p:nvPr/>
            </p:nvCxnSpPr>
            <p:spPr>
              <a:xfrm>
                <a:off x="0" y="679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>
                <a:extLst>
                  <a:ext uri="{FF2B5EF4-FFF2-40B4-BE49-F238E27FC236}">
                    <a16:creationId xmlns:a16="http://schemas.microsoft.com/office/drawing/2014/main" id="{31E73197-2F33-4E0E-9E29-D7EF2AA6874F}"/>
                  </a:ext>
                </a:extLst>
              </p:cNvPr>
              <p:cNvCxnSpPr/>
              <p:nvPr/>
            </p:nvCxnSpPr>
            <p:spPr>
              <a:xfrm>
                <a:off x="0" y="933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>
                <a:extLst>
                  <a:ext uri="{FF2B5EF4-FFF2-40B4-BE49-F238E27FC236}">
                    <a16:creationId xmlns:a16="http://schemas.microsoft.com/office/drawing/2014/main" id="{23D867AD-4655-4487-9E2C-FA5793A8F190}"/>
                  </a:ext>
                </a:extLst>
              </p:cNvPr>
              <p:cNvCxnSpPr/>
              <p:nvPr/>
            </p:nvCxnSpPr>
            <p:spPr>
              <a:xfrm>
                <a:off x="0" y="1187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>
                <a:extLst>
                  <a:ext uri="{FF2B5EF4-FFF2-40B4-BE49-F238E27FC236}">
                    <a16:creationId xmlns:a16="http://schemas.microsoft.com/office/drawing/2014/main" id="{579A7752-67BA-4732-AE6E-26D4EED8C14F}"/>
                  </a:ext>
                </a:extLst>
              </p:cNvPr>
              <p:cNvCxnSpPr/>
              <p:nvPr/>
            </p:nvCxnSpPr>
            <p:spPr>
              <a:xfrm>
                <a:off x="0" y="144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>
                <a:extLst>
                  <a:ext uri="{FF2B5EF4-FFF2-40B4-BE49-F238E27FC236}">
                    <a16:creationId xmlns:a16="http://schemas.microsoft.com/office/drawing/2014/main" id="{45DC9D93-7427-4D4E-994C-19424AE8B80A}"/>
                  </a:ext>
                </a:extLst>
              </p:cNvPr>
              <p:cNvCxnSpPr/>
              <p:nvPr/>
            </p:nvCxnSpPr>
            <p:spPr>
              <a:xfrm>
                <a:off x="0" y="1695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>
                <a:extLst>
                  <a:ext uri="{FF2B5EF4-FFF2-40B4-BE49-F238E27FC236}">
                    <a16:creationId xmlns:a16="http://schemas.microsoft.com/office/drawing/2014/main" id="{836D4A18-FBBC-4CD8-8069-99A75621B57D}"/>
                  </a:ext>
                </a:extLst>
              </p:cNvPr>
              <p:cNvCxnSpPr/>
              <p:nvPr/>
            </p:nvCxnSpPr>
            <p:spPr>
              <a:xfrm>
                <a:off x="0" y="1949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>
                <a:extLst>
                  <a:ext uri="{FF2B5EF4-FFF2-40B4-BE49-F238E27FC236}">
                    <a16:creationId xmlns:a16="http://schemas.microsoft.com/office/drawing/2014/main" id="{D0A8E2B4-7D9C-48C4-8147-B3CD4945B265}"/>
                  </a:ext>
                </a:extLst>
              </p:cNvPr>
              <p:cNvCxnSpPr/>
              <p:nvPr/>
            </p:nvCxnSpPr>
            <p:spPr>
              <a:xfrm>
                <a:off x="0" y="2203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>
                <a:extLst>
                  <a:ext uri="{FF2B5EF4-FFF2-40B4-BE49-F238E27FC236}">
                    <a16:creationId xmlns:a16="http://schemas.microsoft.com/office/drawing/2014/main" id="{E32A91C6-469A-4CD7-9C6C-E439D0CF7AC3}"/>
                  </a:ext>
                </a:extLst>
              </p:cNvPr>
              <p:cNvCxnSpPr/>
              <p:nvPr/>
            </p:nvCxnSpPr>
            <p:spPr>
              <a:xfrm>
                <a:off x="0" y="2457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>
                <a:extLst>
                  <a:ext uri="{FF2B5EF4-FFF2-40B4-BE49-F238E27FC236}">
                    <a16:creationId xmlns:a16="http://schemas.microsoft.com/office/drawing/2014/main" id="{06037906-9634-4D2A-AA17-96BA9A2C1080}"/>
                  </a:ext>
                </a:extLst>
              </p:cNvPr>
              <p:cNvCxnSpPr/>
              <p:nvPr/>
            </p:nvCxnSpPr>
            <p:spPr>
              <a:xfrm>
                <a:off x="0" y="271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C9297A8C-5646-4EE9-8FB5-CF8429E8CA4F}"/>
                </a:ext>
              </a:extLst>
            </p:cNvPr>
            <p:cNvGrpSpPr/>
            <p:nvPr/>
          </p:nvGrpSpPr>
          <p:grpSpPr>
            <a:xfrm rot="5400000">
              <a:off x="6097638" y="507385"/>
              <a:ext cx="7633930" cy="5067300"/>
              <a:chOff x="0" y="1695450"/>
              <a:chExt cx="12192000" cy="5067300"/>
            </a:xfrm>
          </p:grpSpPr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88B7608C-3F4E-4616-AF17-B3D5A56899DB}"/>
                  </a:ext>
                </a:extLst>
              </p:cNvPr>
              <p:cNvCxnSpPr/>
              <p:nvPr/>
            </p:nvCxnSpPr>
            <p:spPr>
              <a:xfrm>
                <a:off x="0" y="295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9447B6B5-8795-45EC-B1DF-A56B3A22D879}"/>
                  </a:ext>
                </a:extLst>
              </p:cNvPr>
              <p:cNvCxnSpPr/>
              <p:nvPr/>
            </p:nvCxnSpPr>
            <p:spPr>
              <a:xfrm>
                <a:off x="0" y="320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EE28BE5F-AB17-4C2D-A9CB-A999614CE408}"/>
                  </a:ext>
                </a:extLst>
              </p:cNvPr>
              <p:cNvCxnSpPr/>
              <p:nvPr/>
            </p:nvCxnSpPr>
            <p:spPr>
              <a:xfrm>
                <a:off x="0" y="346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B67878F7-E373-498D-9F52-D298ECCAFE7E}"/>
                  </a:ext>
                </a:extLst>
              </p:cNvPr>
              <p:cNvCxnSpPr/>
              <p:nvPr/>
            </p:nvCxnSpPr>
            <p:spPr>
              <a:xfrm>
                <a:off x="0" y="371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24F344BE-A5A1-4181-800F-5250CFF3982C}"/>
                  </a:ext>
                </a:extLst>
              </p:cNvPr>
              <p:cNvCxnSpPr/>
              <p:nvPr/>
            </p:nvCxnSpPr>
            <p:spPr>
              <a:xfrm>
                <a:off x="0" y="396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1B8E433F-7408-44B9-8DE6-46D0EE0B2908}"/>
                  </a:ext>
                </a:extLst>
              </p:cNvPr>
              <p:cNvCxnSpPr/>
              <p:nvPr/>
            </p:nvCxnSpPr>
            <p:spPr>
              <a:xfrm>
                <a:off x="0" y="422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B725CF26-B560-45D4-A6D8-C8EF449CCC21}"/>
                  </a:ext>
                </a:extLst>
              </p:cNvPr>
              <p:cNvCxnSpPr/>
              <p:nvPr/>
            </p:nvCxnSpPr>
            <p:spPr>
              <a:xfrm>
                <a:off x="0" y="447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3036FFD0-F7AC-418E-BE49-387708AEE5C8}"/>
                  </a:ext>
                </a:extLst>
              </p:cNvPr>
              <p:cNvCxnSpPr/>
              <p:nvPr/>
            </p:nvCxnSpPr>
            <p:spPr>
              <a:xfrm>
                <a:off x="0" y="473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6753489E-464D-45E2-AE93-656B70AC1F76}"/>
                  </a:ext>
                </a:extLst>
              </p:cNvPr>
              <p:cNvCxnSpPr/>
              <p:nvPr/>
            </p:nvCxnSpPr>
            <p:spPr>
              <a:xfrm>
                <a:off x="0" y="498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163963EA-D891-40EE-A760-AD1DDBB90751}"/>
                  </a:ext>
                </a:extLst>
              </p:cNvPr>
              <p:cNvCxnSpPr/>
              <p:nvPr/>
            </p:nvCxnSpPr>
            <p:spPr>
              <a:xfrm>
                <a:off x="0" y="523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ABAF1EC8-F8D3-420B-96D4-FAC30BAFBE5E}"/>
                  </a:ext>
                </a:extLst>
              </p:cNvPr>
              <p:cNvCxnSpPr/>
              <p:nvPr/>
            </p:nvCxnSpPr>
            <p:spPr>
              <a:xfrm>
                <a:off x="0" y="549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89525149-208D-4BA2-9975-C88A4AEBAF85}"/>
                  </a:ext>
                </a:extLst>
              </p:cNvPr>
              <p:cNvCxnSpPr/>
              <p:nvPr/>
            </p:nvCxnSpPr>
            <p:spPr>
              <a:xfrm>
                <a:off x="0" y="574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081C8B25-94F7-49CE-9985-62A9F807FB52}"/>
                  </a:ext>
                </a:extLst>
              </p:cNvPr>
              <p:cNvCxnSpPr/>
              <p:nvPr/>
            </p:nvCxnSpPr>
            <p:spPr>
              <a:xfrm>
                <a:off x="0" y="600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E7D05904-5648-4267-9E0D-6B38B1DD64AE}"/>
                  </a:ext>
                </a:extLst>
              </p:cNvPr>
              <p:cNvCxnSpPr/>
              <p:nvPr/>
            </p:nvCxnSpPr>
            <p:spPr>
              <a:xfrm>
                <a:off x="0" y="625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92DEDDEC-30FC-4B87-A3E1-4BD1FFFC8722}"/>
                  </a:ext>
                </a:extLst>
              </p:cNvPr>
              <p:cNvCxnSpPr/>
              <p:nvPr/>
            </p:nvCxnSpPr>
            <p:spPr>
              <a:xfrm>
                <a:off x="0" y="650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CA7A2AFF-67F0-4E1C-8088-CC8904430092}"/>
                  </a:ext>
                </a:extLst>
              </p:cNvPr>
              <p:cNvCxnSpPr/>
              <p:nvPr/>
            </p:nvCxnSpPr>
            <p:spPr>
              <a:xfrm>
                <a:off x="0" y="676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7D7B29CA-856A-4186-98BF-74F4C0628217}"/>
                  </a:ext>
                </a:extLst>
              </p:cNvPr>
              <p:cNvCxnSpPr/>
              <p:nvPr/>
            </p:nvCxnSpPr>
            <p:spPr>
              <a:xfrm>
                <a:off x="0" y="1695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3516FAE7-A51D-4C4A-9479-7BE29F31FC92}"/>
                  </a:ext>
                </a:extLst>
              </p:cNvPr>
              <p:cNvCxnSpPr/>
              <p:nvPr/>
            </p:nvCxnSpPr>
            <p:spPr>
              <a:xfrm>
                <a:off x="0" y="1949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AF9579E5-5C4B-45FB-9F90-8AC31CDD436A}"/>
                  </a:ext>
                </a:extLst>
              </p:cNvPr>
              <p:cNvCxnSpPr/>
              <p:nvPr/>
            </p:nvCxnSpPr>
            <p:spPr>
              <a:xfrm>
                <a:off x="0" y="2203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F02FB87D-D89C-41C0-A5E5-B72035620F5E}"/>
                  </a:ext>
                </a:extLst>
              </p:cNvPr>
              <p:cNvCxnSpPr/>
              <p:nvPr/>
            </p:nvCxnSpPr>
            <p:spPr>
              <a:xfrm>
                <a:off x="0" y="2457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AC671947-871C-4AA2-B722-829D034664C2}"/>
                  </a:ext>
                </a:extLst>
              </p:cNvPr>
              <p:cNvCxnSpPr/>
              <p:nvPr/>
            </p:nvCxnSpPr>
            <p:spPr>
              <a:xfrm>
                <a:off x="0" y="271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3F68B21A-A31E-486E-8BD7-83ECA27D1F89}"/>
              </a:ext>
            </a:extLst>
          </p:cNvPr>
          <p:cNvGrpSpPr/>
          <p:nvPr/>
        </p:nvGrpSpPr>
        <p:grpSpPr>
          <a:xfrm>
            <a:off x="-36666" y="12700"/>
            <a:ext cx="12192000" cy="6845300"/>
            <a:chOff x="0" y="-82550"/>
            <a:chExt cx="12192000" cy="6845300"/>
          </a:xfrm>
        </p:grpSpPr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965565A8-ED95-4F24-808F-19A2BAEB604B}"/>
                </a:ext>
              </a:extLst>
            </p:cNvPr>
            <p:cNvCxnSpPr/>
            <p:nvPr/>
          </p:nvCxnSpPr>
          <p:spPr>
            <a:xfrm>
              <a:off x="0" y="295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C3544C62-3FF2-482B-BABE-52B057AE055B}"/>
                </a:ext>
              </a:extLst>
            </p:cNvPr>
            <p:cNvCxnSpPr/>
            <p:nvPr/>
          </p:nvCxnSpPr>
          <p:spPr>
            <a:xfrm>
              <a:off x="0" y="3206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436F31FC-86CF-4847-8DE0-D0A3A05B4B5D}"/>
                </a:ext>
              </a:extLst>
            </p:cNvPr>
            <p:cNvCxnSpPr/>
            <p:nvPr/>
          </p:nvCxnSpPr>
          <p:spPr>
            <a:xfrm>
              <a:off x="0" y="3460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3DEEAE3-CFFE-432F-8984-214455FE8660}"/>
                </a:ext>
              </a:extLst>
            </p:cNvPr>
            <p:cNvCxnSpPr/>
            <p:nvPr/>
          </p:nvCxnSpPr>
          <p:spPr>
            <a:xfrm>
              <a:off x="0" y="3714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E13829B1-A3BB-46BC-A917-E220BD10A786}"/>
                </a:ext>
              </a:extLst>
            </p:cNvPr>
            <p:cNvCxnSpPr/>
            <p:nvPr/>
          </p:nvCxnSpPr>
          <p:spPr>
            <a:xfrm>
              <a:off x="0" y="3968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EEB0794C-0004-4C1A-B7F7-FE1ECFEFD1E1}"/>
                </a:ext>
              </a:extLst>
            </p:cNvPr>
            <p:cNvCxnSpPr/>
            <p:nvPr/>
          </p:nvCxnSpPr>
          <p:spPr>
            <a:xfrm>
              <a:off x="0" y="422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86F08574-EAC5-48C5-8329-5D439AC0215D}"/>
                </a:ext>
              </a:extLst>
            </p:cNvPr>
            <p:cNvCxnSpPr/>
            <p:nvPr/>
          </p:nvCxnSpPr>
          <p:spPr>
            <a:xfrm>
              <a:off x="0" y="4476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5B95BFDD-A330-43CA-927E-847D1F688EDC}"/>
                </a:ext>
              </a:extLst>
            </p:cNvPr>
            <p:cNvCxnSpPr/>
            <p:nvPr/>
          </p:nvCxnSpPr>
          <p:spPr>
            <a:xfrm>
              <a:off x="0" y="4730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26E1BCC3-2A67-4C3A-82CB-CE4B395DF625}"/>
                </a:ext>
              </a:extLst>
            </p:cNvPr>
            <p:cNvCxnSpPr/>
            <p:nvPr/>
          </p:nvCxnSpPr>
          <p:spPr>
            <a:xfrm>
              <a:off x="0" y="4984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4B212E73-0E83-4136-85CB-F75C9E6567D8}"/>
                </a:ext>
              </a:extLst>
            </p:cNvPr>
            <p:cNvCxnSpPr/>
            <p:nvPr/>
          </p:nvCxnSpPr>
          <p:spPr>
            <a:xfrm>
              <a:off x="0" y="5238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15CFDEBD-1492-4387-80B3-F9720C05DCC0}"/>
                </a:ext>
              </a:extLst>
            </p:cNvPr>
            <p:cNvCxnSpPr/>
            <p:nvPr/>
          </p:nvCxnSpPr>
          <p:spPr>
            <a:xfrm>
              <a:off x="0" y="549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6FD6DE6E-B445-4BF1-A2FE-955CB37FA693}"/>
                </a:ext>
              </a:extLst>
            </p:cNvPr>
            <p:cNvCxnSpPr/>
            <p:nvPr/>
          </p:nvCxnSpPr>
          <p:spPr>
            <a:xfrm>
              <a:off x="0" y="5746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915D5A94-400B-4A9B-BC85-63DAE2610614}"/>
                </a:ext>
              </a:extLst>
            </p:cNvPr>
            <p:cNvCxnSpPr/>
            <p:nvPr/>
          </p:nvCxnSpPr>
          <p:spPr>
            <a:xfrm>
              <a:off x="0" y="6000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1AD87430-1C44-4034-B289-45CA1A199806}"/>
                </a:ext>
              </a:extLst>
            </p:cNvPr>
            <p:cNvCxnSpPr/>
            <p:nvPr/>
          </p:nvCxnSpPr>
          <p:spPr>
            <a:xfrm>
              <a:off x="0" y="6254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DCEDFB4D-833A-41D2-B6EE-57F3D9CA8BA9}"/>
                </a:ext>
              </a:extLst>
            </p:cNvPr>
            <p:cNvCxnSpPr/>
            <p:nvPr/>
          </p:nvCxnSpPr>
          <p:spPr>
            <a:xfrm>
              <a:off x="0" y="6508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612B1254-8F03-4BED-8373-C9B726EB2251}"/>
                </a:ext>
              </a:extLst>
            </p:cNvPr>
            <p:cNvCxnSpPr/>
            <p:nvPr/>
          </p:nvCxnSpPr>
          <p:spPr>
            <a:xfrm>
              <a:off x="0" y="676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6C451AD8-7B03-42FB-BE5C-FC3213B7FEA1}"/>
                </a:ext>
              </a:extLst>
            </p:cNvPr>
            <p:cNvCxnSpPr/>
            <p:nvPr/>
          </p:nvCxnSpPr>
          <p:spPr>
            <a:xfrm>
              <a:off x="0" y="-825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E8BFBC06-5E15-4103-B30A-AD38D19C724D}"/>
                </a:ext>
              </a:extLst>
            </p:cNvPr>
            <p:cNvCxnSpPr/>
            <p:nvPr/>
          </p:nvCxnSpPr>
          <p:spPr>
            <a:xfrm>
              <a:off x="0" y="171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B90FA5ED-894F-4751-8517-261AF2167A8F}"/>
                </a:ext>
              </a:extLst>
            </p:cNvPr>
            <p:cNvCxnSpPr/>
            <p:nvPr/>
          </p:nvCxnSpPr>
          <p:spPr>
            <a:xfrm>
              <a:off x="0" y="425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1466D712-DB85-4066-831D-1BE5DEEA9828}"/>
                </a:ext>
              </a:extLst>
            </p:cNvPr>
            <p:cNvCxnSpPr/>
            <p:nvPr/>
          </p:nvCxnSpPr>
          <p:spPr>
            <a:xfrm>
              <a:off x="0" y="679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8834FC52-BECC-4B74-83BE-FBF7E9C6FC6B}"/>
                </a:ext>
              </a:extLst>
            </p:cNvPr>
            <p:cNvCxnSpPr/>
            <p:nvPr/>
          </p:nvCxnSpPr>
          <p:spPr>
            <a:xfrm>
              <a:off x="0" y="933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D2A39319-75BD-4E51-8169-8B62F8A0548F}"/>
                </a:ext>
              </a:extLst>
            </p:cNvPr>
            <p:cNvCxnSpPr/>
            <p:nvPr/>
          </p:nvCxnSpPr>
          <p:spPr>
            <a:xfrm>
              <a:off x="0" y="1187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2873FE80-5FC0-4D13-8CBE-0D307CC070A1}"/>
                </a:ext>
              </a:extLst>
            </p:cNvPr>
            <p:cNvCxnSpPr/>
            <p:nvPr/>
          </p:nvCxnSpPr>
          <p:spPr>
            <a:xfrm>
              <a:off x="0" y="1441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1D5A3E5B-ED9B-4E66-B671-8E3B582C1859}"/>
                </a:ext>
              </a:extLst>
            </p:cNvPr>
            <p:cNvCxnSpPr/>
            <p:nvPr/>
          </p:nvCxnSpPr>
          <p:spPr>
            <a:xfrm>
              <a:off x="0" y="1695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50EB22BF-B805-4A68-A5F5-B33BF2B2A460}"/>
                </a:ext>
              </a:extLst>
            </p:cNvPr>
            <p:cNvCxnSpPr/>
            <p:nvPr/>
          </p:nvCxnSpPr>
          <p:spPr>
            <a:xfrm>
              <a:off x="0" y="1949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F73844E5-1296-4AB2-9D9F-663A39235B2C}"/>
                </a:ext>
              </a:extLst>
            </p:cNvPr>
            <p:cNvCxnSpPr/>
            <p:nvPr/>
          </p:nvCxnSpPr>
          <p:spPr>
            <a:xfrm>
              <a:off x="0" y="2203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E86D6C39-8194-453F-8946-3CF212C05CDD}"/>
                </a:ext>
              </a:extLst>
            </p:cNvPr>
            <p:cNvCxnSpPr/>
            <p:nvPr/>
          </p:nvCxnSpPr>
          <p:spPr>
            <a:xfrm>
              <a:off x="0" y="2457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81EF0CD3-AB16-4A42-BE7F-B2FE973872D3}"/>
                </a:ext>
              </a:extLst>
            </p:cNvPr>
            <p:cNvCxnSpPr/>
            <p:nvPr/>
          </p:nvCxnSpPr>
          <p:spPr>
            <a:xfrm>
              <a:off x="0" y="2711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08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55D85C5C-8680-476A-8B30-0C4C176D5E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44" t="75059"/>
          <a:stretch/>
        </p:blipFill>
        <p:spPr bwMode="auto">
          <a:xfrm rot="1977503">
            <a:off x="9964893" y="409576"/>
            <a:ext cx="899801" cy="83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6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93D4957D-7C95-44FE-999C-E22AC969C3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80" b="71766"/>
          <a:stretch/>
        </p:blipFill>
        <p:spPr bwMode="auto">
          <a:xfrm rot="20687990">
            <a:off x="10152193" y="4824116"/>
            <a:ext cx="876219" cy="90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9" name="Picture 10" descr="Math Icon - Download in Line Style">
            <a:extLst>
              <a:ext uri="{FF2B5EF4-FFF2-40B4-BE49-F238E27FC236}">
                <a16:creationId xmlns:a16="http://schemas.microsoft.com/office/drawing/2014/main" id="{EFA57E73-C634-4C4C-8280-947C1AC07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3405">
            <a:off x="11030763" y="3247803"/>
            <a:ext cx="1149750" cy="114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0" name="Picture 12" descr="Basic math Vector Icons free download in SVG, PNG Format">
            <a:extLst>
              <a:ext uri="{FF2B5EF4-FFF2-40B4-BE49-F238E27FC236}">
                <a16:creationId xmlns:a16="http://schemas.microsoft.com/office/drawing/2014/main" id="{E18E0241-76E6-4EA8-84E8-4A5CEB4FD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66666">
            <a:off x="203405" y="2536250"/>
            <a:ext cx="751089" cy="75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7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0C6C9299-25B9-4B93-9BDC-1881E938BF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62" r="72772"/>
          <a:stretch/>
        </p:blipFill>
        <p:spPr bwMode="auto">
          <a:xfrm>
            <a:off x="10790762" y="922890"/>
            <a:ext cx="373108" cy="37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1" name="Picture 14" descr="Math Symbols Icons - Download Free Vector Icons | Noun Project">
            <a:extLst>
              <a:ext uri="{FF2B5EF4-FFF2-40B4-BE49-F238E27FC236}">
                <a16:creationId xmlns:a16="http://schemas.microsoft.com/office/drawing/2014/main" id="{8F80C7ED-EBB8-43EF-94BC-32D274552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81" y="916393"/>
            <a:ext cx="534180" cy="534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2" name="Picture 16" descr="Math Icon from Education Pack | Free Download">
            <a:extLst>
              <a:ext uri="{FF2B5EF4-FFF2-40B4-BE49-F238E27FC236}">
                <a16:creationId xmlns:a16="http://schemas.microsoft.com/office/drawing/2014/main" id="{3062494F-CEA7-43BD-93EE-70C4C3FEF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53" y="4550897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2DF31ECE-2C42-4C9C-8BF0-BED654E219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11" b="65694"/>
          <a:stretch/>
        </p:blipFill>
        <p:spPr bwMode="auto">
          <a:xfrm>
            <a:off x="1296537" y="5023951"/>
            <a:ext cx="656487" cy="76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CC0F9A7B-A92C-4D98-9157-F6A275126A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77" t="73595" r="36393"/>
          <a:stretch/>
        </p:blipFill>
        <p:spPr bwMode="auto">
          <a:xfrm rot="2593627">
            <a:off x="313899" y="4271749"/>
            <a:ext cx="655092" cy="58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10C8CCFF-706E-413D-9681-163C50C050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5" t="34306" b="33772"/>
          <a:stretch/>
        </p:blipFill>
        <p:spPr bwMode="auto">
          <a:xfrm>
            <a:off x="10897971" y="1338900"/>
            <a:ext cx="966798" cy="70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23" name="Group 622">
            <a:extLst>
              <a:ext uri="{FF2B5EF4-FFF2-40B4-BE49-F238E27FC236}">
                <a16:creationId xmlns:a16="http://schemas.microsoft.com/office/drawing/2014/main" id="{C39FE9D9-662E-42E7-B67D-5B0AFA366D73}"/>
              </a:ext>
            </a:extLst>
          </p:cNvPr>
          <p:cNvGrpSpPr/>
          <p:nvPr/>
        </p:nvGrpSpPr>
        <p:grpSpPr>
          <a:xfrm>
            <a:off x="823401" y="613253"/>
            <a:ext cx="10817958" cy="4069594"/>
            <a:chOff x="906767" y="966581"/>
            <a:chExt cx="9685033" cy="3465265"/>
          </a:xfrm>
          <a:solidFill>
            <a:srgbClr val="FB705A"/>
          </a:solidFill>
        </p:grpSpPr>
        <p:grpSp>
          <p:nvGrpSpPr>
            <p:cNvPr id="615" name="Group 614">
              <a:extLst>
                <a:ext uri="{FF2B5EF4-FFF2-40B4-BE49-F238E27FC236}">
                  <a16:creationId xmlns:a16="http://schemas.microsoft.com/office/drawing/2014/main" id="{A23CB994-4D11-45B7-89B4-BC5B7DE706B9}"/>
                </a:ext>
              </a:extLst>
            </p:cNvPr>
            <p:cNvGrpSpPr/>
            <p:nvPr/>
          </p:nvGrpSpPr>
          <p:grpSpPr>
            <a:xfrm>
              <a:off x="906767" y="966581"/>
              <a:ext cx="9685033" cy="3465265"/>
              <a:chOff x="906767" y="966581"/>
              <a:chExt cx="9685033" cy="3465265"/>
            </a:xfrm>
            <a:grpFill/>
          </p:grpSpPr>
          <p:sp>
            <p:nvSpPr>
              <p:cNvPr id="389" name="Rectangle: Rounded Corners 388">
                <a:extLst>
                  <a:ext uri="{FF2B5EF4-FFF2-40B4-BE49-F238E27FC236}">
                    <a16:creationId xmlns:a16="http://schemas.microsoft.com/office/drawing/2014/main" id="{9DF7E7D4-650F-4E88-904E-949D50D86E17}"/>
                  </a:ext>
                </a:extLst>
              </p:cNvPr>
              <p:cNvSpPr/>
              <p:nvPr/>
            </p:nvSpPr>
            <p:spPr>
              <a:xfrm>
                <a:off x="1328726" y="966581"/>
                <a:ext cx="4394442" cy="374553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6" name="Rectangle: Rounded Corners 455">
                <a:extLst>
                  <a:ext uri="{FF2B5EF4-FFF2-40B4-BE49-F238E27FC236}">
                    <a16:creationId xmlns:a16="http://schemas.microsoft.com/office/drawing/2014/main" id="{8E8B3DC9-23E8-433F-B2BA-317BF000D69E}"/>
                  </a:ext>
                </a:extLst>
              </p:cNvPr>
              <p:cNvSpPr/>
              <p:nvPr/>
            </p:nvSpPr>
            <p:spPr>
              <a:xfrm>
                <a:off x="963339" y="1965447"/>
                <a:ext cx="9149652" cy="80466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4" name="Freeform: Shape 613">
                <a:extLst>
                  <a:ext uri="{FF2B5EF4-FFF2-40B4-BE49-F238E27FC236}">
                    <a16:creationId xmlns:a16="http://schemas.microsoft.com/office/drawing/2014/main" id="{E25B38CE-68EC-4B85-BC40-693FABF377F5}"/>
                  </a:ext>
                </a:extLst>
              </p:cNvPr>
              <p:cNvSpPr/>
              <p:nvPr/>
            </p:nvSpPr>
            <p:spPr>
              <a:xfrm>
                <a:off x="2801130" y="1331999"/>
                <a:ext cx="2894033" cy="753991"/>
              </a:xfrm>
              <a:custGeom>
                <a:avLst/>
                <a:gdLst>
                  <a:gd name="connsiteX0" fmla="*/ 156722 w 2894033"/>
                  <a:gd name="connsiteY0" fmla="*/ 0 h 753991"/>
                  <a:gd name="connsiteX1" fmla="*/ 1520444 w 2894033"/>
                  <a:gd name="connsiteY1" fmla="*/ 0 h 753991"/>
                  <a:gd name="connsiteX2" fmla="*/ 1586521 w 2894033"/>
                  <a:gd name="connsiteY2" fmla="*/ 6661 h 753991"/>
                  <a:gd name="connsiteX3" fmla="*/ 1601578 w 2894033"/>
                  <a:gd name="connsiteY3" fmla="*/ 11335 h 753991"/>
                  <a:gd name="connsiteX4" fmla="*/ 1565669 w 2894033"/>
                  <a:gd name="connsiteY4" fmla="*/ 14955 h 753991"/>
                  <a:gd name="connsiteX5" fmla="*/ 1430852 w 2894033"/>
                  <a:gd name="connsiteY5" fmla="*/ 125531 h 753991"/>
                  <a:gd name="connsiteX6" fmla="*/ 1416134 w 2894033"/>
                  <a:gd name="connsiteY6" fmla="*/ 198427 h 753991"/>
                  <a:gd name="connsiteX7" fmla="*/ 1430852 w 2894033"/>
                  <a:gd name="connsiteY7" fmla="*/ 271323 h 753991"/>
                  <a:gd name="connsiteX8" fmla="*/ 1547721 w 2894033"/>
                  <a:gd name="connsiteY8" fmla="*/ 377283 h 753991"/>
                  <a:gd name="connsiteX9" fmla="*/ 1561966 w 2894033"/>
                  <a:gd name="connsiteY9" fmla="*/ 379437 h 753991"/>
                  <a:gd name="connsiteX10" fmla="*/ 2706756 w 2894033"/>
                  <a:gd name="connsiteY10" fmla="*/ 379437 h 753991"/>
                  <a:gd name="connsiteX11" fmla="*/ 2894033 w 2894033"/>
                  <a:gd name="connsiteY11" fmla="*/ 566714 h 753991"/>
                  <a:gd name="connsiteX12" fmla="*/ 2894032 w 2894033"/>
                  <a:gd name="connsiteY12" fmla="*/ 566714 h 753991"/>
                  <a:gd name="connsiteX13" fmla="*/ 2706755 w 2894033"/>
                  <a:gd name="connsiteY13" fmla="*/ 753991 h 753991"/>
                  <a:gd name="connsiteX14" fmla="*/ 1017260 w 2894033"/>
                  <a:gd name="connsiteY14" fmla="*/ 753990 h 753991"/>
                  <a:gd name="connsiteX15" fmla="*/ 884835 w 2894033"/>
                  <a:gd name="connsiteY15" fmla="*/ 699138 h 753991"/>
                  <a:gd name="connsiteX16" fmla="*/ 855574 w 2894033"/>
                  <a:gd name="connsiteY16" fmla="*/ 655738 h 753991"/>
                  <a:gd name="connsiteX17" fmla="*/ 112132 w 2894033"/>
                  <a:gd name="connsiteY17" fmla="*/ 655737 h 753991"/>
                  <a:gd name="connsiteX18" fmla="*/ 14634 w 2894033"/>
                  <a:gd name="connsiteY18" fmla="*/ 640997 h 753991"/>
                  <a:gd name="connsiteX19" fmla="*/ 0 w 2894033"/>
                  <a:gd name="connsiteY19" fmla="*/ 633962 h 753991"/>
                  <a:gd name="connsiteX20" fmla="*/ 68386 w 2894033"/>
                  <a:gd name="connsiteY20" fmla="*/ 633962 h 753991"/>
                  <a:gd name="connsiteX21" fmla="*/ 392237 w 2894033"/>
                  <a:gd name="connsiteY21" fmla="*/ 310111 h 753991"/>
                  <a:gd name="connsiteX22" fmla="*/ 392238 w 2894033"/>
                  <a:gd name="connsiteY22" fmla="*/ 310111 h 753991"/>
                  <a:gd name="connsiteX23" fmla="*/ 194445 w 2894033"/>
                  <a:gd name="connsiteY23" fmla="*/ 11710 h 753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894033" h="753991">
                    <a:moveTo>
                      <a:pt x="156722" y="0"/>
                    </a:moveTo>
                    <a:lnTo>
                      <a:pt x="1520444" y="0"/>
                    </a:lnTo>
                    <a:cubicBezTo>
                      <a:pt x="1543079" y="0"/>
                      <a:pt x="1565178" y="2294"/>
                      <a:pt x="1586521" y="6661"/>
                    </a:cubicBezTo>
                    <a:lnTo>
                      <a:pt x="1601578" y="11335"/>
                    </a:lnTo>
                    <a:lnTo>
                      <a:pt x="1565669" y="14955"/>
                    </a:lnTo>
                    <a:cubicBezTo>
                      <a:pt x="1504712" y="27428"/>
                      <a:pt x="1454543" y="69517"/>
                      <a:pt x="1430852" y="125531"/>
                    </a:cubicBezTo>
                    <a:lnTo>
                      <a:pt x="1416134" y="198427"/>
                    </a:lnTo>
                    <a:lnTo>
                      <a:pt x="1430852" y="271323"/>
                    </a:lnTo>
                    <a:cubicBezTo>
                      <a:pt x="1452175" y="321735"/>
                      <a:pt x="1494944" y="360868"/>
                      <a:pt x="1547721" y="377283"/>
                    </a:cubicBezTo>
                    <a:lnTo>
                      <a:pt x="1561966" y="379437"/>
                    </a:lnTo>
                    <a:lnTo>
                      <a:pt x="2706756" y="379437"/>
                    </a:lnTo>
                    <a:cubicBezTo>
                      <a:pt x="2810186" y="379437"/>
                      <a:pt x="2894033" y="463284"/>
                      <a:pt x="2894033" y="566714"/>
                    </a:cubicBezTo>
                    <a:lnTo>
                      <a:pt x="2894032" y="566714"/>
                    </a:lnTo>
                    <a:cubicBezTo>
                      <a:pt x="2894032" y="670144"/>
                      <a:pt x="2810185" y="753991"/>
                      <a:pt x="2706755" y="753991"/>
                    </a:cubicBezTo>
                    <a:lnTo>
                      <a:pt x="1017260" y="753990"/>
                    </a:lnTo>
                    <a:cubicBezTo>
                      <a:pt x="965545" y="753990"/>
                      <a:pt x="918726" y="733028"/>
                      <a:pt x="884835" y="699138"/>
                    </a:cubicBezTo>
                    <a:lnTo>
                      <a:pt x="855574" y="655738"/>
                    </a:lnTo>
                    <a:lnTo>
                      <a:pt x="112132" y="655737"/>
                    </a:lnTo>
                    <a:cubicBezTo>
                      <a:pt x="78180" y="655737"/>
                      <a:pt x="45434" y="650576"/>
                      <a:pt x="14634" y="640997"/>
                    </a:cubicBezTo>
                    <a:lnTo>
                      <a:pt x="0" y="633962"/>
                    </a:lnTo>
                    <a:lnTo>
                      <a:pt x="68386" y="633962"/>
                    </a:lnTo>
                    <a:cubicBezTo>
                      <a:pt x="247244" y="633962"/>
                      <a:pt x="392237" y="488969"/>
                      <a:pt x="392237" y="310111"/>
                    </a:cubicBezTo>
                    <a:lnTo>
                      <a:pt x="392238" y="310111"/>
                    </a:lnTo>
                    <a:cubicBezTo>
                      <a:pt x="392238" y="175968"/>
                      <a:pt x="310680" y="60873"/>
                      <a:pt x="194445" y="117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1" name="Rectangle: Rounded Corners 460">
                <a:extLst>
                  <a:ext uri="{FF2B5EF4-FFF2-40B4-BE49-F238E27FC236}">
                    <a16:creationId xmlns:a16="http://schemas.microsoft.com/office/drawing/2014/main" id="{6A8162DA-49F0-41C3-BC70-0D0A1ADDC16A}"/>
                  </a:ext>
                </a:extLst>
              </p:cNvPr>
              <p:cNvSpPr/>
              <p:nvPr/>
            </p:nvSpPr>
            <p:spPr>
              <a:xfrm>
                <a:off x="1346348" y="2590923"/>
                <a:ext cx="9217019" cy="61985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2" name="Rectangle: Rounded Corners 461">
                <a:extLst>
                  <a:ext uri="{FF2B5EF4-FFF2-40B4-BE49-F238E27FC236}">
                    <a16:creationId xmlns:a16="http://schemas.microsoft.com/office/drawing/2014/main" id="{5AF63ABE-59F6-4C00-8FBF-8ADCE1906D05}"/>
                  </a:ext>
                </a:extLst>
              </p:cNvPr>
              <p:cNvSpPr/>
              <p:nvPr/>
            </p:nvSpPr>
            <p:spPr>
              <a:xfrm>
                <a:off x="906767" y="3140073"/>
                <a:ext cx="9132488" cy="61985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8" name="Freeform: Shape 467">
                <a:extLst>
                  <a:ext uri="{FF2B5EF4-FFF2-40B4-BE49-F238E27FC236}">
                    <a16:creationId xmlns:a16="http://schemas.microsoft.com/office/drawing/2014/main" id="{1639E852-228A-4D8F-B676-306F3707DAE2}"/>
                  </a:ext>
                </a:extLst>
              </p:cNvPr>
              <p:cNvSpPr/>
              <p:nvPr/>
            </p:nvSpPr>
            <p:spPr>
              <a:xfrm>
                <a:off x="4232503" y="3756023"/>
                <a:ext cx="2464927" cy="336098"/>
              </a:xfrm>
              <a:custGeom>
                <a:avLst/>
                <a:gdLst>
                  <a:gd name="connsiteX0" fmla="*/ 0 w 2464927"/>
                  <a:gd name="connsiteY0" fmla="*/ 0 h 336098"/>
                  <a:gd name="connsiteX1" fmla="*/ 2457450 w 2464927"/>
                  <a:gd name="connsiteY1" fmla="*/ 0 h 336098"/>
                  <a:gd name="connsiteX2" fmla="*/ 2459122 w 2464927"/>
                  <a:gd name="connsiteY2" fmla="*/ 338 h 336098"/>
                  <a:gd name="connsiteX3" fmla="*/ 2401186 w 2464927"/>
                  <a:gd name="connsiteY3" fmla="*/ 12034 h 336098"/>
                  <a:gd name="connsiteX4" fmla="*/ 2298549 w 2464927"/>
                  <a:gd name="connsiteY4" fmla="*/ 166877 h 336098"/>
                  <a:gd name="connsiteX5" fmla="*/ 2401186 w 2464927"/>
                  <a:gd name="connsiteY5" fmla="*/ 321720 h 336098"/>
                  <a:gd name="connsiteX6" fmla="*/ 2464927 w 2464927"/>
                  <a:gd name="connsiteY6" fmla="*/ 334589 h 336098"/>
                  <a:gd name="connsiteX7" fmla="*/ 2457450 w 2464927"/>
                  <a:gd name="connsiteY7" fmla="*/ 336098 h 336098"/>
                  <a:gd name="connsiteX8" fmla="*/ 0 w 2464927"/>
                  <a:gd name="connsiteY8" fmla="*/ 336098 h 336098"/>
                  <a:gd name="connsiteX9" fmla="*/ 168049 w 2464927"/>
                  <a:gd name="connsiteY9" fmla="*/ 168049 h 336098"/>
                  <a:gd name="connsiteX10" fmla="*/ 0 w 2464927"/>
                  <a:gd name="connsiteY10" fmla="*/ 0 h 336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64927" h="336098">
                    <a:moveTo>
                      <a:pt x="0" y="0"/>
                    </a:moveTo>
                    <a:lnTo>
                      <a:pt x="2457450" y="0"/>
                    </a:lnTo>
                    <a:lnTo>
                      <a:pt x="2459122" y="338"/>
                    </a:lnTo>
                    <a:lnTo>
                      <a:pt x="2401186" y="12034"/>
                    </a:lnTo>
                    <a:cubicBezTo>
                      <a:pt x="2340871" y="37545"/>
                      <a:pt x="2298549" y="97269"/>
                      <a:pt x="2298549" y="166877"/>
                    </a:cubicBezTo>
                    <a:cubicBezTo>
                      <a:pt x="2298549" y="236485"/>
                      <a:pt x="2340871" y="296209"/>
                      <a:pt x="2401186" y="321720"/>
                    </a:cubicBezTo>
                    <a:lnTo>
                      <a:pt x="2464927" y="334589"/>
                    </a:lnTo>
                    <a:lnTo>
                      <a:pt x="2457450" y="336098"/>
                    </a:lnTo>
                    <a:lnTo>
                      <a:pt x="0" y="336098"/>
                    </a:lnTo>
                    <a:cubicBezTo>
                      <a:pt x="92811" y="336098"/>
                      <a:pt x="168049" y="260860"/>
                      <a:pt x="168049" y="168049"/>
                    </a:cubicBezTo>
                    <a:cubicBezTo>
                      <a:pt x="168049" y="75238"/>
                      <a:pt x="9281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4" name="Rectangle: Rounded Corners 463">
                <a:extLst>
                  <a:ext uri="{FF2B5EF4-FFF2-40B4-BE49-F238E27FC236}">
                    <a16:creationId xmlns:a16="http://schemas.microsoft.com/office/drawing/2014/main" id="{859AB6B4-46CB-46A4-9E09-FF5A182335B2}"/>
                  </a:ext>
                </a:extLst>
              </p:cNvPr>
              <p:cNvSpPr/>
              <p:nvPr/>
            </p:nvSpPr>
            <p:spPr>
              <a:xfrm>
                <a:off x="2222500" y="4095748"/>
                <a:ext cx="8369300" cy="336098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22" name="Rectangle: Rounded Corners 621">
              <a:extLst>
                <a:ext uri="{FF2B5EF4-FFF2-40B4-BE49-F238E27FC236}">
                  <a16:creationId xmlns:a16="http://schemas.microsoft.com/office/drawing/2014/main" id="{0B28AC5A-E020-48EB-B685-2D4D53804B6A}"/>
                </a:ext>
              </a:extLst>
            </p:cNvPr>
            <p:cNvSpPr/>
            <p:nvPr/>
          </p:nvSpPr>
          <p:spPr>
            <a:xfrm>
              <a:off x="4872253" y="1705970"/>
              <a:ext cx="4339986" cy="54591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19" name="TextBox 618">
            <a:extLst>
              <a:ext uri="{FF2B5EF4-FFF2-40B4-BE49-F238E27FC236}">
                <a16:creationId xmlns:a16="http://schemas.microsoft.com/office/drawing/2014/main" id="{1827DA6B-EB6F-433C-856E-8BE9D585FEB9}"/>
              </a:ext>
            </a:extLst>
          </p:cNvPr>
          <p:cNvSpPr txBox="1"/>
          <p:nvPr/>
        </p:nvSpPr>
        <p:spPr>
          <a:xfrm>
            <a:off x="1158392" y="1826308"/>
            <a:ext cx="10369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4800">
                <a:solidFill>
                  <a:schemeClr val="bg1"/>
                </a:solidFill>
                <a:latin typeface="#9Slide05 SVNKitten" pitchFamily="2" charset="0"/>
              </a:rPr>
              <a:t>Muốn tìm phân số của một số </a:t>
            </a:r>
          </a:p>
          <a:p>
            <a:pPr algn="ctr">
              <a:spcBef>
                <a:spcPct val="0"/>
              </a:spcBef>
            </a:pPr>
            <a:r>
              <a:rPr lang="en-US" altLang="en-US" sz="4800">
                <a:solidFill>
                  <a:schemeClr val="bg1"/>
                </a:solidFill>
                <a:latin typeface="#9Slide05 SVNKitten" pitchFamily="2" charset="0"/>
              </a:rPr>
              <a:t>ta lấy số đó nhân với phân số cần tìm.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77C51833-BAA0-4F98-BC45-2F78D53A185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35542"/>
          <a:stretch/>
        </p:blipFill>
        <p:spPr>
          <a:xfrm>
            <a:off x="2840171" y="3830023"/>
            <a:ext cx="2206943" cy="209452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E0C15C3D-1869-4988-AF42-650CC138EA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81692" y="4265256"/>
            <a:ext cx="2274005" cy="159119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EEB0E97-AA81-4252-8A14-7A4DFC606F7A}"/>
              </a:ext>
            </a:extLst>
          </p:cNvPr>
          <p:cNvGrpSpPr/>
          <p:nvPr/>
        </p:nvGrpSpPr>
        <p:grpSpPr>
          <a:xfrm>
            <a:off x="2353339" y="5846164"/>
            <a:ext cx="7315206" cy="1553372"/>
            <a:chOff x="2353339" y="5846164"/>
            <a:chExt cx="7315206" cy="1553372"/>
          </a:xfrm>
        </p:grpSpPr>
        <p:grpSp>
          <p:nvGrpSpPr>
            <p:cNvPr id="39" name="Google Shape;579;p27">
              <a:extLst>
                <a:ext uri="{FF2B5EF4-FFF2-40B4-BE49-F238E27FC236}">
                  <a16:creationId xmlns:a16="http://schemas.microsoft.com/office/drawing/2014/main" id="{E65DB138-D505-4092-A8BA-E68EA37303C7}"/>
                </a:ext>
              </a:extLst>
            </p:cNvPr>
            <p:cNvGrpSpPr/>
            <p:nvPr/>
          </p:nvGrpSpPr>
          <p:grpSpPr>
            <a:xfrm>
              <a:off x="2353339" y="5846164"/>
              <a:ext cx="7315206" cy="1231195"/>
              <a:chOff x="929285" y="5051507"/>
              <a:chExt cx="7315206" cy="1231195"/>
            </a:xfrm>
          </p:grpSpPr>
          <p:sp>
            <p:nvSpPr>
              <p:cNvPr id="40" name="Google Shape;580;p27">
                <a:extLst>
                  <a:ext uri="{FF2B5EF4-FFF2-40B4-BE49-F238E27FC236}">
                    <a16:creationId xmlns:a16="http://schemas.microsoft.com/office/drawing/2014/main" id="{F65CC716-0B58-4543-9268-2E7F9D43C84B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581;p27">
                <a:extLst>
                  <a:ext uri="{FF2B5EF4-FFF2-40B4-BE49-F238E27FC236}">
                    <a16:creationId xmlns:a16="http://schemas.microsoft.com/office/drawing/2014/main" id="{03498D9A-2D8E-4DB5-BECC-0B4DA70ADDA5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582;p27">
                <a:extLst>
                  <a:ext uri="{FF2B5EF4-FFF2-40B4-BE49-F238E27FC236}">
                    <a16:creationId xmlns:a16="http://schemas.microsoft.com/office/drawing/2014/main" id="{72FB60A8-F111-448F-A876-B2775B7969C6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583;p27">
                <a:extLst>
                  <a:ext uri="{FF2B5EF4-FFF2-40B4-BE49-F238E27FC236}">
                    <a16:creationId xmlns:a16="http://schemas.microsoft.com/office/drawing/2014/main" id="{C6D67999-608B-47D4-84AF-D9114E73834F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584;p27">
                <a:extLst>
                  <a:ext uri="{FF2B5EF4-FFF2-40B4-BE49-F238E27FC236}">
                    <a16:creationId xmlns:a16="http://schemas.microsoft.com/office/drawing/2014/main" id="{C0A65CE4-F094-4A15-AF49-9DD194151348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585;p27">
                <a:extLst>
                  <a:ext uri="{FF2B5EF4-FFF2-40B4-BE49-F238E27FC236}">
                    <a16:creationId xmlns:a16="http://schemas.microsoft.com/office/drawing/2014/main" id="{A00F584C-C69D-448F-B497-763E6393C13C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3894DA11-F012-48D2-840E-36A0B9B9B9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3566" t="82000" r="39503" b="-9787"/>
            <a:stretch/>
          </p:blipFill>
          <p:spPr>
            <a:xfrm>
              <a:off x="3619289" y="6496622"/>
              <a:ext cx="594353" cy="9029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9515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decel="2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2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5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20" dur="750"/>
                                            <p:tgtEl>
                                              <p:spTgt spid="6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5" dur="500"/>
                                            <p:tgtEl>
                                              <p:spTgt spid="6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8" dur="1750" fill="hold"/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9" dur="1750" fill="hold"/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 p14:presetBounceEnd="52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32" dur="1750" fill="hold"/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33" dur="1750" fill="hold"/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 p14:presetBounceEnd="52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36" dur="1750" fill="hold"/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37" dur="1750" fill="hold"/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40" dur="1750" fill="hold"/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41" dur="1750" fill="hold"/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 p14:presetBounceEnd="52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44" dur="1750" fill="hold"/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45" dur="1750" fill="hold"/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nodeType="withEffect" p14:presetBounceEnd="52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48" dur="1750" fill="hold"/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49" dur="1750" fill="hold"/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nodeType="withEffect" p14:presetBounceEnd="52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52" dur="1750" fill="hold"/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53" dur="1750" fill="hold"/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4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56" dur="1750" fill="hold"/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57" dur="1750" fill="hold"/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4" fill="hold" nodeType="withEffect" p14:presetBounceEnd="52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60" dur="1750" fill="hold"/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61" dur="1750" fill="hold"/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4" fill="hold" nodeType="withEffect" p14:presetBounceEnd="52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64" dur="1750" fill="hold"/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65" dur="1750" fill="hold"/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decel="2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2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5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20" dur="750"/>
                                            <p:tgtEl>
                                              <p:spTgt spid="6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5" dur="500"/>
                                            <p:tgtEl>
                                              <p:spTgt spid="6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750" fill="hold"/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750" fill="hold"/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750" fill="hold"/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750" fill="hold"/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750" fill="hold"/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750" fill="hold"/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1750" fill="hold"/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1750" fill="hold"/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1750" fill="hold"/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1750" fill="hold"/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1750" fill="hold"/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1750" fill="hold"/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1750" fill="hold"/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1750" fill="hold"/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1750" fill="hold"/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1750" fill="hold"/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4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1750" fill="hold"/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1750" fill="hold"/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1750" fill="hold"/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1750" fill="hold"/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19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C0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10F7DDE-F32D-47BE-9F9A-CEFBBEAB0F4F}"/>
              </a:ext>
            </a:extLst>
          </p:cNvPr>
          <p:cNvSpPr txBox="1">
            <a:spLocks noChangeAspect="1"/>
          </p:cNvSpPr>
          <p:nvPr/>
        </p:nvSpPr>
        <p:spPr>
          <a:xfrm>
            <a:off x="3027360" y="1244379"/>
            <a:ext cx="64939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Stormtrooper" panose="020B0500000000000000" pitchFamily="34" charset="0"/>
                <a:cs typeface="Arial" panose="020B0604020202020204" pitchFamily="34" charset="0"/>
              </a:rPr>
              <a:t>LUYỆN TẬP</a:t>
            </a:r>
            <a:endParaRPr lang="vi-VN" sz="7200">
              <a:solidFill>
                <a:schemeClr val="bg1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IcielStormtrooper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E174FE7-B1AF-4186-8F36-F5DDE71CEC48}"/>
              </a:ext>
            </a:extLst>
          </p:cNvPr>
          <p:cNvGrpSpPr>
            <a:grpSpLocks noChangeAspect="1"/>
          </p:cNvGrpSpPr>
          <p:nvPr/>
        </p:nvGrpSpPr>
        <p:grpSpPr>
          <a:xfrm>
            <a:off x="8672520" y="3402780"/>
            <a:ext cx="2994052" cy="5060720"/>
            <a:chOff x="8824687" y="3741413"/>
            <a:chExt cx="2994052" cy="5060720"/>
          </a:xfrm>
        </p:grpSpPr>
        <p:sp>
          <p:nvSpPr>
            <p:cNvPr id="24" name="Rectangle 2">
              <a:extLst>
                <a:ext uri="{FF2B5EF4-FFF2-40B4-BE49-F238E27FC236}">
                  <a16:creationId xmlns:a16="http://schemas.microsoft.com/office/drawing/2014/main" id="{F9066672-8D94-43F1-9331-D21B694E1F08}"/>
                </a:ext>
              </a:extLst>
            </p:cNvPr>
            <p:cNvSpPr/>
            <p:nvPr/>
          </p:nvSpPr>
          <p:spPr>
            <a:xfrm rot="3090814">
              <a:off x="8230290" y="6011207"/>
              <a:ext cx="4527790" cy="1054062"/>
            </a:xfrm>
            <a:custGeom>
              <a:avLst/>
              <a:gdLst>
                <a:gd name="connsiteX0" fmla="*/ 0 w 5007428"/>
                <a:gd name="connsiteY0" fmla="*/ 0 h 2656114"/>
                <a:gd name="connsiteX1" fmla="*/ 5007428 w 5007428"/>
                <a:gd name="connsiteY1" fmla="*/ 0 h 2656114"/>
                <a:gd name="connsiteX2" fmla="*/ 5007428 w 5007428"/>
                <a:gd name="connsiteY2" fmla="*/ 2656114 h 2656114"/>
                <a:gd name="connsiteX3" fmla="*/ 0 w 5007428"/>
                <a:gd name="connsiteY3" fmla="*/ 2656114 h 2656114"/>
                <a:gd name="connsiteX4" fmla="*/ 0 w 5007428"/>
                <a:gd name="connsiteY4" fmla="*/ 0 h 2656114"/>
                <a:gd name="connsiteX0" fmla="*/ 0 w 6738896"/>
                <a:gd name="connsiteY0" fmla="*/ 509523 h 2656114"/>
                <a:gd name="connsiteX1" fmla="*/ 6738896 w 6738896"/>
                <a:gd name="connsiteY1" fmla="*/ 0 h 2656114"/>
                <a:gd name="connsiteX2" fmla="*/ 6738896 w 6738896"/>
                <a:gd name="connsiteY2" fmla="*/ 2656114 h 2656114"/>
                <a:gd name="connsiteX3" fmla="*/ 1731468 w 6738896"/>
                <a:gd name="connsiteY3" fmla="*/ 2656114 h 2656114"/>
                <a:gd name="connsiteX4" fmla="*/ 0 w 6738896"/>
                <a:gd name="connsiteY4" fmla="*/ 509523 h 2656114"/>
                <a:gd name="connsiteX0" fmla="*/ 0 w 6738896"/>
                <a:gd name="connsiteY0" fmla="*/ 509523 h 2660857"/>
                <a:gd name="connsiteX1" fmla="*/ 6738896 w 6738896"/>
                <a:gd name="connsiteY1" fmla="*/ 0 h 2660857"/>
                <a:gd name="connsiteX2" fmla="*/ 6738896 w 6738896"/>
                <a:gd name="connsiteY2" fmla="*/ 2656114 h 2660857"/>
                <a:gd name="connsiteX3" fmla="*/ 1737433 w 6738896"/>
                <a:gd name="connsiteY3" fmla="*/ 2660857 h 2660857"/>
                <a:gd name="connsiteX4" fmla="*/ 0 w 6738896"/>
                <a:gd name="connsiteY4" fmla="*/ 509523 h 2660857"/>
                <a:gd name="connsiteX0" fmla="*/ 0 w 6188340"/>
                <a:gd name="connsiteY0" fmla="*/ 1151674 h 2660857"/>
                <a:gd name="connsiteX1" fmla="*/ 6188340 w 6188340"/>
                <a:gd name="connsiteY1" fmla="*/ 0 h 2660857"/>
                <a:gd name="connsiteX2" fmla="*/ 6188340 w 6188340"/>
                <a:gd name="connsiteY2" fmla="*/ 2656114 h 2660857"/>
                <a:gd name="connsiteX3" fmla="*/ 1186877 w 6188340"/>
                <a:gd name="connsiteY3" fmla="*/ 2660857 h 2660857"/>
                <a:gd name="connsiteX4" fmla="*/ 0 w 6188340"/>
                <a:gd name="connsiteY4" fmla="*/ 1151674 h 2660857"/>
                <a:gd name="connsiteX0" fmla="*/ 0 w 6218310"/>
                <a:gd name="connsiteY0" fmla="*/ 1079171 h 2660857"/>
                <a:gd name="connsiteX1" fmla="*/ 6218310 w 6218310"/>
                <a:gd name="connsiteY1" fmla="*/ 0 h 2660857"/>
                <a:gd name="connsiteX2" fmla="*/ 6218310 w 6218310"/>
                <a:gd name="connsiteY2" fmla="*/ 2656114 h 2660857"/>
                <a:gd name="connsiteX3" fmla="*/ 1216847 w 6218310"/>
                <a:gd name="connsiteY3" fmla="*/ 2660857 h 2660857"/>
                <a:gd name="connsiteX4" fmla="*/ 0 w 6218310"/>
                <a:gd name="connsiteY4" fmla="*/ 1079171 h 2660857"/>
                <a:gd name="connsiteX0" fmla="*/ 0 w 6218310"/>
                <a:gd name="connsiteY0" fmla="*/ 0 h 1581686"/>
                <a:gd name="connsiteX1" fmla="*/ 6170012 w 6218310"/>
                <a:gd name="connsiteY1" fmla="*/ 1936 h 1581686"/>
                <a:gd name="connsiteX2" fmla="*/ 6218310 w 6218310"/>
                <a:gd name="connsiteY2" fmla="*/ 1576943 h 1581686"/>
                <a:gd name="connsiteX3" fmla="*/ 1216847 w 6218310"/>
                <a:gd name="connsiteY3" fmla="*/ 1581686 h 1581686"/>
                <a:gd name="connsiteX4" fmla="*/ 0 w 6218310"/>
                <a:gd name="connsiteY4" fmla="*/ 0 h 1581686"/>
                <a:gd name="connsiteX0" fmla="*/ 0 w 6218310"/>
                <a:gd name="connsiteY0" fmla="*/ 0 h 1576943"/>
                <a:gd name="connsiteX1" fmla="*/ 6170012 w 6218310"/>
                <a:gd name="connsiteY1" fmla="*/ 1936 h 1576943"/>
                <a:gd name="connsiteX2" fmla="*/ 6218310 w 6218310"/>
                <a:gd name="connsiteY2" fmla="*/ 1576943 h 1576943"/>
                <a:gd name="connsiteX3" fmla="*/ 1570839 w 6218310"/>
                <a:gd name="connsiteY3" fmla="*/ 1573400 h 1576943"/>
                <a:gd name="connsiteX4" fmla="*/ 0 w 6218310"/>
                <a:gd name="connsiteY4" fmla="*/ 0 h 1576943"/>
                <a:gd name="connsiteX0" fmla="*/ 0 w 6218310"/>
                <a:gd name="connsiteY0" fmla="*/ 0 h 1576943"/>
                <a:gd name="connsiteX1" fmla="*/ 6170012 w 6218310"/>
                <a:gd name="connsiteY1" fmla="*/ 1936 h 1576943"/>
                <a:gd name="connsiteX2" fmla="*/ 6218310 w 6218310"/>
                <a:gd name="connsiteY2" fmla="*/ 1576943 h 1576943"/>
                <a:gd name="connsiteX3" fmla="*/ 1047025 w 6218310"/>
                <a:gd name="connsiteY3" fmla="*/ 932029 h 1576943"/>
                <a:gd name="connsiteX4" fmla="*/ 0 w 6218310"/>
                <a:gd name="connsiteY4" fmla="*/ 0 h 1576943"/>
                <a:gd name="connsiteX0" fmla="*/ 0 w 6170011"/>
                <a:gd name="connsiteY0" fmla="*/ 0 h 994922"/>
                <a:gd name="connsiteX1" fmla="*/ 6170012 w 6170011"/>
                <a:gd name="connsiteY1" fmla="*/ 1936 h 994922"/>
                <a:gd name="connsiteX2" fmla="*/ 5757826 w 6170011"/>
                <a:gd name="connsiteY2" fmla="*/ 994922 h 994922"/>
                <a:gd name="connsiteX3" fmla="*/ 1047025 w 6170011"/>
                <a:gd name="connsiteY3" fmla="*/ 932029 h 994922"/>
                <a:gd name="connsiteX4" fmla="*/ 0 w 6170011"/>
                <a:gd name="connsiteY4" fmla="*/ 0 h 994922"/>
                <a:gd name="connsiteX0" fmla="*/ 0 w 6170012"/>
                <a:gd name="connsiteY0" fmla="*/ 0 h 932029"/>
                <a:gd name="connsiteX1" fmla="*/ 6170012 w 6170012"/>
                <a:gd name="connsiteY1" fmla="*/ 1936 h 932029"/>
                <a:gd name="connsiteX2" fmla="*/ 5716527 w 6170012"/>
                <a:gd name="connsiteY2" fmla="*/ 803423 h 932029"/>
                <a:gd name="connsiteX3" fmla="*/ 1047025 w 6170012"/>
                <a:gd name="connsiteY3" fmla="*/ 932029 h 932029"/>
                <a:gd name="connsiteX4" fmla="*/ 0 w 6170012"/>
                <a:gd name="connsiteY4" fmla="*/ 0 h 932029"/>
                <a:gd name="connsiteX0" fmla="*/ 0 w 5716527"/>
                <a:gd name="connsiteY0" fmla="*/ 122033 h 1054062"/>
                <a:gd name="connsiteX1" fmla="*/ 5262036 w 5716527"/>
                <a:gd name="connsiteY1" fmla="*/ 0 h 1054062"/>
                <a:gd name="connsiteX2" fmla="*/ 5716527 w 5716527"/>
                <a:gd name="connsiteY2" fmla="*/ 925456 h 1054062"/>
                <a:gd name="connsiteX3" fmla="*/ 1047025 w 5716527"/>
                <a:gd name="connsiteY3" fmla="*/ 1054062 h 1054062"/>
                <a:gd name="connsiteX4" fmla="*/ 0 w 5716527"/>
                <a:gd name="connsiteY4" fmla="*/ 122033 h 1054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6527" h="1054062">
                  <a:moveTo>
                    <a:pt x="0" y="122033"/>
                  </a:moveTo>
                  <a:lnTo>
                    <a:pt x="5262036" y="0"/>
                  </a:lnTo>
                  <a:lnTo>
                    <a:pt x="5716527" y="925456"/>
                  </a:lnTo>
                  <a:lnTo>
                    <a:pt x="1047025" y="1054062"/>
                  </a:lnTo>
                  <a:lnTo>
                    <a:pt x="0" y="12203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2">
              <a:extLst>
                <a:ext uri="{FF2B5EF4-FFF2-40B4-BE49-F238E27FC236}">
                  <a16:creationId xmlns:a16="http://schemas.microsoft.com/office/drawing/2014/main" id="{4F16A7F8-5624-40B7-A69F-4499599CD84B}"/>
                </a:ext>
              </a:extLst>
            </p:cNvPr>
            <p:cNvSpPr/>
            <p:nvPr/>
          </p:nvSpPr>
          <p:spPr>
            <a:xfrm rot="3090814">
              <a:off x="9458106" y="5362997"/>
              <a:ext cx="3144324" cy="1576943"/>
            </a:xfrm>
            <a:custGeom>
              <a:avLst/>
              <a:gdLst>
                <a:gd name="connsiteX0" fmla="*/ 0 w 5007428"/>
                <a:gd name="connsiteY0" fmla="*/ 0 h 2656114"/>
                <a:gd name="connsiteX1" fmla="*/ 5007428 w 5007428"/>
                <a:gd name="connsiteY1" fmla="*/ 0 h 2656114"/>
                <a:gd name="connsiteX2" fmla="*/ 5007428 w 5007428"/>
                <a:gd name="connsiteY2" fmla="*/ 2656114 h 2656114"/>
                <a:gd name="connsiteX3" fmla="*/ 0 w 5007428"/>
                <a:gd name="connsiteY3" fmla="*/ 2656114 h 2656114"/>
                <a:gd name="connsiteX4" fmla="*/ 0 w 5007428"/>
                <a:gd name="connsiteY4" fmla="*/ 0 h 2656114"/>
                <a:gd name="connsiteX0" fmla="*/ 0 w 6738896"/>
                <a:gd name="connsiteY0" fmla="*/ 509523 h 2656114"/>
                <a:gd name="connsiteX1" fmla="*/ 6738896 w 6738896"/>
                <a:gd name="connsiteY1" fmla="*/ 0 h 2656114"/>
                <a:gd name="connsiteX2" fmla="*/ 6738896 w 6738896"/>
                <a:gd name="connsiteY2" fmla="*/ 2656114 h 2656114"/>
                <a:gd name="connsiteX3" fmla="*/ 1731468 w 6738896"/>
                <a:gd name="connsiteY3" fmla="*/ 2656114 h 2656114"/>
                <a:gd name="connsiteX4" fmla="*/ 0 w 6738896"/>
                <a:gd name="connsiteY4" fmla="*/ 509523 h 2656114"/>
                <a:gd name="connsiteX0" fmla="*/ 0 w 6738896"/>
                <a:gd name="connsiteY0" fmla="*/ 509523 h 2660857"/>
                <a:gd name="connsiteX1" fmla="*/ 6738896 w 6738896"/>
                <a:gd name="connsiteY1" fmla="*/ 0 h 2660857"/>
                <a:gd name="connsiteX2" fmla="*/ 6738896 w 6738896"/>
                <a:gd name="connsiteY2" fmla="*/ 2656114 h 2660857"/>
                <a:gd name="connsiteX3" fmla="*/ 1737433 w 6738896"/>
                <a:gd name="connsiteY3" fmla="*/ 2660857 h 2660857"/>
                <a:gd name="connsiteX4" fmla="*/ 0 w 6738896"/>
                <a:gd name="connsiteY4" fmla="*/ 509523 h 2660857"/>
                <a:gd name="connsiteX0" fmla="*/ 0 w 6188340"/>
                <a:gd name="connsiteY0" fmla="*/ 1151674 h 2660857"/>
                <a:gd name="connsiteX1" fmla="*/ 6188340 w 6188340"/>
                <a:gd name="connsiteY1" fmla="*/ 0 h 2660857"/>
                <a:gd name="connsiteX2" fmla="*/ 6188340 w 6188340"/>
                <a:gd name="connsiteY2" fmla="*/ 2656114 h 2660857"/>
                <a:gd name="connsiteX3" fmla="*/ 1186877 w 6188340"/>
                <a:gd name="connsiteY3" fmla="*/ 2660857 h 2660857"/>
                <a:gd name="connsiteX4" fmla="*/ 0 w 6188340"/>
                <a:gd name="connsiteY4" fmla="*/ 1151674 h 2660857"/>
                <a:gd name="connsiteX0" fmla="*/ 0 w 6218310"/>
                <a:gd name="connsiteY0" fmla="*/ 1079171 h 2660857"/>
                <a:gd name="connsiteX1" fmla="*/ 6218310 w 6218310"/>
                <a:gd name="connsiteY1" fmla="*/ 0 h 2660857"/>
                <a:gd name="connsiteX2" fmla="*/ 6218310 w 6218310"/>
                <a:gd name="connsiteY2" fmla="*/ 2656114 h 2660857"/>
                <a:gd name="connsiteX3" fmla="*/ 1216847 w 6218310"/>
                <a:gd name="connsiteY3" fmla="*/ 2660857 h 2660857"/>
                <a:gd name="connsiteX4" fmla="*/ 0 w 6218310"/>
                <a:gd name="connsiteY4" fmla="*/ 1079171 h 2660857"/>
                <a:gd name="connsiteX0" fmla="*/ 0 w 6218310"/>
                <a:gd name="connsiteY0" fmla="*/ 0 h 1581686"/>
                <a:gd name="connsiteX1" fmla="*/ 6170012 w 6218310"/>
                <a:gd name="connsiteY1" fmla="*/ 1936 h 1581686"/>
                <a:gd name="connsiteX2" fmla="*/ 6218310 w 6218310"/>
                <a:gd name="connsiteY2" fmla="*/ 1576943 h 1581686"/>
                <a:gd name="connsiteX3" fmla="*/ 1216847 w 6218310"/>
                <a:gd name="connsiteY3" fmla="*/ 1581686 h 1581686"/>
                <a:gd name="connsiteX4" fmla="*/ 0 w 6218310"/>
                <a:gd name="connsiteY4" fmla="*/ 0 h 1581686"/>
                <a:gd name="connsiteX0" fmla="*/ 0 w 6218310"/>
                <a:gd name="connsiteY0" fmla="*/ 0 h 1576943"/>
                <a:gd name="connsiteX1" fmla="*/ 6170012 w 6218310"/>
                <a:gd name="connsiteY1" fmla="*/ 1936 h 1576943"/>
                <a:gd name="connsiteX2" fmla="*/ 6218310 w 6218310"/>
                <a:gd name="connsiteY2" fmla="*/ 1576943 h 1576943"/>
                <a:gd name="connsiteX3" fmla="*/ 1570839 w 6218310"/>
                <a:gd name="connsiteY3" fmla="*/ 1573400 h 1576943"/>
                <a:gd name="connsiteX4" fmla="*/ 0 w 6218310"/>
                <a:gd name="connsiteY4" fmla="*/ 0 h 1576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18310" h="1576943">
                  <a:moveTo>
                    <a:pt x="0" y="0"/>
                  </a:moveTo>
                  <a:lnTo>
                    <a:pt x="6170012" y="1936"/>
                  </a:lnTo>
                  <a:lnTo>
                    <a:pt x="6218310" y="1576943"/>
                  </a:lnTo>
                  <a:lnTo>
                    <a:pt x="1570839" y="1573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2">
              <a:extLst>
                <a:ext uri="{FF2B5EF4-FFF2-40B4-BE49-F238E27FC236}">
                  <a16:creationId xmlns:a16="http://schemas.microsoft.com/office/drawing/2014/main" id="{D7E38FB0-3D2E-426D-B4B9-58E372A2F38F}"/>
                </a:ext>
              </a:extLst>
            </p:cNvPr>
            <p:cNvSpPr/>
            <p:nvPr/>
          </p:nvSpPr>
          <p:spPr>
            <a:xfrm rot="3090814">
              <a:off x="8415256" y="5456118"/>
              <a:ext cx="4925228" cy="1576943"/>
            </a:xfrm>
            <a:custGeom>
              <a:avLst/>
              <a:gdLst>
                <a:gd name="connsiteX0" fmla="*/ 0 w 5007428"/>
                <a:gd name="connsiteY0" fmla="*/ 0 h 2656114"/>
                <a:gd name="connsiteX1" fmla="*/ 5007428 w 5007428"/>
                <a:gd name="connsiteY1" fmla="*/ 0 h 2656114"/>
                <a:gd name="connsiteX2" fmla="*/ 5007428 w 5007428"/>
                <a:gd name="connsiteY2" fmla="*/ 2656114 h 2656114"/>
                <a:gd name="connsiteX3" fmla="*/ 0 w 5007428"/>
                <a:gd name="connsiteY3" fmla="*/ 2656114 h 2656114"/>
                <a:gd name="connsiteX4" fmla="*/ 0 w 5007428"/>
                <a:gd name="connsiteY4" fmla="*/ 0 h 2656114"/>
                <a:gd name="connsiteX0" fmla="*/ 0 w 6738896"/>
                <a:gd name="connsiteY0" fmla="*/ 509523 h 2656114"/>
                <a:gd name="connsiteX1" fmla="*/ 6738896 w 6738896"/>
                <a:gd name="connsiteY1" fmla="*/ 0 h 2656114"/>
                <a:gd name="connsiteX2" fmla="*/ 6738896 w 6738896"/>
                <a:gd name="connsiteY2" fmla="*/ 2656114 h 2656114"/>
                <a:gd name="connsiteX3" fmla="*/ 1731468 w 6738896"/>
                <a:gd name="connsiteY3" fmla="*/ 2656114 h 2656114"/>
                <a:gd name="connsiteX4" fmla="*/ 0 w 6738896"/>
                <a:gd name="connsiteY4" fmla="*/ 509523 h 2656114"/>
                <a:gd name="connsiteX0" fmla="*/ 0 w 6738896"/>
                <a:gd name="connsiteY0" fmla="*/ 509523 h 2660857"/>
                <a:gd name="connsiteX1" fmla="*/ 6738896 w 6738896"/>
                <a:gd name="connsiteY1" fmla="*/ 0 h 2660857"/>
                <a:gd name="connsiteX2" fmla="*/ 6738896 w 6738896"/>
                <a:gd name="connsiteY2" fmla="*/ 2656114 h 2660857"/>
                <a:gd name="connsiteX3" fmla="*/ 1737433 w 6738896"/>
                <a:gd name="connsiteY3" fmla="*/ 2660857 h 2660857"/>
                <a:gd name="connsiteX4" fmla="*/ 0 w 6738896"/>
                <a:gd name="connsiteY4" fmla="*/ 509523 h 2660857"/>
                <a:gd name="connsiteX0" fmla="*/ 0 w 6188340"/>
                <a:gd name="connsiteY0" fmla="*/ 1151674 h 2660857"/>
                <a:gd name="connsiteX1" fmla="*/ 6188340 w 6188340"/>
                <a:gd name="connsiteY1" fmla="*/ 0 h 2660857"/>
                <a:gd name="connsiteX2" fmla="*/ 6188340 w 6188340"/>
                <a:gd name="connsiteY2" fmla="*/ 2656114 h 2660857"/>
                <a:gd name="connsiteX3" fmla="*/ 1186877 w 6188340"/>
                <a:gd name="connsiteY3" fmla="*/ 2660857 h 2660857"/>
                <a:gd name="connsiteX4" fmla="*/ 0 w 6188340"/>
                <a:gd name="connsiteY4" fmla="*/ 1151674 h 2660857"/>
                <a:gd name="connsiteX0" fmla="*/ 0 w 6218310"/>
                <a:gd name="connsiteY0" fmla="*/ 1079171 h 2660857"/>
                <a:gd name="connsiteX1" fmla="*/ 6218310 w 6218310"/>
                <a:gd name="connsiteY1" fmla="*/ 0 h 2660857"/>
                <a:gd name="connsiteX2" fmla="*/ 6218310 w 6218310"/>
                <a:gd name="connsiteY2" fmla="*/ 2656114 h 2660857"/>
                <a:gd name="connsiteX3" fmla="*/ 1216847 w 6218310"/>
                <a:gd name="connsiteY3" fmla="*/ 2660857 h 2660857"/>
                <a:gd name="connsiteX4" fmla="*/ 0 w 6218310"/>
                <a:gd name="connsiteY4" fmla="*/ 1079171 h 2660857"/>
                <a:gd name="connsiteX0" fmla="*/ 0 w 6218310"/>
                <a:gd name="connsiteY0" fmla="*/ 0 h 1581686"/>
                <a:gd name="connsiteX1" fmla="*/ 6170012 w 6218310"/>
                <a:gd name="connsiteY1" fmla="*/ 1936 h 1581686"/>
                <a:gd name="connsiteX2" fmla="*/ 6218310 w 6218310"/>
                <a:gd name="connsiteY2" fmla="*/ 1576943 h 1581686"/>
                <a:gd name="connsiteX3" fmla="*/ 1216847 w 6218310"/>
                <a:gd name="connsiteY3" fmla="*/ 1581686 h 1581686"/>
                <a:gd name="connsiteX4" fmla="*/ 0 w 6218310"/>
                <a:gd name="connsiteY4" fmla="*/ 0 h 1581686"/>
                <a:gd name="connsiteX0" fmla="*/ 0 w 6218310"/>
                <a:gd name="connsiteY0" fmla="*/ 0 h 1576943"/>
                <a:gd name="connsiteX1" fmla="*/ 6170012 w 6218310"/>
                <a:gd name="connsiteY1" fmla="*/ 1936 h 1576943"/>
                <a:gd name="connsiteX2" fmla="*/ 6218310 w 6218310"/>
                <a:gd name="connsiteY2" fmla="*/ 1576943 h 1576943"/>
                <a:gd name="connsiteX3" fmla="*/ 1570839 w 6218310"/>
                <a:gd name="connsiteY3" fmla="*/ 1573400 h 1576943"/>
                <a:gd name="connsiteX4" fmla="*/ 0 w 6218310"/>
                <a:gd name="connsiteY4" fmla="*/ 0 h 1576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18310" h="1576943">
                  <a:moveTo>
                    <a:pt x="0" y="0"/>
                  </a:moveTo>
                  <a:lnTo>
                    <a:pt x="6170012" y="1936"/>
                  </a:lnTo>
                  <a:lnTo>
                    <a:pt x="6218310" y="1576943"/>
                  </a:lnTo>
                  <a:lnTo>
                    <a:pt x="1570839" y="1573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0" name="Picture 6" descr="Build, design, geometry, math, tool icon - Download on Iconfinder">
              <a:extLst>
                <a:ext uri="{FF2B5EF4-FFF2-40B4-BE49-F238E27FC236}">
                  <a16:creationId xmlns:a16="http://schemas.microsoft.com/office/drawing/2014/main" id="{878FBB16-E78E-4A45-A6E3-D5DDB0027B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24687" y="3741413"/>
              <a:ext cx="2249714" cy="2249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ED8107C-47E0-4BA9-A8CC-76801C6BF817}"/>
              </a:ext>
            </a:extLst>
          </p:cNvPr>
          <p:cNvGrpSpPr>
            <a:grpSpLocks noChangeAspect="1"/>
          </p:cNvGrpSpPr>
          <p:nvPr/>
        </p:nvGrpSpPr>
        <p:grpSpPr>
          <a:xfrm>
            <a:off x="4038662" y="3115339"/>
            <a:ext cx="4346290" cy="6807973"/>
            <a:chOff x="403897" y="2122462"/>
            <a:chExt cx="4346290" cy="6807973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8FC2AFB-CB78-463C-9E4F-16C8CE396248}"/>
                </a:ext>
              </a:extLst>
            </p:cNvPr>
            <p:cNvSpPr/>
            <p:nvPr/>
          </p:nvSpPr>
          <p:spPr>
            <a:xfrm rot="3090814">
              <a:off x="101769" y="4282017"/>
              <a:ext cx="6807973" cy="2488863"/>
            </a:xfrm>
            <a:custGeom>
              <a:avLst/>
              <a:gdLst>
                <a:gd name="connsiteX0" fmla="*/ 0 w 5007428"/>
                <a:gd name="connsiteY0" fmla="*/ 0 h 2656114"/>
                <a:gd name="connsiteX1" fmla="*/ 5007428 w 5007428"/>
                <a:gd name="connsiteY1" fmla="*/ 0 h 2656114"/>
                <a:gd name="connsiteX2" fmla="*/ 5007428 w 5007428"/>
                <a:gd name="connsiteY2" fmla="*/ 2656114 h 2656114"/>
                <a:gd name="connsiteX3" fmla="*/ 0 w 5007428"/>
                <a:gd name="connsiteY3" fmla="*/ 2656114 h 2656114"/>
                <a:gd name="connsiteX4" fmla="*/ 0 w 5007428"/>
                <a:gd name="connsiteY4" fmla="*/ 0 h 2656114"/>
                <a:gd name="connsiteX0" fmla="*/ 0 w 6738896"/>
                <a:gd name="connsiteY0" fmla="*/ 509523 h 2656114"/>
                <a:gd name="connsiteX1" fmla="*/ 6738896 w 6738896"/>
                <a:gd name="connsiteY1" fmla="*/ 0 h 2656114"/>
                <a:gd name="connsiteX2" fmla="*/ 6738896 w 6738896"/>
                <a:gd name="connsiteY2" fmla="*/ 2656114 h 2656114"/>
                <a:gd name="connsiteX3" fmla="*/ 1731468 w 6738896"/>
                <a:gd name="connsiteY3" fmla="*/ 2656114 h 2656114"/>
                <a:gd name="connsiteX4" fmla="*/ 0 w 6738896"/>
                <a:gd name="connsiteY4" fmla="*/ 509523 h 2656114"/>
                <a:gd name="connsiteX0" fmla="*/ 0 w 6776781"/>
                <a:gd name="connsiteY0" fmla="*/ 509523 h 2656114"/>
                <a:gd name="connsiteX1" fmla="*/ 6738896 w 6776781"/>
                <a:gd name="connsiteY1" fmla="*/ 0 h 2656114"/>
                <a:gd name="connsiteX2" fmla="*/ 6776781 w 6776781"/>
                <a:gd name="connsiteY2" fmla="*/ 2394188 h 2656114"/>
                <a:gd name="connsiteX3" fmla="*/ 1731468 w 6776781"/>
                <a:gd name="connsiteY3" fmla="*/ 2656114 h 2656114"/>
                <a:gd name="connsiteX4" fmla="*/ 0 w 6776781"/>
                <a:gd name="connsiteY4" fmla="*/ 509523 h 2656114"/>
                <a:gd name="connsiteX0" fmla="*/ 0 w 6776781"/>
                <a:gd name="connsiteY0" fmla="*/ 411255 h 2557846"/>
                <a:gd name="connsiteX1" fmla="*/ 6709442 w 6776781"/>
                <a:gd name="connsiteY1" fmla="*/ 0 h 2557846"/>
                <a:gd name="connsiteX2" fmla="*/ 6776781 w 6776781"/>
                <a:gd name="connsiteY2" fmla="*/ 2295920 h 2557846"/>
                <a:gd name="connsiteX3" fmla="*/ 1731468 w 6776781"/>
                <a:gd name="connsiteY3" fmla="*/ 2557846 h 2557846"/>
                <a:gd name="connsiteX4" fmla="*/ 0 w 6776781"/>
                <a:gd name="connsiteY4" fmla="*/ 411255 h 2557846"/>
                <a:gd name="connsiteX0" fmla="*/ 0 w 6776781"/>
                <a:gd name="connsiteY0" fmla="*/ 342272 h 2488863"/>
                <a:gd name="connsiteX1" fmla="*/ 6722741 w 6776781"/>
                <a:gd name="connsiteY1" fmla="*/ 0 h 2488863"/>
                <a:gd name="connsiteX2" fmla="*/ 6776781 w 6776781"/>
                <a:gd name="connsiteY2" fmla="*/ 2226937 h 2488863"/>
                <a:gd name="connsiteX3" fmla="*/ 1731468 w 6776781"/>
                <a:gd name="connsiteY3" fmla="*/ 2488863 h 2488863"/>
                <a:gd name="connsiteX4" fmla="*/ 0 w 6776781"/>
                <a:gd name="connsiteY4" fmla="*/ 342272 h 2488863"/>
                <a:gd name="connsiteX0" fmla="*/ 0 w 6807973"/>
                <a:gd name="connsiteY0" fmla="*/ 342272 h 2488863"/>
                <a:gd name="connsiteX1" fmla="*/ 6722741 w 6807973"/>
                <a:gd name="connsiteY1" fmla="*/ 0 h 2488863"/>
                <a:gd name="connsiteX2" fmla="*/ 6807973 w 6807973"/>
                <a:gd name="connsiteY2" fmla="*/ 2047769 h 2488863"/>
                <a:gd name="connsiteX3" fmla="*/ 1731468 w 6807973"/>
                <a:gd name="connsiteY3" fmla="*/ 2488863 h 2488863"/>
                <a:gd name="connsiteX4" fmla="*/ 0 w 6807973"/>
                <a:gd name="connsiteY4" fmla="*/ 342272 h 2488863"/>
                <a:gd name="connsiteX0" fmla="*/ 0 w 6807973"/>
                <a:gd name="connsiteY0" fmla="*/ 342272 h 2488863"/>
                <a:gd name="connsiteX1" fmla="*/ 6722741 w 6807973"/>
                <a:gd name="connsiteY1" fmla="*/ 0 h 2488863"/>
                <a:gd name="connsiteX2" fmla="*/ 6807973 w 6807973"/>
                <a:gd name="connsiteY2" fmla="*/ 2047769 h 2488863"/>
                <a:gd name="connsiteX3" fmla="*/ 1731468 w 6807973"/>
                <a:gd name="connsiteY3" fmla="*/ 2488863 h 2488863"/>
                <a:gd name="connsiteX4" fmla="*/ 0 w 6807973"/>
                <a:gd name="connsiteY4" fmla="*/ 342272 h 2488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07973" h="2488863">
                  <a:moveTo>
                    <a:pt x="0" y="342272"/>
                  </a:moveTo>
                  <a:lnTo>
                    <a:pt x="6722741" y="0"/>
                  </a:lnTo>
                  <a:lnTo>
                    <a:pt x="6807973" y="2047769"/>
                  </a:lnTo>
                  <a:lnTo>
                    <a:pt x="1731468" y="2488863"/>
                  </a:lnTo>
                  <a:lnTo>
                    <a:pt x="0" y="342272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20" descr="2,173 Protractor Compass Stock Photos, Pictures &amp;amp; Royalty-Free Images -  iStock">
              <a:extLst>
                <a:ext uri="{FF2B5EF4-FFF2-40B4-BE49-F238E27FC236}">
                  <a16:creationId xmlns:a16="http://schemas.microsoft.com/office/drawing/2014/main" id="{75DBA2D3-69B8-4F17-9910-1AB62E944E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497" b="89869" l="9967" r="89869">
                          <a14:foregroundMark x1="84477" y1="50980" x2="84477" y2="50980"/>
                          <a14:foregroundMark x1="84314" y1="50817" x2="84314" y2="50817"/>
                          <a14:foregroundMark x1="84150" y1="46405" x2="84150" y2="46405"/>
                          <a14:foregroundMark x1="83497" y1="42320" x2="83497" y2="42320"/>
                          <a14:foregroundMark x1="82516" y1="38399" x2="82516" y2="38399"/>
                          <a14:foregroundMark x1="80392" y1="34804" x2="80392" y2="34804"/>
                          <a14:foregroundMark x1="78431" y1="31863" x2="78431" y2="31863"/>
                          <a14:foregroundMark x1="76634" y1="28758" x2="76634" y2="28758"/>
                          <a14:foregroundMark x1="73693" y1="25980" x2="73693" y2="25980"/>
                          <a14:foregroundMark x1="70752" y1="23039" x2="70752" y2="23039"/>
                          <a14:foregroundMark x1="66993" y1="20425" x2="66993" y2="20425"/>
                          <a14:foregroundMark x1="63562" y1="18954" x2="63562" y2="18954"/>
                          <a14:foregroundMark x1="60458" y1="17484" x2="60458" y2="17484"/>
                          <a14:foregroundMark x1="55719" y1="16667" x2="55719" y2="16667"/>
                          <a14:foregroundMark x1="43791" y1="16830" x2="43791" y2="16830"/>
                          <a14:foregroundMark x1="39542" y1="16830" x2="39542" y2="16830"/>
                          <a14:foregroundMark x1="48366" y1="8497" x2="48366" y2="8497"/>
                          <a14:foregroundMark x1="33170" y1="21405" x2="33170" y2="21405"/>
                          <a14:foregroundMark x1="36438" y1="19118" x2="36438" y2="19118"/>
                          <a14:foregroundMark x1="29575" y1="22712" x2="29575" y2="22712"/>
                          <a14:foregroundMark x1="26634" y1="25654" x2="26634" y2="25654"/>
                          <a14:foregroundMark x1="23856" y1="28758" x2="23856" y2="28758"/>
                          <a14:foregroundMark x1="21405" y1="31863" x2="21405" y2="31863"/>
                          <a14:foregroundMark x1="19608" y1="35294" x2="19608" y2="35294"/>
                          <a14:foregroundMark x1="17484" y1="39216" x2="17484" y2="39216"/>
                          <a14:foregroundMark x1="16176" y1="42974" x2="16176" y2="42974"/>
                          <a14:foregroundMark x1="16176" y1="46895" x2="16176" y2="46895"/>
                          <a14:foregroundMark x1="20098" y1="66667" x2="20098" y2="66667"/>
                          <a14:foregroundMark x1="22386" y1="69935" x2="22386" y2="69935"/>
                          <a14:foregroundMark x1="25000" y1="73039" x2="25000" y2="73039"/>
                          <a14:foregroundMark x1="27614" y1="75163" x2="27614" y2="75163"/>
                          <a14:foregroundMark x1="42484" y1="83333" x2="42484" y2="83333"/>
                          <a14:foregroundMark x1="46405" y1="83824" x2="46405" y2="83824"/>
                          <a14:foregroundMark x1="50000" y1="83660" x2="50000" y2="83660"/>
                          <a14:foregroundMark x1="54902" y1="83660" x2="54902" y2="83660"/>
                          <a14:foregroundMark x1="57843" y1="83987" x2="57843" y2="83987"/>
                          <a14:foregroundMark x1="61601" y1="82353" x2="61601" y2="82353"/>
                          <a14:foregroundMark x1="71895" y1="75817" x2="71895" y2="75817"/>
                          <a14:foregroundMark x1="75490" y1="72549" x2="75490" y2="72549"/>
                          <a14:foregroundMark x1="77451" y1="70588" x2="77451" y2="70588"/>
                          <a14:foregroundMark x1="80229" y1="66176" x2="80229" y2="66176"/>
                          <a14:backgroundMark x1="44118" y1="34967" x2="44118" y2="34967"/>
                          <a14:backgroundMark x1="56699" y1="35294" x2="56699" y2="3529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897" y="2568869"/>
              <a:ext cx="3313957" cy="33139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799EFFE-4C12-4FD9-83C3-ABB3054A3E24}"/>
              </a:ext>
            </a:extLst>
          </p:cNvPr>
          <p:cNvGrpSpPr>
            <a:grpSpLocks noChangeAspect="1"/>
          </p:cNvGrpSpPr>
          <p:nvPr/>
        </p:nvGrpSpPr>
        <p:grpSpPr>
          <a:xfrm>
            <a:off x="199068" y="3408808"/>
            <a:ext cx="3969624" cy="5672776"/>
            <a:chOff x="760715" y="3741413"/>
            <a:chExt cx="3969624" cy="5672776"/>
          </a:xfrm>
        </p:grpSpPr>
        <p:sp>
          <p:nvSpPr>
            <p:cNvPr id="22" name="Rectangle 2">
              <a:extLst>
                <a:ext uri="{FF2B5EF4-FFF2-40B4-BE49-F238E27FC236}">
                  <a16:creationId xmlns:a16="http://schemas.microsoft.com/office/drawing/2014/main" id="{0C9B8D8D-0B48-4549-B897-A1FEFF4773C0}"/>
                </a:ext>
              </a:extLst>
            </p:cNvPr>
            <p:cNvSpPr/>
            <p:nvPr/>
          </p:nvSpPr>
          <p:spPr>
            <a:xfrm rot="3090814">
              <a:off x="1265440" y="5949290"/>
              <a:ext cx="5203819" cy="1725979"/>
            </a:xfrm>
            <a:custGeom>
              <a:avLst/>
              <a:gdLst>
                <a:gd name="connsiteX0" fmla="*/ 0 w 5007428"/>
                <a:gd name="connsiteY0" fmla="*/ 0 h 2656114"/>
                <a:gd name="connsiteX1" fmla="*/ 5007428 w 5007428"/>
                <a:gd name="connsiteY1" fmla="*/ 0 h 2656114"/>
                <a:gd name="connsiteX2" fmla="*/ 5007428 w 5007428"/>
                <a:gd name="connsiteY2" fmla="*/ 2656114 h 2656114"/>
                <a:gd name="connsiteX3" fmla="*/ 0 w 5007428"/>
                <a:gd name="connsiteY3" fmla="*/ 2656114 h 2656114"/>
                <a:gd name="connsiteX4" fmla="*/ 0 w 5007428"/>
                <a:gd name="connsiteY4" fmla="*/ 0 h 2656114"/>
                <a:gd name="connsiteX0" fmla="*/ 0 w 6738896"/>
                <a:gd name="connsiteY0" fmla="*/ 509523 h 2656114"/>
                <a:gd name="connsiteX1" fmla="*/ 6738896 w 6738896"/>
                <a:gd name="connsiteY1" fmla="*/ 0 h 2656114"/>
                <a:gd name="connsiteX2" fmla="*/ 6738896 w 6738896"/>
                <a:gd name="connsiteY2" fmla="*/ 2656114 h 2656114"/>
                <a:gd name="connsiteX3" fmla="*/ 1731468 w 6738896"/>
                <a:gd name="connsiteY3" fmla="*/ 2656114 h 2656114"/>
                <a:gd name="connsiteX4" fmla="*/ 0 w 6738896"/>
                <a:gd name="connsiteY4" fmla="*/ 509523 h 2656114"/>
                <a:gd name="connsiteX0" fmla="*/ 0 w 6657058"/>
                <a:gd name="connsiteY0" fmla="*/ 418832 h 2656114"/>
                <a:gd name="connsiteX1" fmla="*/ 6657058 w 6657058"/>
                <a:gd name="connsiteY1" fmla="*/ 0 h 2656114"/>
                <a:gd name="connsiteX2" fmla="*/ 6657058 w 6657058"/>
                <a:gd name="connsiteY2" fmla="*/ 2656114 h 2656114"/>
                <a:gd name="connsiteX3" fmla="*/ 1649630 w 6657058"/>
                <a:gd name="connsiteY3" fmla="*/ 2656114 h 2656114"/>
                <a:gd name="connsiteX4" fmla="*/ 0 w 6657058"/>
                <a:gd name="connsiteY4" fmla="*/ 418832 h 2656114"/>
                <a:gd name="connsiteX0" fmla="*/ 0 w 6657058"/>
                <a:gd name="connsiteY0" fmla="*/ 418832 h 2656114"/>
                <a:gd name="connsiteX1" fmla="*/ 6657058 w 6657058"/>
                <a:gd name="connsiteY1" fmla="*/ 0 h 2656114"/>
                <a:gd name="connsiteX2" fmla="*/ 6657058 w 6657058"/>
                <a:gd name="connsiteY2" fmla="*/ 2656114 h 2656114"/>
                <a:gd name="connsiteX3" fmla="*/ 254021 w 6657058"/>
                <a:gd name="connsiteY3" fmla="*/ 1974869 h 2656114"/>
                <a:gd name="connsiteX4" fmla="*/ 0 w 6657058"/>
                <a:gd name="connsiteY4" fmla="*/ 418832 h 2656114"/>
                <a:gd name="connsiteX0" fmla="*/ 0 w 6657058"/>
                <a:gd name="connsiteY0" fmla="*/ 418832 h 1974869"/>
                <a:gd name="connsiteX1" fmla="*/ 6657058 w 6657058"/>
                <a:gd name="connsiteY1" fmla="*/ 0 h 1974869"/>
                <a:gd name="connsiteX2" fmla="*/ 5169239 w 6657058"/>
                <a:gd name="connsiteY2" fmla="*/ 1784740 h 1974869"/>
                <a:gd name="connsiteX3" fmla="*/ 254021 w 6657058"/>
                <a:gd name="connsiteY3" fmla="*/ 1974869 h 1974869"/>
                <a:gd name="connsiteX4" fmla="*/ 0 w 6657058"/>
                <a:gd name="connsiteY4" fmla="*/ 418832 h 1974869"/>
                <a:gd name="connsiteX0" fmla="*/ 0 w 5206273"/>
                <a:gd name="connsiteY0" fmla="*/ 63378 h 1619415"/>
                <a:gd name="connsiteX1" fmla="*/ 5206273 w 5206273"/>
                <a:gd name="connsiteY1" fmla="*/ 0 h 1619415"/>
                <a:gd name="connsiteX2" fmla="*/ 5169239 w 5206273"/>
                <a:gd name="connsiteY2" fmla="*/ 1429286 h 1619415"/>
                <a:gd name="connsiteX3" fmla="*/ 254021 w 5206273"/>
                <a:gd name="connsiteY3" fmla="*/ 1619415 h 1619415"/>
                <a:gd name="connsiteX4" fmla="*/ 0 w 5206273"/>
                <a:gd name="connsiteY4" fmla="*/ 63378 h 1619415"/>
                <a:gd name="connsiteX0" fmla="*/ 0 w 5203819"/>
                <a:gd name="connsiteY0" fmla="*/ 169942 h 1725979"/>
                <a:gd name="connsiteX1" fmla="*/ 5203819 w 5203819"/>
                <a:gd name="connsiteY1" fmla="*/ 0 h 1725979"/>
                <a:gd name="connsiteX2" fmla="*/ 5169239 w 5203819"/>
                <a:gd name="connsiteY2" fmla="*/ 1535850 h 1725979"/>
                <a:gd name="connsiteX3" fmla="*/ 254021 w 5203819"/>
                <a:gd name="connsiteY3" fmla="*/ 1725979 h 1725979"/>
                <a:gd name="connsiteX4" fmla="*/ 0 w 5203819"/>
                <a:gd name="connsiteY4" fmla="*/ 169942 h 1725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03819" h="1725979">
                  <a:moveTo>
                    <a:pt x="0" y="169942"/>
                  </a:moveTo>
                  <a:lnTo>
                    <a:pt x="5203819" y="0"/>
                  </a:lnTo>
                  <a:lnTo>
                    <a:pt x="5169239" y="1535850"/>
                  </a:lnTo>
                  <a:lnTo>
                    <a:pt x="254021" y="1725979"/>
                  </a:lnTo>
                  <a:lnTo>
                    <a:pt x="0" y="169942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">
              <a:extLst>
                <a:ext uri="{FF2B5EF4-FFF2-40B4-BE49-F238E27FC236}">
                  <a16:creationId xmlns:a16="http://schemas.microsoft.com/office/drawing/2014/main" id="{0838E329-1520-4A75-9E1F-592BBBA54930}"/>
                </a:ext>
              </a:extLst>
            </p:cNvPr>
            <p:cNvSpPr/>
            <p:nvPr/>
          </p:nvSpPr>
          <p:spPr>
            <a:xfrm rot="3090814">
              <a:off x="542168" y="5605085"/>
              <a:ext cx="5203819" cy="1725979"/>
            </a:xfrm>
            <a:custGeom>
              <a:avLst/>
              <a:gdLst>
                <a:gd name="connsiteX0" fmla="*/ 0 w 5007428"/>
                <a:gd name="connsiteY0" fmla="*/ 0 h 2656114"/>
                <a:gd name="connsiteX1" fmla="*/ 5007428 w 5007428"/>
                <a:gd name="connsiteY1" fmla="*/ 0 h 2656114"/>
                <a:gd name="connsiteX2" fmla="*/ 5007428 w 5007428"/>
                <a:gd name="connsiteY2" fmla="*/ 2656114 h 2656114"/>
                <a:gd name="connsiteX3" fmla="*/ 0 w 5007428"/>
                <a:gd name="connsiteY3" fmla="*/ 2656114 h 2656114"/>
                <a:gd name="connsiteX4" fmla="*/ 0 w 5007428"/>
                <a:gd name="connsiteY4" fmla="*/ 0 h 2656114"/>
                <a:gd name="connsiteX0" fmla="*/ 0 w 6738896"/>
                <a:gd name="connsiteY0" fmla="*/ 509523 h 2656114"/>
                <a:gd name="connsiteX1" fmla="*/ 6738896 w 6738896"/>
                <a:gd name="connsiteY1" fmla="*/ 0 h 2656114"/>
                <a:gd name="connsiteX2" fmla="*/ 6738896 w 6738896"/>
                <a:gd name="connsiteY2" fmla="*/ 2656114 h 2656114"/>
                <a:gd name="connsiteX3" fmla="*/ 1731468 w 6738896"/>
                <a:gd name="connsiteY3" fmla="*/ 2656114 h 2656114"/>
                <a:gd name="connsiteX4" fmla="*/ 0 w 6738896"/>
                <a:gd name="connsiteY4" fmla="*/ 509523 h 2656114"/>
                <a:gd name="connsiteX0" fmla="*/ 0 w 6657058"/>
                <a:gd name="connsiteY0" fmla="*/ 418832 h 2656114"/>
                <a:gd name="connsiteX1" fmla="*/ 6657058 w 6657058"/>
                <a:gd name="connsiteY1" fmla="*/ 0 h 2656114"/>
                <a:gd name="connsiteX2" fmla="*/ 6657058 w 6657058"/>
                <a:gd name="connsiteY2" fmla="*/ 2656114 h 2656114"/>
                <a:gd name="connsiteX3" fmla="*/ 1649630 w 6657058"/>
                <a:gd name="connsiteY3" fmla="*/ 2656114 h 2656114"/>
                <a:gd name="connsiteX4" fmla="*/ 0 w 6657058"/>
                <a:gd name="connsiteY4" fmla="*/ 418832 h 2656114"/>
                <a:gd name="connsiteX0" fmla="*/ 0 w 6657058"/>
                <a:gd name="connsiteY0" fmla="*/ 418832 h 2656114"/>
                <a:gd name="connsiteX1" fmla="*/ 6657058 w 6657058"/>
                <a:gd name="connsiteY1" fmla="*/ 0 h 2656114"/>
                <a:gd name="connsiteX2" fmla="*/ 6657058 w 6657058"/>
                <a:gd name="connsiteY2" fmla="*/ 2656114 h 2656114"/>
                <a:gd name="connsiteX3" fmla="*/ 254021 w 6657058"/>
                <a:gd name="connsiteY3" fmla="*/ 1974869 h 2656114"/>
                <a:gd name="connsiteX4" fmla="*/ 0 w 6657058"/>
                <a:gd name="connsiteY4" fmla="*/ 418832 h 2656114"/>
                <a:gd name="connsiteX0" fmla="*/ 0 w 6657058"/>
                <a:gd name="connsiteY0" fmla="*/ 418832 h 1974869"/>
                <a:gd name="connsiteX1" fmla="*/ 6657058 w 6657058"/>
                <a:gd name="connsiteY1" fmla="*/ 0 h 1974869"/>
                <a:gd name="connsiteX2" fmla="*/ 5169239 w 6657058"/>
                <a:gd name="connsiteY2" fmla="*/ 1784740 h 1974869"/>
                <a:gd name="connsiteX3" fmla="*/ 254021 w 6657058"/>
                <a:gd name="connsiteY3" fmla="*/ 1974869 h 1974869"/>
                <a:gd name="connsiteX4" fmla="*/ 0 w 6657058"/>
                <a:gd name="connsiteY4" fmla="*/ 418832 h 1974869"/>
                <a:gd name="connsiteX0" fmla="*/ 0 w 5206273"/>
                <a:gd name="connsiteY0" fmla="*/ 63378 h 1619415"/>
                <a:gd name="connsiteX1" fmla="*/ 5206273 w 5206273"/>
                <a:gd name="connsiteY1" fmla="*/ 0 h 1619415"/>
                <a:gd name="connsiteX2" fmla="*/ 5169239 w 5206273"/>
                <a:gd name="connsiteY2" fmla="*/ 1429286 h 1619415"/>
                <a:gd name="connsiteX3" fmla="*/ 254021 w 5206273"/>
                <a:gd name="connsiteY3" fmla="*/ 1619415 h 1619415"/>
                <a:gd name="connsiteX4" fmla="*/ 0 w 5206273"/>
                <a:gd name="connsiteY4" fmla="*/ 63378 h 1619415"/>
                <a:gd name="connsiteX0" fmla="*/ 0 w 5203819"/>
                <a:gd name="connsiteY0" fmla="*/ 169942 h 1725979"/>
                <a:gd name="connsiteX1" fmla="*/ 5203819 w 5203819"/>
                <a:gd name="connsiteY1" fmla="*/ 0 h 1725979"/>
                <a:gd name="connsiteX2" fmla="*/ 5169239 w 5203819"/>
                <a:gd name="connsiteY2" fmla="*/ 1535850 h 1725979"/>
                <a:gd name="connsiteX3" fmla="*/ 254021 w 5203819"/>
                <a:gd name="connsiteY3" fmla="*/ 1725979 h 1725979"/>
                <a:gd name="connsiteX4" fmla="*/ 0 w 5203819"/>
                <a:gd name="connsiteY4" fmla="*/ 169942 h 1725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03819" h="1725979">
                  <a:moveTo>
                    <a:pt x="0" y="169942"/>
                  </a:moveTo>
                  <a:lnTo>
                    <a:pt x="5203819" y="0"/>
                  </a:lnTo>
                  <a:lnTo>
                    <a:pt x="5169239" y="1535850"/>
                  </a:lnTo>
                  <a:lnTo>
                    <a:pt x="254021" y="1725979"/>
                  </a:lnTo>
                  <a:lnTo>
                    <a:pt x="0" y="169942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8" descr="Mathematical theory Icon - Download in Colored Outline Style">
              <a:extLst>
                <a:ext uri="{FF2B5EF4-FFF2-40B4-BE49-F238E27FC236}">
                  <a16:creationId xmlns:a16="http://schemas.microsoft.com/office/drawing/2014/main" id="{93A6D686-5254-4188-AFAF-210C7C4A7B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715" y="3741413"/>
              <a:ext cx="2059337" cy="2059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70B6D5F-8200-4C60-998A-B8681808D517}"/>
              </a:ext>
            </a:extLst>
          </p:cNvPr>
          <p:cNvGrpSpPr>
            <a:grpSpLocks noChangeAspect="1"/>
          </p:cNvGrpSpPr>
          <p:nvPr/>
        </p:nvGrpSpPr>
        <p:grpSpPr>
          <a:xfrm>
            <a:off x="2058240" y="4194541"/>
            <a:ext cx="4404950" cy="6927452"/>
            <a:chOff x="2626215" y="4328271"/>
            <a:chExt cx="4404950" cy="6927452"/>
          </a:xfrm>
        </p:grpSpPr>
        <p:sp>
          <p:nvSpPr>
            <p:cNvPr id="19" name="Rectangle 2">
              <a:extLst>
                <a:ext uri="{FF2B5EF4-FFF2-40B4-BE49-F238E27FC236}">
                  <a16:creationId xmlns:a16="http://schemas.microsoft.com/office/drawing/2014/main" id="{EAFB1503-37F6-43C3-9C6A-2A5548825661}"/>
                </a:ext>
              </a:extLst>
            </p:cNvPr>
            <p:cNvSpPr/>
            <p:nvPr/>
          </p:nvSpPr>
          <p:spPr>
            <a:xfrm rot="3090814">
              <a:off x="2265207" y="6489765"/>
              <a:ext cx="6738896" cy="2793020"/>
            </a:xfrm>
            <a:custGeom>
              <a:avLst/>
              <a:gdLst>
                <a:gd name="connsiteX0" fmla="*/ 0 w 5007428"/>
                <a:gd name="connsiteY0" fmla="*/ 0 h 2656114"/>
                <a:gd name="connsiteX1" fmla="*/ 5007428 w 5007428"/>
                <a:gd name="connsiteY1" fmla="*/ 0 h 2656114"/>
                <a:gd name="connsiteX2" fmla="*/ 5007428 w 5007428"/>
                <a:gd name="connsiteY2" fmla="*/ 2656114 h 2656114"/>
                <a:gd name="connsiteX3" fmla="*/ 0 w 5007428"/>
                <a:gd name="connsiteY3" fmla="*/ 2656114 h 2656114"/>
                <a:gd name="connsiteX4" fmla="*/ 0 w 5007428"/>
                <a:gd name="connsiteY4" fmla="*/ 0 h 2656114"/>
                <a:gd name="connsiteX0" fmla="*/ 0 w 6738896"/>
                <a:gd name="connsiteY0" fmla="*/ 509523 h 2656114"/>
                <a:gd name="connsiteX1" fmla="*/ 6738896 w 6738896"/>
                <a:gd name="connsiteY1" fmla="*/ 0 h 2656114"/>
                <a:gd name="connsiteX2" fmla="*/ 6738896 w 6738896"/>
                <a:gd name="connsiteY2" fmla="*/ 2656114 h 2656114"/>
                <a:gd name="connsiteX3" fmla="*/ 1731468 w 6738896"/>
                <a:gd name="connsiteY3" fmla="*/ 2656114 h 2656114"/>
                <a:gd name="connsiteX4" fmla="*/ 0 w 6738896"/>
                <a:gd name="connsiteY4" fmla="*/ 509523 h 2656114"/>
                <a:gd name="connsiteX0" fmla="*/ 0 w 6738896"/>
                <a:gd name="connsiteY0" fmla="*/ 509523 h 2808950"/>
                <a:gd name="connsiteX1" fmla="*/ 6738896 w 6738896"/>
                <a:gd name="connsiteY1" fmla="*/ 0 h 2808950"/>
                <a:gd name="connsiteX2" fmla="*/ 6738896 w 6738896"/>
                <a:gd name="connsiteY2" fmla="*/ 2656114 h 2808950"/>
                <a:gd name="connsiteX3" fmla="*/ 664286 w 6738896"/>
                <a:gd name="connsiteY3" fmla="*/ 2808950 h 2808950"/>
                <a:gd name="connsiteX4" fmla="*/ 0 w 6738896"/>
                <a:gd name="connsiteY4" fmla="*/ 509523 h 2808950"/>
                <a:gd name="connsiteX0" fmla="*/ 0 w 6738896"/>
                <a:gd name="connsiteY0" fmla="*/ 509523 h 2793020"/>
                <a:gd name="connsiteX1" fmla="*/ 6738896 w 6738896"/>
                <a:gd name="connsiteY1" fmla="*/ 0 h 2793020"/>
                <a:gd name="connsiteX2" fmla="*/ 6738896 w 6738896"/>
                <a:gd name="connsiteY2" fmla="*/ 2656114 h 2793020"/>
                <a:gd name="connsiteX3" fmla="*/ 685064 w 6738896"/>
                <a:gd name="connsiteY3" fmla="*/ 2793020 h 2793020"/>
                <a:gd name="connsiteX4" fmla="*/ 0 w 6738896"/>
                <a:gd name="connsiteY4" fmla="*/ 509523 h 2793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38896" h="2793020">
                  <a:moveTo>
                    <a:pt x="0" y="509523"/>
                  </a:moveTo>
                  <a:lnTo>
                    <a:pt x="6738896" y="0"/>
                  </a:lnTo>
                  <a:lnTo>
                    <a:pt x="6738896" y="2656114"/>
                  </a:lnTo>
                  <a:lnTo>
                    <a:pt x="685064" y="2793020"/>
                  </a:lnTo>
                  <a:lnTo>
                    <a:pt x="0" y="50952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0" descr="Theory Icon - Download in Colored Outline Style">
              <a:extLst>
                <a:ext uri="{FF2B5EF4-FFF2-40B4-BE49-F238E27FC236}">
                  <a16:creationId xmlns:a16="http://schemas.microsoft.com/office/drawing/2014/main" id="{6934E668-9E38-4E19-9EC6-5F1005726D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6215" y="4328271"/>
              <a:ext cx="2438400" cy="243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3232065-10DF-4552-BC24-789ECCF54EC0}"/>
              </a:ext>
            </a:extLst>
          </p:cNvPr>
          <p:cNvGrpSpPr>
            <a:grpSpLocks noChangeAspect="1"/>
          </p:cNvGrpSpPr>
          <p:nvPr/>
        </p:nvGrpSpPr>
        <p:grpSpPr>
          <a:xfrm>
            <a:off x="1197429" y="1001486"/>
            <a:ext cx="508000" cy="508000"/>
            <a:chOff x="1197429" y="1001486"/>
            <a:chExt cx="508000" cy="508000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74716578-813F-4FA8-A324-365FED6C01E9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C12B10A-FA5A-47FC-B4DF-62F0B58B1DE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950816D-6150-48F5-B7E0-E71466ABD5C1}"/>
              </a:ext>
            </a:extLst>
          </p:cNvPr>
          <p:cNvGrpSpPr>
            <a:grpSpLocks noChangeAspect="1"/>
          </p:cNvGrpSpPr>
          <p:nvPr/>
        </p:nvGrpSpPr>
        <p:grpSpPr>
          <a:xfrm rot="2160911">
            <a:off x="10383747" y="432596"/>
            <a:ext cx="274136" cy="274136"/>
            <a:chOff x="1197429" y="1001486"/>
            <a:chExt cx="508000" cy="508000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1AAAC5D-6362-4E75-9E26-678D64EA49CC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A916B83-6112-429A-AAE4-E4154D8194F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3478A3C-281F-48C8-9392-740D3FA1835E}"/>
              </a:ext>
            </a:extLst>
          </p:cNvPr>
          <p:cNvGrpSpPr>
            <a:grpSpLocks noChangeAspect="1"/>
          </p:cNvGrpSpPr>
          <p:nvPr/>
        </p:nvGrpSpPr>
        <p:grpSpPr>
          <a:xfrm rot="20744575">
            <a:off x="199510" y="4533925"/>
            <a:ext cx="414328" cy="414328"/>
            <a:chOff x="1197429" y="1001486"/>
            <a:chExt cx="508000" cy="508000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9BDBD18-D162-47B0-BA32-C7351CC3E145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B94B32F-7D7E-4C7D-A215-D713669740C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A93956E-FF8F-43AE-9924-646A2E2D3225}"/>
              </a:ext>
            </a:extLst>
          </p:cNvPr>
          <p:cNvCxnSpPr>
            <a:cxnSpLocks noChangeAspect="1"/>
          </p:cNvCxnSpPr>
          <p:nvPr/>
        </p:nvCxnSpPr>
        <p:spPr>
          <a:xfrm>
            <a:off x="9413885" y="2541572"/>
            <a:ext cx="2483548" cy="2762546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15A3EF8-0152-4069-B938-D207303D4B06}"/>
              </a:ext>
            </a:extLst>
          </p:cNvPr>
          <p:cNvCxnSpPr>
            <a:cxnSpLocks noChangeAspect="1"/>
          </p:cNvCxnSpPr>
          <p:nvPr/>
        </p:nvCxnSpPr>
        <p:spPr>
          <a:xfrm>
            <a:off x="10411188" y="3449153"/>
            <a:ext cx="957296" cy="1064837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55C44E5-EBFE-4C34-80B6-E385BC5E346C}"/>
              </a:ext>
            </a:extLst>
          </p:cNvPr>
          <p:cNvCxnSpPr>
            <a:cxnSpLocks noChangeAspect="1"/>
          </p:cNvCxnSpPr>
          <p:nvPr/>
        </p:nvCxnSpPr>
        <p:spPr>
          <a:xfrm>
            <a:off x="10695387" y="4119823"/>
            <a:ext cx="957296" cy="1064837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5F357799-4A43-4BB0-8452-878B415D3E54}"/>
              </a:ext>
            </a:extLst>
          </p:cNvPr>
          <p:cNvSpPr>
            <a:spLocks noChangeAspect="1"/>
          </p:cNvSpPr>
          <p:nvPr/>
        </p:nvSpPr>
        <p:spPr>
          <a:xfrm rot="20660286">
            <a:off x="10425018" y="419268"/>
            <a:ext cx="352786" cy="352786"/>
          </a:xfrm>
          <a:prstGeom prst="rect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BF50C85-241D-4C34-999C-E92D0BC939B7}"/>
              </a:ext>
            </a:extLst>
          </p:cNvPr>
          <p:cNvSpPr>
            <a:spLocks noChangeAspect="1"/>
          </p:cNvSpPr>
          <p:nvPr/>
        </p:nvSpPr>
        <p:spPr>
          <a:xfrm>
            <a:off x="1672435" y="1360985"/>
            <a:ext cx="286989" cy="286989"/>
          </a:xfrm>
          <a:prstGeom prst="ellips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9D3B1D6-0B7B-45FD-A9AD-9A4290DE2C1C}"/>
              </a:ext>
            </a:extLst>
          </p:cNvPr>
          <p:cNvCxnSpPr>
            <a:cxnSpLocks noChangeAspect="1"/>
          </p:cNvCxnSpPr>
          <p:nvPr/>
        </p:nvCxnSpPr>
        <p:spPr>
          <a:xfrm>
            <a:off x="256135" y="4430161"/>
            <a:ext cx="1282301" cy="142635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DD6D63D-3EE3-4C4C-8959-D9B037C05291}"/>
              </a:ext>
            </a:extLst>
          </p:cNvPr>
          <p:cNvCxnSpPr>
            <a:cxnSpLocks noChangeAspect="1"/>
          </p:cNvCxnSpPr>
          <p:nvPr/>
        </p:nvCxnSpPr>
        <p:spPr>
          <a:xfrm>
            <a:off x="690001" y="5081773"/>
            <a:ext cx="1282301" cy="142635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F863526-8332-47AD-8DAC-B3894557E8EE}"/>
              </a:ext>
            </a:extLst>
          </p:cNvPr>
          <p:cNvCxnSpPr>
            <a:cxnSpLocks noChangeAspect="1"/>
          </p:cNvCxnSpPr>
          <p:nvPr/>
        </p:nvCxnSpPr>
        <p:spPr>
          <a:xfrm>
            <a:off x="7657618" y="4153093"/>
            <a:ext cx="1282301" cy="142635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F18CE68-CD5A-41AB-87F5-CC9845B74C3F}"/>
              </a:ext>
            </a:extLst>
          </p:cNvPr>
          <p:cNvCxnSpPr>
            <a:cxnSpLocks noChangeAspect="1"/>
          </p:cNvCxnSpPr>
          <p:nvPr/>
        </p:nvCxnSpPr>
        <p:spPr>
          <a:xfrm>
            <a:off x="7770724" y="4369820"/>
            <a:ext cx="732547" cy="814840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B19C13C-1C3E-4AC5-9C4D-BCB749683CCD}"/>
              </a:ext>
            </a:extLst>
          </p:cNvPr>
          <p:cNvCxnSpPr>
            <a:cxnSpLocks noChangeAspect="1"/>
          </p:cNvCxnSpPr>
          <p:nvPr/>
        </p:nvCxnSpPr>
        <p:spPr>
          <a:xfrm>
            <a:off x="533628" y="772256"/>
            <a:ext cx="1790896" cy="199208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0AA75C9-AC11-49AE-A184-BE8B843DFEC8}"/>
              </a:ext>
            </a:extLst>
          </p:cNvPr>
          <p:cNvCxnSpPr>
            <a:cxnSpLocks noChangeAspect="1"/>
          </p:cNvCxnSpPr>
          <p:nvPr/>
        </p:nvCxnSpPr>
        <p:spPr>
          <a:xfrm>
            <a:off x="1509329" y="1679603"/>
            <a:ext cx="1282301" cy="142635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>
            <a:extLst>
              <a:ext uri="{FF2B5EF4-FFF2-40B4-BE49-F238E27FC236}">
                <a16:creationId xmlns:a16="http://schemas.microsoft.com/office/drawing/2014/main" id="{2766962B-ED49-49F7-B9E1-58A9495E12B4}"/>
              </a:ext>
            </a:extLst>
          </p:cNvPr>
          <p:cNvSpPr>
            <a:spLocks noChangeAspect="1"/>
          </p:cNvSpPr>
          <p:nvPr/>
        </p:nvSpPr>
        <p:spPr>
          <a:xfrm>
            <a:off x="1061644" y="2050682"/>
            <a:ext cx="135785" cy="135785"/>
          </a:xfrm>
          <a:prstGeom prst="ellips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8367A5D-AF9B-4EC0-A141-8A692054026C}"/>
              </a:ext>
            </a:extLst>
          </p:cNvPr>
          <p:cNvGrpSpPr>
            <a:grpSpLocks noChangeAspect="1"/>
          </p:cNvGrpSpPr>
          <p:nvPr/>
        </p:nvGrpSpPr>
        <p:grpSpPr>
          <a:xfrm rot="18900000">
            <a:off x="848113" y="1700784"/>
            <a:ext cx="303191" cy="303191"/>
            <a:chOff x="1197429" y="1001486"/>
            <a:chExt cx="508000" cy="508000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55385E2-9AB4-4F67-A881-630D6801BA1D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FACE73FA-F4CE-4496-A661-3E5B7501956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B8EB28CD-CB0A-4308-91D7-0F57168F700D}"/>
              </a:ext>
            </a:extLst>
          </p:cNvPr>
          <p:cNvCxnSpPr>
            <a:cxnSpLocks noChangeAspect="1"/>
          </p:cNvCxnSpPr>
          <p:nvPr/>
        </p:nvCxnSpPr>
        <p:spPr>
          <a:xfrm>
            <a:off x="9762276" y="195654"/>
            <a:ext cx="807833" cy="898584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91418BB3-9400-49C5-9238-815F9D914CA8}"/>
              </a:ext>
            </a:extLst>
          </p:cNvPr>
          <p:cNvCxnSpPr>
            <a:cxnSpLocks noChangeAspect="1"/>
          </p:cNvCxnSpPr>
          <p:nvPr/>
        </p:nvCxnSpPr>
        <p:spPr>
          <a:xfrm>
            <a:off x="9932738" y="462401"/>
            <a:ext cx="807833" cy="898584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C4E31E11-90EE-4794-8D04-E93FC5683A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80" b="71766"/>
          <a:stretch/>
        </p:blipFill>
        <p:spPr bwMode="auto">
          <a:xfrm rot="20687990">
            <a:off x="10198120" y="5040865"/>
            <a:ext cx="876219" cy="90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6" descr="Math Icon from Education Pack | Free Download">
            <a:extLst>
              <a:ext uri="{FF2B5EF4-FFF2-40B4-BE49-F238E27FC236}">
                <a16:creationId xmlns:a16="http://schemas.microsoft.com/office/drawing/2014/main" id="{039D9DFB-61E3-4FA8-9413-B6FA299C0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92" y="514007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68765FD4-B33F-4E03-A6EF-BA652F7055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11" b="65694"/>
          <a:stretch/>
        </p:blipFill>
        <p:spPr bwMode="auto">
          <a:xfrm>
            <a:off x="1296537" y="5023951"/>
            <a:ext cx="656487" cy="76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A20661A7-1976-4C72-B11D-6594034B2D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77" t="73595" r="36393"/>
          <a:stretch/>
        </p:blipFill>
        <p:spPr bwMode="auto">
          <a:xfrm rot="2593627">
            <a:off x="313899" y="4271749"/>
            <a:ext cx="655092" cy="58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292E8FDB-2810-4534-802C-668CE6D981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11678" y="5184660"/>
            <a:ext cx="2274005" cy="1591194"/>
          </a:xfrm>
          <a:prstGeom prst="rect">
            <a:avLst/>
          </a:prstGeom>
        </p:spPr>
      </p:pic>
      <p:pic>
        <p:nvPicPr>
          <p:cNvPr id="71" name="Picture 18" descr="Bow Compass School Illustration Transparent PNG &amp;amp; SVG Vector">
            <a:extLst>
              <a:ext uri="{FF2B5EF4-FFF2-40B4-BE49-F238E27FC236}">
                <a16:creationId xmlns:a16="http://schemas.microsoft.com/office/drawing/2014/main" id="{D4F81688-A6F1-4367-B9E5-F2A3B9DC6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836" y="200640"/>
            <a:ext cx="2738938" cy="273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10" descr="Design, drawing, geometry, math, ruler, stationery, tools icon - Download  on Iconfinder">
            <a:extLst>
              <a:ext uri="{FF2B5EF4-FFF2-40B4-BE49-F238E27FC236}">
                <a16:creationId xmlns:a16="http://schemas.microsoft.com/office/drawing/2014/main" id="{9D38ABDD-4402-4C7A-93A8-862AB52EC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28" y="-8967"/>
            <a:ext cx="1376202" cy="137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Calculator Card - Assistive Cards">
            <a:extLst>
              <a:ext uri="{FF2B5EF4-FFF2-40B4-BE49-F238E27FC236}">
                <a16:creationId xmlns:a16="http://schemas.microsoft.com/office/drawing/2014/main" id="{C8E4602A-D860-40E4-9194-5F28E7B71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302" y="250131"/>
            <a:ext cx="909006" cy="909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 descr="Gray calculator illustration, brand logo font, Calculator, rectangle,  computer, logo png | PNGWing">
            <a:extLst>
              <a:ext uri="{FF2B5EF4-FFF2-40B4-BE49-F238E27FC236}">
                <a16:creationId xmlns:a16="http://schemas.microsoft.com/office/drawing/2014/main" id="{CF8A33ED-62BB-4BCC-9120-FF9EEB323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196" b="98043" l="10000" r="90000">
                        <a14:foregroundMark x1="26413" y1="10000" x2="26413" y2="10000"/>
                        <a14:foregroundMark x1="23587" y1="10000" x2="24130" y2="65326"/>
                        <a14:foregroundMark x1="24130" y1="65326" x2="25000" y2="69130"/>
                        <a14:foregroundMark x1="41957" y1="27500" x2="48587" y2="75000"/>
                        <a14:foregroundMark x1="48587" y1="75000" x2="48587" y2="75000"/>
                        <a14:foregroundMark x1="57174" y1="25870" x2="70000" y2="74130"/>
                        <a14:foregroundMark x1="31957" y1="35543" x2="45000" y2="82826"/>
                        <a14:foregroundMark x1="23370" y1="76630" x2="22609" y2="84022"/>
                        <a14:foregroundMark x1="22609" y1="84022" x2="35326" y2="94457"/>
                        <a14:foregroundMark x1="35326" y1="94457" x2="61630" y2="89130"/>
                        <a14:foregroundMark x1="77826" y1="90326" x2="75109" y2="53478"/>
                        <a14:foregroundMark x1="75109" y1="53478" x2="68043" y2="45000"/>
                        <a14:foregroundMark x1="66630" y1="68913" x2="68370" y2="82826"/>
                        <a14:foregroundMark x1="56413" y1="70543" x2="65543" y2="74674"/>
                        <a14:foregroundMark x1="57826" y1="68370" x2="58913" y2="75000"/>
                        <a14:foregroundMark x1="72826" y1="69130" x2="74348" y2="76522"/>
                        <a14:foregroundMark x1="74348" y1="76522" x2="71957" y2="83261"/>
                        <a14:foregroundMark x1="71957" y1="83261" x2="69674" y2="84130"/>
                        <a14:foregroundMark x1="58913" y1="74457" x2="63913" y2="85000"/>
                        <a14:foregroundMark x1="63913" y1="85000" x2="64457" y2="85000"/>
                        <a14:foregroundMark x1="64674" y1="77826" x2="60543" y2="79130"/>
                        <a14:foregroundMark x1="36413" y1="81087" x2="27609" y2="77391"/>
                        <a14:foregroundMark x1="27609" y1="77391" x2="25000" y2="70435"/>
                        <a14:foregroundMark x1="25000" y1="70435" x2="32174" y2="69565"/>
                        <a14:foregroundMark x1="32174" y1="69565" x2="33043" y2="70870"/>
                        <a14:foregroundMark x1="28370" y1="38370" x2="28370" y2="54130"/>
                        <a14:foregroundMark x1="35000" y1="8913" x2="42609" y2="8370"/>
                        <a14:foregroundMark x1="42609" y1="8370" x2="58043" y2="9130"/>
                        <a14:foregroundMark x1="68043" y1="6413" x2="74674" y2="38043"/>
                        <a14:foregroundMark x1="59457" y1="40870" x2="59457" y2="63370"/>
                        <a14:foregroundMark x1="59457" y1="63370" x2="59457" y2="63370"/>
                        <a14:foregroundMark x1="38370" y1="53043" x2="31413" y2="68370"/>
                        <a14:foregroundMark x1="36413" y1="73587" x2="36957" y2="88913"/>
                        <a14:foregroundMark x1="60000" y1="79674" x2="72500" y2="96413"/>
                        <a14:foregroundMark x1="72500" y1="96413" x2="72500" y2="96413"/>
                        <a14:foregroundMark x1="48043" y1="98043" x2="63913" y2="980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18" y="1875973"/>
            <a:ext cx="1358126" cy="1358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8" descr="Free Icon | Math book">
            <a:extLst>
              <a:ext uri="{FF2B5EF4-FFF2-40B4-BE49-F238E27FC236}">
                <a16:creationId xmlns:a16="http://schemas.microsoft.com/office/drawing/2014/main" id="{6ADD8F2A-7E4F-4B96-9B67-E6C228A45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8572">
            <a:off x="10520382" y="3017434"/>
            <a:ext cx="1498963" cy="149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图片 6" descr="图片包含 物体&#10;&#10;描述已自动生成">
            <a:extLst>
              <a:ext uri="{FF2B5EF4-FFF2-40B4-BE49-F238E27FC236}">
                <a16:creationId xmlns:a16="http://schemas.microsoft.com/office/drawing/2014/main" id="{90D890B8-078E-4CD6-878B-2B546AE87D42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344" y="3830696"/>
            <a:ext cx="2185699" cy="1542318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9696663A-56DA-4E0F-91EF-0D6A4E1734AC}"/>
              </a:ext>
            </a:extLst>
          </p:cNvPr>
          <p:cNvSpPr txBox="1">
            <a:spLocks noChangeAspect="1"/>
          </p:cNvSpPr>
          <p:nvPr/>
        </p:nvSpPr>
        <p:spPr>
          <a:xfrm>
            <a:off x="2978551" y="1159137"/>
            <a:ext cx="64939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7 IcielStormtrooper" panose="020B0500000000000000" pitchFamily="34" charset="0"/>
                <a:cs typeface="Arial" panose="020B0604020202020204" pitchFamily="34" charset="0"/>
              </a:rPr>
              <a:t>LUYỆN TẬP</a:t>
            </a:r>
            <a:endParaRPr lang="vi-VN" sz="7200">
              <a:solidFill>
                <a:schemeClr val="accent1">
                  <a:lumMod val="60000"/>
                  <a:lumOff val="40000"/>
                </a:schemeClr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#9Slide07 IcielStormtrooper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A52F1C5-7840-4B25-B581-3891052F3D82}"/>
              </a:ext>
            </a:extLst>
          </p:cNvPr>
          <p:cNvSpPr txBox="1">
            <a:spLocks noChangeAspect="1"/>
          </p:cNvSpPr>
          <p:nvPr/>
        </p:nvSpPr>
        <p:spPr>
          <a:xfrm>
            <a:off x="2906125" y="1043970"/>
            <a:ext cx="64939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7 IcielStormtrooper" panose="020B0500000000000000" pitchFamily="34" charset="0"/>
                <a:cs typeface="Arial" panose="020B0604020202020204" pitchFamily="34" charset="0"/>
              </a:rPr>
              <a:t>LUYỆN TẬP</a:t>
            </a:r>
            <a:endParaRPr lang="vi-VN" sz="7200" dirty="0">
              <a:solidFill>
                <a:schemeClr val="accent3">
                  <a:lumMod val="60000"/>
                  <a:lumOff val="40000"/>
                </a:schemeClr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#9Slide07 IcielStormtrooper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871433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2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2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1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1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4" dur="1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1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1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grpId="0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1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1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5" dur="1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6" dur="1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9" dur="1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0" dur="1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8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3" dur="1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4" dur="1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8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7" dur="17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8" dur="17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2" fill="hold" nodeType="withEffect" p14:presetBounceEnd="60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1" dur="1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2" dur="1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2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5" dur="1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6" dur="1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2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9" dur="1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0" dur="1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3" dur="1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4" dur="1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2" fill="hold" nodeType="withEffect" p14:presetBounceEnd="60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7" dur="1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8" dur="1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2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1" dur="1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2" dur="1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5" dur="1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6" dur="1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2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9" dur="1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0" dur="1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83" dur="1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4" dur="1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8" fill="hold" nodeType="withEffect" p14:presetBounceEnd="60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87" dur="1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8" dur="1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8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91" dur="1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92" dur="1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8" fill="hold" nodeType="withEffect" p14:presetBounceEnd="60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95" dur="1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96" dur="1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2" decel="2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7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7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4" fill="hold" nodeType="withEffect" p14:presetBounceEnd="52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03" dur="1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04" dur="1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2" presetClass="entr" presetSubtype="4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07" dur="17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08" dur="17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9" presetID="2" presetClass="entr" presetSubtype="4" fill="hold" nodeType="withEffect" p14:presetBounceEnd="52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11" dur="1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12" dur="1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3" presetID="2" presetClass="entr" presetSubtype="4" fill="hold" nodeType="withEffect" p14:presetBounceEnd="52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15" dur="1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16" dur="1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7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9" dur="2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0" dur="2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37" grpId="0" animBg="1"/>
          <p:bldP spid="39" grpId="0" animBg="1"/>
          <p:bldP spid="52" grpId="0" animBg="1"/>
          <p:bldP spid="61" grpId="0"/>
          <p:bldP spid="7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1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1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4" dur="1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17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17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2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1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1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1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1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1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1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1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1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2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1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1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1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1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1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1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1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1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1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1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8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1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1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1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1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8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1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1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2" decel="2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7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7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4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3" dur="1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4" dur="1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17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17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9" presetID="2" presetClass="entr" presetSubtype="4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1" dur="1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2" dur="1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3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5" dur="1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6" dur="1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7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9" dur="2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0" dur="2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37" grpId="0" animBg="1"/>
          <p:bldP spid="39" grpId="0" animBg="1"/>
          <p:bldP spid="52" grpId="0" animBg="1"/>
          <p:bldP spid="61" grpId="0"/>
          <p:bldP spid="78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D25266F5-F7E4-4586-95C0-AE50571835B4}"/>
              </a:ext>
            </a:extLst>
          </p:cNvPr>
          <p:cNvSpPr/>
          <p:nvPr/>
        </p:nvSpPr>
        <p:spPr>
          <a:xfrm>
            <a:off x="9804313" y="714827"/>
            <a:ext cx="514965" cy="542834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46F93A9F-02F9-41A7-B018-4622F31889D4}"/>
              </a:ext>
            </a:extLst>
          </p:cNvPr>
          <p:cNvSpPr/>
          <p:nvPr/>
        </p:nvSpPr>
        <p:spPr>
          <a:xfrm>
            <a:off x="5838517" y="714828"/>
            <a:ext cx="514965" cy="542834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7971249-FFC4-4C3F-9A0A-64D91569FC21}"/>
              </a:ext>
            </a:extLst>
          </p:cNvPr>
          <p:cNvSpPr/>
          <p:nvPr/>
        </p:nvSpPr>
        <p:spPr>
          <a:xfrm>
            <a:off x="574195" y="551325"/>
            <a:ext cx="11025704" cy="5755348"/>
          </a:xfrm>
          <a:prstGeom prst="roundRect">
            <a:avLst>
              <a:gd name="adj" fmla="val 7192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BA73B8CC-CF2D-4F64-84F9-16FAF8EDCA7E}"/>
              </a:ext>
            </a:extLst>
          </p:cNvPr>
          <p:cNvSpPr>
            <a:spLocks noChangeAspect="1"/>
          </p:cNvSpPr>
          <p:nvPr/>
        </p:nvSpPr>
        <p:spPr>
          <a:xfrm rot="13500000">
            <a:off x="9489233" y="399745"/>
            <a:ext cx="630159" cy="63015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4E1331C-8223-4C7D-B0E6-9F80BD5997C0}"/>
              </a:ext>
            </a:extLst>
          </p:cNvPr>
          <p:cNvSpPr/>
          <p:nvPr/>
        </p:nvSpPr>
        <p:spPr>
          <a:xfrm>
            <a:off x="883138" y="823073"/>
            <a:ext cx="10466204" cy="5222895"/>
          </a:xfrm>
          <a:prstGeom prst="roundRect">
            <a:avLst>
              <a:gd name="adj" fmla="val 7933"/>
            </a:avLst>
          </a:prstGeom>
          <a:noFill/>
          <a:ln w="38100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61842D08-C3E4-420C-BED4-E5A5BBA60154}"/>
              </a:ext>
            </a:extLst>
          </p:cNvPr>
          <p:cNvSpPr>
            <a:spLocks noChangeAspect="1"/>
          </p:cNvSpPr>
          <p:nvPr/>
        </p:nvSpPr>
        <p:spPr>
          <a:xfrm rot="5400000">
            <a:off x="706051" y="145691"/>
            <a:ext cx="1044869" cy="104486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A6CBFEA-07DD-41A3-B921-F4FC7C343A49}"/>
              </a:ext>
            </a:extLst>
          </p:cNvPr>
          <p:cNvGrpSpPr/>
          <p:nvPr/>
        </p:nvGrpSpPr>
        <p:grpSpPr>
          <a:xfrm rot="9704407">
            <a:off x="5438775" y="409943"/>
            <a:ext cx="685196" cy="660272"/>
            <a:chOff x="4266406" y="336614"/>
            <a:chExt cx="685196" cy="660272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6815F811-4318-430A-98C2-B561D8714E58}"/>
                </a:ext>
              </a:extLst>
            </p:cNvPr>
            <p:cNvSpPr/>
            <p:nvPr/>
          </p:nvSpPr>
          <p:spPr>
            <a:xfrm>
              <a:off x="4266406" y="581025"/>
              <a:ext cx="685196" cy="171450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9C7CE743-A949-45C4-AC32-515402B958DE}"/>
                </a:ext>
              </a:extLst>
            </p:cNvPr>
            <p:cNvSpPr/>
            <p:nvPr/>
          </p:nvSpPr>
          <p:spPr>
            <a:xfrm>
              <a:off x="4490186" y="336614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90959095-E337-4555-B8C4-A882417C6B36}"/>
                </a:ext>
              </a:extLst>
            </p:cNvPr>
            <p:cNvSpPr/>
            <p:nvPr/>
          </p:nvSpPr>
          <p:spPr>
            <a:xfrm>
              <a:off x="4501421" y="781722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8741B63-4E82-4FBB-AF73-8EFE3DC06EBA}"/>
              </a:ext>
            </a:extLst>
          </p:cNvPr>
          <p:cNvSpPr txBox="1"/>
          <p:nvPr/>
        </p:nvSpPr>
        <p:spPr>
          <a:xfrm>
            <a:off x="1098256" y="998251"/>
            <a:ext cx="1025108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000" b="1" dirty="0">
                <a:latin typeface="Abadi" panose="020F0502020204030204" pitchFamily="34" charset="0"/>
                <a:cs typeface="Abadi" panose="020F0502020204030204" pitchFamily="34" charset="0"/>
              </a:rPr>
              <a:t>1. </a:t>
            </a:r>
            <a:r>
              <a:rPr lang="en-VN" sz="5000" b="1" dirty="0">
                <a:latin typeface="Abadi" panose="020F0502020204030204" pitchFamily="34" charset="0"/>
                <a:cs typeface="Abadi" panose="020F0502020204030204" pitchFamily="34" charset="0"/>
              </a:rPr>
              <a:t>Số:</a:t>
            </a:r>
            <a:endParaRPr lang="en-US" sz="5000" b="1" dirty="0">
              <a:latin typeface="Abadi" panose="020F0502020204030204" pitchFamily="34" charset="0"/>
              <a:cs typeface="Abad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00DE8F-9606-4A4D-8917-A52F155137AC}"/>
              </a:ext>
            </a:extLst>
          </p:cNvPr>
          <p:cNvSpPr txBox="1"/>
          <p:nvPr/>
        </p:nvSpPr>
        <p:spPr>
          <a:xfrm rot="2700000">
            <a:off x="5043650" y="305870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noFill/>
                <a:latin typeface="Arial" panose="020B0604020202020204" pitchFamily="34" charset="0"/>
                <a:cs typeface="Arial" panose="020B0604020202020204" pitchFamily="34" charset="0"/>
              </a:rPr>
              <a:t>Content 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13B34CF-F78A-463B-97AD-86F605382770}"/>
              </a:ext>
            </a:extLst>
          </p:cNvPr>
          <p:cNvSpPr txBox="1"/>
          <p:nvPr/>
        </p:nvSpPr>
        <p:spPr>
          <a:xfrm rot="2700000">
            <a:off x="9024510" y="305814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noFill/>
                <a:latin typeface="Arial" panose="020B0604020202020204" pitchFamily="34" charset="0"/>
                <a:cs typeface="Arial" panose="020B0604020202020204" pitchFamily="34" charset="0"/>
              </a:rPr>
              <a:t>Content 3</a:t>
            </a:r>
          </a:p>
        </p:txBody>
      </p:sp>
      <p:sp>
        <p:nvSpPr>
          <p:cNvPr id="47" name="Freeform: Shape 46">
            <a:hlinkClick r:id="rId2" action="ppaction://hlinksldjump"/>
            <a:extLst>
              <a:ext uri="{FF2B5EF4-FFF2-40B4-BE49-F238E27FC236}">
                <a16:creationId xmlns:a16="http://schemas.microsoft.com/office/drawing/2014/main" id="{F10280A5-617B-4C5A-B50E-0BB01F60D8EB}"/>
              </a:ext>
            </a:extLst>
          </p:cNvPr>
          <p:cNvSpPr/>
          <p:nvPr/>
        </p:nvSpPr>
        <p:spPr>
          <a:xfrm>
            <a:off x="11349342" y="420832"/>
            <a:ext cx="512403" cy="2660215"/>
          </a:xfrm>
          <a:custGeom>
            <a:avLst/>
            <a:gdLst>
              <a:gd name="connsiteX0" fmla="*/ 275016 w 512403"/>
              <a:gd name="connsiteY0" fmla="*/ 0 h 2660215"/>
              <a:gd name="connsiteX1" fmla="*/ 310651 w 512403"/>
              <a:gd name="connsiteY1" fmla="*/ 27344 h 2660215"/>
              <a:gd name="connsiteX2" fmla="*/ 504531 w 512403"/>
              <a:gd name="connsiteY2" fmla="*/ 363154 h 2660215"/>
              <a:gd name="connsiteX3" fmla="*/ 483050 w 512403"/>
              <a:gd name="connsiteY3" fmla="*/ 443324 h 2660215"/>
              <a:gd name="connsiteX4" fmla="*/ 483051 w 512403"/>
              <a:gd name="connsiteY4" fmla="*/ 443324 h 2660215"/>
              <a:gd name="connsiteX5" fmla="*/ 402882 w 512403"/>
              <a:gd name="connsiteY5" fmla="*/ 421843 h 2660215"/>
              <a:gd name="connsiteX6" fmla="*/ 326613 w 512403"/>
              <a:gd name="connsiteY6" fmla="*/ 289741 h 2660215"/>
              <a:gd name="connsiteX7" fmla="*/ 326612 w 512403"/>
              <a:gd name="connsiteY7" fmla="*/ 2588524 h 2660215"/>
              <a:gd name="connsiteX8" fmla="*/ 254921 w 512403"/>
              <a:gd name="connsiteY8" fmla="*/ 2660215 h 2660215"/>
              <a:gd name="connsiteX9" fmla="*/ 254922 w 512403"/>
              <a:gd name="connsiteY9" fmla="*/ 2660214 h 2660215"/>
              <a:gd name="connsiteX10" fmla="*/ 183231 w 512403"/>
              <a:gd name="connsiteY10" fmla="*/ 2588523 h 2660215"/>
              <a:gd name="connsiteX11" fmla="*/ 183231 w 512403"/>
              <a:gd name="connsiteY11" fmla="*/ 294174 h 2660215"/>
              <a:gd name="connsiteX12" fmla="*/ 109521 w 512403"/>
              <a:gd name="connsiteY12" fmla="*/ 421843 h 2660215"/>
              <a:gd name="connsiteX13" fmla="*/ 29352 w 512403"/>
              <a:gd name="connsiteY13" fmla="*/ 443324 h 2660215"/>
              <a:gd name="connsiteX14" fmla="*/ 29353 w 512403"/>
              <a:gd name="connsiteY14" fmla="*/ 443324 h 2660215"/>
              <a:gd name="connsiteX15" fmla="*/ 7872 w 512403"/>
              <a:gd name="connsiteY15" fmla="*/ 363154 h 2660215"/>
              <a:gd name="connsiteX16" fmla="*/ 201752 w 512403"/>
              <a:gd name="connsiteY16" fmla="*/ 27344 h 2660215"/>
              <a:gd name="connsiteX17" fmla="*/ 237388 w 512403"/>
              <a:gd name="connsiteY17" fmla="*/ 0 h 2660215"/>
              <a:gd name="connsiteX18" fmla="*/ 256201 w 512403"/>
              <a:gd name="connsiteY18" fmla="*/ 2477 h 2660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12403" h="2660215">
                <a:moveTo>
                  <a:pt x="275016" y="0"/>
                </a:moveTo>
                <a:cubicBezTo>
                  <a:pt x="289523" y="3888"/>
                  <a:pt x="302548" y="13309"/>
                  <a:pt x="310651" y="27344"/>
                </a:cubicBezTo>
                <a:lnTo>
                  <a:pt x="504531" y="363154"/>
                </a:lnTo>
                <a:cubicBezTo>
                  <a:pt x="520737" y="391224"/>
                  <a:pt x="511120" y="427118"/>
                  <a:pt x="483050" y="443324"/>
                </a:cubicBezTo>
                <a:lnTo>
                  <a:pt x="483051" y="443324"/>
                </a:lnTo>
                <a:cubicBezTo>
                  <a:pt x="454982" y="459530"/>
                  <a:pt x="419088" y="449912"/>
                  <a:pt x="402882" y="421843"/>
                </a:cubicBezTo>
                <a:lnTo>
                  <a:pt x="326613" y="289741"/>
                </a:lnTo>
                <a:lnTo>
                  <a:pt x="326612" y="2588524"/>
                </a:lnTo>
                <a:cubicBezTo>
                  <a:pt x="326612" y="2628118"/>
                  <a:pt x="294515" y="2660215"/>
                  <a:pt x="254921" y="2660215"/>
                </a:cubicBezTo>
                <a:lnTo>
                  <a:pt x="254922" y="2660214"/>
                </a:lnTo>
                <a:cubicBezTo>
                  <a:pt x="215328" y="2660214"/>
                  <a:pt x="183231" y="2628117"/>
                  <a:pt x="183231" y="2588523"/>
                </a:cubicBezTo>
                <a:lnTo>
                  <a:pt x="183231" y="294174"/>
                </a:lnTo>
                <a:lnTo>
                  <a:pt x="109521" y="421843"/>
                </a:lnTo>
                <a:cubicBezTo>
                  <a:pt x="93315" y="449912"/>
                  <a:pt x="57421" y="459530"/>
                  <a:pt x="29352" y="443324"/>
                </a:cubicBezTo>
                <a:lnTo>
                  <a:pt x="29353" y="443324"/>
                </a:lnTo>
                <a:cubicBezTo>
                  <a:pt x="1283" y="427118"/>
                  <a:pt x="-8334" y="391224"/>
                  <a:pt x="7872" y="363154"/>
                </a:cubicBezTo>
                <a:lnTo>
                  <a:pt x="201752" y="27344"/>
                </a:lnTo>
                <a:cubicBezTo>
                  <a:pt x="209855" y="13310"/>
                  <a:pt x="222880" y="3888"/>
                  <a:pt x="237388" y="0"/>
                </a:cubicBezTo>
                <a:lnTo>
                  <a:pt x="256201" y="2477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" name="Picture 8" descr="Math Symbols - Math Icon Clipart - Large Size Png Image - PikPng">
            <a:extLst>
              <a:ext uri="{FF2B5EF4-FFF2-40B4-BE49-F238E27FC236}">
                <a16:creationId xmlns:a16="http://schemas.microsoft.com/office/drawing/2014/main" id="{370A6997-7F23-4E2E-B9EE-5F5E03C22A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" t="72017" r="70038" b="51"/>
          <a:stretch/>
        </p:blipFill>
        <p:spPr bwMode="auto">
          <a:xfrm>
            <a:off x="668408" y="4908381"/>
            <a:ext cx="1167994" cy="104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3C8AC2F-08BC-4997-BE8C-9525F5EBD5FD}"/>
                  </a:ext>
                </a:extLst>
              </p:cNvPr>
              <p:cNvSpPr txBox="1"/>
              <p:nvPr/>
            </p:nvSpPr>
            <p:spPr>
              <a:xfrm>
                <a:off x="2751387" y="2070844"/>
                <a:ext cx="10569296" cy="9423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9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39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vi-VN" sz="39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120 kg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…. kg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3C8AC2F-08BC-4997-BE8C-9525F5EBD5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1387" y="2070844"/>
                <a:ext cx="10569296" cy="942309"/>
              </a:xfrm>
              <a:prstGeom prst="rect">
                <a:avLst/>
              </a:prstGeom>
              <a:blipFill>
                <a:blip r:embed="rId4"/>
                <a:stretch>
                  <a:fillRect l="-1921" t="-1333" b="-10667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38E98A7-F105-A993-7DFE-2673A73C3721}"/>
                  </a:ext>
                </a:extLst>
              </p:cNvPr>
              <p:cNvSpPr txBox="1"/>
              <p:nvPr/>
            </p:nvSpPr>
            <p:spPr>
              <a:xfrm>
                <a:off x="2751387" y="3532936"/>
                <a:ext cx="10569296" cy="9419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9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39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vi-VN" sz="39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210 m </a:t>
                </a:r>
                <a:r>
                  <a:rPr lang="en-US" sz="3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900" dirty="0">
                    <a:latin typeface="Arial" panose="020B0604020202020204" pitchFamily="34" charset="0"/>
                    <a:cs typeface="Arial" panose="020B0604020202020204" pitchFamily="34" charset="0"/>
                  </a:rPr>
                  <a:t> …. m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38E98A7-F105-A993-7DFE-2673A73C37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1387" y="3532936"/>
                <a:ext cx="10569296" cy="941925"/>
              </a:xfrm>
              <a:prstGeom prst="rect">
                <a:avLst/>
              </a:prstGeom>
              <a:blipFill>
                <a:blip r:embed="rId5"/>
                <a:stretch>
                  <a:fillRect l="-1921" b="-12000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A1F9D560-A7D5-78EC-E704-1A8B0E147E85}"/>
              </a:ext>
            </a:extLst>
          </p:cNvPr>
          <p:cNvSpPr txBox="1"/>
          <p:nvPr/>
        </p:nvSpPr>
        <p:spPr>
          <a:xfrm>
            <a:off x="6809661" y="2120039"/>
            <a:ext cx="697627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26CD2B-6203-8635-B91A-6C365DEE39E1}"/>
              </a:ext>
            </a:extLst>
          </p:cNvPr>
          <p:cNvSpPr txBox="1"/>
          <p:nvPr/>
        </p:nvSpPr>
        <p:spPr>
          <a:xfrm>
            <a:off x="6715356" y="3599053"/>
            <a:ext cx="697627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</a:p>
        </p:txBody>
      </p:sp>
    </p:spTree>
    <p:extLst>
      <p:ext uri="{BB962C8B-B14F-4D97-AF65-F5344CB8AC3E}">
        <p14:creationId xmlns:p14="http://schemas.microsoft.com/office/powerpoint/2010/main" val="28043604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allAtOnce"/>
      <p:bldP spid="20" grpId="0"/>
      <p:bldP spid="2" grpId="0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Slidehelper - 015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EF476F"/>
      </a:accent1>
      <a:accent2>
        <a:srgbClr val="FFD166"/>
      </a:accent2>
      <a:accent3>
        <a:srgbClr val="06D6A0"/>
      </a:accent3>
      <a:accent4>
        <a:srgbClr val="118AB2"/>
      </a:accent4>
      <a:accent5>
        <a:srgbClr val="073B4C"/>
      </a:accent5>
      <a:accent6>
        <a:srgbClr val="BFBFBF"/>
      </a:accent6>
      <a:hlink>
        <a:srgbClr val="EF476F"/>
      </a:hlink>
      <a:folHlink>
        <a:srgbClr val="FFD16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947</TotalTime>
  <Words>511</Words>
  <Application>Microsoft Office PowerPoint</Application>
  <PresentationFormat>Widescreen</PresentationFormat>
  <Paragraphs>162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41" baseType="lpstr">
      <vt:lpstr>UTM HelvetIns</vt:lpstr>
      <vt:lpstr>SVN-Billo</vt:lpstr>
      <vt:lpstr>UVN Bach Dang</vt:lpstr>
      <vt:lpstr>Cambria Math</vt:lpstr>
      <vt:lpstr>Fujiyama</vt:lpstr>
      <vt:lpstr>方正少儿简体</vt:lpstr>
      <vt:lpstr>Times New Roman</vt:lpstr>
      <vt:lpstr>Montserrat</vt:lpstr>
      <vt:lpstr>#9Slide05 SVNEgregio Script</vt:lpstr>
      <vt:lpstr>Symbol</vt:lpstr>
      <vt:lpstr>Arial</vt:lpstr>
      <vt:lpstr>SVN-Newton</vt:lpstr>
      <vt:lpstr>#9Slide07 IcielStormtrooper</vt:lpstr>
      <vt:lpstr>#9Slide07 HoneyCream</vt:lpstr>
      <vt:lpstr>Calibri Light</vt:lpstr>
      <vt:lpstr>Verdana</vt:lpstr>
      <vt:lpstr>Tahoma</vt:lpstr>
      <vt:lpstr>#9Slide07 SVNBillo</vt:lpstr>
      <vt:lpstr>Calibri</vt:lpstr>
      <vt:lpstr>Abadi</vt:lpstr>
      <vt:lpstr>#9Slide05 SVNKitten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Diệu Hiền</dc:creator>
  <cp:keywords>Diệu Hiền MNT</cp:keywords>
  <cp:lastModifiedBy>ADMIN</cp:lastModifiedBy>
  <cp:revision>317</cp:revision>
  <dcterms:created xsi:type="dcterms:W3CDTF">2021-09-10T07:30:07Z</dcterms:created>
  <dcterms:modified xsi:type="dcterms:W3CDTF">2024-04-09T05:12:32Z</dcterms:modified>
</cp:coreProperties>
</file>