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37" r:id="rId4"/>
    <p:sldMasterId id="2147483763" r:id="rId5"/>
    <p:sldMasterId id="2147483783" r:id="rId6"/>
  </p:sldMasterIdLst>
  <p:notesMasterIdLst>
    <p:notesMasterId r:id="rId25"/>
  </p:notesMasterIdLst>
  <p:sldIdLst>
    <p:sldId id="1582" r:id="rId7"/>
    <p:sldId id="7610" r:id="rId8"/>
    <p:sldId id="7608" r:id="rId9"/>
    <p:sldId id="7611" r:id="rId10"/>
    <p:sldId id="7612" r:id="rId11"/>
    <p:sldId id="1575" r:id="rId12"/>
    <p:sldId id="387" r:id="rId13"/>
    <p:sldId id="7671" r:id="rId14"/>
    <p:sldId id="1817239721" r:id="rId15"/>
    <p:sldId id="1585" r:id="rId16"/>
    <p:sldId id="1817239730" r:id="rId17"/>
    <p:sldId id="1817239725" r:id="rId18"/>
    <p:sldId id="1817239724" r:id="rId19"/>
    <p:sldId id="1817239729" r:id="rId20"/>
    <p:sldId id="1817239727" r:id="rId21"/>
    <p:sldId id="332" r:id="rId22"/>
    <p:sldId id="258" r:id="rId23"/>
    <p:sldId id="76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7610"/>
            <p14:sldId id="7608"/>
            <p14:sldId id="7611"/>
            <p14:sldId id="7612"/>
            <p14:sldId id="1575"/>
            <p14:sldId id="387"/>
            <p14:sldId id="7671"/>
            <p14:sldId id="1817239721"/>
            <p14:sldId id="1585"/>
            <p14:sldId id="1817239730"/>
            <p14:sldId id="1817239725"/>
            <p14:sldId id="1817239724"/>
            <p14:sldId id="1817239729"/>
            <p14:sldId id="1817239727"/>
            <p14:sldId id="332"/>
            <p14:sldId id="258"/>
            <p14:sldId id="7661"/>
          </p14:sldIdLst>
        </p14:section>
        <p14:section name="Untitled Section" id="{18B50D7D-084A-40E4-9738-159A5B7591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9ABF"/>
    <a:srgbClr val="7FA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99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0972A-BC51-8183-7F51-F58B00AED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F3E79993-37C6-3F73-1BE9-5B35E7BFE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2CC770AD-A30C-0D21-A9F4-BE257EBC4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F61EDD-86D3-4BF3-EFA9-F293D130C6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871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95A4A-61E5-6866-2A3D-A60209436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2A964AD4-BEAA-0DF2-0801-1F9E4ED98E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7F255A3E-EA5C-C186-B8E0-F93012AD5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1F8E37D-CCD5-E05B-58D3-F2A19ADBC5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843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6A356-F2F5-DA9F-15D6-18C91B599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BE36C3E7-7A83-0DC8-896C-04EA764A5E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1A103493-18DE-6C61-96C2-03C0EEE35B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BD384E0-282E-327C-C09E-132DB850E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466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7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6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B24C5-D0C7-915C-F23C-F072A39C3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5327A15A-8448-6606-F02E-D67A4377A6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BF16BD18-13F9-D660-BC56-916936A8B4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A459286-A618-E988-7E0F-6DA5A9338F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2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2F778-787B-3155-E1C8-2D36302D8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C40F6662-92DC-DC21-2726-D75CC7EFEB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25080179-4EAD-7CAE-2107-0607307BB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B544FF2-C780-AC0D-5C63-A73E5F3D2A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065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F45BE-7023-70E4-8198-2FC102A05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048DA57E-B836-42A9-288D-5C7BA742A1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8C95D77B-5EF4-A8DE-9E68-25F5208BFC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63B2333-2E38-7FE8-66F4-E1ED9DF5CB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079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78288-786E-BB22-A799-5571C8210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2273129A-00A9-18C7-2705-A096B662BD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94DBEC0F-A41B-5D0F-8CEB-144FE05BE5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D1EB39C-68DD-DBAB-DAA7-2B6F73450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347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0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7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3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4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1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0404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92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79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84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1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848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88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23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085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49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7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856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8131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2338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5752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608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4031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9919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4804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3960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169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311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2025/3/1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976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8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8" y="74013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0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1ADA33A-DB22-93A6-985E-799FE8F4F69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645" y="212305"/>
            <a:ext cx="1525545" cy="152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8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11" Type="http://schemas.microsoft.com/office/2007/relationships/hdphoto" Target="../media/hdphoto1.wdp"/><Relationship Id="rId5" Type="http://schemas.openxmlformats.org/officeDocument/2006/relationships/image" Target="../media/image35.png"/><Relationship Id="rId10" Type="http://schemas.openxmlformats.org/officeDocument/2006/relationships/image" Target="../media/image6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gif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57.xml"/><Relationship Id="rId6" Type="http://schemas.microsoft.com/office/2007/relationships/hdphoto" Target="../media/hdphoto2.wdp"/><Relationship Id="rId11" Type="http://schemas.openxmlformats.org/officeDocument/2006/relationships/image" Target="../media/image13.sv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gif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57.xml"/><Relationship Id="rId6" Type="http://schemas.microsoft.com/office/2007/relationships/hdphoto" Target="../media/hdphoto2.wdp"/><Relationship Id="rId11" Type="http://schemas.openxmlformats.org/officeDocument/2006/relationships/image" Target="../media/image13.sv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gif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57.xml"/><Relationship Id="rId6" Type="http://schemas.microsoft.com/office/2007/relationships/hdphoto" Target="../media/hdphoto2.wdp"/><Relationship Id="rId11" Type="http://schemas.openxmlformats.org/officeDocument/2006/relationships/image" Target="../media/image13.sv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80" y="-89031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9D33A35-C4D1-A668-1383-3CEA8655B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DBAC30-13D5-0734-BB22-12024DD0D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47D3A5-AC49-8F7E-E4AD-9EA111E484C1}"/>
              </a:ext>
            </a:extLst>
          </p:cNvPr>
          <p:cNvSpPr/>
          <p:nvPr/>
        </p:nvSpPr>
        <p:spPr>
          <a:xfrm>
            <a:off x="261258" y="762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ộp Văn bản 11">
            <a:extLst>
              <a:ext uri="{FF2B5EF4-FFF2-40B4-BE49-F238E27FC236}">
                <a16:creationId xmlns:a16="http://schemas.microsoft.com/office/drawing/2014/main" id="{B1A7D069-FCC8-6B46-3118-C191CDF615A3}"/>
              </a:ext>
            </a:extLst>
          </p:cNvPr>
          <p:cNvSpPr txBox="1"/>
          <p:nvPr/>
        </p:nvSpPr>
        <p:spPr>
          <a:xfrm>
            <a:off x="872341" y="672779"/>
            <a:ext cx="999704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Cambria" panose="02040503050406030204" pitchFamily="18" charset="0"/>
                <a:cs typeface="Calibri" panose="020F0502020204030204" pitchFamily="34" charset="0"/>
              </a:rPr>
              <a:t>2.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con chim ưng bay quãng đường dài 112,5 km hết 1 giờ 12 phút. Tính vận tốc của con chim ưng đó. 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FBBB6AA-3934-722D-2A91-FE1823C4F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355" y="2763981"/>
            <a:ext cx="3823854" cy="3421239"/>
          </a:xfrm>
          <a:prstGeom prst="rect">
            <a:avLst/>
          </a:prstGeom>
        </p:spPr>
      </p:pic>
      <p:sp>
        <p:nvSpPr>
          <p:cNvPr id="8" name="Hộp Văn bản 11">
            <a:extLst>
              <a:ext uri="{FF2B5EF4-FFF2-40B4-BE49-F238E27FC236}">
                <a16:creationId xmlns:a16="http://schemas.microsoft.com/office/drawing/2014/main" id="{5B772C56-AFAF-1106-3137-0C30FD26EDBC}"/>
              </a:ext>
            </a:extLst>
          </p:cNvPr>
          <p:cNvSpPr txBox="1"/>
          <p:nvPr/>
        </p:nvSpPr>
        <p:spPr>
          <a:xfrm>
            <a:off x="4790209" y="2653417"/>
            <a:ext cx="66752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Đổi: 1 giờ 12 phút = 1,2 giờ</a:t>
            </a:r>
          </a:p>
          <a:p>
            <a:pPr algn="ctr"/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Vận tốc của con chim ưng đó là:</a:t>
            </a:r>
          </a:p>
          <a:p>
            <a:pPr algn="ctr"/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112,5 : 1,2 = 93,75 (km/h)</a:t>
            </a:r>
          </a:p>
          <a:p>
            <a:pPr algn="ctr"/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93,75 km/h.</a:t>
            </a:r>
          </a:p>
        </p:txBody>
      </p:sp>
    </p:spTree>
    <p:extLst>
      <p:ext uri="{BB962C8B-B14F-4D97-AF65-F5344CB8AC3E}">
        <p14:creationId xmlns:p14="http://schemas.microsoft.com/office/powerpoint/2010/main" val="3336512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4173DF2-6937-850F-A185-5BF5C7081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F50EDE-C252-85C5-B040-E8F6F15E3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2EB04A-67D1-5ED5-4B0F-827264DE3825}"/>
              </a:ext>
            </a:extLst>
          </p:cNvPr>
          <p:cNvSpPr/>
          <p:nvPr/>
        </p:nvSpPr>
        <p:spPr>
          <a:xfrm>
            <a:off x="261258" y="762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ộp Văn bản 11">
            <a:extLst>
              <a:ext uri="{FF2B5EF4-FFF2-40B4-BE49-F238E27FC236}">
                <a16:creationId xmlns:a16="http://schemas.microsoft.com/office/drawing/2014/main" id="{94A2BF13-013B-D78F-70FE-FDC968AD6AFE}"/>
              </a:ext>
            </a:extLst>
          </p:cNvPr>
          <p:cNvSpPr txBox="1"/>
          <p:nvPr/>
        </p:nvSpPr>
        <p:spPr>
          <a:xfrm>
            <a:off x="872341" y="672779"/>
            <a:ext cx="999704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en-US" sz="360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600" b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Một tàu đánh cá đi với vận tốc 24 km/h. Tính quãng đường tàu đánh cá đó đi được trong 3 giờ 5 phút.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11">
                <a:extLst>
                  <a:ext uri="{FF2B5EF4-FFF2-40B4-BE49-F238E27FC236}">
                    <a16:creationId xmlns:a16="http://schemas.microsoft.com/office/drawing/2014/main" id="{A2286FB9-B3DE-862A-4A1F-CE2BD96DA5A5}"/>
                  </a:ext>
                </a:extLst>
              </p:cNvPr>
              <p:cNvSpPr txBox="1"/>
              <p:nvPr/>
            </p:nvSpPr>
            <p:spPr>
              <a:xfrm>
                <a:off x="787401" y="2300126"/>
                <a:ext cx="10515600" cy="40780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giải</a:t>
                </a:r>
              </a:p>
              <a:p>
                <a:pPr algn="ctr"/>
                <a:r>
                  <a:rPr 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Đổi: 3 giờ 5 phút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</a:p>
              <a:p>
                <a:r>
                  <a:rPr 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đường tàu đánh cá đó đi được trong 3 giờ 5 phút là:</a:t>
                </a:r>
              </a:p>
              <a:p>
                <a:pPr algn="ctr"/>
                <a:r>
                  <a:rPr 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24× =</a:t>
                </a:r>
                <a:r>
                  <a:rPr lang="en-US" sz="3600" b="1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vi-VN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74 (km)</a:t>
                </a:r>
              </a:p>
              <a:p>
                <a:pPr algn="ctr"/>
                <a:r>
                  <a:rPr 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số: 74 km. </a:t>
                </a:r>
              </a:p>
            </p:txBody>
          </p:sp>
        </mc:Choice>
        <mc:Fallback>
          <p:sp>
            <p:nvSpPr>
              <p:cNvPr id="6" name="Hộp Văn bản 11">
                <a:extLst>
                  <a:ext uri="{FF2B5EF4-FFF2-40B4-BE49-F238E27FC236}">
                    <a16:creationId xmlns:a16="http://schemas.microsoft.com/office/drawing/2014/main" id="{A2286FB9-B3DE-862A-4A1F-CE2BD96DA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01" y="2300126"/>
                <a:ext cx="10515600" cy="4078039"/>
              </a:xfrm>
              <a:prstGeom prst="rect">
                <a:avLst/>
              </a:prstGeom>
              <a:blipFill>
                <a:blip r:embed="rId4"/>
                <a:stretch>
                  <a:fillRect l="-1739" t="-2392" b="-463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0645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9BE51ED-15F2-CDE8-B016-B73DE0D74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065FC2-293C-2A60-FE8F-049854CD5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3F364F-5C6B-81A9-2A41-BA5F78B6A9D6}"/>
              </a:ext>
            </a:extLst>
          </p:cNvPr>
          <p:cNvSpPr/>
          <p:nvPr/>
        </p:nvSpPr>
        <p:spPr>
          <a:xfrm>
            <a:off x="312057" y="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826E2A2-3C0E-0D11-B08D-6C48D0F2A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72" y="254000"/>
            <a:ext cx="10390909" cy="576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586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2D4098F-9765-2526-F543-73CFC6DDA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14651B-8833-EE6A-5641-0612CEFD0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4BCFCD4-15BB-317D-01D9-05AF5B4243DB}"/>
              </a:ext>
            </a:extLst>
          </p:cNvPr>
          <p:cNvSpPr/>
          <p:nvPr/>
        </p:nvSpPr>
        <p:spPr>
          <a:xfrm>
            <a:off x="261258" y="762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11">
            <a:extLst>
              <a:ext uri="{FF2B5EF4-FFF2-40B4-BE49-F238E27FC236}">
                <a16:creationId xmlns:a16="http://schemas.microsoft.com/office/drawing/2014/main" id="{6D664D79-AF17-A463-2B38-10AF4242D341}"/>
              </a:ext>
            </a:extLst>
          </p:cNvPr>
          <p:cNvSpPr txBox="1"/>
          <p:nvPr/>
        </p:nvSpPr>
        <p:spPr>
          <a:xfrm>
            <a:off x="1046679" y="1305341"/>
            <a:ext cx="999704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a) Tổng vận tốc của Bình và em gái Bình là: 13 + 12 = 25 (km/h)</a:t>
            </a:r>
          </a:p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hai anh em gặp nhau là:</a:t>
            </a:r>
            <a:endParaRPr 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5 : 25 = 0,2 (giờ)</a:t>
            </a:r>
            <a:endParaRPr 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0,2 giờ = 12 phút</a:t>
            </a:r>
            <a:endParaRPr 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b) Chỗ gặp nhau cách nhà số ki-lô-mét là:  13 × 0,2 = 2,6 (km)</a:t>
            </a:r>
            <a:endParaRPr 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/>
              <a:t> 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9982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B88BF03-A0CD-BC75-1338-CEE6D71E6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5A2CCC-6AD6-C089-BD0F-B85020984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172217-F092-CDA9-7170-5A0186BF148C}"/>
              </a:ext>
            </a:extLst>
          </p:cNvPr>
          <p:cNvSpPr/>
          <p:nvPr/>
        </p:nvSpPr>
        <p:spPr>
          <a:xfrm>
            <a:off x="261258" y="762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ộp Văn bản 11">
            <a:extLst>
              <a:ext uri="{FF2B5EF4-FFF2-40B4-BE49-F238E27FC236}">
                <a16:creationId xmlns:a16="http://schemas.microsoft.com/office/drawing/2014/main" id="{CBCAA1F2-1618-FFB9-2B67-A6CBAFFC6903}"/>
              </a:ext>
            </a:extLst>
          </p:cNvPr>
          <p:cNvSpPr txBox="1"/>
          <p:nvPr/>
        </p:nvSpPr>
        <p:spPr>
          <a:xfrm>
            <a:off x="948212" y="698280"/>
            <a:ext cx="101939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en-US" sz="360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600" b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Em tìm hiểu quãng đường và thời gian em đi từ nhà đến trường rồi tính vận tốc em đi từ nhà đến trường. </a:t>
            </a:r>
          </a:p>
        </p:txBody>
      </p:sp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DEBAE24C-5EC3-CDAD-AF47-719ACA0BD4CE}"/>
              </a:ext>
            </a:extLst>
          </p:cNvPr>
          <p:cNvSpPr txBox="1"/>
          <p:nvPr/>
        </p:nvSpPr>
        <p:spPr>
          <a:xfrm>
            <a:off x="999011" y="3074685"/>
            <a:ext cx="101939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defTabSz="685800">
              <a:buFontTx/>
              <a:buChar char="-"/>
              <a:defRPr/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Quãng đường em đi từ nhà đến trường là 500 m</a:t>
            </a:r>
          </a:p>
          <a:p>
            <a:pPr marL="571500" indent="-571500" algn="just" defTabSz="685800">
              <a:buFontTx/>
              <a:buChar char="-"/>
              <a:defRPr/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 gian em đi từ nhà đến trường là 10 phút.</a:t>
            </a:r>
          </a:p>
          <a:p>
            <a:pPr marL="571500" indent="-571500" algn="just" defTabSz="685800">
              <a:buFontTx/>
              <a:buChar char="-"/>
              <a:defRPr/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 vận tốc em đi từ nhà đến trường là:</a:t>
            </a:r>
          </a:p>
          <a:p>
            <a:pPr algn="ctr" defTabSz="685800">
              <a:defRPr/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500 : 10 = 50 (m/phút)</a:t>
            </a:r>
            <a:endParaRPr lang="vi-VN" sz="3600" b="1">
              <a:solidFill>
                <a:srgbClr val="00206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113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021B9EA-11D7-5406-8C66-2996E544E266}"/>
              </a:ext>
            </a:extLst>
          </p:cNvPr>
          <p:cNvSpPr/>
          <p:nvPr/>
        </p:nvSpPr>
        <p:spPr>
          <a:xfrm>
            <a:off x="4208709" y="2630307"/>
            <a:ext cx="7148555" cy="113780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cách tính vận tốc, quãng đường, thời gian</a:t>
            </a: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thành bài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DE7E1A8D-C02C-45FB-9D8D-CFDA1A9F7E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17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045995" y="862501"/>
            <a:ext cx="60496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Một xe máy đi trong 4 giờ với vận tốc 40 km/giờ thì đi được quãng đường dài bao nhiêu ki-lô-mét?</a:t>
            </a: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-312215" y="4447836"/>
            <a:ext cx="4461074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90690" y="5417520"/>
              <a:ext cx="14350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150 km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00B36F17-4B25-40F1-A64E-754FF541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1192" y="5048180"/>
              <a:ext cx="1314450" cy="1352550"/>
            </a:xfrm>
            <a:prstGeom prst="rect">
              <a:avLst/>
            </a:prstGeom>
          </p:spPr>
        </p:pic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0EDED-6A49-4039-998D-7AF84E40E0D0}"/>
              </a:ext>
            </a:extLst>
          </p:cNvPr>
          <p:cNvGrpSpPr/>
          <p:nvPr/>
        </p:nvGrpSpPr>
        <p:grpSpPr>
          <a:xfrm>
            <a:off x="3810858" y="4447836"/>
            <a:ext cx="4461074" cy="2410164"/>
            <a:chOff x="3810858" y="4447836"/>
            <a:chExt cx="4461074" cy="241016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7CA528-6BD8-4B7F-83C7-47E446E33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1397F335-FB58-4556-BFB8-6ED17285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454366" y="4998092"/>
              <a:ext cx="1340330" cy="1533337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A2A9EA7-1FA0-46CB-8F71-380A0AAADFF9}"/>
                </a:ext>
              </a:extLst>
            </p:cNvPr>
            <p:cNvSpPr txBox="1"/>
            <p:nvPr/>
          </p:nvSpPr>
          <p:spPr>
            <a:xfrm>
              <a:off x="5493263" y="5462845"/>
              <a:ext cx="14350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160 km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EE9A52E-8C72-4C6F-9AB9-ACF10C6C6BC5}"/>
              </a:ext>
            </a:extLst>
          </p:cNvPr>
          <p:cNvGrpSpPr/>
          <p:nvPr/>
        </p:nvGrpSpPr>
        <p:grpSpPr>
          <a:xfrm>
            <a:off x="7933930" y="4447836"/>
            <a:ext cx="4461074" cy="2410164"/>
            <a:chOff x="7933930" y="4447836"/>
            <a:chExt cx="4461074" cy="241016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9382F09-EE7D-477C-A645-9EB56C81A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7933930" y="4447836"/>
              <a:ext cx="4461074" cy="2410164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0552B0F7-977E-43EE-BB81-75BDEF2EA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724425" y="4990930"/>
              <a:ext cx="1288091" cy="140980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92CF140-C554-4C31-8A79-6EB4C15C51EA}"/>
                </a:ext>
              </a:extLst>
            </p:cNvPr>
            <p:cNvSpPr txBox="1"/>
            <p:nvPr/>
          </p:nvSpPr>
          <p:spPr>
            <a:xfrm>
              <a:off x="9626006" y="5417520"/>
              <a:ext cx="14350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180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4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021919" y="843226"/>
            <a:ext cx="604966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Một người đạp xe một vòng quanh hồ với vận tốc 9 km/giờ thì hết 10 phút. Tính quãng đường mà người đó đã đi.</a:t>
            </a: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-312215" y="4447836"/>
            <a:ext cx="4461074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55611" y="5417520"/>
              <a:ext cx="13051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1,5 km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00B36F17-4B25-40F1-A64E-754FF541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1192" y="5048180"/>
              <a:ext cx="1314450" cy="1352550"/>
            </a:xfrm>
            <a:prstGeom prst="rect">
              <a:avLst/>
            </a:prstGeom>
          </p:spPr>
        </p:pic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2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0EDED-6A49-4039-998D-7AF84E40E0D0}"/>
              </a:ext>
            </a:extLst>
          </p:cNvPr>
          <p:cNvGrpSpPr/>
          <p:nvPr/>
        </p:nvGrpSpPr>
        <p:grpSpPr>
          <a:xfrm>
            <a:off x="3810858" y="4447836"/>
            <a:ext cx="4461074" cy="2410164"/>
            <a:chOff x="3810858" y="4447836"/>
            <a:chExt cx="4461074" cy="241016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7CA528-6BD8-4B7F-83C7-47E446E33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1397F335-FB58-4556-BFB8-6ED17285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454366" y="4998092"/>
              <a:ext cx="1340330" cy="1533337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A2A9EA7-1FA0-46CB-8F71-380A0AAADFF9}"/>
                </a:ext>
              </a:extLst>
            </p:cNvPr>
            <p:cNvSpPr txBox="1"/>
            <p:nvPr/>
          </p:nvSpPr>
          <p:spPr>
            <a:xfrm>
              <a:off x="5706462" y="5462845"/>
              <a:ext cx="10086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km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EE9A52E-8C72-4C6F-9AB9-ACF10C6C6BC5}"/>
              </a:ext>
            </a:extLst>
          </p:cNvPr>
          <p:cNvGrpSpPr/>
          <p:nvPr/>
        </p:nvGrpSpPr>
        <p:grpSpPr>
          <a:xfrm>
            <a:off x="7933930" y="4447836"/>
            <a:ext cx="4461074" cy="2410164"/>
            <a:chOff x="7933930" y="4447836"/>
            <a:chExt cx="4461074" cy="241016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9382F09-EE7D-477C-A645-9EB56C81A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7933930" y="4447836"/>
              <a:ext cx="4461074" cy="2410164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0552B0F7-977E-43EE-BB81-75BDEF2EA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724425" y="4990930"/>
              <a:ext cx="1288091" cy="140980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92CF140-C554-4C31-8A79-6EB4C15C51EA}"/>
                </a:ext>
              </a:extLst>
            </p:cNvPr>
            <p:cNvSpPr txBox="1"/>
            <p:nvPr/>
          </p:nvSpPr>
          <p:spPr>
            <a:xfrm>
              <a:off x="9732606" y="5417520"/>
              <a:ext cx="12218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397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016562" y="1248723"/>
            <a:ext cx="60496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Lúc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Dũng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xe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đạp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B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tốc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12km/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quãng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đường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AB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Dũng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B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lúc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.</a:t>
            </a: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-312215" y="4447836"/>
            <a:ext cx="4461074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97289" y="5417520"/>
              <a:ext cx="12218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 km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00B36F17-4B25-40F1-A64E-754FF541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1192" y="5048180"/>
              <a:ext cx="1314450" cy="1352550"/>
            </a:xfrm>
            <a:prstGeom prst="rect">
              <a:avLst/>
            </a:prstGeom>
          </p:spPr>
        </p:pic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3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0EDED-6A49-4039-998D-7AF84E40E0D0}"/>
              </a:ext>
            </a:extLst>
          </p:cNvPr>
          <p:cNvGrpSpPr/>
          <p:nvPr/>
        </p:nvGrpSpPr>
        <p:grpSpPr>
          <a:xfrm>
            <a:off x="3810858" y="4447836"/>
            <a:ext cx="4461074" cy="2410164"/>
            <a:chOff x="3810858" y="4447836"/>
            <a:chExt cx="4461074" cy="241016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7CA528-6BD8-4B7F-83C7-47E446E33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1397F335-FB58-4556-BFB8-6ED17285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454366" y="4998092"/>
              <a:ext cx="1340330" cy="1533337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A2A9EA7-1FA0-46CB-8F71-380A0AAADFF9}"/>
                </a:ext>
              </a:extLst>
            </p:cNvPr>
            <p:cNvSpPr txBox="1"/>
            <p:nvPr/>
          </p:nvSpPr>
          <p:spPr>
            <a:xfrm>
              <a:off x="5599863" y="5462845"/>
              <a:ext cx="12218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 km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EE9A52E-8C72-4C6F-9AB9-ACF10C6C6BC5}"/>
              </a:ext>
            </a:extLst>
          </p:cNvPr>
          <p:cNvGrpSpPr/>
          <p:nvPr/>
        </p:nvGrpSpPr>
        <p:grpSpPr>
          <a:xfrm>
            <a:off x="7933930" y="4447836"/>
            <a:ext cx="4461074" cy="2410164"/>
            <a:chOff x="7933930" y="4447836"/>
            <a:chExt cx="4461074" cy="241016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9382F09-EE7D-477C-A645-9EB56C81A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7933930" y="4447836"/>
              <a:ext cx="4461074" cy="2410164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0552B0F7-977E-43EE-BB81-75BDEF2EA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724425" y="4990930"/>
              <a:ext cx="1288091" cy="140980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92CF140-C554-4C31-8A79-6EB4C15C51EA}"/>
                </a:ext>
              </a:extLst>
            </p:cNvPr>
            <p:cNvSpPr txBox="1"/>
            <p:nvPr/>
          </p:nvSpPr>
          <p:spPr>
            <a:xfrm>
              <a:off x="9732606" y="5417520"/>
              <a:ext cx="12218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959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839973" y="2007066"/>
            <a:ext cx="10729538" cy="158197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lang="vi-VN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142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+mj-lt"/>
              </a:rPr>
              <a:t> LUYỆN TẬP CHUNG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…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850606" y="2889754"/>
            <a:ext cx="8537944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được vận tốc hoặc quãng đường hoặc thời gian của một chuyển động đều khi hai yếu tố kia.</a:t>
            </a:r>
          </a:p>
          <a:p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giải quyết một số tình huống trong thực tiễn.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0477524-C9FE-20C6-4DA3-4A6AE9D2B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22A37-93B4-37D8-FEB5-9D283450C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01A94196-D1FF-739E-C27B-7B12BB2E39D5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37C90FEB-6528-E47E-5CB2-74A26D6A6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0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A4C8C23-A687-E44A-92AA-34726F5EE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B6EA75-2562-6488-7A52-2685DC26E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472229-5439-8B5E-52E5-4BFE0B8F0469}"/>
              </a:ext>
            </a:extLst>
          </p:cNvPr>
          <p:cNvSpPr/>
          <p:nvPr/>
        </p:nvSpPr>
        <p:spPr>
          <a:xfrm>
            <a:off x="261258" y="762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B8AA723D-ED08-CBE7-ECC9-DCE62E12E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82" y="477981"/>
            <a:ext cx="10702636" cy="5507182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D68A15F6-0ED4-C76E-015E-3190B26A718B}"/>
              </a:ext>
            </a:extLst>
          </p:cNvPr>
          <p:cNvSpPr/>
          <p:nvPr/>
        </p:nvSpPr>
        <p:spPr>
          <a:xfrm>
            <a:off x="2847109" y="4426527"/>
            <a:ext cx="1911927" cy="124690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giờ</a:t>
            </a:r>
            <a:endParaRPr lang="vi-VN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ACBC84B0-9E6D-655E-A7C3-A511FEC22DF5}"/>
                  </a:ext>
                </a:extLst>
              </p:cNvPr>
              <p:cNvSpPr/>
              <p:nvPr/>
            </p:nvSpPr>
            <p:spPr>
              <a:xfrm>
                <a:off x="4779817" y="3179618"/>
                <a:ext cx="1911927" cy="1246909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6540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lang="en-US" sz="32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endParaRPr lang="vi-VN" sz="3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ACBC84B0-9E6D-655E-A7C3-A511FEC22D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9817" y="3179618"/>
                <a:ext cx="1911927" cy="1246909"/>
              </a:xfrm>
              <a:prstGeom prst="roundRect">
                <a:avLst/>
              </a:prstGeom>
              <a:blipFill>
                <a:blip r:embed="rId5"/>
                <a:stretch>
                  <a:fillRect r="-189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2CAF649-6CCC-C437-8913-07A9B3751524}"/>
              </a:ext>
            </a:extLst>
          </p:cNvPr>
          <p:cNvSpPr/>
          <p:nvPr/>
        </p:nvSpPr>
        <p:spPr>
          <a:xfrm>
            <a:off x="6771409" y="4462318"/>
            <a:ext cx="1911927" cy="124690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5,8 giây</a:t>
            </a:r>
            <a:endParaRPr lang="vi-VN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2D392DC1-D4F5-A24D-4A0D-929A411B0DE0}"/>
              </a:ext>
            </a:extLst>
          </p:cNvPr>
          <p:cNvSpPr/>
          <p:nvPr/>
        </p:nvSpPr>
        <p:spPr>
          <a:xfrm>
            <a:off x="8752608" y="1904998"/>
            <a:ext cx="2313710" cy="124690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171,12 km</a:t>
            </a:r>
            <a:endParaRPr lang="vi-VN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55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3127</TotalTime>
  <Words>588</Words>
  <Application>Microsoft Office PowerPoint</Application>
  <PresentationFormat>Màn hình rộng</PresentationFormat>
  <Paragraphs>76</Paragraphs>
  <Slides>18</Slides>
  <Notes>15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18</vt:i4>
      </vt:variant>
    </vt:vector>
  </HeadingPairs>
  <TitlesOfParts>
    <vt:vector size="38" baseType="lpstr">
      <vt:lpstr>等线</vt:lpstr>
      <vt:lpstr>Arial</vt:lpstr>
      <vt:lpstr>Calibri</vt:lpstr>
      <vt:lpstr>Calibri Light</vt:lpstr>
      <vt:lpstr>Cambria</vt:lpstr>
      <vt:lpstr>Cambria Math</vt:lpstr>
      <vt:lpstr>Fredoka One</vt:lpstr>
      <vt:lpstr>Hachi Maru Pop</vt:lpstr>
      <vt:lpstr>HP001 4 hàng</vt:lpstr>
      <vt:lpstr>Lilita One</vt:lpstr>
      <vt:lpstr>Nunito</vt:lpstr>
      <vt:lpstr>Nunito SemiBold</vt:lpstr>
      <vt:lpstr>Times New Roman</vt:lpstr>
      <vt:lpstr>UTM Davida</vt:lpstr>
      <vt:lpstr>Office Theme</vt:lpstr>
      <vt:lpstr>11_Office Theme</vt:lpstr>
      <vt:lpstr>Chibi Anime Characters for Pre-K by Slidesgo</vt:lpstr>
      <vt:lpstr>1_Office 主题​​</vt:lpstr>
      <vt:lpstr>1_Custom Design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196</cp:revision>
  <dcterms:created xsi:type="dcterms:W3CDTF">2023-04-19T08:21:59Z</dcterms:created>
  <dcterms:modified xsi:type="dcterms:W3CDTF">2025-03-01T10:42:27Z</dcterms:modified>
</cp:coreProperties>
</file>