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6" r:id="rId2"/>
    <p:sldId id="405" r:id="rId3"/>
    <p:sldId id="259" r:id="rId4"/>
    <p:sldId id="402" r:id="rId5"/>
    <p:sldId id="403" r:id="rId6"/>
    <p:sldId id="359" r:id="rId7"/>
    <p:sldId id="404" r:id="rId8"/>
    <p:sldId id="40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084B-A079-4CC6-89DF-9AF1EEA71042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E440-8B23-4950-B1E7-5DB6DF01A7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1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05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688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200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06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BFD-D120-A056-B44E-03483C21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682D8-5FB7-AA73-F8B1-1D3D5998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F0D0-C599-B8B5-517A-FD02561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A850-E7FC-B850-4A20-C3134E3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52C6-004C-74A3-2405-015368E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294-CD16-E5C5-2226-D46791E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1A43-2FB4-8688-A672-D2168F1F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02E2-2E7C-DC50-422F-A56DAD7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9503-7586-39BE-5850-2E0EBE5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2154-2BE1-6F21-DF02-9D1DB4C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0EA74-98B0-6FF3-9C4A-4C82389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636-4040-79C2-F441-F2E8BE57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3F93-55F3-3E04-A9CD-2E4BE47E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85E7-EEAE-9194-235E-C660A4B0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246-2ED8-4547-FDB1-3F7FF2C7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1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81BC-A759-2B23-F374-9E4B5256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0DEC-2751-3063-9AE6-B599E062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8FCA-F7A3-B47F-FDEC-335DA49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18A6-5B30-332D-200B-ABDE3D4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DFF-3FFD-5F71-DD86-5870D2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6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1F9-8005-8094-1E6C-952CB5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28EE-E223-8088-3358-B5BCA6A4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1C70-0D0C-4E41-98A2-274EC2D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7D1D-CBA4-3628-D4AA-EB9408C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7CC-C49D-2B06-9CF9-6AB4E4A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6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DDA-9636-0E63-E939-28A7C00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CD2C-1D70-BB0E-95F9-253625DC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7639-5150-9442-81A9-27A8C57A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746E3-CDD3-D5FC-4254-37B121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A2D2-E586-5338-DC79-9B18156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DD59-3589-CA71-E7DB-1E0C130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E2D-AC55-ECE7-F06C-E06F5B5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3538-D2C2-AC8B-B0EB-9A36D94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6F89-273E-37F2-3E56-D5E125F4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4DA0-8DB3-9BEF-F6C4-823D10A52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960D-9EFA-C9EA-3C6F-4A8B36B0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3F7BD-DA8B-30A9-8BB6-B1F0BED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B978-CABC-DC9D-182C-4B2E2B4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12AEE-BA61-1B84-881B-0AB0EE1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931-83FD-E757-D514-11F98D9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C28B-B8FF-9AF4-71E6-8C4F9C5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9776-CB43-2BE9-F23D-2873D07F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4015-30B0-9352-0859-843F3CA8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2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3745-87F0-103C-BF5E-091AD35D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69A91-349F-F18C-7923-293D0DE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C96A-7A7E-8855-1E2E-160968B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82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ECB-A21F-2CB6-9533-01BD002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8D42-641C-F855-28AF-B08E0605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C44A-E7CC-0048-9C7E-67A3212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513E-8AC0-8773-A1BD-326279E2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638-9DE2-39B3-F313-A2C8073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35C8-A332-FD04-441E-67A27A6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5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51C-07B1-2E36-5A80-FE800DF7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0A3C-FCFB-E1F4-9EC5-B2799D7F4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228A3-C991-2B8E-AE84-B04C4C2E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34EF-9D86-D58D-B968-2DF1352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D176-9B54-24B7-77A1-8244890F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7EE6-E5A1-1E29-0E6C-AEDC637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64D3-195F-1E1E-AF4B-33990508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413B-4B73-F00A-25F1-D2C3ABD1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5F9C-B788-E954-E975-B02430F9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E26-7F45-8190-0361-94E2ACDE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92F3-CEA1-8CBE-2D4D-0469260E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ge of a book with text and images&#10;&#10;Description automatically generated">
            <a:extLst>
              <a:ext uri="{FF2B5EF4-FFF2-40B4-BE49-F238E27FC236}">
                <a16:creationId xmlns:a16="http://schemas.microsoft.com/office/drawing/2014/main" id="{0A453E28-D450-0FFD-D170-2294AF68F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5" t="10000" r="10784" b="69411"/>
          <a:stretch/>
        </p:blipFill>
        <p:spPr>
          <a:xfrm>
            <a:off x="0" y="857249"/>
            <a:ext cx="12078031" cy="375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5F8B9-BB54-C86E-8996-5CE2840F612B}"/>
              </a:ext>
            </a:extLst>
          </p:cNvPr>
          <p:cNvSpPr txBox="1"/>
          <p:nvPr/>
        </p:nvSpPr>
        <p:spPr>
          <a:xfrm>
            <a:off x="4253690" y="2137011"/>
            <a:ext cx="626656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300" b="1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48AB-A31A-0F22-6D68-5EF4B96FA16D}"/>
              </a:ext>
            </a:extLst>
          </p:cNvPr>
          <p:cNvSpPr txBox="1"/>
          <p:nvPr/>
        </p:nvSpPr>
        <p:spPr>
          <a:xfrm>
            <a:off x="9328964" y="2137011"/>
            <a:ext cx="626656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3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04AE8-1344-E57B-0712-A0C1B35F559F}"/>
              </a:ext>
            </a:extLst>
          </p:cNvPr>
          <p:cNvSpPr txBox="1"/>
          <p:nvPr/>
        </p:nvSpPr>
        <p:spPr>
          <a:xfrm>
            <a:off x="3470426" y="3597216"/>
            <a:ext cx="633742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3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A94BB-C29B-0B4D-215F-94A02C93F960}"/>
              </a:ext>
            </a:extLst>
          </p:cNvPr>
          <p:cNvSpPr txBox="1"/>
          <p:nvPr/>
        </p:nvSpPr>
        <p:spPr>
          <a:xfrm>
            <a:off x="9105680" y="3597216"/>
            <a:ext cx="626656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3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644104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4AC04-3065-1043-8854-7D1D34D01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31067" r="12352" b="36758"/>
          <a:stretch/>
        </p:blipFill>
        <p:spPr>
          <a:xfrm>
            <a:off x="1215656" y="920569"/>
            <a:ext cx="9760688" cy="501686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F6C66FD-9F47-99EC-4C6E-4F601B44C0FB}"/>
              </a:ext>
            </a:extLst>
          </p:cNvPr>
          <p:cNvSpPr/>
          <p:nvPr/>
        </p:nvSpPr>
        <p:spPr>
          <a:xfrm>
            <a:off x="9144001" y="508236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715407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ge of a book with text and images&#10;&#10;Description automatically generated">
            <a:extLst>
              <a:ext uri="{FF2B5EF4-FFF2-40B4-BE49-F238E27FC236}">
                <a16:creationId xmlns:a16="http://schemas.microsoft.com/office/drawing/2014/main" id="{8A38144A-0CD5-A9BB-1E8A-8E801EAB7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 t="63529" r="12623" b="28515"/>
          <a:stretch/>
        </p:blipFill>
        <p:spPr>
          <a:xfrm>
            <a:off x="728663" y="314324"/>
            <a:ext cx="10296784" cy="1271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E5577B-BE9A-2981-5F07-354A8A6C20E3}"/>
                  </a:ext>
                </a:extLst>
              </p:cNvPr>
              <p:cNvSpPr txBox="1"/>
              <p:nvPr/>
            </p:nvSpPr>
            <p:spPr>
              <a:xfrm>
                <a:off x="1540105" y="2698675"/>
                <a:ext cx="9111790" cy="3368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ctr"/>
                <a:r>
                  <a:rPr lang="en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 bán hàng đã lấy ra số hộp sữa là:</a:t>
                </a:r>
              </a:p>
              <a:p>
                <a:pPr algn="ctr"/>
                <a:r>
                  <a:rPr lang="en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=30 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vi-VN" sz="48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vi-VN" sz="4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30 hộp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E5577B-BE9A-2981-5F07-354A8A6C2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05" y="2698675"/>
                <a:ext cx="9111790" cy="3368486"/>
              </a:xfrm>
              <a:prstGeom prst="rect">
                <a:avLst/>
              </a:prstGeom>
              <a:blipFill>
                <a:blip r:embed="rId4"/>
                <a:stretch>
                  <a:fillRect l="-2646" t="-4135" r="-2646" b="-864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307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3;p3"/>
          <p:cNvGrpSpPr/>
          <p:nvPr/>
        </p:nvGrpSpPr>
        <p:grpSpPr>
          <a:xfrm rot="15184552">
            <a:off x="9885379" y="606069"/>
            <a:ext cx="1626521" cy="1113381"/>
            <a:chOff x="2307300" y="245600"/>
            <a:chExt cx="923425" cy="632100"/>
          </a:xfrm>
        </p:grpSpPr>
        <p:sp>
          <p:nvSpPr>
            <p:cNvPr id="6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38;p3"/>
          <p:cNvGrpSpPr/>
          <p:nvPr/>
        </p:nvGrpSpPr>
        <p:grpSpPr>
          <a:xfrm>
            <a:off x="969492" y="5016802"/>
            <a:ext cx="1343730" cy="1382992"/>
            <a:chOff x="5072400" y="646975"/>
            <a:chExt cx="871025" cy="896475"/>
          </a:xfrm>
        </p:grpSpPr>
        <p:sp>
          <p:nvSpPr>
            <p:cNvPr id="21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58;p3"/>
          <p:cNvGrpSpPr/>
          <p:nvPr/>
        </p:nvGrpSpPr>
        <p:grpSpPr>
          <a:xfrm>
            <a:off x="4699586" y="5267790"/>
            <a:ext cx="1024175" cy="1283025"/>
            <a:chOff x="2535400" y="4145525"/>
            <a:chExt cx="1024175" cy="1283025"/>
          </a:xfrm>
        </p:grpSpPr>
        <p:sp>
          <p:nvSpPr>
            <p:cNvPr id="28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Google Shape;222;p3"/>
          <p:cNvSpPr txBox="1">
            <a:spLocks/>
          </p:cNvSpPr>
          <p:nvPr/>
        </p:nvSpPr>
        <p:spPr>
          <a:xfrm>
            <a:off x="1882219" y="2516642"/>
            <a:ext cx="867542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80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UTM Showcard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VẬN DỤNG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100000" l="0" r="100000">
                        <a14:foregroundMark x1="15772" y1="47151" x2="28117" y2="48225"/>
                        <a14:foregroundMark x1="13171" y1="23039" x2="12799" y2="23287"/>
                        <a14:foregroundMark x1="43435" y1="44839" x2="54624" y2="43518"/>
                        <a14:foregroundMark x1="69034" y1="45665" x2="82783" y2="44096"/>
                        <a14:foregroundMark x1="38398" y1="86705" x2="61519" y2="8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4575715"/>
            <a:ext cx="4627491" cy="2313746"/>
          </a:xfrm>
          <a:prstGeom prst="rect">
            <a:avLst/>
          </a:prstGeom>
        </p:spPr>
      </p:pic>
      <p:pic>
        <p:nvPicPr>
          <p:cNvPr id="39" name="Google Shape;101;p2"/>
          <p:cNvPicPr preferRelativeResize="0"/>
          <p:nvPr/>
        </p:nvPicPr>
        <p:blipFill rotWithShape="1">
          <a:blip r:embed="rId4">
            <a:alphaModFix/>
          </a:blip>
          <a:srcRect t="23464" r="71083" b="46860"/>
          <a:stretch/>
        </p:blipFill>
        <p:spPr>
          <a:xfrm rot="21316238">
            <a:off x="448696" y="176085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9" b="93329" l="9932" r="89917">
                        <a14:foregroundMark x1="37983" y1="48211" x2="58150" y2="46998"/>
                        <a14:foregroundMark x1="47081" y1="48878" x2="53829" y2="52881"/>
                        <a14:foregroundMark x1="39196" y1="45361" x2="39196" y2="48211"/>
                        <a14:foregroundMark x1="47384" y1="46089" x2="46778" y2="47968"/>
                        <a14:foregroundMark x1="49128" y1="45361" x2="51782" y2="47968"/>
                        <a14:foregroundMark x1="47081" y1="43299" x2="43290" y2="49121"/>
                        <a14:foregroundMark x1="38893" y1="78836" x2="35102" y2="85870"/>
                        <a14:foregroundMark x1="51478" y1="78593" x2="62851" y2="88660"/>
                        <a14:foregroundMark x1="26308" y1="87932" x2="36543" y2="87932"/>
                        <a14:foregroundMark x1="32449" y1="83748" x2="28658" y2="87508"/>
                        <a14:foregroundMark x1="28658" y1="89327" x2="28658" y2="89327"/>
                        <a14:foregroundMark x1="52009" y1="84415" x2="52616" y2="88175"/>
                        <a14:foregroundMark x1="57316" y1="88660" x2="64064" y2="8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6" y="3327043"/>
            <a:ext cx="3173152" cy="3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 with text and images&#10;&#10;Description automatically generated">
            <a:extLst>
              <a:ext uri="{FF2B5EF4-FFF2-40B4-BE49-F238E27FC236}">
                <a16:creationId xmlns:a16="http://schemas.microsoft.com/office/drawing/2014/main" id="{709D8BF4-B1F5-B955-B35C-5E1917597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1" t="70588" r="11704" b="7941"/>
          <a:stretch/>
        </p:blipFill>
        <p:spPr>
          <a:xfrm>
            <a:off x="0" y="771522"/>
            <a:ext cx="12024606" cy="39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239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58B1E-AFA2-9180-9E1D-074ADBBAF820}"/>
                  </a:ext>
                </a:extLst>
              </p:cNvPr>
              <p:cNvSpPr txBox="1"/>
              <p:nvPr/>
            </p:nvSpPr>
            <p:spPr>
              <a:xfrm>
                <a:off x="1459632" y="1762523"/>
                <a:ext cx="9331401" cy="3756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đó đã đi số ki – lô -  mét là: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=32 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đó còn phải đi số ki – lô – mét là: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 – 32 = 24 (km)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24 km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58B1E-AFA2-9180-9E1D-074ADBBAF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32" y="1762523"/>
                <a:ext cx="9331401" cy="3756478"/>
              </a:xfrm>
              <a:prstGeom prst="rect">
                <a:avLst/>
              </a:prstGeom>
              <a:blipFill>
                <a:blip r:embed="rId2"/>
                <a:stretch>
                  <a:fillRect l="-2174" t="-3030" r="-2174" b="-673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"/>
          <p:cNvSpPr txBox="1">
            <a:spLocks/>
          </p:cNvSpPr>
          <p:nvPr/>
        </p:nvSpPr>
        <p:spPr>
          <a:xfrm>
            <a:off x="1779250" y="1712748"/>
            <a:ext cx="8633500" cy="39452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</a:t>
            </a:r>
            <a:r>
              <a:rPr lang="en-US" sz="960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em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/>
            </a:r>
            <a:b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tốt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!</a:t>
            </a:r>
          </a:p>
        </p:txBody>
      </p:sp>
      <p:pic>
        <p:nvPicPr>
          <p:cNvPr id="3" name="Google Shape;101;p2"/>
          <p:cNvPicPr preferRelativeResize="0"/>
          <p:nvPr/>
        </p:nvPicPr>
        <p:blipFill rotWithShape="1">
          <a:blip r:embed="rId2">
            <a:alphaModFix/>
          </a:blip>
          <a:srcRect t="23464" r="71083" b="46860"/>
          <a:stretch/>
        </p:blipFill>
        <p:spPr>
          <a:xfrm rot="21316238">
            <a:off x="8192387" y="129283"/>
            <a:ext cx="3280397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6757" l="10000" r="90000">
                        <a14:foregroundMark x1="38222" y1="12027" x2="61000" y2="60946"/>
                        <a14:foregroundMark x1="50556" y1="22432" x2="62000" y2="58243"/>
                        <a14:foregroundMark x1="36111" y1="34865" x2="49333" y2="45270"/>
                        <a14:foregroundMark x1="57444" y1="57162" x2="50333" y2="75946"/>
                        <a14:foregroundMark x1="35778" y1="65676" x2="46889" y2="81216"/>
                        <a14:foregroundMark x1="49000" y1="77432" x2="46333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6384" y="136959"/>
            <a:ext cx="6809539" cy="5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71</Words>
  <Application>Microsoft Office PowerPoint</Application>
  <PresentationFormat>Widescreen</PresentationFormat>
  <Paragraphs>25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Fujiyama</vt:lpstr>
      <vt:lpstr>Lobster</vt:lpstr>
      <vt:lpstr>Tahoma</vt:lpstr>
      <vt:lpstr>Times New Roman</vt:lpstr>
      <vt:lpstr>UTM Androgyne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Hoai Thu</dc:creator>
  <cp:lastModifiedBy>ADMIN</cp:lastModifiedBy>
  <cp:revision>48</cp:revision>
  <dcterms:created xsi:type="dcterms:W3CDTF">2023-04-09T02:08:13Z</dcterms:created>
  <dcterms:modified xsi:type="dcterms:W3CDTF">2024-04-09T05:13:14Z</dcterms:modified>
</cp:coreProperties>
</file>