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05" r:id="rId2"/>
    <p:sldId id="406" r:id="rId3"/>
    <p:sldId id="259" r:id="rId4"/>
    <p:sldId id="402" r:id="rId5"/>
    <p:sldId id="403" r:id="rId6"/>
    <p:sldId id="359" r:id="rId7"/>
    <p:sldId id="404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5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3084B-A079-4CC6-89DF-9AF1EEA71042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9E440-8B23-4950-B1E7-5DB6DF01A71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41163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0EC4E-7516-4EFC-80E9-F720E43390B5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17058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0EC4E-7516-4EFC-80E9-F720E43390B5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76887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0EC4E-7516-4EFC-80E9-F720E43390B5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32003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0EC4E-7516-4EFC-80E9-F720E43390B5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8063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27BFD-D120-A056-B44E-03483C218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682D8-5FB7-AA73-F8B1-1D3D59989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2F0D0-C599-B8B5-517A-FD02561F1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3A850-E7FC-B850-4A20-C3134E32C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152C6-004C-74A3-2405-015368E56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7226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294-CD16-E5C5-2226-D46791E09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4B1A43-2FB4-8688-A672-D2168F1F3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102E2-2E7C-DC50-422F-A56DAD7D0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C9503-7586-39BE-5850-2E0EBE55E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02154-2BE1-6F21-DF02-9D1DB4C46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4765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B0EA74-98B0-6FF3-9C4A-4C823899D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8A0636-4040-79C2-F441-F2E8BE577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83F93-55F3-3E04-A9CD-2E4BE47E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185E7-EEAE-9194-235E-C660A4B09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91246-2ED8-4547-FDB1-3F7FF2C7F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7915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C274-385E-493F-B839-0174A9E23DBF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7D22C-17A8-441B-A76B-2A3F5DB63A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73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81BC-A759-2B23-F374-9E4B5256F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F0DEC-2751-3063-9AE6-B599E062C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58FCA-F7A3-B47F-FDEC-335DA4933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F18A6-5B30-332D-200B-ABDE3D4CE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ECDFF-3FFD-5F71-DD86-5870D20EC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7867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A11F9-8005-8094-1E6C-952CB5B93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528EE-E223-8088-3358-B5BCA6A4E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E1C70-0D0C-4E41-98A2-274EC2D40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B7D1D-CBA4-3628-D4AA-EB9408C07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677CC-C49D-2B06-9CF9-6AB4E4A07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9064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C9DDA-9636-0E63-E939-28A7C00F2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9CD2C-1D70-BB0E-95F9-253625DC08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37639-5150-9442-81A9-27A8C57AA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746E3-CDD3-D5FC-4254-37B121015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5A2D2-E586-5338-DC79-9B181563C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BDD59-3589-CA71-E7DB-1E0C13015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7156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A2E2D-AC55-ECE7-F06C-E06F5B5BE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23538-D2C2-AC8B-B0EB-9A36D941B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E6F89-273E-37F2-3E56-D5E125F4E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7B4DA0-8DB3-9BEF-F6C4-823D10A52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BA960D-9EFA-C9EA-3C6F-4A8B36B03B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93F7BD-DA8B-30A9-8BB6-B1F0BED6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94B978-CABC-DC9D-182C-4B2E2B4DF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912AEE-BA61-1B84-881B-0AB0EE156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99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3931-83FD-E757-D514-11F98D9DF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0DC28B-B8FF-9AF4-71E6-8C4F9C513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009776-CB43-2BE9-F23D-2873D07F6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D4015-30B0-9352-0859-843F3CA87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1823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613745-87F0-103C-BF5E-091AD35D5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469A91-349F-F18C-7923-293D0DEDF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DC96A-7A7E-8855-1E2E-160968BD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5828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E4ECB-A21F-2CB6-9533-01BD002D0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98D42-641C-F855-28AF-B08E0605A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ADC44A-E7CC-0048-9C7E-67A321210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1513E-8AC0-8773-A1BD-326279E29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6C638-9DE2-39B3-F313-A2C8073E1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E35C8-A332-FD04-441E-67A27A64D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9652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9B51C-07B1-2E36-5A80-FE800DF7F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5B0A3C-FCFB-E1F4-9EC5-B2799D7F46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228A3-C991-2B8E-AE84-B04C4C2E5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234EF-9D86-D58D-B968-2DF1352FB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ED176-9B54-24B7-77A1-8244890F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97EE6-E5A1-1E29-0E6C-AEDC637EF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3834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764D3-195F-1E1E-AF4B-33990508C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E413B-4B73-F00A-25F1-D2C3ABD14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75F9C-B788-E954-E975-B02430F90A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4E1BA-5D4F-4C04-BBBD-1C92FB832117}" type="datetimeFigureOut">
              <a:rPr lang="en-SG" smtClean="0"/>
              <a:t>9/4/2024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52E26-7F45-8190-0361-94E2ACDE1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792F3-CEA1-8CBE-2D4D-0469260E5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EB571-4E68-48A1-87EE-66AB10326D8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9986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143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</a:t>
            </a:r>
            <a:r>
              <a:rPr kumimoji="0" lang="en-US" altLang="zh-CN" sz="6000" b="0" i="0" u="none" strike="noStrike" kern="8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TẬP CHUNG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70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46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143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Luyện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chung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212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book&#10;&#10;Description automatically generated">
            <a:extLst>
              <a:ext uri="{FF2B5EF4-FFF2-40B4-BE49-F238E27FC236}">
                <a16:creationId xmlns:a16="http://schemas.microsoft.com/office/drawing/2014/main" id="{0839058E-3A9A-EC75-A041-BFDB841602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4" t="9116" r="53115" b="71831"/>
          <a:stretch/>
        </p:blipFill>
        <p:spPr>
          <a:xfrm>
            <a:off x="105506" y="164123"/>
            <a:ext cx="11734179" cy="34330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128B4A-B9CB-FFFD-ECC5-055F205C84BE}"/>
                  </a:ext>
                </a:extLst>
              </p:cNvPr>
              <p:cNvSpPr txBox="1"/>
              <p:nvPr/>
            </p:nvSpPr>
            <p:spPr>
              <a:xfrm>
                <a:off x="958567" y="3795550"/>
                <a:ext cx="3428696" cy="1880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VN" sz="3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5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vi-VN" sz="35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vi-VN" sz="35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vi-VN" sz="3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5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vi-VN" sz="35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vi-VN" sz="35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3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35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vi-VN" sz="3500" dirty="0"/>
              </a:p>
              <a:p>
                <a:r>
                  <a:rPr lang="en-VN" sz="35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5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vi-VN" sz="35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VN" sz="35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5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3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VN" sz="35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128B4A-B9CB-FFFD-ECC5-055F205C8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567" y="3795550"/>
                <a:ext cx="3428696" cy="1880579"/>
              </a:xfrm>
              <a:prstGeom prst="rect">
                <a:avLst/>
              </a:prstGeom>
              <a:blipFill>
                <a:blip r:embed="rId4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FADC37E-CDB8-56BB-722E-27059AFDCFA6}"/>
                  </a:ext>
                </a:extLst>
              </p:cNvPr>
              <p:cNvSpPr txBox="1"/>
              <p:nvPr/>
            </p:nvSpPr>
            <p:spPr>
              <a:xfrm>
                <a:off x="4534651" y="3795550"/>
                <a:ext cx="2524409" cy="19125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VN" sz="3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5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vi-VN" sz="35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  <m:r>
                        <a:rPr lang="vi-VN" sz="3500" b="0" i="1" smtClean="0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vi-VN" sz="3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5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vi-VN" sz="35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vi-VN" sz="3500" dirty="0"/>
              </a:p>
              <a:p>
                <a:r>
                  <a:rPr lang="en-VN" sz="35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5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35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VN" sz="35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VN" sz="35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FADC37E-CDB8-56BB-722E-27059AFDC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651" y="3795550"/>
                <a:ext cx="2524409" cy="1912575"/>
              </a:xfrm>
              <a:prstGeom prst="rect">
                <a:avLst/>
              </a:prstGeom>
              <a:blipFill>
                <a:blip r:embed="rId5"/>
                <a:stretch>
                  <a:fillRect b="-264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B2E42B-7294-3396-A9D7-3CAC299804C9}"/>
                  </a:ext>
                </a:extLst>
              </p:cNvPr>
              <p:cNvSpPr txBox="1"/>
              <p:nvPr/>
            </p:nvSpPr>
            <p:spPr>
              <a:xfrm>
                <a:off x="8410989" y="3795549"/>
                <a:ext cx="3103285" cy="19161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VN" sz="3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5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vi-VN" sz="35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m:rPr>
                          <m:sty m:val="p"/>
                        </m:rPr>
                        <a:rPr lang="vi-VN" sz="3500" i="1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vi-VN" sz="35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3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5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vi-VN" sz="3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m:rPr>
                          <m:sty m:val="p"/>
                        </m:rPr>
                        <a:rPr lang="vi-VN" sz="3500" i="1">
                          <a:latin typeface="Cambria Math" panose="02040503050406030204" pitchFamily="18" charset="0"/>
                        </a:rPr>
                        <m:t>x</m:t>
                      </m:r>
                      <m:f>
                        <m:fPr>
                          <m:ctrlPr>
                            <a:rPr lang="vi-VN" sz="3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5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vi-VN" sz="35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vi-VN" sz="3500" dirty="0"/>
              </a:p>
              <a:p>
                <a:r>
                  <a:rPr lang="en-VN" sz="35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500" b="0" i="1" smtClean="0">
                            <a:latin typeface="Cambria Math" panose="02040503050406030204" pitchFamily="18" charset="0"/>
                          </a:rPr>
                          <m:t>231</m:t>
                        </m:r>
                      </m:num>
                      <m:den>
                        <m:r>
                          <a:rPr lang="vi-VN" sz="35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</m:oMath>
                </a14:m>
                <a:endParaRPr lang="en-VN" sz="35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B2E42B-7294-3396-A9D7-3CAC29980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989" y="3795549"/>
                <a:ext cx="3103285" cy="1916102"/>
              </a:xfrm>
              <a:prstGeom prst="rect">
                <a:avLst/>
              </a:prstGeom>
              <a:blipFill>
                <a:blip r:embed="rId6"/>
                <a:stretch>
                  <a:fillRect b="-264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41048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book&#10;&#10;Description automatically generated">
            <a:extLst>
              <a:ext uri="{FF2B5EF4-FFF2-40B4-BE49-F238E27FC236}">
                <a16:creationId xmlns:a16="http://schemas.microsoft.com/office/drawing/2014/main" id="{E8E91EDB-9153-BA85-8D00-3DB0888452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5" t="29706" r="57292" b="50294"/>
          <a:stretch/>
        </p:blipFill>
        <p:spPr>
          <a:xfrm>
            <a:off x="902493" y="0"/>
            <a:ext cx="10387013" cy="38386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C69024-D06B-EEEC-9EA7-F5BD1C4862DF}"/>
                  </a:ext>
                </a:extLst>
              </p:cNvPr>
              <p:cNvSpPr txBox="1"/>
              <p:nvPr/>
            </p:nvSpPr>
            <p:spPr>
              <a:xfrm>
                <a:off x="1725124" y="3989144"/>
                <a:ext cx="3659271" cy="23816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3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vi-VN" sz="38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sz="3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3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d>
                      <m:dPr>
                        <m:ctrlPr>
                          <a:rPr lang="vi-VN" sz="3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3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35</m:t>
                            </m:r>
                          </m:num>
                          <m:den>
                            <m:r>
                              <a:rPr lang="vi-VN" sz="3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vi-VN" sz="3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vi-VN" sz="3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65</m:t>
                            </m:r>
                          </m:num>
                          <m:den>
                            <m:r>
                              <a:rPr lang="vi-VN" sz="3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vi-VN" sz="3800" b="0" dirty="0">
                  <a:ea typeface="Cambria Math" panose="02040503050406030204" pitchFamily="18" charset="0"/>
                </a:endParaRPr>
              </a:p>
              <a:p>
                <a:r>
                  <a:rPr lang="en-VN" sz="3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vi-VN" sz="38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sz="3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3800" i="1"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3800" b="0" i="1" smtClean="0">
                        <a:latin typeface="Cambria Math" panose="02040503050406030204" pitchFamily="18" charset="0"/>
                      </a:rPr>
                      <m:t> 50</m:t>
                    </m:r>
                  </m:oMath>
                </a14:m>
                <a:endParaRPr lang="vi-VN" sz="3800" b="0" dirty="0"/>
              </a:p>
              <a:p>
                <a:r>
                  <a:rPr lang="en-VN" sz="3800" dirty="0"/>
                  <a:t>= </a:t>
                </a:r>
                <a14:m>
                  <m:oMath xmlns:m="http://schemas.openxmlformats.org/officeDocument/2006/math">
                    <m:r>
                      <a:rPr lang="vi-VN" sz="3800" b="0" i="1" smtClean="0">
                        <a:latin typeface="Cambria Math" panose="02040503050406030204" pitchFamily="18" charset="0"/>
                      </a:rPr>
                      <m:t>22</m:t>
                    </m:r>
                  </m:oMath>
                </a14:m>
                <a:endParaRPr lang="en-VN" sz="3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C69024-D06B-EEEC-9EA7-F5BD1C486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124" y="3989144"/>
                <a:ext cx="3659271" cy="2381614"/>
              </a:xfrm>
              <a:prstGeom prst="rect">
                <a:avLst/>
              </a:prstGeom>
              <a:blipFill>
                <a:blip r:embed="rId4"/>
                <a:stretch>
                  <a:fillRect l="-5190" b="-952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893D893-A75C-AF61-618F-DF6609E1DC74}"/>
                  </a:ext>
                </a:extLst>
              </p:cNvPr>
              <p:cNvSpPr txBox="1"/>
              <p:nvPr/>
            </p:nvSpPr>
            <p:spPr>
              <a:xfrm>
                <a:off x="6965339" y="3989144"/>
                <a:ext cx="3454087" cy="26766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3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3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vi-VN" sz="3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3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d>
                      <m:dPr>
                        <m:ctrlPr>
                          <a:rPr lang="vi-VN" sz="3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3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22</m:t>
                            </m:r>
                          </m:num>
                          <m:den>
                            <m:r>
                              <a:rPr lang="vi-VN" sz="3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15</m:t>
                            </m:r>
                          </m:den>
                        </m:f>
                        <m:r>
                          <a:rPr lang="vi-VN" sz="3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vi-VN" sz="3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vi-VN" sz="3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vi-VN" sz="3800" b="0" dirty="0">
                  <a:ea typeface="Cambria Math" panose="02040503050406030204" pitchFamily="18" charset="0"/>
                </a:endParaRPr>
              </a:p>
              <a:p>
                <a:r>
                  <a:rPr lang="en-VN" sz="3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3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vi-VN" sz="3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3800" i="1"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38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vi-VN" sz="3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vi-VN" sz="3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3800" b="0" dirty="0"/>
              </a:p>
              <a:p>
                <a:r>
                  <a:rPr lang="en-VN" sz="3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VN" sz="3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893D893-A75C-AF61-618F-DF6609E1D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5339" y="3989144"/>
                <a:ext cx="3454087" cy="2676695"/>
              </a:xfrm>
              <a:prstGeom prst="rect">
                <a:avLst/>
              </a:prstGeom>
              <a:blipFill>
                <a:blip r:embed="rId5"/>
                <a:stretch>
                  <a:fillRect l="-5861" b="-188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15407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book&#10;&#10;Description automatically generated">
            <a:extLst>
              <a:ext uri="{FF2B5EF4-FFF2-40B4-BE49-F238E27FC236}">
                <a16:creationId xmlns:a16="http://schemas.microsoft.com/office/drawing/2014/main" id="{ED5EBD6A-82EC-A50B-DA2F-A137CA2BBD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8" t="50438" r="53695" b="23740"/>
          <a:stretch/>
        </p:blipFill>
        <p:spPr>
          <a:xfrm>
            <a:off x="667705" y="0"/>
            <a:ext cx="10856590" cy="41616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ADAF71B-FE41-6F48-A77E-088A7777C395}"/>
                  </a:ext>
                </a:extLst>
              </p:cNvPr>
              <p:cNvSpPr txBox="1"/>
              <p:nvPr/>
            </p:nvSpPr>
            <p:spPr>
              <a:xfrm>
                <a:off x="2028092" y="4595446"/>
                <a:ext cx="553357" cy="11022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vi-VN" sz="3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VN" sz="35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ADAF71B-FE41-6F48-A77E-088A7777C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092" y="4595446"/>
                <a:ext cx="553357" cy="1102225"/>
              </a:xfrm>
              <a:prstGeom prst="rect">
                <a:avLst/>
              </a:prstGeom>
              <a:blipFill>
                <a:blip r:embed="rId4"/>
                <a:stretch>
                  <a:fillRect l="-2222" r="-2222" b="-909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86C950-8095-BAA5-6A87-8A95FCD7B2E2}"/>
                  </a:ext>
                </a:extLst>
              </p:cNvPr>
              <p:cNvSpPr txBox="1"/>
              <p:nvPr/>
            </p:nvSpPr>
            <p:spPr>
              <a:xfrm>
                <a:off x="4724400" y="4595446"/>
                <a:ext cx="821059" cy="1104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vi-VN" sz="3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den>
                      </m:f>
                    </m:oMath>
                  </m:oMathPara>
                </a14:m>
                <a:endParaRPr lang="en-VN" sz="35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86C950-8095-BAA5-6A87-8A95FCD7B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595446"/>
                <a:ext cx="821059" cy="1104213"/>
              </a:xfrm>
              <a:prstGeom prst="rect">
                <a:avLst/>
              </a:prstGeom>
              <a:blipFill>
                <a:blip r:embed="rId5"/>
                <a:stretch>
                  <a:fillRect l="-1538" r="-1538" b="-909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F9BF63-A9D2-83F3-38F8-8DBCC5754004}"/>
                  </a:ext>
                </a:extLst>
              </p:cNvPr>
              <p:cNvSpPr txBox="1"/>
              <p:nvPr/>
            </p:nvSpPr>
            <p:spPr>
              <a:xfrm>
                <a:off x="7244861" y="4595446"/>
                <a:ext cx="553357" cy="11116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vi-VN" sz="3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VN" sz="35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F9BF63-A9D2-83F3-38F8-8DBCC5754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861" y="4595446"/>
                <a:ext cx="553357" cy="1111651"/>
              </a:xfrm>
              <a:prstGeom prst="rect">
                <a:avLst/>
              </a:prstGeom>
              <a:blipFill>
                <a:blip r:embed="rId6"/>
                <a:stretch>
                  <a:fillRect l="-2273" r="-4545" b="-786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7B0DCF-7CC0-C325-0C01-81E9EEFFAB76}"/>
                  </a:ext>
                </a:extLst>
              </p:cNvPr>
              <p:cNvSpPr txBox="1"/>
              <p:nvPr/>
            </p:nvSpPr>
            <p:spPr>
              <a:xfrm>
                <a:off x="9887229" y="4595445"/>
                <a:ext cx="553357" cy="1104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VN" sz="3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3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VN" sz="35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7B0DCF-7CC0-C325-0C01-81E9EEFFA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7229" y="4595445"/>
                <a:ext cx="553357" cy="1104405"/>
              </a:xfrm>
              <a:prstGeom prst="rect">
                <a:avLst/>
              </a:prstGeom>
              <a:blipFill>
                <a:blip r:embed="rId7"/>
                <a:stretch>
                  <a:fillRect l="-2222" r="-2222" b="-909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730710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23;p3"/>
          <p:cNvGrpSpPr/>
          <p:nvPr/>
        </p:nvGrpSpPr>
        <p:grpSpPr>
          <a:xfrm rot="15184552">
            <a:off x="9885379" y="606069"/>
            <a:ext cx="1626521" cy="1113381"/>
            <a:chOff x="2307300" y="245600"/>
            <a:chExt cx="923425" cy="632100"/>
          </a:xfrm>
        </p:grpSpPr>
        <p:sp>
          <p:nvSpPr>
            <p:cNvPr id="6" name="Google Shape;224;p3"/>
            <p:cNvSpPr/>
            <p:nvPr/>
          </p:nvSpPr>
          <p:spPr>
            <a:xfrm>
              <a:off x="2548100" y="291475"/>
              <a:ext cx="682625" cy="446275"/>
            </a:xfrm>
            <a:custGeom>
              <a:avLst/>
              <a:gdLst/>
              <a:ahLst/>
              <a:cxnLst/>
              <a:rect l="l" t="t" r="r" b="b"/>
              <a:pathLst>
                <a:path w="27305" h="17851" extrusionOk="0">
                  <a:moveTo>
                    <a:pt x="9592" y="0"/>
                  </a:moveTo>
                  <a:lnTo>
                    <a:pt x="7077" y="4680"/>
                  </a:lnTo>
                  <a:lnTo>
                    <a:pt x="11919" y="5221"/>
                  </a:lnTo>
                  <a:lnTo>
                    <a:pt x="4456" y="9558"/>
                  </a:lnTo>
                  <a:lnTo>
                    <a:pt x="0" y="17851"/>
                  </a:lnTo>
                  <a:lnTo>
                    <a:pt x="27305" y="1980"/>
                  </a:lnTo>
                  <a:lnTo>
                    <a:pt x="95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" name="Google Shape;225;p3"/>
            <p:cNvSpPr/>
            <p:nvPr/>
          </p:nvSpPr>
          <p:spPr>
            <a:xfrm>
              <a:off x="2307300" y="245600"/>
              <a:ext cx="480625" cy="632100"/>
            </a:xfrm>
            <a:custGeom>
              <a:avLst/>
              <a:gdLst/>
              <a:ahLst/>
              <a:cxnLst/>
              <a:rect l="l" t="t" r="r" b="b"/>
              <a:pathLst>
                <a:path w="19225" h="25284" extrusionOk="0">
                  <a:moveTo>
                    <a:pt x="2827" y="1"/>
                  </a:moveTo>
                  <a:lnTo>
                    <a:pt x="1" y="25284"/>
                  </a:lnTo>
                  <a:lnTo>
                    <a:pt x="9632" y="19686"/>
                  </a:lnTo>
                  <a:lnTo>
                    <a:pt x="14088" y="11393"/>
                  </a:lnTo>
                  <a:lnTo>
                    <a:pt x="5989" y="16101"/>
                  </a:lnTo>
                  <a:lnTo>
                    <a:pt x="7180" y="5449"/>
                  </a:lnTo>
                  <a:lnTo>
                    <a:pt x="16709" y="6515"/>
                  </a:lnTo>
                  <a:lnTo>
                    <a:pt x="19224" y="1835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" name="Google Shape;226;p3"/>
            <p:cNvSpPr/>
            <p:nvPr/>
          </p:nvSpPr>
          <p:spPr>
            <a:xfrm>
              <a:off x="3099175" y="326775"/>
              <a:ext cx="19625" cy="42550"/>
            </a:xfrm>
            <a:custGeom>
              <a:avLst/>
              <a:gdLst/>
              <a:ahLst/>
              <a:cxnLst/>
              <a:rect l="l" t="t" r="r" b="b"/>
              <a:pathLst>
                <a:path w="785" h="1702" extrusionOk="0">
                  <a:moveTo>
                    <a:pt x="182" y="0"/>
                  </a:moveTo>
                  <a:lnTo>
                    <a:pt x="0" y="1633"/>
                  </a:lnTo>
                  <a:lnTo>
                    <a:pt x="602" y="1701"/>
                  </a:lnTo>
                  <a:lnTo>
                    <a:pt x="785" y="67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227;p3"/>
            <p:cNvSpPr/>
            <p:nvPr/>
          </p:nvSpPr>
          <p:spPr>
            <a:xfrm>
              <a:off x="3035450" y="31962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1"/>
                  </a:moveTo>
                  <a:lnTo>
                    <a:pt x="1" y="1635"/>
                  </a:lnTo>
                  <a:lnTo>
                    <a:pt x="603" y="1702"/>
                  </a:lnTo>
                  <a:lnTo>
                    <a:pt x="786" y="69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228;p3"/>
            <p:cNvSpPr/>
            <p:nvPr/>
          </p:nvSpPr>
          <p:spPr>
            <a:xfrm>
              <a:off x="2971900" y="312550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1" y="1634"/>
                  </a:lnTo>
                  <a:lnTo>
                    <a:pt x="603" y="1701"/>
                  </a:lnTo>
                  <a:lnTo>
                    <a:pt x="786" y="67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229;p3"/>
            <p:cNvSpPr/>
            <p:nvPr/>
          </p:nvSpPr>
          <p:spPr>
            <a:xfrm>
              <a:off x="2904400" y="305400"/>
              <a:ext cx="23325" cy="75200"/>
            </a:xfrm>
            <a:custGeom>
              <a:avLst/>
              <a:gdLst/>
              <a:ahLst/>
              <a:cxnLst/>
              <a:rect l="l" t="t" r="r" b="b"/>
              <a:pathLst>
                <a:path w="933" h="3008" extrusionOk="0">
                  <a:moveTo>
                    <a:pt x="330" y="1"/>
                  </a:moveTo>
                  <a:lnTo>
                    <a:pt x="1" y="2940"/>
                  </a:lnTo>
                  <a:lnTo>
                    <a:pt x="604" y="3008"/>
                  </a:lnTo>
                  <a:lnTo>
                    <a:pt x="933" y="68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" name="Google Shape;230;p3"/>
            <p:cNvSpPr/>
            <p:nvPr/>
          </p:nvSpPr>
          <p:spPr>
            <a:xfrm>
              <a:off x="2849400" y="298850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0" y="1634"/>
                  </a:lnTo>
                  <a:lnTo>
                    <a:pt x="603" y="1701"/>
                  </a:lnTo>
                  <a:lnTo>
                    <a:pt x="785" y="67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231;p3"/>
            <p:cNvSpPr/>
            <p:nvPr/>
          </p:nvSpPr>
          <p:spPr>
            <a:xfrm>
              <a:off x="2785750" y="291750"/>
              <a:ext cx="19675" cy="42525"/>
            </a:xfrm>
            <a:custGeom>
              <a:avLst/>
              <a:gdLst/>
              <a:ahLst/>
              <a:cxnLst/>
              <a:rect l="l" t="t" r="r" b="b"/>
              <a:pathLst>
                <a:path w="787" h="1701" extrusionOk="0">
                  <a:moveTo>
                    <a:pt x="183" y="0"/>
                  </a:moveTo>
                  <a:lnTo>
                    <a:pt x="1" y="1633"/>
                  </a:lnTo>
                  <a:lnTo>
                    <a:pt x="603" y="1701"/>
                  </a:lnTo>
                  <a:lnTo>
                    <a:pt x="786" y="67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232;p3"/>
            <p:cNvSpPr/>
            <p:nvPr/>
          </p:nvSpPr>
          <p:spPr>
            <a:xfrm>
              <a:off x="2721850" y="28457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0" y="1634"/>
                  </a:lnTo>
                  <a:lnTo>
                    <a:pt x="603" y="1701"/>
                  </a:lnTo>
                  <a:lnTo>
                    <a:pt x="786" y="68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" name="Google Shape;233;p3"/>
            <p:cNvSpPr/>
            <p:nvPr/>
          </p:nvSpPr>
          <p:spPr>
            <a:xfrm>
              <a:off x="2654650" y="277475"/>
              <a:ext cx="23300" cy="75225"/>
            </a:xfrm>
            <a:custGeom>
              <a:avLst/>
              <a:gdLst/>
              <a:ahLst/>
              <a:cxnLst/>
              <a:rect l="l" t="t" r="r" b="b"/>
              <a:pathLst>
                <a:path w="932" h="3009" extrusionOk="0">
                  <a:moveTo>
                    <a:pt x="330" y="0"/>
                  </a:moveTo>
                  <a:lnTo>
                    <a:pt x="1" y="2940"/>
                  </a:lnTo>
                  <a:lnTo>
                    <a:pt x="604" y="3008"/>
                  </a:lnTo>
                  <a:lnTo>
                    <a:pt x="932" y="68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234;p3"/>
            <p:cNvSpPr/>
            <p:nvPr/>
          </p:nvSpPr>
          <p:spPr>
            <a:xfrm>
              <a:off x="2599375" y="27087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0"/>
                  </a:moveTo>
                  <a:lnTo>
                    <a:pt x="0" y="1634"/>
                  </a:lnTo>
                  <a:lnTo>
                    <a:pt x="603" y="1701"/>
                  </a:lnTo>
                  <a:lnTo>
                    <a:pt x="786" y="68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235;p3"/>
            <p:cNvSpPr/>
            <p:nvPr/>
          </p:nvSpPr>
          <p:spPr>
            <a:xfrm>
              <a:off x="2535825" y="263775"/>
              <a:ext cx="19625" cy="42525"/>
            </a:xfrm>
            <a:custGeom>
              <a:avLst/>
              <a:gdLst/>
              <a:ahLst/>
              <a:cxnLst/>
              <a:rect l="l" t="t" r="r" b="b"/>
              <a:pathLst>
                <a:path w="785" h="1701" extrusionOk="0">
                  <a:moveTo>
                    <a:pt x="183" y="0"/>
                  </a:moveTo>
                  <a:lnTo>
                    <a:pt x="0" y="1634"/>
                  </a:lnTo>
                  <a:lnTo>
                    <a:pt x="602" y="1701"/>
                  </a:lnTo>
                  <a:lnTo>
                    <a:pt x="784" y="68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236;p3"/>
            <p:cNvSpPr/>
            <p:nvPr/>
          </p:nvSpPr>
          <p:spPr>
            <a:xfrm>
              <a:off x="2472000" y="256625"/>
              <a:ext cx="19650" cy="42550"/>
            </a:xfrm>
            <a:custGeom>
              <a:avLst/>
              <a:gdLst/>
              <a:ahLst/>
              <a:cxnLst/>
              <a:rect l="l" t="t" r="r" b="b"/>
              <a:pathLst>
                <a:path w="786" h="1702" extrusionOk="0">
                  <a:moveTo>
                    <a:pt x="183" y="1"/>
                  </a:moveTo>
                  <a:lnTo>
                    <a:pt x="0" y="1635"/>
                  </a:lnTo>
                  <a:lnTo>
                    <a:pt x="603" y="1701"/>
                  </a:lnTo>
                  <a:lnTo>
                    <a:pt x="785" y="68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237;p3"/>
            <p:cNvSpPr/>
            <p:nvPr/>
          </p:nvSpPr>
          <p:spPr>
            <a:xfrm>
              <a:off x="2404625" y="249525"/>
              <a:ext cx="23300" cy="75200"/>
            </a:xfrm>
            <a:custGeom>
              <a:avLst/>
              <a:gdLst/>
              <a:ahLst/>
              <a:cxnLst/>
              <a:rect l="l" t="t" r="r" b="b"/>
              <a:pathLst>
                <a:path w="932" h="3008" extrusionOk="0">
                  <a:moveTo>
                    <a:pt x="329" y="0"/>
                  </a:moveTo>
                  <a:lnTo>
                    <a:pt x="1" y="2940"/>
                  </a:lnTo>
                  <a:lnTo>
                    <a:pt x="604" y="3007"/>
                  </a:lnTo>
                  <a:lnTo>
                    <a:pt x="932" y="67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" name="Google Shape;238;p3"/>
          <p:cNvGrpSpPr/>
          <p:nvPr/>
        </p:nvGrpSpPr>
        <p:grpSpPr>
          <a:xfrm>
            <a:off x="969492" y="5016802"/>
            <a:ext cx="1343730" cy="1382992"/>
            <a:chOff x="5072400" y="646975"/>
            <a:chExt cx="871025" cy="896475"/>
          </a:xfrm>
        </p:grpSpPr>
        <p:sp>
          <p:nvSpPr>
            <p:cNvPr id="21" name="Google Shape;239;p3"/>
            <p:cNvSpPr/>
            <p:nvPr/>
          </p:nvSpPr>
          <p:spPr>
            <a:xfrm>
              <a:off x="5153150" y="733625"/>
              <a:ext cx="711200" cy="730600"/>
            </a:xfrm>
            <a:custGeom>
              <a:avLst/>
              <a:gdLst/>
              <a:ahLst/>
              <a:cxnLst/>
              <a:rect l="l" t="t" r="r" b="b"/>
              <a:pathLst>
                <a:path w="28448" h="29224" extrusionOk="0">
                  <a:moveTo>
                    <a:pt x="24154" y="0"/>
                  </a:moveTo>
                  <a:lnTo>
                    <a:pt x="1" y="25091"/>
                  </a:lnTo>
                  <a:lnTo>
                    <a:pt x="4294" y="29224"/>
                  </a:lnTo>
                  <a:lnTo>
                    <a:pt x="28447" y="4133"/>
                  </a:lnTo>
                  <a:lnTo>
                    <a:pt x="241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240;p3"/>
            <p:cNvSpPr/>
            <p:nvPr/>
          </p:nvSpPr>
          <p:spPr>
            <a:xfrm>
              <a:off x="5148502" y="813018"/>
              <a:ext cx="637575" cy="659750"/>
            </a:xfrm>
            <a:custGeom>
              <a:avLst/>
              <a:gdLst/>
              <a:ahLst/>
              <a:cxnLst/>
              <a:rect l="l" t="t" r="r" b="b"/>
              <a:pathLst>
                <a:path w="25503" h="26390" extrusionOk="0">
                  <a:moveTo>
                    <a:pt x="24154" y="1"/>
                  </a:moveTo>
                  <a:lnTo>
                    <a:pt x="0" y="25091"/>
                  </a:lnTo>
                  <a:lnTo>
                    <a:pt x="1349" y="26390"/>
                  </a:lnTo>
                  <a:lnTo>
                    <a:pt x="25502" y="1299"/>
                  </a:lnTo>
                  <a:lnTo>
                    <a:pt x="24154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41;p3"/>
            <p:cNvSpPr/>
            <p:nvPr/>
          </p:nvSpPr>
          <p:spPr>
            <a:xfrm>
              <a:off x="5072400" y="1360975"/>
              <a:ext cx="111950" cy="174650"/>
            </a:xfrm>
            <a:custGeom>
              <a:avLst/>
              <a:gdLst/>
              <a:ahLst/>
              <a:cxnLst/>
              <a:rect l="l" t="t" r="r" b="b"/>
              <a:pathLst>
                <a:path w="4478" h="6986" extrusionOk="0">
                  <a:moveTo>
                    <a:pt x="3227" y="0"/>
                  </a:moveTo>
                  <a:lnTo>
                    <a:pt x="779" y="2542"/>
                  </a:lnTo>
                  <a:cubicBezTo>
                    <a:pt x="1" y="3352"/>
                    <a:pt x="26" y="4638"/>
                    <a:pt x="834" y="5417"/>
                  </a:cubicBezTo>
                  <a:lnTo>
                    <a:pt x="2198" y="6730"/>
                  </a:lnTo>
                  <a:cubicBezTo>
                    <a:pt x="2298" y="6826"/>
                    <a:pt x="2407" y="6911"/>
                    <a:pt x="2525" y="6986"/>
                  </a:cubicBezTo>
                  <a:lnTo>
                    <a:pt x="2115" y="6591"/>
                  </a:lnTo>
                  <a:cubicBezTo>
                    <a:pt x="1307" y="5812"/>
                    <a:pt x="1282" y="4526"/>
                    <a:pt x="2060" y="3716"/>
                  </a:cubicBezTo>
                  <a:lnTo>
                    <a:pt x="4478" y="1205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242;p3"/>
            <p:cNvSpPr/>
            <p:nvPr/>
          </p:nvSpPr>
          <p:spPr>
            <a:xfrm>
              <a:off x="5104425" y="1391075"/>
              <a:ext cx="156000" cy="152375"/>
            </a:xfrm>
            <a:custGeom>
              <a:avLst/>
              <a:gdLst/>
              <a:ahLst/>
              <a:cxnLst/>
              <a:rect l="l" t="t" r="r" b="b"/>
              <a:pathLst>
                <a:path w="6240" h="6095" extrusionOk="0">
                  <a:moveTo>
                    <a:pt x="3198" y="1"/>
                  </a:moveTo>
                  <a:lnTo>
                    <a:pt x="779" y="2512"/>
                  </a:lnTo>
                  <a:cubicBezTo>
                    <a:pt x="1" y="3322"/>
                    <a:pt x="25" y="4608"/>
                    <a:pt x="834" y="5387"/>
                  </a:cubicBezTo>
                  <a:lnTo>
                    <a:pt x="1244" y="5782"/>
                  </a:lnTo>
                  <a:cubicBezTo>
                    <a:pt x="1578" y="5992"/>
                    <a:pt x="1954" y="6094"/>
                    <a:pt x="2327" y="6094"/>
                  </a:cubicBezTo>
                  <a:cubicBezTo>
                    <a:pt x="2865" y="6094"/>
                    <a:pt x="3397" y="5881"/>
                    <a:pt x="3792" y="5471"/>
                  </a:cubicBezTo>
                  <a:lnTo>
                    <a:pt x="6240" y="2929"/>
                  </a:lnTo>
                  <a:lnTo>
                    <a:pt x="3198" y="1"/>
                  </a:lnTo>
                  <a:close/>
                </a:path>
              </a:pathLst>
            </a:custGeom>
            <a:solidFill>
              <a:srgbClr val="F4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243;p3"/>
            <p:cNvSpPr/>
            <p:nvPr/>
          </p:nvSpPr>
          <p:spPr>
            <a:xfrm>
              <a:off x="5756325" y="671050"/>
              <a:ext cx="164975" cy="166150"/>
            </a:xfrm>
            <a:custGeom>
              <a:avLst/>
              <a:gdLst/>
              <a:ahLst/>
              <a:cxnLst/>
              <a:rect l="l" t="t" r="r" b="b"/>
              <a:pathLst>
                <a:path w="6599" h="6646" extrusionOk="0">
                  <a:moveTo>
                    <a:pt x="5405" y="1"/>
                  </a:moveTo>
                  <a:lnTo>
                    <a:pt x="1" y="2508"/>
                  </a:lnTo>
                  <a:lnTo>
                    <a:pt x="4299" y="6646"/>
                  </a:lnTo>
                  <a:lnTo>
                    <a:pt x="6599" y="1149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244;p3"/>
            <p:cNvSpPr/>
            <p:nvPr/>
          </p:nvSpPr>
          <p:spPr>
            <a:xfrm>
              <a:off x="5882425" y="646975"/>
              <a:ext cx="61000" cy="61975"/>
            </a:xfrm>
            <a:custGeom>
              <a:avLst/>
              <a:gdLst/>
              <a:ahLst/>
              <a:cxnLst/>
              <a:rect l="l" t="t" r="r" b="b"/>
              <a:pathLst>
                <a:path w="2440" h="2479" extrusionOk="0">
                  <a:moveTo>
                    <a:pt x="2440" y="0"/>
                  </a:moveTo>
                  <a:lnTo>
                    <a:pt x="0" y="1131"/>
                  </a:lnTo>
                  <a:lnTo>
                    <a:pt x="1401" y="2479"/>
                  </a:lnTo>
                  <a:lnTo>
                    <a:pt x="24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" name="Google Shape;258;p3"/>
          <p:cNvGrpSpPr/>
          <p:nvPr/>
        </p:nvGrpSpPr>
        <p:grpSpPr>
          <a:xfrm>
            <a:off x="4699586" y="5267790"/>
            <a:ext cx="1024175" cy="1283025"/>
            <a:chOff x="2535400" y="4145525"/>
            <a:chExt cx="1024175" cy="1283025"/>
          </a:xfrm>
        </p:grpSpPr>
        <p:sp>
          <p:nvSpPr>
            <p:cNvPr id="28" name="Google Shape;259;p3"/>
            <p:cNvSpPr/>
            <p:nvPr/>
          </p:nvSpPr>
          <p:spPr>
            <a:xfrm>
              <a:off x="2760950" y="5192850"/>
              <a:ext cx="798625" cy="235700"/>
            </a:xfrm>
            <a:custGeom>
              <a:avLst/>
              <a:gdLst/>
              <a:ahLst/>
              <a:cxnLst/>
              <a:rect l="l" t="t" r="r" b="b"/>
              <a:pathLst>
                <a:path w="31945" h="9428" extrusionOk="0">
                  <a:moveTo>
                    <a:pt x="31944" y="0"/>
                  </a:moveTo>
                  <a:lnTo>
                    <a:pt x="1" y="6873"/>
                  </a:lnTo>
                  <a:lnTo>
                    <a:pt x="1819" y="9427"/>
                  </a:lnTo>
                  <a:lnTo>
                    <a:pt x="31337" y="3075"/>
                  </a:lnTo>
                  <a:lnTo>
                    <a:pt x="31944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260;p3"/>
            <p:cNvSpPr/>
            <p:nvPr/>
          </p:nvSpPr>
          <p:spPr>
            <a:xfrm>
              <a:off x="2535625" y="4145525"/>
              <a:ext cx="1023950" cy="1219150"/>
            </a:xfrm>
            <a:custGeom>
              <a:avLst/>
              <a:gdLst/>
              <a:ahLst/>
              <a:cxnLst/>
              <a:rect l="l" t="t" r="r" b="b"/>
              <a:pathLst>
                <a:path w="40958" h="48766" extrusionOk="0">
                  <a:moveTo>
                    <a:pt x="31943" y="0"/>
                  </a:moveTo>
                  <a:lnTo>
                    <a:pt x="0" y="6874"/>
                  </a:lnTo>
                  <a:lnTo>
                    <a:pt x="8122" y="44624"/>
                  </a:lnTo>
                  <a:lnTo>
                    <a:pt x="8895" y="48216"/>
                  </a:lnTo>
                  <a:lnTo>
                    <a:pt x="9014" y="48766"/>
                  </a:lnTo>
                  <a:lnTo>
                    <a:pt x="26215" y="45065"/>
                  </a:lnTo>
                  <a:lnTo>
                    <a:pt x="40957" y="41893"/>
                  </a:lnTo>
                  <a:lnTo>
                    <a:pt x="37973" y="28024"/>
                  </a:lnTo>
                  <a:lnTo>
                    <a:pt x="34372" y="11292"/>
                  </a:lnTo>
                  <a:lnTo>
                    <a:pt x="33600" y="7699"/>
                  </a:lnTo>
                  <a:lnTo>
                    <a:pt x="31943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261;p3"/>
            <p:cNvSpPr/>
            <p:nvPr/>
          </p:nvSpPr>
          <p:spPr>
            <a:xfrm>
              <a:off x="2535400" y="4294875"/>
              <a:ext cx="330425" cy="1069975"/>
            </a:xfrm>
            <a:custGeom>
              <a:avLst/>
              <a:gdLst/>
              <a:ahLst/>
              <a:cxnLst/>
              <a:rect l="l" t="t" r="r" b="b"/>
              <a:pathLst>
                <a:path w="13217" h="42799" extrusionOk="0">
                  <a:moveTo>
                    <a:pt x="4204" y="1"/>
                  </a:moveTo>
                  <a:lnTo>
                    <a:pt x="1" y="905"/>
                  </a:lnTo>
                  <a:lnTo>
                    <a:pt x="9013" y="42799"/>
                  </a:lnTo>
                  <a:lnTo>
                    <a:pt x="13216" y="41894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262;p3"/>
            <p:cNvSpPr/>
            <p:nvPr/>
          </p:nvSpPr>
          <p:spPr>
            <a:xfrm>
              <a:off x="3091625" y="4176175"/>
              <a:ext cx="170925" cy="350650"/>
            </a:xfrm>
            <a:custGeom>
              <a:avLst/>
              <a:gdLst/>
              <a:ahLst/>
              <a:cxnLst/>
              <a:rect l="l" t="t" r="r" b="b"/>
              <a:pathLst>
                <a:path w="6837" h="14026" extrusionOk="0">
                  <a:moveTo>
                    <a:pt x="4005" y="0"/>
                  </a:moveTo>
                  <a:lnTo>
                    <a:pt x="0" y="862"/>
                  </a:lnTo>
                  <a:lnTo>
                    <a:pt x="2832" y="14026"/>
                  </a:lnTo>
                  <a:lnTo>
                    <a:pt x="4512" y="12099"/>
                  </a:lnTo>
                  <a:lnTo>
                    <a:pt x="6837" y="13164"/>
                  </a:lnTo>
                  <a:lnTo>
                    <a:pt x="4005" y="0"/>
                  </a:lnTo>
                  <a:close/>
                </a:path>
              </a:pathLst>
            </a:custGeom>
            <a:solidFill>
              <a:srgbClr val="FCB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263;p3"/>
            <p:cNvSpPr/>
            <p:nvPr/>
          </p:nvSpPr>
          <p:spPr>
            <a:xfrm>
              <a:off x="2850650" y="4731925"/>
              <a:ext cx="144375" cy="304750"/>
            </a:xfrm>
            <a:custGeom>
              <a:avLst/>
              <a:gdLst/>
              <a:ahLst/>
              <a:cxnLst/>
              <a:rect l="l" t="t" r="r" b="b"/>
              <a:pathLst>
                <a:path w="5775" h="12190" extrusionOk="0">
                  <a:moveTo>
                    <a:pt x="1954" y="5083"/>
                  </a:moveTo>
                  <a:cubicBezTo>
                    <a:pt x="2124" y="5652"/>
                    <a:pt x="2317" y="6216"/>
                    <a:pt x="2543" y="6766"/>
                  </a:cubicBezTo>
                  <a:cubicBezTo>
                    <a:pt x="2291" y="6904"/>
                    <a:pt x="2042" y="7045"/>
                    <a:pt x="1793" y="7189"/>
                  </a:cubicBezTo>
                  <a:cubicBezTo>
                    <a:pt x="1836" y="6486"/>
                    <a:pt x="1889" y="5784"/>
                    <a:pt x="1954" y="5083"/>
                  </a:cubicBezTo>
                  <a:close/>
                  <a:moveTo>
                    <a:pt x="1894" y="0"/>
                  </a:moveTo>
                  <a:cubicBezTo>
                    <a:pt x="1719" y="0"/>
                    <a:pt x="1541" y="51"/>
                    <a:pt x="1391" y="145"/>
                  </a:cubicBezTo>
                  <a:cubicBezTo>
                    <a:pt x="1107" y="240"/>
                    <a:pt x="865" y="465"/>
                    <a:pt x="808" y="834"/>
                  </a:cubicBezTo>
                  <a:cubicBezTo>
                    <a:pt x="267" y="4309"/>
                    <a:pt x="0" y="7822"/>
                    <a:pt x="10" y="11338"/>
                  </a:cubicBezTo>
                  <a:cubicBezTo>
                    <a:pt x="12" y="11896"/>
                    <a:pt x="466" y="12189"/>
                    <a:pt x="898" y="12189"/>
                  </a:cubicBezTo>
                  <a:cubicBezTo>
                    <a:pt x="1293" y="12189"/>
                    <a:pt x="1670" y="11945"/>
                    <a:pt x="1669" y="11433"/>
                  </a:cubicBezTo>
                  <a:cubicBezTo>
                    <a:pt x="1666" y="10680"/>
                    <a:pt x="1679" y="9927"/>
                    <a:pt x="1704" y="9176"/>
                  </a:cubicBezTo>
                  <a:cubicBezTo>
                    <a:pt x="2214" y="8860"/>
                    <a:pt x="2732" y="8558"/>
                    <a:pt x="3257" y="8267"/>
                  </a:cubicBezTo>
                  <a:cubicBezTo>
                    <a:pt x="3448" y="8614"/>
                    <a:pt x="3656" y="8955"/>
                    <a:pt x="3885" y="9287"/>
                  </a:cubicBezTo>
                  <a:cubicBezTo>
                    <a:pt x="4071" y="9559"/>
                    <a:pt x="4344" y="9672"/>
                    <a:pt x="4613" y="9672"/>
                  </a:cubicBezTo>
                  <a:cubicBezTo>
                    <a:pt x="5204" y="9672"/>
                    <a:pt x="5774" y="9125"/>
                    <a:pt x="5357" y="8518"/>
                  </a:cubicBezTo>
                  <a:cubicBezTo>
                    <a:pt x="5131" y="8187"/>
                    <a:pt x="4922" y="7845"/>
                    <a:pt x="4730" y="7492"/>
                  </a:cubicBezTo>
                  <a:cubicBezTo>
                    <a:pt x="4738" y="7489"/>
                    <a:pt x="4744" y="7485"/>
                    <a:pt x="4752" y="7481"/>
                  </a:cubicBezTo>
                  <a:cubicBezTo>
                    <a:pt x="5581" y="7070"/>
                    <a:pt x="5121" y="5918"/>
                    <a:pt x="4361" y="5918"/>
                  </a:cubicBezTo>
                  <a:cubicBezTo>
                    <a:pt x="4255" y="5918"/>
                    <a:pt x="4144" y="5941"/>
                    <a:pt x="4029" y="5990"/>
                  </a:cubicBezTo>
                  <a:cubicBezTo>
                    <a:pt x="3354" y="4287"/>
                    <a:pt x="2990" y="2472"/>
                    <a:pt x="2651" y="636"/>
                  </a:cubicBezTo>
                  <a:cubicBezTo>
                    <a:pt x="2569" y="195"/>
                    <a:pt x="2237" y="0"/>
                    <a:pt x="18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264;p3"/>
            <p:cNvSpPr/>
            <p:nvPr/>
          </p:nvSpPr>
          <p:spPr>
            <a:xfrm>
              <a:off x="2996250" y="4702575"/>
              <a:ext cx="229075" cy="275900"/>
            </a:xfrm>
            <a:custGeom>
              <a:avLst/>
              <a:gdLst/>
              <a:ahLst/>
              <a:cxnLst/>
              <a:rect l="l" t="t" r="r" b="b"/>
              <a:pathLst>
                <a:path w="9163" h="11036" extrusionOk="0">
                  <a:moveTo>
                    <a:pt x="3890" y="1653"/>
                  </a:moveTo>
                  <a:cubicBezTo>
                    <a:pt x="4567" y="1653"/>
                    <a:pt x="5068" y="1955"/>
                    <a:pt x="4849" y="2964"/>
                  </a:cubicBezTo>
                  <a:cubicBezTo>
                    <a:pt x="4700" y="3648"/>
                    <a:pt x="4087" y="4254"/>
                    <a:pt x="3563" y="4816"/>
                  </a:cubicBezTo>
                  <a:lnTo>
                    <a:pt x="2961" y="2021"/>
                  </a:lnTo>
                  <a:cubicBezTo>
                    <a:pt x="2945" y="1948"/>
                    <a:pt x="2918" y="1877"/>
                    <a:pt x="2884" y="1809"/>
                  </a:cubicBezTo>
                  <a:cubicBezTo>
                    <a:pt x="3221" y="1719"/>
                    <a:pt x="3575" y="1653"/>
                    <a:pt x="3890" y="1653"/>
                  </a:cubicBezTo>
                  <a:close/>
                  <a:moveTo>
                    <a:pt x="5943" y="6348"/>
                  </a:moveTo>
                  <a:cubicBezTo>
                    <a:pt x="6265" y="6348"/>
                    <a:pt x="6584" y="6407"/>
                    <a:pt x="6898" y="6588"/>
                  </a:cubicBezTo>
                  <a:cubicBezTo>
                    <a:pt x="8449" y="7482"/>
                    <a:pt x="6316" y="8686"/>
                    <a:pt x="5854" y="8938"/>
                  </a:cubicBezTo>
                  <a:cubicBezTo>
                    <a:pt x="5425" y="9171"/>
                    <a:pt x="4951" y="9284"/>
                    <a:pt x="4469" y="9337"/>
                  </a:cubicBezTo>
                  <a:cubicBezTo>
                    <a:pt x="4489" y="9226"/>
                    <a:pt x="4487" y="9113"/>
                    <a:pt x="4463" y="9003"/>
                  </a:cubicBezTo>
                  <a:cubicBezTo>
                    <a:pt x="4288" y="8191"/>
                    <a:pt x="4114" y="7379"/>
                    <a:pt x="3939" y="6567"/>
                  </a:cubicBezTo>
                  <a:lnTo>
                    <a:pt x="3939" y="6567"/>
                  </a:lnTo>
                  <a:cubicBezTo>
                    <a:pt x="3973" y="6569"/>
                    <a:pt x="4007" y="6569"/>
                    <a:pt x="4040" y="6569"/>
                  </a:cubicBezTo>
                  <a:cubicBezTo>
                    <a:pt x="4687" y="6569"/>
                    <a:pt x="5322" y="6348"/>
                    <a:pt x="5943" y="6348"/>
                  </a:cubicBezTo>
                  <a:close/>
                  <a:moveTo>
                    <a:pt x="3897" y="0"/>
                  </a:moveTo>
                  <a:cubicBezTo>
                    <a:pt x="2837" y="0"/>
                    <a:pt x="1685" y="413"/>
                    <a:pt x="852" y="788"/>
                  </a:cubicBezTo>
                  <a:cubicBezTo>
                    <a:pt x="0" y="1172"/>
                    <a:pt x="479" y="2337"/>
                    <a:pt x="1263" y="2337"/>
                  </a:cubicBezTo>
                  <a:cubicBezTo>
                    <a:pt x="1286" y="2337"/>
                    <a:pt x="1310" y="2336"/>
                    <a:pt x="1333" y="2334"/>
                  </a:cubicBezTo>
                  <a:cubicBezTo>
                    <a:pt x="1336" y="2347"/>
                    <a:pt x="1335" y="2358"/>
                    <a:pt x="1337" y="2371"/>
                  </a:cubicBezTo>
                  <a:cubicBezTo>
                    <a:pt x="1838" y="4698"/>
                    <a:pt x="2339" y="7026"/>
                    <a:pt x="2840" y="9352"/>
                  </a:cubicBezTo>
                  <a:cubicBezTo>
                    <a:pt x="2868" y="9493"/>
                    <a:pt x="2934" y="9625"/>
                    <a:pt x="3030" y="9732"/>
                  </a:cubicBezTo>
                  <a:cubicBezTo>
                    <a:pt x="2695" y="10219"/>
                    <a:pt x="2866" y="11036"/>
                    <a:pt x="3616" y="11036"/>
                  </a:cubicBezTo>
                  <a:cubicBezTo>
                    <a:pt x="3618" y="11036"/>
                    <a:pt x="3619" y="11036"/>
                    <a:pt x="3621" y="11036"/>
                  </a:cubicBezTo>
                  <a:cubicBezTo>
                    <a:pt x="5837" y="11025"/>
                    <a:pt x="8843" y="9953"/>
                    <a:pt x="9070" y="7403"/>
                  </a:cubicBezTo>
                  <a:cubicBezTo>
                    <a:pt x="9162" y="6366"/>
                    <a:pt x="8251" y="5453"/>
                    <a:pt x="7441" y="4987"/>
                  </a:cubicBezTo>
                  <a:cubicBezTo>
                    <a:pt x="7041" y="4756"/>
                    <a:pt x="6653" y="4682"/>
                    <a:pt x="6267" y="4682"/>
                  </a:cubicBezTo>
                  <a:cubicBezTo>
                    <a:pt x="6078" y="4682"/>
                    <a:pt x="5889" y="4700"/>
                    <a:pt x="5700" y="4725"/>
                  </a:cubicBezTo>
                  <a:cubicBezTo>
                    <a:pt x="6450" y="3674"/>
                    <a:pt x="6925" y="2536"/>
                    <a:pt x="6164" y="1203"/>
                  </a:cubicBezTo>
                  <a:cubicBezTo>
                    <a:pt x="5651" y="305"/>
                    <a:pt x="4808" y="0"/>
                    <a:pt x="3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265;p3"/>
            <p:cNvSpPr/>
            <p:nvPr/>
          </p:nvSpPr>
          <p:spPr>
            <a:xfrm>
              <a:off x="3235925" y="4648775"/>
              <a:ext cx="222175" cy="269325"/>
            </a:xfrm>
            <a:custGeom>
              <a:avLst/>
              <a:gdLst/>
              <a:ahLst/>
              <a:cxnLst/>
              <a:rect l="l" t="t" r="r" b="b"/>
              <a:pathLst>
                <a:path w="8887" h="10773" extrusionOk="0">
                  <a:moveTo>
                    <a:pt x="4691" y="0"/>
                  </a:moveTo>
                  <a:cubicBezTo>
                    <a:pt x="4685" y="0"/>
                    <a:pt x="4678" y="0"/>
                    <a:pt x="4671" y="0"/>
                  </a:cubicBezTo>
                  <a:cubicBezTo>
                    <a:pt x="919" y="73"/>
                    <a:pt x="1" y="4798"/>
                    <a:pt x="1133" y="7678"/>
                  </a:cubicBezTo>
                  <a:cubicBezTo>
                    <a:pt x="1852" y="9509"/>
                    <a:pt x="3748" y="10773"/>
                    <a:pt x="5539" y="10773"/>
                  </a:cubicBezTo>
                  <a:cubicBezTo>
                    <a:pt x="6680" y="10773"/>
                    <a:pt x="7778" y="10259"/>
                    <a:pt x="8501" y="9050"/>
                  </a:cubicBezTo>
                  <a:cubicBezTo>
                    <a:pt x="8887" y="8403"/>
                    <a:pt x="8310" y="7763"/>
                    <a:pt x="7743" y="7763"/>
                  </a:cubicBezTo>
                  <a:cubicBezTo>
                    <a:pt x="7505" y="7763"/>
                    <a:pt x="7269" y="7876"/>
                    <a:pt x="7106" y="8148"/>
                  </a:cubicBezTo>
                  <a:cubicBezTo>
                    <a:pt x="6670" y="8878"/>
                    <a:pt x="6126" y="9165"/>
                    <a:pt x="5562" y="9165"/>
                  </a:cubicBezTo>
                  <a:cubicBezTo>
                    <a:pt x="4414" y="9165"/>
                    <a:pt x="3183" y="7976"/>
                    <a:pt x="2605" y="6909"/>
                  </a:cubicBezTo>
                  <a:cubicBezTo>
                    <a:pt x="1771" y="5370"/>
                    <a:pt x="2412" y="1700"/>
                    <a:pt x="4577" y="1658"/>
                  </a:cubicBezTo>
                  <a:cubicBezTo>
                    <a:pt x="5636" y="1638"/>
                    <a:pt x="5741" y="0"/>
                    <a:pt x="46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5" name="Google Shape;222;p3"/>
          <p:cNvSpPr txBox="1">
            <a:spLocks/>
          </p:cNvSpPr>
          <p:nvPr/>
        </p:nvSpPr>
        <p:spPr>
          <a:xfrm>
            <a:off x="1882219" y="2516642"/>
            <a:ext cx="8675422" cy="145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buSzPts val="9600"/>
            </a:pPr>
            <a:r>
              <a:rPr lang="en-US" sz="8000" b="1" dirty="0">
                <a:ln w="12700">
                  <a:solidFill>
                    <a:schemeClr val="bg1"/>
                  </a:solidFill>
                </a:ln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UTM Showcard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VẬN DỤNG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92" b="100000" l="0" r="100000">
                        <a14:foregroundMark x1="15772" y1="47151" x2="28117" y2="48225"/>
                        <a14:foregroundMark x1="13171" y1="23039" x2="12799" y2="23287"/>
                        <a14:foregroundMark x1="43435" y1="44839" x2="54624" y2="43518"/>
                        <a14:foregroundMark x1="69034" y1="45665" x2="82783" y2="44096"/>
                        <a14:foregroundMark x1="38398" y1="86705" x2="61519" y2="83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051" y="4575715"/>
            <a:ext cx="4627491" cy="2313746"/>
          </a:xfrm>
          <a:prstGeom prst="rect">
            <a:avLst/>
          </a:prstGeom>
        </p:spPr>
      </p:pic>
      <p:pic>
        <p:nvPicPr>
          <p:cNvPr id="39" name="Google Shape;101;p2"/>
          <p:cNvPicPr preferRelativeResize="0"/>
          <p:nvPr/>
        </p:nvPicPr>
        <p:blipFill rotWithShape="1">
          <a:blip r:embed="rId4">
            <a:alphaModFix/>
          </a:blip>
          <a:srcRect t="23464" r="71083" b="46860"/>
          <a:stretch/>
        </p:blipFill>
        <p:spPr>
          <a:xfrm rot="21316238">
            <a:off x="448696" y="176085"/>
            <a:ext cx="3406282" cy="3495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489" b="93329" l="9932" r="89917">
                        <a14:foregroundMark x1="37983" y1="48211" x2="58150" y2="46998"/>
                        <a14:foregroundMark x1="47081" y1="48878" x2="53829" y2="52881"/>
                        <a14:foregroundMark x1="39196" y1="45361" x2="39196" y2="48211"/>
                        <a14:foregroundMark x1="47384" y1="46089" x2="46778" y2="47968"/>
                        <a14:foregroundMark x1="49128" y1="45361" x2="51782" y2="47968"/>
                        <a14:foregroundMark x1="47081" y1="43299" x2="43290" y2="49121"/>
                        <a14:foregroundMark x1="38893" y1="78836" x2="35102" y2="85870"/>
                        <a14:foregroundMark x1="51478" y1="78593" x2="62851" y2="88660"/>
                        <a14:foregroundMark x1="26308" y1="87932" x2="36543" y2="87932"/>
                        <a14:foregroundMark x1="32449" y1="83748" x2="28658" y2="87508"/>
                        <a14:foregroundMark x1="28658" y1="89327" x2="28658" y2="89327"/>
                        <a14:foregroundMark x1="52009" y1="84415" x2="52616" y2="88175"/>
                        <a14:foregroundMark x1="57316" y1="88660" x2="64064" y2="88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56" y="3327043"/>
            <a:ext cx="3173152" cy="396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06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book&#10;&#10;Description automatically generated">
            <a:extLst>
              <a:ext uri="{FF2B5EF4-FFF2-40B4-BE49-F238E27FC236}">
                <a16:creationId xmlns:a16="http://schemas.microsoft.com/office/drawing/2014/main" id="{5CF7B714-6C49-C851-4C8F-7D2F4A0EDA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t="77466" r="54148" b="11674"/>
          <a:stretch/>
        </p:blipFill>
        <p:spPr>
          <a:xfrm>
            <a:off x="896815" y="0"/>
            <a:ext cx="10398369" cy="18287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51EDC0-0DDE-F61D-A6E6-79E942310022}"/>
                  </a:ext>
                </a:extLst>
              </p:cNvPr>
              <p:cNvSpPr txBox="1"/>
              <p:nvPr/>
            </p:nvSpPr>
            <p:spPr>
              <a:xfrm>
                <a:off x="899713" y="2161107"/>
                <a:ext cx="10392589" cy="4439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giải</a:t>
                </a:r>
              </a:p>
              <a:p>
                <a:pPr algn="ctr"/>
                <a:r>
                  <a:rPr lang="en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 đầu đội đó chuyển được số tấn hàng là:</a:t>
                </a:r>
              </a:p>
              <a:p>
                <a:pPr algn="ctr"/>
                <a:r>
                  <a:rPr lang="en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690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vi-VN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=276 </m:t>
                    </m:r>
                    <m:d>
                      <m:dPr>
                        <m:ctrlPr>
                          <a:rPr lang="vi-VN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a:rPr lang="vi-VN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ấ</m:t>
                        </m:r>
                        <m:r>
                          <m:rPr>
                            <m:sty m:val="p"/>
                          </m:rPr>
                          <a:rPr lang="vi-VN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</m:d>
                  </m:oMath>
                </a14:m>
                <a:endParaRPr lang="vi-VN" sz="4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Đội còn lại số tấn hàng cần chuyển là:</a:t>
                </a:r>
              </a:p>
              <a:p>
                <a:pPr algn="ctr"/>
                <a:r>
                  <a:rPr lang="en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690 – 276 = 414 (tấn)</a:t>
                </a:r>
              </a:p>
              <a:p>
                <a:pPr algn="ctr"/>
                <a:r>
                  <a:rPr lang="en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số: 414 tấn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51EDC0-0DDE-F61D-A6E6-79E942310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713" y="2161107"/>
                <a:ext cx="10392589" cy="4439549"/>
              </a:xfrm>
              <a:prstGeom prst="rect">
                <a:avLst/>
              </a:prstGeom>
              <a:blipFill>
                <a:blip r:embed="rId4"/>
                <a:stretch>
                  <a:fillRect l="-1956" t="-2857" r="-1956" b="-571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5923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2;p3"/>
          <p:cNvSpPr txBox="1">
            <a:spLocks/>
          </p:cNvSpPr>
          <p:nvPr/>
        </p:nvSpPr>
        <p:spPr>
          <a:xfrm>
            <a:off x="1779250" y="1712748"/>
            <a:ext cx="8633500" cy="3945252"/>
          </a:xfrm>
          <a:prstGeom prst="rect">
            <a:avLst/>
          </a:prstGeom>
          <a:noFill/>
          <a:ln>
            <a:noFill/>
          </a:ln>
          <a:effectLst>
            <a:glow>
              <a:schemeClr val="bg1"/>
            </a:glow>
            <a:outerShdw algn="ctr" rotWithShape="0">
              <a:schemeClr val="bg1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buSzPts val="9600"/>
            </a:pPr>
            <a:r>
              <a:rPr lang="en-US" sz="96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Chúc</a:t>
            </a:r>
            <a:r>
              <a:rPr lang="en-US" sz="96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 </a:t>
            </a:r>
            <a:r>
              <a:rPr lang="en-US" sz="9600" b="1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các</a:t>
            </a:r>
            <a:r>
              <a:rPr lang="en-US" sz="9600" b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 em</a:t>
            </a:r>
            <a:r>
              <a:rPr lang="en-US" sz="96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/>
            </a:r>
            <a:br>
              <a:rPr lang="en-US" sz="96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</a:br>
            <a:r>
              <a:rPr lang="en-US" sz="96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học</a:t>
            </a:r>
            <a:r>
              <a:rPr lang="en-US" sz="96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 </a:t>
            </a:r>
            <a:r>
              <a:rPr lang="en-US" sz="9600" b="1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tốt</a:t>
            </a:r>
            <a:r>
              <a:rPr lang="en-US" sz="9600" b="1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UTM Androgyne" panose="02040603050506020204" pitchFamily="18" charset="0"/>
                <a:ea typeface="Lobster" panose="00000500000000000000"/>
                <a:cs typeface="Lobster" panose="00000500000000000000"/>
                <a:sym typeface="Lobster" panose="00000500000000000000"/>
              </a:rPr>
              <a:t>!</a:t>
            </a:r>
          </a:p>
        </p:txBody>
      </p:sp>
      <p:pic>
        <p:nvPicPr>
          <p:cNvPr id="3" name="Google Shape;101;p2"/>
          <p:cNvPicPr preferRelativeResize="0"/>
          <p:nvPr/>
        </p:nvPicPr>
        <p:blipFill rotWithShape="1">
          <a:blip r:embed="rId2">
            <a:alphaModFix/>
          </a:blip>
          <a:srcRect t="23464" r="71083" b="46860"/>
          <a:stretch/>
        </p:blipFill>
        <p:spPr>
          <a:xfrm rot="21316238">
            <a:off x="8192387" y="129283"/>
            <a:ext cx="3280397" cy="3495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73" b="96757" l="10000" r="90000">
                        <a14:foregroundMark x1="38222" y1="12027" x2="61000" y2="60946"/>
                        <a14:foregroundMark x1="50556" y1="22432" x2="62000" y2="58243"/>
                        <a14:foregroundMark x1="36111" y1="34865" x2="49333" y2="45270"/>
                        <a14:foregroundMark x1="57444" y1="57162" x2="50333" y2="75946"/>
                        <a14:foregroundMark x1="35778" y1="65676" x2="46889" y2="81216"/>
                        <a14:foregroundMark x1="49000" y1="77432" x2="46333" y2="92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86384" y="136959"/>
            <a:ext cx="6809539" cy="559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77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6104</TotalTime>
  <Words>60</Words>
  <Application>Microsoft Office PowerPoint</Application>
  <PresentationFormat>Widescreen</PresentationFormat>
  <Paragraphs>34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Fujiyama</vt:lpstr>
      <vt:lpstr>Lobster</vt:lpstr>
      <vt:lpstr>Tahoma</vt:lpstr>
      <vt:lpstr>Times New Roman</vt:lpstr>
      <vt:lpstr>UTM Androgyne</vt:lpstr>
      <vt:lpstr>UTM HelvetIns</vt:lpstr>
      <vt:lpstr>UTM Showcard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Hoai Thu</dc:creator>
  <cp:lastModifiedBy>ADMIN</cp:lastModifiedBy>
  <cp:revision>50</cp:revision>
  <dcterms:created xsi:type="dcterms:W3CDTF">2023-04-09T02:08:13Z</dcterms:created>
  <dcterms:modified xsi:type="dcterms:W3CDTF">2024-04-09T05:13:53Z</dcterms:modified>
</cp:coreProperties>
</file>