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737" r:id="rId4"/>
    <p:sldMasterId id="2147483763" r:id="rId5"/>
  </p:sldMasterIdLst>
  <p:notesMasterIdLst>
    <p:notesMasterId r:id="rId20"/>
  </p:notesMasterIdLst>
  <p:sldIdLst>
    <p:sldId id="1582" r:id="rId6"/>
    <p:sldId id="1817239721" r:id="rId7"/>
    <p:sldId id="1575" r:id="rId8"/>
    <p:sldId id="387" r:id="rId9"/>
    <p:sldId id="7671" r:id="rId10"/>
    <p:sldId id="1817239730" r:id="rId11"/>
    <p:sldId id="1585" r:id="rId12"/>
    <p:sldId id="1817239725" r:id="rId13"/>
    <p:sldId id="1817239727" r:id="rId14"/>
    <p:sldId id="1817239729" r:id="rId15"/>
    <p:sldId id="1817239724" r:id="rId16"/>
    <p:sldId id="332" r:id="rId17"/>
    <p:sldId id="258" r:id="rId18"/>
    <p:sldId id="76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F10C58-A999-4710-A8BE-F947278CC4BE}">
          <p14:sldIdLst>
            <p14:sldId id="1582"/>
            <p14:sldId id="1817239721"/>
            <p14:sldId id="1575"/>
            <p14:sldId id="387"/>
            <p14:sldId id="7671"/>
            <p14:sldId id="1817239730"/>
            <p14:sldId id="1585"/>
            <p14:sldId id="1817239725"/>
            <p14:sldId id="1817239727"/>
            <p14:sldId id="1817239729"/>
            <p14:sldId id="1817239724"/>
            <p14:sldId id="332"/>
            <p14:sldId id="258"/>
            <p14:sldId id="7661"/>
          </p14:sldIdLst>
        </p14:section>
        <p14:section name="Untitled Section" id="{18B50D7D-084A-40E4-9738-159A5B75918F}">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ABF"/>
    <a:srgbClr val="7FA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9376" autoAdjust="0"/>
  </p:normalViewPr>
  <p:slideViewPr>
    <p:cSldViewPr snapToGrid="0">
      <p:cViewPr varScale="1">
        <p:scale>
          <a:sx n="74" d="100"/>
          <a:sy n="74" d="100"/>
        </p:scale>
        <p:origin x="99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B8F17-9AC7-411D-8711-10652873E912}" type="datetimeFigureOut">
              <a:rPr lang="en-US" smtClean="0"/>
              <a:t>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F5163-9A51-4A41-ADCF-418CCF52B243}" type="slidenum">
              <a:rPr lang="en-US" smtClean="0"/>
              <a:t>‹#›</a:t>
            </a:fld>
            <a:endParaRPr lang="en-US"/>
          </a:p>
        </p:txBody>
      </p:sp>
    </p:spTree>
    <p:extLst>
      <p:ext uri="{BB962C8B-B14F-4D97-AF65-F5344CB8AC3E}">
        <p14:creationId xmlns:p14="http://schemas.microsoft.com/office/powerpoint/2010/main" val="378368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F5163-9A51-4A41-ADCF-418CCF52B2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71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6837353-30EB-4A48-80EB-173D804AEFBD}"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7578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3E079-AABC-4496-BD21-87748C05EE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8305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3E079-AABC-4496-BD21-87748C05EE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5371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2F778-787B-3155-E1C8-2D36302D8113}"/>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C40F6662-92DC-DC21-2726-D75CC7EFEBE4}"/>
              </a:ext>
            </a:extLst>
          </p:cNvPr>
          <p:cNvSpPr>
            <a:spLocks noGrp="1" noRot="1" noChangeAspect="1"/>
          </p:cNvSpPr>
          <p:nvPr>
            <p:ph type="sldImg"/>
          </p:nvPr>
        </p:nvSpPr>
        <p:spPr/>
      </p:sp>
      <p:sp>
        <p:nvSpPr>
          <p:cNvPr id="3" name="Chỗ dành sẵn cho Ghi chú 2">
            <a:extLst>
              <a:ext uri="{FF2B5EF4-FFF2-40B4-BE49-F238E27FC236}">
                <a16:creationId xmlns:a16="http://schemas.microsoft.com/office/drawing/2014/main" id="{25080179-4EAD-7CAE-2107-0607307BB0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Thiết kế Hân Di zalo 0948607584</a:t>
            </a:r>
          </a:p>
          <a:p>
            <a:endParaRPr lang="vi-VN"/>
          </a:p>
        </p:txBody>
      </p:sp>
      <p:sp>
        <p:nvSpPr>
          <p:cNvPr id="4" name="Chỗ dành sẵn cho Số hiệu Bản chiếu 3">
            <a:extLst>
              <a:ext uri="{FF2B5EF4-FFF2-40B4-BE49-F238E27FC236}">
                <a16:creationId xmlns:a16="http://schemas.microsoft.com/office/drawing/2014/main" id="{6B544FF2-C780-AC0D-5C63-A73E5F3D2A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F5163-9A51-4A41-ADCF-418CCF52B2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806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Thiết kế Hân Di zalo 0948607584</a:t>
            </a:r>
          </a:p>
          <a:p>
            <a:endParaRPr lang="vi-VN"/>
          </a:p>
        </p:txBody>
      </p:sp>
      <p:sp>
        <p:nvSpPr>
          <p:cNvPr id="4" name="Chỗ dành sẵn cho Số hiệu Bản chiếu 3"/>
          <p:cNvSpPr>
            <a:spLocks noGrp="1"/>
          </p:cNvSpPr>
          <p:nvPr>
            <p:ph type="sldNum" sz="quarter" idx="5"/>
          </p:nvPr>
        </p:nvSpPr>
        <p:spPr/>
        <p:txBody>
          <a:bodyPr/>
          <a:lstStyle/>
          <a:p>
            <a:fld id="{F87F5163-9A51-4A41-ADCF-418CCF52B243}" type="slidenum">
              <a:rPr lang="en-US" smtClean="0"/>
              <a:t>3</a:t>
            </a:fld>
            <a:endParaRPr lang="en-US"/>
          </a:p>
        </p:txBody>
      </p:sp>
    </p:spTree>
    <p:extLst>
      <p:ext uri="{BB962C8B-B14F-4D97-AF65-F5344CB8AC3E}">
        <p14:creationId xmlns:p14="http://schemas.microsoft.com/office/powerpoint/2010/main" val="51830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B24C5-D0C7-915C-F23C-F072A39C3F00}"/>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5327A15A-8448-6606-F02E-D67A4377A6DA}"/>
              </a:ext>
            </a:extLst>
          </p:cNvPr>
          <p:cNvSpPr>
            <a:spLocks noGrp="1" noRot="1" noChangeAspect="1"/>
          </p:cNvSpPr>
          <p:nvPr>
            <p:ph type="sldImg"/>
          </p:nvPr>
        </p:nvSpPr>
        <p:spPr/>
      </p:sp>
      <p:sp>
        <p:nvSpPr>
          <p:cNvPr id="3" name="Chỗ dành sẵn cho Ghi chú 2">
            <a:extLst>
              <a:ext uri="{FF2B5EF4-FFF2-40B4-BE49-F238E27FC236}">
                <a16:creationId xmlns:a16="http://schemas.microsoft.com/office/drawing/2014/main" id="{BF16BD18-13F9-D660-BC56-916936A8B4A8}"/>
              </a:ext>
            </a:extLst>
          </p:cNvPr>
          <p:cNvSpPr>
            <a:spLocks noGrp="1"/>
          </p:cNvSpPr>
          <p:nvPr>
            <p:ph type="body" idx="1"/>
          </p:nvPr>
        </p:nvSpPr>
        <p:spPr/>
        <p:txBody>
          <a:bodyPr/>
          <a:lstStyle/>
          <a:p>
            <a:endParaRPr lang="vi-VN"/>
          </a:p>
        </p:txBody>
      </p:sp>
      <p:sp>
        <p:nvSpPr>
          <p:cNvPr id="4" name="Chỗ dành sẵn cho Số hiệu Bản chiếu 3">
            <a:extLst>
              <a:ext uri="{FF2B5EF4-FFF2-40B4-BE49-F238E27FC236}">
                <a16:creationId xmlns:a16="http://schemas.microsoft.com/office/drawing/2014/main" id="{1A459286-A618-E988-7E0F-6DA5A9338F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F5163-9A51-4A41-ADCF-418CCF52B2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2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F45BE-7023-70E4-8198-2FC102A05783}"/>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048DA57E-B836-42A9-288D-5C7BA742A18D}"/>
              </a:ext>
            </a:extLst>
          </p:cNvPr>
          <p:cNvSpPr>
            <a:spLocks noGrp="1" noRot="1" noChangeAspect="1"/>
          </p:cNvSpPr>
          <p:nvPr>
            <p:ph type="sldImg"/>
          </p:nvPr>
        </p:nvSpPr>
        <p:spPr/>
      </p:sp>
      <p:sp>
        <p:nvSpPr>
          <p:cNvPr id="3" name="Chỗ dành sẵn cho Ghi chú 2">
            <a:extLst>
              <a:ext uri="{FF2B5EF4-FFF2-40B4-BE49-F238E27FC236}">
                <a16:creationId xmlns:a16="http://schemas.microsoft.com/office/drawing/2014/main" id="{8C95D77B-5EF4-A8DE-9E68-25F5208BFC18}"/>
              </a:ext>
            </a:extLst>
          </p:cNvPr>
          <p:cNvSpPr>
            <a:spLocks noGrp="1"/>
          </p:cNvSpPr>
          <p:nvPr>
            <p:ph type="body" idx="1"/>
          </p:nvPr>
        </p:nvSpPr>
        <p:spPr/>
        <p:txBody>
          <a:bodyPr/>
          <a:lstStyle/>
          <a:p>
            <a:endParaRPr lang="vi-VN"/>
          </a:p>
        </p:txBody>
      </p:sp>
      <p:sp>
        <p:nvSpPr>
          <p:cNvPr id="4" name="Chỗ dành sẵn cho Số hiệu Bản chiếu 3">
            <a:extLst>
              <a:ext uri="{FF2B5EF4-FFF2-40B4-BE49-F238E27FC236}">
                <a16:creationId xmlns:a16="http://schemas.microsoft.com/office/drawing/2014/main" id="{363B2333-2E38-7FE8-66F4-E1ED9DF5CB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F5163-9A51-4A41-ADCF-418CCF52B2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407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78288-786E-BB22-A799-5571C8210052}"/>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2273129A-00A9-18C7-2705-A096B662BD75}"/>
              </a:ext>
            </a:extLst>
          </p:cNvPr>
          <p:cNvSpPr>
            <a:spLocks noGrp="1" noRot="1" noChangeAspect="1"/>
          </p:cNvSpPr>
          <p:nvPr>
            <p:ph type="sldImg"/>
          </p:nvPr>
        </p:nvSpPr>
        <p:spPr/>
      </p:sp>
      <p:sp>
        <p:nvSpPr>
          <p:cNvPr id="3" name="Chỗ dành sẵn cho Ghi chú 2">
            <a:extLst>
              <a:ext uri="{FF2B5EF4-FFF2-40B4-BE49-F238E27FC236}">
                <a16:creationId xmlns:a16="http://schemas.microsoft.com/office/drawing/2014/main" id="{94DBEC0F-A41B-5D0F-8CEB-144FE05BE548}"/>
              </a:ext>
            </a:extLst>
          </p:cNvPr>
          <p:cNvSpPr>
            <a:spLocks noGrp="1"/>
          </p:cNvSpPr>
          <p:nvPr>
            <p:ph type="body" idx="1"/>
          </p:nvPr>
        </p:nvSpPr>
        <p:spPr/>
        <p:txBody>
          <a:bodyPr/>
          <a:lstStyle/>
          <a:p>
            <a:endParaRPr lang="vi-VN"/>
          </a:p>
        </p:txBody>
      </p:sp>
      <p:sp>
        <p:nvSpPr>
          <p:cNvPr id="4" name="Chỗ dành sẵn cho Số hiệu Bản chiếu 3">
            <a:extLst>
              <a:ext uri="{FF2B5EF4-FFF2-40B4-BE49-F238E27FC236}">
                <a16:creationId xmlns:a16="http://schemas.microsoft.com/office/drawing/2014/main" id="{2D1EB39C-68DD-DBAB-DAA7-2B6F73450F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F5163-9A51-4A41-ADCF-418CCF52B2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34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6A356-F2F5-DA9F-15D6-18C91B5999B7}"/>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BE36C3E7-7A83-0DC8-896C-04EA764A5E1A}"/>
              </a:ext>
            </a:extLst>
          </p:cNvPr>
          <p:cNvSpPr>
            <a:spLocks noGrp="1" noRot="1" noChangeAspect="1"/>
          </p:cNvSpPr>
          <p:nvPr>
            <p:ph type="sldImg"/>
          </p:nvPr>
        </p:nvSpPr>
        <p:spPr/>
      </p:sp>
      <p:sp>
        <p:nvSpPr>
          <p:cNvPr id="3" name="Chỗ dành sẵn cho Ghi chú 2">
            <a:extLst>
              <a:ext uri="{FF2B5EF4-FFF2-40B4-BE49-F238E27FC236}">
                <a16:creationId xmlns:a16="http://schemas.microsoft.com/office/drawing/2014/main" id="{1A103493-18DE-6C61-96C2-03C0EEE35B71}"/>
              </a:ext>
            </a:extLst>
          </p:cNvPr>
          <p:cNvSpPr>
            <a:spLocks noGrp="1"/>
          </p:cNvSpPr>
          <p:nvPr>
            <p:ph type="body" idx="1"/>
          </p:nvPr>
        </p:nvSpPr>
        <p:spPr/>
        <p:txBody>
          <a:bodyPr/>
          <a:lstStyle/>
          <a:p>
            <a:endParaRPr lang="vi-VN"/>
          </a:p>
        </p:txBody>
      </p:sp>
      <p:sp>
        <p:nvSpPr>
          <p:cNvPr id="4" name="Chỗ dành sẵn cho Số hiệu Bản chiếu 3">
            <a:extLst>
              <a:ext uri="{FF2B5EF4-FFF2-40B4-BE49-F238E27FC236}">
                <a16:creationId xmlns:a16="http://schemas.microsoft.com/office/drawing/2014/main" id="{1BD384E0-282E-327C-C09E-132DB850E7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F5163-9A51-4A41-ADCF-418CCF52B2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46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5A4A-61E5-6866-2A3D-A60209436324}"/>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2A964AD4-BEAA-0DF2-0801-1F9E4ED98E71}"/>
              </a:ext>
            </a:extLst>
          </p:cNvPr>
          <p:cNvSpPr>
            <a:spLocks noGrp="1" noRot="1" noChangeAspect="1"/>
          </p:cNvSpPr>
          <p:nvPr>
            <p:ph type="sldImg"/>
          </p:nvPr>
        </p:nvSpPr>
        <p:spPr/>
      </p:sp>
      <p:sp>
        <p:nvSpPr>
          <p:cNvPr id="3" name="Chỗ dành sẵn cho Ghi chú 2">
            <a:extLst>
              <a:ext uri="{FF2B5EF4-FFF2-40B4-BE49-F238E27FC236}">
                <a16:creationId xmlns:a16="http://schemas.microsoft.com/office/drawing/2014/main" id="{7F255A3E-EA5C-C186-B8E0-F93012AD5EBC}"/>
              </a:ext>
            </a:extLst>
          </p:cNvPr>
          <p:cNvSpPr>
            <a:spLocks noGrp="1"/>
          </p:cNvSpPr>
          <p:nvPr>
            <p:ph type="body" idx="1"/>
          </p:nvPr>
        </p:nvSpPr>
        <p:spPr/>
        <p:txBody>
          <a:bodyPr/>
          <a:lstStyle/>
          <a:p>
            <a:endParaRPr lang="vi-VN"/>
          </a:p>
        </p:txBody>
      </p:sp>
      <p:sp>
        <p:nvSpPr>
          <p:cNvPr id="4" name="Chỗ dành sẵn cho Số hiệu Bản chiếu 3">
            <a:extLst>
              <a:ext uri="{FF2B5EF4-FFF2-40B4-BE49-F238E27FC236}">
                <a16:creationId xmlns:a16="http://schemas.microsoft.com/office/drawing/2014/main" id="{B1F8E37D-CCD5-E05B-58D3-F2A19ADBC5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F5163-9A51-4A41-ADCF-418CCF52B2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684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0972A-BC51-8183-7F51-F58B00AEDA18}"/>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F3E79993-37C6-3F73-1BE9-5B35E7BFE572}"/>
              </a:ext>
            </a:extLst>
          </p:cNvPr>
          <p:cNvSpPr>
            <a:spLocks noGrp="1" noRot="1" noChangeAspect="1"/>
          </p:cNvSpPr>
          <p:nvPr>
            <p:ph type="sldImg"/>
          </p:nvPr>
        </p:nvSpPr>
        <p:spPr/>
      </p:sp>
      <p:sp>
        <p:nvSpPr>
          <p:cNvPr id="3" name="Chỗ dành sẵn cho Ghi chú 2">
            <a:extLst>
              <a:ext uri="{FF2B5EF4-FFF2-40B4-BE49-F238E27FC236}">
                <a16:creationId xmlns:a16="http://schemas.microsoft.com/office/drawing/2014/main" id="{2CC770AD-A30C-0D21-A9F4-BE257EBC4787}"/>
              </a:ext>
            </a:extLst>
          </p:cNvPr>
          <p:cNvSpPr>
            <a:spLocks noGrp="1"/>
          </p:cNvSpPr>
          <p:nvPr>
            <p:ph type="body" idx="1"/>
          </p:nvPr>
        </p:nvSpPr>
        <p:spPr/>
        <p:txBody>
          <a:bodyPr/>
          <a:lstStyle/>
          <a:p>
            <a:endParaRPr lang="vi-VN"/>
          </a:p>
        </p:txBody>
      </p:sp>
      <p:sp>
        <p:nvSpPr>
          <p:cNvPr id="4" name="Chỗ dành sẵn cho Số hiệu Bản chiếu 3">
            <a:extLst>
              <a:ext uri="{FF2B5EF4-FFF2-40B4-BE49-F238E27FC236}">
                <a16:creationId xmlns:a16="http://schemas.microsoft.com/office/drawing/2014/main" id="{42F61EDD-86D3-4BF3-EFA9-F293D130C6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F5163-9A51-4A41-ADCF-418CCF52B2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87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B2A5-87C1-49BF-8FF5-6B6CA03A52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699F04-2EAA-4CC3-BAD4-3CFAC42A0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DD40C6-0D42-4FE2-BFA8-C6AF56B3BDFD}"/>
              </a:ext>
            </a:extLst>
          </p:cNvPr>
          <p:cNvSpPr>
            <a:spLocks noGrp="1"/>
          </p:cNvSpPr>
          <p:nvPr>
            <p:ph type="dt" sz="half" idx="10"/>
          </p:nvPr>
        </p:nvSpPr>
        <p:spPr/>
        <p:txBody>
          <a:bodyPr/>
          <a:lstStyle/>
          <a:p>
            <a:fld id="{503E181C-FFC4-422C-B5F1-780F7CBBDF4D}" type="datetimeFigureOut">
              <a:rPr lang="en-US" smtClean="0"/>
              <a:t>3/1/2025</a:t>
            </a:fld>
            <a:endParaRPr lang="en-US"/>
          </a:p>
        </p:txBody>
      </p:sp>
      <p:sp>
        <p:nvSpPr>
          <p:cNvPr id="5" name="Footer Placeholder 4">
            <a:extLst>
              <a:ext uri="{FF2B5EF4-FFF2-40B4-BE49-F238E27FC236}">
                <a16:creationId xmlns:a16="http://schemas.microsoft.com/office/drawing/2014/main" id="{0C72B799-569D-4C8B-885B-119D26812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D4346-C742-446B-9CA6-92CD12E182DA}"/>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115205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9C1A-142C-40A6-ABD7-9BAB6C445F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C9BB7A-71CC-49EC-9345-BFA5E3F221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B8AB6-FFD5-48A9-812D-9F6F9B081CDE}"/>
              </a:ext>
            </a:extLst>
          </p:cNvPr>
          <p:cNvSpPr>
            <a:spLocks noGrp="1"/>
          </p:cNvSpPr>
          <p:nvPr>
            <p:ph type="dt" sz="half" idx="10"/>
          </p:nvPr>
        </p:nvSpPr>
        <p:spPr/>
        <p:txBody>
          <a:bodyPr/>
          <a:lstStyle/>
          <a:p>
            <a:fld id="{503E181C-FFC4-422C-B5F1-780F7CBBDF4D}" type="datetimeFigureOut">
              <a:rPr lang="en-US" smtClean="0"/>
              <a:t>3/1/2025</a:t>
            </a:fld>
            <a:endParaRPr lang="en-US"/>
          </a:p>
        </p:txBody>
      </p:sp>
      <p:sp>
        <p:nvSpPr>
          <p:cNvPr id="5" name="Footer Placeholder 4">
            <a:extLst>
              <a:ext uri="{FF2B5EF4-FFF2-40B4-BE49-F238E27FC236}">
                <a16:creationId xmlns:a16="http://schemas.microsoft.com/office/drawing/2014/main" id="{FA9148D9-2E89-45DE-811C-6B47AF18E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1288F-D9C4-405E-9337-0F20440645CB}"/>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346367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DECEDD-EC09-4F03-BA66-946B3B6E05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C5420F-B58D-46E4-A02A-2C2974FCED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23A66-09BE-4BA3-AB59-C9C3BE077EA1}"/>
              </a:ext>
            </a:extLst>
          </p:cNvPr>
          <p:cNvSpPr>
            <a:spLocks noGrp="1"/>
          </p:cNvSpPr>
          <p:nvPr>
            <p:ph type="dt" sz="half" idx="10"/>
          </p:nvPr>
        </p:nvSpPr>
        <p:spPr/>
        <p:txBody>
          <a:bodyPr/>
          <a:lstStyle/>
          <a:p>
            <a:fld id="{503E181C-FFC4-422C-B5F1-780F7CBBDF4D}" type="datetimeFigureOut">
              <a:rPr lang="en-US" smtClean="0"/>
              <a:t>3/1/2025</a:t>
            </a:fld>
            <a:endParaRPr lang="en-US"/>
          </a:p>
        </p:txBody>
      </p:sp>
      <p:sp>
        <p:nvSpPr>
          <p:cNvPr id="5" name="Footer Placeholder 4">
            <a:extLst>
              <a:ext uri="{FF2B5EF4-FFF2-40B4-BE49-F238E27FC236}">
                <a16:creationId xmlns:a16="http://schemas.microsoft.com/office/drawing/2014/main" id="{B85C5DDA-0C20-4A55-A8D0-E9596A210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5E493-60E9-4AE5-8D60-1199FE847F5B}"/>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202510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E969-3AFA-F3ED-73BA-75422E2DD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4B3155C8-84FC-AA72-C4C3-69FB9680971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3B790A56-EA96-491B-DC39-98A01D2BF64D}"/>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F2FF2799-2F90-E386-2C4E-C74CC8053621}"/>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B0459FC6-5598-7074-B841-27A0FB73DC9C}"/>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703629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92FB-F7CC-F2D4-8200-10F0A44D55C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57D54E0-F608-12A0-C294-AF0A011037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792A400-B402-802B-686B-710221180CEE}"/>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1132A6B5-376B-AE45-DE71-2F17EBC73180}"/>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7C449AC6-4D43-566A-0ECE-99E196D55A82}"/>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22868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7F90-4D7D-79BE-A7FC-E5525DB9137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A8FCE39B-A7CE-ACDE-9A60-5FC92DCE5EC6}"/>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810FE-6F99-9CDA-4708-5D0B5C0AFFC5}"/>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42ED6926-FB12-6884-9841-60D5BD656070}"/>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A2C866F7-E0D7-DE94-84F8-D4F847983112}"/>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93109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E9D7-82B9-94B3-2D59-FFC8C238A7F4}"/>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0F610A5-AE46-B466-15D8-8FBD9B30A7D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037FF2CB-219E-1D28-9643-EE7D7D97A0E1}"/>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240E4EA6-4554-EA06-5F6A-3B3AFFCC1308}"/>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id="{D1F0B3CB-FCC7-E0EE-3F33-92FBB88057E2}"/>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id="{46096CF6-A426-F5BC-99F8-9D45160EDC2F}"/>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663670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BB59-3F4F-8300-42D9-9EE28538D5F6}"/>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02D7AEB-1106-34FC-C2A4-67A7A890D05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BAEC6C-A0C7-67A7-545A-FEA5062536E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4646D8C5-2345-AB6A-01D8-02E7AD8012F1}"/>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B22171-F35E-B553-2A2F-70929624DC4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9CA30DEC-2237-1F9D-20CA-A7044A0462B5}"/>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8" name="Footer Placeholder 7">
            <a:extLst>
              <a:ext uri="{FF2B5EF4-FFF2-40B4-BE49-F238E27FC236}">
                <a16:creationId xmlns:a16="http://schemas.microsoft.com/office/drawing/2014/main" id="{675F1C4A-3DCF-6D2C-C686-85E9A516F7E3}"/>
              </a:ext>
            </a:extLst>
          </p:cNvPr>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a:extLst>
              <a:ext uri="{FF2B5EF4-FFF2-40B4-BE49-F238E27FC236}">
                <a16:creationId xmlns:a16="http://schemas.microsoft.com/office/drawing/2014/main" id="{1ACBFCAD-6BCF-CC64-395C-0C1CCC56D16C}"/>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99493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D28E-3DBA-64CB-DE38-E593AD661A6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C005C80-F9AF-DEA5-D74F-2B004BC59A33}"/>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4" name="Footer Placeholder 3">
            <a:extLst>
              <a:ext uri="{FF2B5EF4-FFF2-40B4-BE49-F238E27FC236}">
                <a16:creationId xmlns:a16="http://schemas.microsoft.com/office/drawing/2014/main" id="{227A96CA-B1E7-050C-2506-3E6F02A87377}"/>
              </a:ext>
            </a:extLst>
          </p:cNvPr>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a:extLst>
              <a:ext uri="{FF2B5EF4-FFF2-40B4-BE49-F238E27FC236}">
                <a16:creationId xmlns:a16="http://schemas.microsoft.com/office/drawing/2014/main" id="{3A93D6AB-2AD9-B7AD-7B85-4224890DE57E}"/>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08084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584E9-CB02-3C63-6DD7-2560FE1AE0D1}"/>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3" name="Footer Placeholder 2">
            <a:extLst>
              <a:ext uri="{FF2B5EF4-FFF2-40B4-BE49-F238E27FC236}">
                <a16:creationId xmlns:a16="http://schemas.microsoft.com/office/drawing/2014/main" id="{6432B94A-D830-8690-6DBE-5687D300B0E0}"/>
              </a:ext>
            </a:extLst>
          </p:cNvPr>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a:extLst>
              <a:ext uri="{FF2B5EF4-FFF2-40B4-BE49-F238E27FC236}">
                <a16:creationId xmlns:a16="http://schemas.microsoft.com/office/drawing/2014/main" id="{FC0AA3FF-C3B0-2E7A-354C-889C0458F633}"/>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717720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A839-4BBF-74D9-426A-78312D076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3B15823-8F8E-A3CD-8A65-C36EC248D23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236C597D-7FE0-689C-8CE6-E1A2CCB7539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4611BB-C252-17DE-6AEF-E7AC85BC0F39}"/>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id="{EDCFBD9F-1325-F3D1-E5A9-B93A5772BBDD}"/>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id="{2F62EDEC-E5FC-68B9-00EE-5A0D5731F9D4}"/>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4809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C662-D342-4403-9479-E407EAFD0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214B1-FC7A-4917-AB3C-144B2D3FD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E393C-2718-45EE-96CB-91AC696CF02E}"/>
              </a:ext>
            </a:extLst>
          </p:cNvPr>
          <p:cNvSpPr>
            <a:spLocks noGrp="1"/>
          </p:cNvSpPr>
          <p:nvPr>
            <p:ph type="dt" sz="half" idx="10"/>
          </p:nvPr>
        </p:nvSpPr>
        <p:spPr/>
        <p:txBody>
          <a:bodyPr/>
          <a:lstStyle/>
          <a:p>
            <a:fld id="{503E181C-FFC4-422C-B5F1-780F7CBBDF4D}" type="datetimeFigureOut">
              <a:rPr lang="en-US" smtClean="0"/>
              <a:t>3/1/2025</a:t>
            </a:fld>
            <a:endParaRPr lang="en-US"/>
          </a:p>
        </p:txBody>
      </p:sp>
      <p:sp>
        <p:nvSpPr>
          <p:cNvPr id="5" name="Footer Placeholder 4">
            <a:extLst>
              <a:ext uri="{FF2B5EF4-FFF2-40B4-BE49-F238E27FC236}">
                <a16:creationId xmlns:a16="http://schemas.microsoft.com/office/drawing/2014/main" id="{E73398AC-9F5C-4A37-B04E-2B7CB32D6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8EBA9-9E58-460F-B642-8B16733B1149}"/>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750316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66B0-E43C-3262-112A-592E82F41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E3E22A58-9F7A-B9B6-99E3-5BD5694EAEB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a16="http://schemas.microsoft.com/office/drawing/2014/main" id="{240C354F-2EB5-7133-EA7E-D71CEC14101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CCE4FA-8E23-24DB-CFEC-CCF120C96647}"/>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id="{535E8B9A-DE34-A599-EC2E-52BB1364B808}"/>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id="{84623F15-374C-2D35-5DBA-789CA5169FAB}"/>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799746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EB51-08FC-D45F-470C-26D2A69A5C17}"/>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BD54D71-401E-9E8B-D8FA-6B9B99620F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7D8FFA5-147F-97E3-2566-EA05D7E4517C}"/>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3F95E34F-4052-EA25-2AB9-56D32B1570A7}"/>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020DB7A1-5551-CA33-20B8-5B9B3CD08545}"/>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290713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8457F2-3762-5F3C-3C49-30DEA5A5E7AB}"/>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A6A908C-8EC3-8C7C-81D9-BB8A033FB716}"/>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697333A-0C40-F027-783C-C4C436996F5D}"/>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A54CB252-B598-F681-274D-F93C220DBBF8}"/>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6A75CD45-B926-FD0F-D7F8-CCFC64D48D15}"/>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581489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110DEB-4855-4762-AE95-09758409A2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5757" y="0"/>
            <a:ext cx="12191999" cy="6858000"/>
          </a:xfrm>
          <a:prstGeom prst="rect">
            <a:avLst/>
          </a:prstGeom>
        </p:spPr>
      </p:pic>
    </p:spTree>
    <p:extLst>
      <p:ext uri="{BB962C8B-B14F-4D97-AF65-F5344CB8AC3E}">
        <p14:creationId xmlns:p14="http://schemas.microsoft.com/office/powerpoint/2010/main" val="698090404"/>
      </p:ext>
    </p:extLst>
  </p:cSld>
  <p:clrMapOvr>
    <a:masterClrMapping/>
  </p:clrMapOvr>
  <p:transition spd="slow"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016767"/>
            <a:ext cx="5780000" cy="30104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Font typeface="Fredoka One"/>
              <a:buNone/>
              <a:defRPr sz="6667">
                <a:latin typeface="Fredoka One"/>
                <a:ea typeface="Fredoka One"/>
                <a:cs typeface="Fredoka One"/>
                <a:sym typeface="Fredoka One"/>
              </a:defRPr>
            </a:lvl1pPr>
            <a:lvl2pPr lvl="1" rtl="0">
              <a:spcBef>
                <a:spcPts val="0"/>
              </a:spcBef>
              <a:spcAft>
                <a:spcPts val="0"/>
              </a:spcAft>
              <a:buSzPts val="5200"/>
              <a:buFont typeface="Hachi Maru Pop"/>
              <a:buNone/>
              <a:defRPr sz="6933">
                <a:latin typeface="Hachi Maru Pop"/>
                <a:ea typeface="Hachi Maru Pop"/>
                <a:cs typeface="Hachi Maru Pop"/>
                <a:sym typeface="Hachi Maru Pop"/>
              </a:defRPr>
            </a:lvl2pPr>
            <a:lvl3pPr lvl="2" rtl="0">
              <a:spcBef>
                <a:spcPts val="0"/>
              </a:spcBef>
              <a:spcAft>
                <a:spcPts val="0"/>
              </a:spcAft>
              <a:buSzPts val="5200"/>
              <a:buFont typeface="Hachi Maru Pop"/>
              <a:buNone/>
              <a:defRPr sz="6933">
                <a:latin typeface="Hachi Maru Pop"/>
                <a:ea typeface="Hachi Maru Pop"/>
                <a:cs typeface="Hachi Maru Pop"/>
                <a:sym typeface="Hachi Maru Pop"/>
              </a:defRPr>
            </a:lvl3pPr>
            <a:lvl4pPr lvl="3" rtl="0">
              <a:spcBef>
                <a:spcPts val="0"/>
              </a:spcBef>
              <a:spcAft>
                <a:spcPts val="0"/>
              </a:spcAft>
              <a:buSzPts val="5200"/>
              <a:buFont typeface="Hachi Maru Pop"/>
              <a:buNone/>
              <a:defRPr sz="6933">
                <a:latin typeface="Hachi Maru Pop"/>
                <a:ea typeface="Hachi Maru Pop"/>
                <a:cs typeface="Hachi Maru Pop"/>
                <a:sym typeface="Hachi Maru Pop"/>
              </a:defRPr>
            </a:lvl4pPr>
            <a:lvl5pPr lvl="4" rtl="0">
              <a:spcBef>
                <a:spcPts val="0"/>
              </a:spcBef>
              <a:spcAft>
                <a:spcPts val="0"/>
              </a:spcAft>
              <a:buSzPts val="5200"/>
              <a:buFont typeface="Hachi Maru Pop"/>
              <a:buNone/>
              <a:defRPr sz="6933">
                <a:latin typeface="Hachi Maru Pop"/>
                <a:ea typeface="Hachi Maru Pop"/>
                <a:cs typeface="Hachi Maru Pop"/>
                <a:sym typeface="Hachi Maru Pop"/>
              </a:defRPr>
            </a:lvl5pPr>
            <a:lvl6pPr lvl="5" rtl="0">
              <a:spcBef>
                <a:spcPts val="0"/>
              </a:spcBef>
              <a:spcAft>
                <a:spcPts val="0"/>
              </a:spcAft>
              <a:buSzPts val="5200"/>
              <a:buFont typeface="Hachi Maru Pop"/>
              <a:buNone/>
              <a:defRPr sz="6933">
                <a:latin typeface="Hachi Maru Pop"/>
                <a:ea typeface="Hachi Maru Pop"/>
                <a:cs typeface="Hachi Maru Pop"/>
                <a:sym typeface="Hachi Maru Pop"/>
              </a:defRPr>
            </a:lvl6pPr>
            <a:lvl7pPr lvl="6" rtl="0">
              <a:spcBef>
                <a:spcPts val="0"/>
              </a:spcBef>
              <a:spcAft>
                <a:spcPts val="0"/>
              </a:spcAft>
              <a:buSzPts val="5200"/>
              <a:buFont typeface="Hachi Maru Pop"/>
              <a:buNone/>
              <a:defRPr sz="6933">
                <a:latin typeface="Hachi Maru Pop"/>
                <a:ea typeface="Hachi Maru Pop"/>
                <a:cs typeface="Hachi Maru Pop"/>
                <a:sym typeface="Hachi Maru Pop"/>
              </a:defRPr>
            </a:lvl7pPr>
            <a:lvl8pPr lvl="7" rtl="0">
              <a:spcBef>
                <a:spcPts val="0"/>
              </a:spcBef>
              <a:spcAft>
                <a:spcPts val="0"/>
              </a:spcAft>
              <a:buSzPts val="5200"/>
              <a:buFont typeface="Hachi Maru Pop"/>
              <a:buNone/>
              <a:defRPr sz="6933">
                <a:latin typeface="Hachi Maru Pop"/>
                <a:ea typeface="Hachi Maru Pop"/>
                <a:cs typeface="Hachi Maru Pop"/>
                <a:sym typeface="Hachi Maru Pop"/>
              </a:defRPr>
            </a:lvl8pPr>
            <a:lvl9pPr lvl="8" rtl="0">
              <a:spcBef>
                <a:spcPts val="0"/>
              </a:spcBef>
              <a:spcAft>
                <a:spcPts val="0"/>
              </a:spcAft>
              <a:buSzPts val="5200"/>
              <a:buFont typeface="Hachi Maru Pop"/>
              <a:buNone/>
              <a:defRPr sz="6933">
                <a:latin typeface="Hachi Maru Pop"/>
                <a:ea typeface="Hachi Maru Pop"/>
                <a:cs typeface="Hachi Maru Pop"/>
                <a:sym typeface="Hachi Maru Pop"/>
              </a:defRPr>
            </a:lvl9pPr>
          </a:lstStyle>
          <a:p>
            <a:endParaRPr/>
          </a:p>
        </p:txBody>
      </p:sp>
      <p:sp>
        <p:nvSpPr>
          <p:cNvPr id="10" name="Google Shape;10;p2"/>
          <p:cNvSpPr txBox="1">
            <a:spLocks noGrp="1"/>
          </p:cNvSpPr>
          <p:nvPr>
            <p:ph type="subTitle" idx="1"/>
          </p:nvPr>
        </p:nvSpPr>
        <p:spPr>
          <a:xfrm>
            <a:off x="1097280" y="5254752"/>
            <a:ext cx="6327600" cy="5976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Nunito SemiBold"/>
              <a:buNone/>
              <a:defRPr sz="2667">
                <a:latin typeface="Nunito SemiBold"/>
                <a:ea typeface="Nunito SemiBold"/>
                <a:cs typeface="Nunito SemiBold"/>
                <a:sym typeface="Nunito SemiBold"/>
              </a:defRPr>
            </a:lvl1pPr>
            <a:lvl2pPr lvl="1" rtl="0">
              <a:lnSpc>
                <a:spcPct val="100000"/>
              </a:lnSpc>
              <a:spcBef>
                <a:spcPts val="0"/>
              </a:spcBef>
              <a:spcAft>
                <a:spcPts val="0"/>
              </a:spcAft>
              <a:buClr>
                <a:schemeClr val="accent2"/>
              </a:buClr>
              <a:buSzPts val="2800"/>
              <a:buNone/>
              <a:defRPr sz="3733">
                <a:solidFill>
                  <a:schemeClr val="accent2"/>
                </a:solidFill>
              </a:defRPr>
            </a:lvl2pPr>
            <a:lvl3pPr lvl="2" rtl="0">
              <a:lnSpc>
                <a:spcPct val="100000"/>
              </a:lnSpc>
              <a:spcBef>
                <a:spcPts val="0"/>
              </a:spcBef>
              <a:spcAft>
                <a:spcPts val="0"/>
              </a:spcAft>
              <a:buClr>
                <a:schemeClr val="accent2"/>
              </a:buClr>
              <a:buSzPts val="2800"/>
              <a:buNone/>
              <a:defRPr sz="3733">
                <a:solidFill>
                  <a:schemeClr val="accent2"/>
                </a:solidFill>
              </a:defRPr>
            </a:lvl3pPr>
            <a:lvl4pPr lvl="3" rtl="0">
              <a:lnSpc>
                <a:spcPct val="100000"/>
              </a:lnSpc>
              <a:spcBef>
                <a:spcPts val="0"/>
              </a:spcBef>
              <a:spcAft>
                <a:spcPts val="0"/>
              </a:spcAft>
              <a:buClr>
                <a:schemeClr val="accent2"/>
              </a:buClr>
              <a:buSzPts val="2800"/>
              <a:buNone/>
              <a:defRPr sz="3733">
                <a:solidFill>
                  <a:schemeClr val="accent2"/>
                </a:solidFill>
              </a:defRPr>
            </a:lvl4pPr>
            <a:lvl5pPr lvl="4" rtl="0">
              <a:lnSpc>
                <a:spcPct val="100000"/>
              </a:lnSpc>
              <a:spcBef>
                <a:spcPts val="0"/>
              </a:spcBef>
              <a:spcAft>
                <a:spcPts val="0"/>
              </a:spcAft>
              <a:buClr>
                <a:schemeClr val="accent2"/>
              </a:buClr>
              <a:buSzPts val="2800"/>
              <a:buNone/>
              <a:defRPr sz="3733">
                <a:solidFill>
                  <a:schemeClr val="accent2"/>
                </a:solidFill>
              </a:defRPr>
            </a:lvl5pPr>
            <a:lvl6pPr lvl="5" rtl="0">
              <a:lnSpc>
                <a:spcPct val="100000"/>
              </a:lnSpc>
              <a:spcBef>
                <a:spcPts val="0"/>
              </a:spcBef>
              <a:spcAft>
                <a:spcPts val="0"/>
              </a:spcAft>
              <a:buClr>
                <a:schemeClr val="accent2"/>
              </a:buClr>
              <a:buSzPts val="2800"/>
              <a:buNone/>
              <a:defRPr sz="3733">
                <a:solidFill>
                  <a:schemeClr val="accent2"/>
                </a:solidFill>
              </a:defRPr>
            </a:lvl6pPr>
            <a:lvl7pPr lvl="6" rtl="0">
              <a:lnSpc>
                <a:spcPct val="100000"/>
              </a:lnSpc>
              <a:spcBef>
                <a:spcPts val="0"/>
              </a:spcBef>
              <a:spcAft>
                <a:spcPts val="0"/>
              </a:spcAft>
              <a:buClr>
                <a:schemeClr val="accent2"/>
              </a:buClr>
              <a:buSzPts val="2800"/>
              <a:buNone/>
              <a:defRPr sz="3733">
                <a:solidFill>
                  <a:schemeClr val="accent2"/>
                </a:solidFill>
              </a:defRPr>
            </a:lvl7pPr>
            <a:lvl8pPr lvl="7" rtl="0">
              <a:lnSpc>
                <a:spcPct val="100000"/>
              </a:lnSpc>
              <a:spcBef>
                <a:spcPts val="0"/>
              </a:spcBef>
              <a:spcAft>
                <a:spcPts val="0"/>
              </a:spcAft>
              <a:buClr>
                <a:schemeClr val="accent2"/>
              </a:buClr>
              <a:buSzPts val="2800"/>
              <a:buNone/>
              <a:defRPr sz="3733">
                <a:solidFill>
                  <a:schemeClr val="accent2"/>
                </a:solidFill>
              </a:defRPr>
            </a:lvl8pPr>
            <a:lvl9pPr lvl="8" rtl="0">
              <a:lnSpc>
                <a:spcPct val="100000"/>
              </a:lnSpc>
              <a:spcBef>
                <a:spcPts val="0"/>
              </a:spcBef>
              <a:spcAft>
                <a:spcPts val="0"/>
              </a:spcAft>
              <a:buClr>
                <a:schemeClr val="accent2"/>
              </a:buClr>
              <a:buSzPts val="2800"/>
              <a:buNone/>
              <a:defRPr sz="3733">
                <a:solidFill>
                  <a:schemeClr val="accent2"/>
                </a:solidFill>
              </a:defRPr>
            </a:lvl9pPr>
          </a:lstStyle>
          <a:p>
            <a:endParaRPr/>
          </a:p>
        </p:txBody>
      </p:sp>
    </p:spTree>
    <p:extLst>
      <p:ext uri="{BB962C8B-B14F-4D97-AF65-F5344CB8AC3E}">
        <p14:creationId xmlns:p14="http://schemas.microsoft.com/office/powerpoint/2010/main" val="4131730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4069320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219"/>
        <p:cNvGrpSpPr/>
        <p:nvPr/>
      </p:nvGrpSpPr>
      <p:grpSpPr>
        <a:xfrm>
          <a:off x="0" y="0"/>
          <a:ext cx="0" cy="0"/>
          <a:chOff x="0" y="0"/>
          <a:chExt cx="0" cy="0"/>
        </a:xfrm>
      </p:grpSpPr>
      <p:sp>
        <p:nvSpPr>
          <p:cNvPr id="220" name="Google Shape;220;p26"/>
          <p:cNvSpPr/>
          <p:nvPr/>
        </p:nvSpPr>
        <p:spPr>
          <a:xfrm rot="10800000" flipH="1">
            <a:off x="295120" y="818023"/>
            <a:ext cx="684168" cy="65959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6"/>
          <p:cNvSpPr/>
          <p:nvPr/>
        </p:nvSpPr>
        <p:spPr>
          <a:xfrm rot="10800000" flipH="1">
            <a:off x="1110216" y="183995"/>
            <a:ext cx="534664" cy="51543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6"/>
          <p:cNvSpPr/>
          <p:nvPr/>
        </p:nvSpPr>
        <p:spPr>
          <a:xfrm rot="10800000" flipH="1">
            <a:off x="491204" y="295684"/>
            <a:ext cx="292000" cy="29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6"/>
          <p:cNvSpPr/>
          <p:nvPr/>
        </p:nvSpPr>
        <p:spPr>
          <a:xfrm rot="10800000">
            <a:off x="11222312" y="818023"/>
            <a:ext cx="684168" cy="65959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6"/>
          <p:cNvSpPr/>
          <p:nvPr/>
        </p:nvSpPr>
        <p:spPr>
          <a:xfrm rot="10800000">
            <a:off x="10556720" y="183995"/>
            <a:ext cx="534664" cy="51543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6"/>
          <p:cNvSpPr/>
          <p:nvPr/>
        </p:nvSpPr>
        <p:spPr>
          <a:xfrm rot="10800000">
            <a:off x="11418396" y="295684"/>
            <a:ext cx="292000" cy="29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6"/>
          <p:cNvSpPr/>
          <p:nvPr/>
        </p:nvSpPr>
        <p:spPr>
          <a:xfrm flipH="1">
            <a:off x="11217512" y="5365595"/>
            <a:ext cx="684168" cy="65959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6"/>
          <p:cNvSpPr/>
          <p:nvPr/>
        </p:nvSpPr>
        <p:spPr>
          <a:xfrm flipH="1">
            <a:off x="10551920" y="6143782"/>
            <a:ext cx="534664" cy="51543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26"/>
          <p:cNvSpPr/>
          <p:nvPr/>
        </p:nvSpPr>
        <p:spPr>
          <a:xfrm flipH="1">
            <a:off x="11413596" y="6255531"/>
            <a:ext cx="292000" cy="29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6"/>
          <p:cNvSpPr/>
          <p:nvPr/>
        </p:nvSpPr>
        <p:spPr>
          <a:xfrm>
            <a:off x="290320" y="5365595"/>
            <a:ext cx="684168" cy="65959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6"/>
          <p:cNvSpPr/>
          <p:nvPr/>
        </p:nvSpPr>
        <p:spPr>
          <a:xfrm>
            <a:off x="1105416" y="6143782"/>
            <a:ext cx="534664" cy="51543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26"/>
          <p:cNvSpPr/>
          <p:nvPr/>
        </p:nvSpPr>
        <p:spPr>
          <a:xfrm>
            <a:off x="486404" y="6255531"/>
            <a:ext cx="292000" cy="29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02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232"/>
        <p:cNvGrpSpPr/>
        <p:nvPr/>
      </p:nvGrpSpPr>
      <p:grpSpPr>
        <a:xfrm>
          <a:off x="0" y="0"/>
          <a:ext cx="0" cy="0"/>
          <a:chOff x="0" y="0"/>
          <a:chExt cx="0" cy="0"/>
        </a:xfrm>
      </p:grpSpPr>
      <p:grpSp>
        <p:nvGrpSpPr>
          <p:cNvPr id="233" name="Google Shape;233;p27"/>
          <p:cNvGrpSpPr/>
          <p:nvPr/>
        </p:nvGrpSpPr>
        <p:grpSpPr>
          <a:xfrm>
            <a:off x="8814043" y="-1668483"/>
            <a:ext cx="5071763" cy="4500585"/>
            <a:chOff x="6686732" y="-1175163"/>
            <a:chExt cx="3803822" cy="3375439"/>
          </a:xfrm>
        </p:grpSpPr>
        <p:sp>
          <p:nvSpPr>
            <p:cNvPr id="234" name="Google Shape;234;p27"/>
            <p:cNvSpPr/>
            <p:nvPr/>
          </p:nvSpPr>
          <p:spPr>
            <a:xfrm rot="-8822455">
              <a:off x="7239989" y="-382228"/>
              <a:ext cx="2849775" cy="1569504"/>
            </a:xfrm>
            <a:custGeom>
              <a:avLst/>
              <a:gdLst/>
              <a:ahLst/>
              <a:cxnLst/>
              <a:rect l="l" t="t" r="r" b="b"/>
              <a:pathLst>
                <a:path w="31798" h="17584" extrusionOk="0">
                  <a:moveTo>
                    <a:pt x="15940" y="1"/>
                  </a:moveTo>
                  <a:cubicBezTo>
                    <a:pt x="15833" y="1"/>
                    <a:pt x="15725" y="2"/>
                    <a:pt x="15617" y="4"/>
                  </a:cubicBezTo>
                  <a:cubicBezTo>
                    <a:pt x="6908" y="205"/>
                    <a:pt x="1" y="8090"/>
                    <a:pt x="221" y="17584"/>
                  </a:cubicBezTo>
                  <a:lnTo>
                    <a:pt x="2990" y="17526"/>
                  </a:lnTo>
                  <a:cubicBezTo>
                    <a:pt x="2817" y="9699"/>
                    <a:pt x="8518" y="3194"/>
                    <a:pt x="15684" y="3031"/>
                  </a:cubicBezTo>
                  <a:cubicBezTo>
                    <a:pt x="15775" y="3029"/>
                    <a:pt x="15867" y="3028"/>
                    <a:pt x="15958" y="3028"/>
                  </a:cubicBezTo>
                  <a:cubicBezTo>
                    <a:pt x="23012" y="3028"/>
                    <a:pt x="28849" y="9205"/>
                    <a:pt x="29019" y="16932"/>
                  </a:cubicBezTo>
                  <a:lnTo>
                    <a:pt x="31798" y="16865"/>
                  </a:lnTo>
                  <a:cubicBezTo>
                    <a:pt x="31580" y="7489"/>
                    <a:pt x="24504" y="1"/>
                    <a:pt x="15940"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7"/>
            <p:cNvSpPr/>
            <p:nvPr/>
          </p:nvSpPr>
          <p:spPr>
            <a:xfrm rot="-8822455">
              <a:off x="6916939" y="-412062"/>
              <a:ext cx="3343408" cy="1849237"/>
            </a:xfrm>
            <a:custGeom>
              <a:avLst/>
              <a:gdLst/>
              <a:ahLst/>
              <a:cxnLst/>
              <a:rect l="l" t="t" r="r" b="b"/>
              <a:pathLst>
                <a:path w="37306" h="20718" extrusionOk="0">
                  <a:moveTo>
                    <a:pt x="18624" y="0"/>
                  </a:moveTo>
                  <a:cubicBezTo>
                    <a:pt x="18500" y="0"/>
                    <a:pt x="18375" y="2"/>
                    <a:pt x="18251" y="4"/>
                  </a:cubicBezTo>
                  <a:cubicBezTo>
                    <a:pt x="13288" y="119"/>
                    <a:pt x="8661" y="2332"/>
                    <a:pt x="5241" y="6251"/>
                  </a:cubicBezTo>
                  <a:cubicBezTo>
                    <a:pt x="1811" y="10160"/>
                    <a:pt x="0" y="15295"/>
                    <a:pt x="115" y="20717"/>
                  </a:cubicBezTo>
                  <a:lnTo>
                    <a:pt x="2893" y="20650"/>
                  </a:lnTo>
                  <a:cubicBezTo>
                    <a:pt x="2673" y="11137"/>
                    <a:pt x="9600" y="3233"/>
                    <a:pt x="18318" y="3032"/>
                  </a:cubicBezTo>
                  <a:cubicBezTo>
                    <a:pt x="18426" y="3029"/>
                    <a:pt x="18534" y="3028"/>
                    <a:pt x="18641" y="3028"/>
                  </a:cubicBezTo>
                  <a:cubicBezTo>
                    <a:pt x="27224" y="3028"/>
                    <a:pt x="34319" y="10536"/>
                    <a:pt x="34537" y="19931"/>
                  </a:cubicBezTo>
                  <a:lnTo>
                    <a:pt x="37306" y="19874"/>
                  </a:lnTo>
                  <a:cubicBezTo>
                    <a:pt x="37181" y="14451"/>
                    <a:pt x="35131" y="9403"/>
                    <a:pt x="31538" y="5647"/>
                  </a:cubicBezTo>
                  <a:cubicBezTo>
                    <a:pt x="28026" y="1995"/>
                    <a:pt x="23458" y="0"/>
                    <a:pt x="18624"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7"/>
            <p:cNvSpPr/>
            <p:nvPr/>
          </p:nvSpPr>
          <p:spPr>
            <a:xfrm rot="-8822455">
              <a:off x="7560011" y="-357346"/>
              <a:ext cx="2349240" cy="1294144"/>
            </a:xfrm>
            <a:custGeom>
              <a:avLst/>
              <a:gdLst/>
              <a:ahLst/>
              <a:cxnLst/>
              <a:rect l="l" t="t" r="r" b="b"/>
              <a:pathLst>
                <a:path w="26213" h="14499" extrusionOk="0">
                  <a:moveTo>
                    <a:pt x="13151" y="0"/>
                  </a:moveTo>
                  <a:cubicBezTo>
                    <a:pt x="13060" y="0"/>
                    <a:pt x="12968" y="1"/>
                    <a:pt x="12876" y="3"/>
                  </a:cubicBezTo>
                  <a:cubicBezTo>
                    <a:pt x="5691" y="166"/>
                    <a:pt x="0" y="6671"/>
                    <a:pt x="182" y="14498"/>
                  </a:cubicBezTo>
                  <a:lnTo>
                    <a:pt x="2951" y="14431"/>
                  </a:lnTo>
                  <a:cubicBezTo>
                    <a:pt x="2817" y="8271"/>
                    <a:pt x="7291" y="3155"/>
                    <a:pt x="12943" y="3031"/>
                  </a:cubicBezTo>
                  <a:cubicBezTo>
                    <a:pt x="13019" y="3029"/>
                    <a:pt x="13094" y="3028"/>
                    <a:pt x="13169" y="3028"/>
                  </a:cubicBezTo>
                  <a:cubicBezTo>
                    <a:pt x="18711" y="3028"/>
                    <a:pt x="23292" y="7894"/>
                    <a:pt x="23434" y="13972"/>
                  </a:cubicBezTo>
                  <a:lnTo>
                    <a:pt x="26212" y="13904"/>
                  </a:lnTo>
                  <a:cubicBezTo>
                    <a:pt x="26032" y="6177"/>
                    <a:pt x="20204" y="0"/>
                    <a:pt x="13151"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 name="Google Shape;237;p27"/>
          <p:cNvSpPr/>
          <p:nvPr/>
        </p:nvSpPr>
        <p:spPr>
          <a:xfrm rot="-1098394" flipH="1">
            <a:off x="235064" y="610491"/>
            <a:ext cx="785605" cy="75737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7"/>
          <p:cNvSpPr/>
          <p:nvPr/>
        </p:nvSpPr>
        <p:spPr>
          <a:xfrm rot="-1098430" flipH="1">
            <a:off x="980457" y="215081"/>
            <a:ext cx="531927" cy="512800"/>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27"/>
          <p:cNvSpPr/>
          <p:nvPr/>
        </p:nvSpPr>
        <p:spPr>
          <a:xfrm flipH="1">
            <a:off x="1222399" y="1002987"/>
            <a:ext cx="264000" cy="264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27"/>
          <p:cNvSpPr/>
          <p:nvPr/>
        </p:nvSpPr>
        <p:spPr>
          <a:xfrm rot="9715800" flipH="1">
            <a:off x="11213645" y="6012667"/>
            <a:ext cx="662979" cy="639156"/>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7"/>
          <p:cNvSpPr/>
          <p:nvPr/>
        </p:nvSpPr>
        <p:spPr>
          <a:xfrm rot="9715681" flipH="1">
            <a:off x="10582503" y="6227402"/>
            <a:ext cx="448896" cy="43276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C7E5F6"/>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7"/>
          <p:cNvSpPr/>
          <p:nvPr/>
        </p:nvSpPr>
        <p:spPr>
          <a:xfrm rot="9719309" flipH="1">
            <a:off x="10846748" y="5737999"/>
            <a:ext cx="222504" cy="222504"/>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7"/>
          <p:cNvSpPr/>
          <p:nvPr/>
        </p:nvSpPr>
        <p:spPr>
          <a:xfrm rot="9715800" flipH="1">
            <a:off x="296379" y="5939501"/>
            <a:ext cx="662979" cy="639156"/>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7"/>
          <p:cNvSpPr/>
          <p:nvPr/>
        </p:nvSpPr>
        <p:spPr>
          <a:xfrm rot="9719309" flipH="1">
            <a:off x="1135165" y="6440299"/>
            <a:ext cx="222504" cy="222504"/>
          </a:xfrm>
          <a:prstGeom prst="ellipse">
            <a:avLst/>
          </a:prstGeom>
          <a:solidFill>
            <a:srgbClr val="C5596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4373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D833895-2EE1-A143-93B4-FD15908CC1FE}"/>
              </a:ext>
            </a:extLst>
          </p:cNvPr>
          <p:cNvPicPr>
            <a:picLocks noChangeAspect="1"/>
          </p:cNvPicPr>
          <p:nvPr userDrawn="1"/>
        </p:nvPicPr>
        <p:blipFill>
          <a:blip r:embed="rId2"/>
          <a:stretch>
            <a:fillRect/>
          </a:stretch>
        </p:blipFill>
        <p:spPr>
          <a:xfrm>
            <a:off x="-1" y="0"/>
            <a:ext cx="12210585" cy="6858000"/>
          </a:xfrm>
          <a:prstGeom prst="rect">
            <a:avLst/>
          </a:prstGeom>
        </p:spPr>
      </p:pic>
    </p:spTree>
    <p:extLst>
      <p:ext uri="{BB962C8B-B14F-4D97-AF65-F5344CB8AC3E}">
        <p14:creationId xmlns:p14="http://schemas.microsoft.com/office/powerpoint/2010/main" val="318002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15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F7B4-67B5-4535-AFC1-55B2A9BA53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E89AF1-6ABD-4308-AAE6-CE56F299B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CD7CC-68BA-4DB3-85C6-B04842288240}"/>
              </a:ext>
            </a:extLst>
          </p:cNvPr>
          <p:cNvSpPr>
            <a:spLocks noGrp="1"/>
          </p:cNvSpPr>
          <p:nvPr>
            <p:ph type="dt" sz="half" idx="10"/>
          </p:nvPr>
        </p:nvSpPr>
        <p:spPr/>
        <p:txBody>
          <a:bodyPr/>
          <a:lstStyle/>
          <a:p>
            <a:fld id="{503E181C-FFC4-422C-B5F1-780F7CBBDF4D}" type="datetimeFigureOut">
              <a:rPr lang="en-US" smtClean="0"/>
              <a:t>3/1/2025</a:t>
            </a:fld>
            <a:endParaRPr lang="en-US"/>
          </a:p>
        </p:txBody>
      </p:sp>
      <p:sp>
        <p:nvSpPr>
          <p:cNvPr id="5" name="Footer Placeholder 4">
            <a:extLst>
              <a:ext uri="{FF2B5EF4-FFF2-40B4-BE49-F238E27FC236}">
                <a16:creationId xmlns:a16="http://schemas.microsoft.com/office/drawing/2014/main" id="{36CA3BC0-8B0E-4A47-9816-294706EA8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B3E01-76EA-4069-9209-EC0CB6440D97}"/>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2393809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220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6E507B-8EF9-5A45-A7A7-4819713C7A16}"/>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E58AFCA-29AA-3E4B-BD83-C832ABE5FDF4}"/>
              </a:ext>
            </a:extLst>
          </p:cNvPr>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A7D35DE-AD6B-B542-8541-668B1D7B9F47}"/>
              </a:ext>
            </a:extLst>
          </p:cNvPr>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78775A51-30D3-6C44-AAC4-C87AB51CDFEC}"/>
              </a:ext>
            </a:extLst>
          </p:cNvPr>
          <p:cNvSpPr>
            <a:spLocks noGrp="1"/>
          </p:cNvSpPr>
          <p:nvPr>
            <p:ph type="dt" sz="half" idx="10"/>
          </p:nvPr>
        </p:nvSpPr>
        <p:spPr>
          <a:xfrm>
            <a:off x="838200" y="6356350"/>
            <a:ext cx="2743200" cy="365125"/>
          </a:xfrm>
          <a:prstGeom prst="rect">
            <a:avLst/>
          </a:prstGeom>
        </p:spPr>
        <p:txBody>
          <a:bodyPr/>
          <a:lstStyle/>
          <a:p>
            <a:fld id="{1CC35952-3F8E-FD4C-A747-C6ECA5ADAD11}" type="datetimeFigureOut">
              <a:rPr kumimoji="1" lang="zh-CN" altLang="en-US" smtClean="0"/>
              <a:t>2025/3/1</a:t>
            </a:fld>
            <a:endParaRPr kumimoji="1" lang="zh-CN" altLang="en-US"/>
          </a:p>
        </p:txBody>
      </p:sp>
      <p:sp>
        <p:nvSpPr>
          <p:cNvPr id="6" name="页脚占位符 5">
            <a:extLst>
              <a:ext uri="{FF2B5EF4-FFF2-40B4-BE49-F238E27FC236}">
                <a16:creationId xmlns:a16="http://schemas.microsoft.com/office/drawing/2014/main" id="{F69A7E92-DECB-A340-99DA-0C90C0CAAEDA}"/>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id="{B2A7E75F-4E49-4240-AD66-D2883CC8B2B2}"/>
              </a:ext>
            </a:extLst>
          </p:cNvPr>
          <p:cNvSpPr>
            <a:spLocks noGrp="1"/>
          </p:cNvSpPr>
          <p:nvPr>
            <p:ph type="sldNum" sz="quarter" idx="12"/>
          </p:nvPr>
        </p:nvSpPr>
        <p:spPr>
          <a:xfrm>
            <a:off x="8610600" y="6356350"/>
            <a:ext cx="2743200" cy="365125"/>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521644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F90D0-1BE0-BA48-82C9-0B8C07334115}"/>
              </a:ext>
            </a:extLst>
          </p:cNvPr>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AD8CC1C-B463-4044-AEBB-947BD919B1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DFBF10EF-16DE-6846-A06E-1693B38472D7}"/>
              </a:ext>
            </a:extLst>
          </p:cNvPr>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2DF7A8B7-C4FE-F24E-911A-9E2EE2D1502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A373C3BC-AE42-F64B-B54F-3287AAC2679F}"/>
              </a:ext>
            </a:extLst>
          </p:cNvPr>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764F4B9F-4709-5A46-A9D4-4826E1DF6275}"/>
              </a:ext>
            </a:extLst>
          </p:cNvPr>
          <p:cNvSpPr>
            <a:spLocks noGrp="1"/>
          </p:cNvSpPr>
          <p:nvPr>
            <p:ph type="dt" sz="half" idx="10"/>
          </p:nvPr>
        </p:nvSpPr>
        <p:spPr>
          <a:xfrm>
            <a:off x="838200" y="6356350"/>
            <a:ext cx="2743200" cy="365125"/>
          </a:xfrm>
          <a:prstGeom prst="rect">
            <a:avLst/>
          </a:prstGeom>
        </p:spPr>
        <p:txBody>
          <a:bodyPr/>
          <a:lstStyle/>
          <a:p>
            <a:fld id="{1CC35952-3F8E-FD4C-A747-C6ECA5ADAD11}" type="datetimeFigureOut">
              <a:rPr kumimoji="1" lang="zh-CN" altLang="en-US" smtClean="0"/>
              <a:t>2025/3/1</a:t>
            </a:fld>
            <a:endParaRPr kumimoji="1" lang="zh-CN" altLang="en-US"/>
          </a:p>
        </p:txBody>
      </p:sp>
      <p:sp>
        <p:nvSpPr>
          <p:cNvPr id="8" name="页脚占位符 7">
            <a:extLst>
              <a:ext uri="{FF2B5EF4-FFF2-40B4-BE49-F238E27FC236}">
                <a16:creationId xmlns:a16="http://schemas.microsoft.com/office/drawing/2014/main" id="{53F01BBE-5D47-2F4C-88B9-AA4087E498E9}"/>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灯片编号占位符 8">
            <a:extLst>
              <a:ext uri="{FF2B5EF4-FFF2-40B4-BE49-F238E27FC236}">
                <a16:creationId xmlns:a16="http://schemas.microsoft.com/office/drawing/2014/main" id="{6C04F0B3-B19C-E346-8202-F4AC30ADB117}"/>
              </a:ext>
            </a:extLst>
          </p:cNvPr>
          <p:cNvSpPr>
            <a:spLocks noGrp="1"/>
          </p:cNvSpPr>
          <p:nvPr>
            <p:ph type="sldNum" sz="quarter" idx="12"/>
          </p:nvPr>
        </p:nvSpPr>
        <p:spPr>
          <a:xfrm>
            <a:off x="8610600" y="6356350"/>
            <a:ext cx="2743200" cy="365125"/>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1242232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7FC6-267C-5A49-8512-8866F37738C6}"/>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6C64BA4-654E-DF4D-ADF5-131F2441DA41}"/>
              </a:ext>
            </a:extLst>
          </p:cNvPr>
          <p:cNvSpPr>
            <a:spLocks noGrp="1"/>
          </p:cNvSpPr>
          <p:nvPr>
            <p:ph type="dt" sz="half" idx="10"/>
          </p:nvPr>
        </p:nvSpPr>
        <p:spPr>
          <a:xfrm>
            <a:off x="838200" y="6356350"/>
            <a:ext cx="2743200" cy="365125"/>
          </a:xfrm>
          <a:prstGeom prst="rect">
            <a:avLst/>
          </a:prstGeom>
        </p:spPr>
        <p:txBody>
          <a:bodyPr/>
          <a:lstStyle/>
          <a:p>
            <a:fld id="{1CC35952-3F8E-FD4C-A747-C6ECA5ADAD11}" type="datetimeFigureOut">
              <a:rPr kumimoji="1" lang="zh-CN" altLang="en-US" smtClean="0"/>
              <a:t>2025/3/1</a:t>
            </a:fld>
            <a:endParaRPr kumimoji="1" lang="zh-CN" altLang="en-US"/>
          </a:p>
        </p:txBody>
      </p:sp>
      <p:sp>
        <p:nvSpPr>
          <p:cNvPr id="4" name="页脚占位符 3">
            <a:extLst>
              <a:ext uri="{FF2B5EF4-FFF2-40B4-BE49-F238E27FC236}">
                <a16:creationId xmlns:a16="http://schemas.microsoft.com/office/drawing/2014/main" id="{C69057CD-4581-924E-B897-637418DF192F}"/>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灯片编号占位符 4">
            <a:extLst>
              <a:ext uri="{FF2B5EF4-FFF2-40B4-BE49-F238E27FC236}">
                <a16:creationId xmlns:a16="http://schemas.microsoft.com/office/drawing/2014/main" id="{A5642219-3993-924A-B4B1-A21D9CDEE983}"/>
              </a:ext>
            </a:extLst>
          </p:cNvPr>
          <p:cNvSpPr>
            <a:spLocks noGrp="1"/>
          </p:cNvSpPr>
          <p:nvPr>
            <p:ph type="sldNum" sz="quarter" idx="12"/>
          </p:nvPr>
        </p:nvSpPr>
        <p:spPr>
          <a:xfrm>
            <a:off x="8610600" y="6356350"/>
            <a:ext cx="2743200" cy="365125"/>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3955483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47A491-F390-7E48-BBCE-24C00CF98FDB}"/>
              </a:ext>
            </a:extLst>
          </p:cNvPr>
          <p:cNvSpPr>
            <a:spLocks noGrp="1"/>
          </p:cNvSpPr>
          <p:nvPr>
            <p:ph type="dt" sz="half" idx="10"/>
          </p:nvPr>
        </p:nvSpPr>
        <p:spPr>
          <a:xfrm>
            <a:off x="838200" y="6356350"/>
            <a:ext cx="2743200" cy="365125"/>
          </a:xfrm>
          <a:prstGeom prst="rect">
            <a:avLst/>
          </a:prstGeom>
        </p:spPr>
        <p:txBody>
          <a:bodyPr/>
          <a:lstStyle/>
          <a:p>
            <a:fld id="{1CC35952-3F8E-FD4C-A747-C6ECA5ADAD11}" type="datetimeFigureOut">
              <a:rPr kumimoji="1" lang="zh-CN" altLang="en-US" smtClean="0"/>
              <a:t>2025/3/1</a:t>
            </a:fld>
            <a:endParaRPr kumimoji="1" lang="zh-CN" altLang="en-US"/>
          </a:p>
        </p:txBody>
      </p:sp>
      <p:sp>
        <p:nvSpPr>
          <p:cNvPr id="3" name="页脚占位符 2">
            <a:extLst>
              <a:ext uri="{FF2B5EF4-FFF2-40B4-BE49-F238E27FC236}">
                <a16:creationId xmlns:a16="http://schemas.microsoft.com/office/drawing/2014/main" id="{99BE830B-A946-BD45-B21F-C97EA38DA099}"/>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灯片编号占位符 3">
            <a:extLst>
              <a:ext uri="{FF2B5EF4-FFF2-40B4-BE49-F238E27FC236}">
                <a16:creationId xmlns:a16="http://schemas.microsoft.com/office/drawing/2014/main" id="{7EC00BC8-48BB-C744-9AF3-836A15D3F494}"/>
              </a:ext>
            </a:extLst>
          </p:cNvPr>
          <p:cNvSpPr>
            <a:spLocks noGrp="1"/>
          </p:cNvSpPr>
          <p:nvPr>
            <p:ph type="sldNum" sz="quarter" idx="12"/>
          </p:nvPr>
        </p:nvSpPr>
        <p:spPr>
          <a:xfrm>
            <a:off x="8610600" y="6356350"/>
            <a:ext cx="2743200" cy="365125"/>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1075919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6283F0-E3FD-7E40-8A2A-5EA972AEF9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0116F400-E0F1-E040-9175-5D2DAA46EAA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187EBF29-02DB-4542-96F9-B1A8BC19607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B64C6A2D-0F64-4647-B185-CD17E13F3027}"/>
              </a:ext>
            </a:extLst>
          </p:cNvPr>
          <p:cNvSpPr>
            <a:spLocks noGrp="1"/>
          </p:cNvSpPr>
          <p:nvPr>
            <p:ph type="dt" sz="half" idx="10"/>
          </p:nvPr>
        </p:nvSpPr>
        <p:spPr>
          <a:xfrm>
            <a:off x="838200" y="6356350"/>
            <a:ext cx="2743200" cy="365125"/>
          </a:xfrm>
          <a:prstGeom prst="rect">
            <a:avLst/>
          </a:prstGeom>
        </p:spPr>
        <p:txBody>
          <a:bodyPr/>
          <a:lstStyle/>
          <a:p>
            <a:fld id="{1CC35952-3F8E-FD4C-A747-C6ECA5ADAD11}" type="datetimeFigureOut">
              <a:rPr kumimoji="1" lang="zh-CN" altLang="en-US" smtClean="0"/>
              <a:t>2025/3/1</a:t>
            </a:fld>
            <a:endParaRPr kumimoji="1" lang="zh-CN" altLang="en-US"/>
          </a:p>
        </p:txBody>
      </p:sp>
      <p:sp>
        <p:nvSpPr>
          <p:cNvPr id="6" name="页脚占位符 5">
            <a:extLst>
              <a:ext uri="{FF2B5EF4-FFF2-40B4-BE49-F238E27FC236}">
                <a16:creationId xmlns:a16="http://schemas.microsoft.com/office/drawing/2014/main" id="{89387D34-DF38-7C48-83AC-4F1FE249DE38}"/>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id="{495ADA30-4C7A-E440-85B5-C8732AFD8B64}"/>
              </a:ext>
            </a:extLst>
          </p:cNvPr>
          <p:cNvSpPr>
            <a:spLocks noGrp="1"/>
          </p:cNvSpPr>
          <p:nvPr>
            <p:ph type="sldNum" sz="quarter" idx="12"/>
          </p:nvPr>
        </p:nvSpPr>
        <p:spPr>
          <a:xfrm>
            <a:off x="8610600" y="6356350"/>
            <a:ext cx="2743200" cy="365125"/>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488037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54E4F6-5908-1543-B5C1-F9111C866F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A5F4A3AE-00F2-3642-BBBC-0C214EE4E37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1A18793E-9DE3-A140-9325-95C18E3738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A212BC96-BF1E-0A4D-8F8D-83D4AB902027}"/>
              </a:ext>
            </a:extLst>
          </p:cNvPr>
          <p:cNvSpPr>
            <a:spLocks noGrp="1"/>
          </p:cNvSpPr>
          <p:nvPr>
            <p:ph type="dt" sz="half" idx="10"/>
          </p:nvPr>
        </p:nvSpPr>
        <p:spPr>
          <a:xfrm>
            <a:off x="838200" y="6356350"/>
            <a:ext cx="2743200" cy="365125"/>
          </a:xfrm>
          <a:prstGeom prst="rect">
            <a:avLst/>
          </a:prstGeom>
        </p:spPr>
        <p:txBody>
          <a:bodyPr/>
          <a:lstStyle/>
          <a:p>
            <a:fld id="{1CC35952-3F8E-FD4C-A747-C6ECA5ADAD11}" type="datetimeFigureOut">
              <a:rPr kumimoji="1" lang="zh-CN" altLang="en-US" smtClean="0"/>
              <a:t>2025/3/1</a:t>
            </a:fld>
            <a:endParaRPr kumimoji="1" lang="zh-CN" altLang="en-US"/>
          </a:p>
        </p:txBody>
      </p:sp>
      <p:sp>
        <p:nvSpPr>
          <p:cNvPr id="6" name="页脚占位符 5">
            <a:extLst>
              <a:ext uri="{FF2B5EF4-FFF2-40B4-BE49-F238E27FC236}">
                <a16:creationId xmlns:a16="http://schemas.microsoft.com/office/drawing/2014/main" id="{75146E36-2D93-DA46-AA31-6A8FED95A36D}"/>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id="{8A03EAD5-F86F-EF49-988B-48276EEE1467}"/>
              </a:ext>
            </a:extLst>
          </p:cNvPr>
          <p:cNvSpPr>
            <a:spLocks noGrp="1"/>
          </p:cNvSpPr>
          <p:nvPr>
            <p:ph type="sldNum" sz="quarter" idx="12"/>
          </p:nvPr>
        </p:nvSpPr>
        <p:spPr>
          <a:xfrm>
            <a:off x="8610600" y="6356350"/>
            <a:ext cx="2743200" cy="365125"/>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2331350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F8176E-F5DF-774C-B355-0AA56F2A3C5A}"/>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9C685E8B-DA12-4949-BE60-1D3CAAC8D1AD}"/>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6EE4766-0E24-7747-AAC2-C6FFA6C789F8}"/>
              </a:ext>
            </a:extLst>
          </p:cNvPr>
          <p:cNvSpPr>
            <a:spLocks noGrp="1"/>
          </p:cNvSpPr>
          <p:nvPr>
            <p:ph type="dt" sz="half" idx="10"/>
          </p:nvPr>
        </p:nvSpPr>
        <p:spPr>
          <a:xfrm>
            <a:off x="838200" y="6356350"/>
            <a:ext cx="2743200" cy="365125"/>
          </a:xfrm>
          <a:prstGeom prst="rect">
            <a:avLst/>
          </a:prstGeom>
        </p:spPr>
        <p:txBody>
          <a:bodyPr/>
          <a:lstStyle/>
          <a:p>
            <a:fld id="{1CC35952-3F8E-FD4C-A747-C6ECA5ADAD11}" type="datetimeFigureOut">
              <a:rPr kumimoji="1" lang="zh-CN" altLang="en-US" smtClean="0"/>
              <a:t>2025/3/1</a:t>
            </a:fld>
            <a:endParaRPr kumimoji="1" lang="zh-CN" altLang="en-US"/>
          </a:p>
        </p:txBody>
      </p:sp>
      <p:sp>
        <p:nvSpPr>
          <p:cNvPr id="5" name="页脚占位符 4">
            <a:extLst>
              <a:ext uri="{FF2B5EF4-FFF2-40B4-BE49-F238E27FC236}">
                <a16:creationId xmlns:a16="http://schemas.microsoft.com/office/drawing/2014/main" id="{FBE33624-D76D-7E40-9B73-0ED0268A1CEF}"/>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A10EBED-4848-C244-A701-09F2851186E0}"/>
              </a:ext>
            </a:extLst>
          </p:cNvPr>
          <p:cNvSpPr>
            <a:spLocks noGrp="1"/>
          </p:cNvSpPr>
          <p:nvPr>
            <p:ph type="sldNum" sz="quarter" idx="12"/>
          </p:nvPr>
        </p:nvSpPr>
        <p:spPr>
          <a:xfrm>
            <a:off x="8610600" y="6356350"/>
            <a:ext cx="2743200" cy="365125"/>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601214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7A3F6CB-FE33-2F48-966E-2748F616170B}"/>
              </a:ext>
            </a:extLst>
          </p:cNvPr>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3BA0D72-302B-4A4D-97DB-EECD3E5D2BB7}"/>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76D65D0-3D99-F54A-B2DA-34F28AFF4D81}"/>
              </a:ext>
            </a:extLst>
          </p:cNvPr>
          <p:cNvSpPr>
            <a:spLocks noGrp="1"/>
          </p:cNvSpPr>
          <p:nvPr>
            <p:ph type="dt" sz="half" idx="10"/>
          </p:nvPr>
        </p:nvSpPr>
        <p:spPr>
          <a:xfrm>
            <a:off x="838200" y="6356350"/>
            <a:ext cx="2743200" cy="365125"/>
          </a:xfrm>
          <a:prstGeom prst="rect">
            <a:avLst/>
          </a:prstGeom>
        </p:spPr>
        <p:txBody>
          <a:bodyPr/>
          <a:lstStyle/>
          <a:p>
            <a:fld id="{1CC35952-3F8E-FD4C-A747-C6ECA5ADAD11}" type="datetimeFigureOut">
              <a:rPr kumimoji="1" lang="zh-CN" altLang="en-US" smtClean="0"/>
              <a:t>2025/3/1</a:t>
            </a:fld>
            <a:endParaRPr kumimoji="1" lang="zh-CN" altLang="en-US"/>
          </a:p>
        </p:txBody>
      </p:sp>
      <p:sp>
        <p:nvSpPr>
          <p:cNvPr id="5" name="页脚占位符 4">
            <a:extLst>
              <a:ext uri="{FF2B5EF4-FFF2-40B4-BE49-F238E27FC236}">
                <a16:creationId xmlns:a16="http://schemas.microsoft.com/office/drawing/2014/main" id="{A50B15F4-60EC-3F4E-B314-6E316015DD6C}"/>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5B33209C-A96C-1F4B-8109-542B2E870C70}"/>
              </a:ext>
            </a:extLst>
          </p:cNvPr>
          <p:cNvSpPr>
            <a:spLocks noGrp="1"/>
          </p:cNvSpPr>
          <p:nvPr>
            <p:ph type="sldNum" sz="quarter" idx="12"/>
          </p:nvPr>
        </p:nvSpPr>
        <p:spPr>
          <a:xfrm>
            <a:off x="8610600" y="6356350"/>
            <a:ext cx="2743200" cy="365125"/>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4128091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A496-940D-4F6C-8015-4E1DB9A50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87FD98-682A-4532-BB4D-5961374E5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364FE-8B49-40FB-BB41-FA9A416DA241}"/>
              </a:ext>
            </a:extLst>
          </p:cNvPr>
          <p:cNvSpPr>
            <a:spLocks noGrp="1"/>
          </p:cNvSpPr>
          <p:nvPr>
            <p:ph type="dt" sz="half" idx="10"/>
          </p:nvPr>
        </p:nvSpPr>
        <p:spPr/>
        <p:txBody>
          <a:bodyPr/>
          <a:lstStyle/>
          <a:p>
            <a:fld id="{39753A12-C094-4DAD-A94C-2A02A3DF1951}" type="datetimeFigureOut">
              <a:rPr lang="en-US" smtClean="0"/>
              <a:t>3/1/2025</a:t>
            </a:fld>
            <a:endParaRPr lang="en-US"/>
          </a:p>
        </p:txBody>
      </p:sp>
      <p:sp>
        <p:nvSpPr>
          <p:cNvPr id="5" name="Footer Placeholder 4">
            <a:extLst>
              <a:ext uri="{FF2B5EF4-FFF2-40B4-BE49-F238E27FC236}">
                <a16:creationId xmlns:a16="http://schemas.microsoft.com/office/drawing/2014/main" id="{A4ECF184-45EE-43E0-AC25-F45B19CB0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95B17-4FB2-4D1E-98CB-BFCCED93202F}"/>
              </a:ext>
            </a:extLst>
          </p:cNvPr>
          <p:cNvSpPr>
            <a:spLocks noGrp="1"/>
          </p:cNvSpPr>
          <p:nvPr>
            <p:ph type="sldNum" sz="quarter" idx="12"/>
          </p:nvPr>
        </p:nvSpPr>
        <p:spPr/>
        <p:txBody>
          <a:bodyPr/>
          <a:lstStyle/>
          <a:p>
            <a:fld id="{D7B2E0C0-4DE7-48AA-B71E-3998E3990582}" type="slidenum">
              <a:rPr lang="en-US" smtClean="0"/>
              <a:t>‹#›</a:t>
            </a:fld>
            <a:endParaRPr lang="en-US"/>
          </a:p>
        </p:txBody>
      </p:sp>
    </p:spTree>
    <p:extLst>
      <p:ext uri="{BB962C8B-B14F-4D97-AF65-F5344CB8AC3E}">
        <p14:creationId xmlns:p14="http://schemas.microsoft.com/office/powerpoint/2010/main" val="248802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6623-7D36-491D-9884-BF1BA978A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CAB0A-8E7E-429F-A888-115FBB8867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3B1719-92B4-42B8-B820-B36BAAF582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52234-A555-44DA-85C9-B98D9EC3CD51}"/>
              </a:ext>
            </a:extLst>
          </p:cNvPr>
          <p:cNvSpPr>
            <a:spLocks noGrp="1"/>
          </p:cNvSpPr>
          <p:nvPr>
            <p:ph type="dt" sz="half" idx="10"/>
          </p:nvPr>
        </p:nvSpPr>
        <p:spPr/>
        <p:txBody>
          <a:bodyPr/>
          <a:lstStyle/>
          <a:p>
            <a:fld id="{503E181C-FFC4-422C-B5F1-780F7CBBDF4D}" type="datetimeFigureOut">
              <a:rPr lang="en-US" smtClean="0"/>
              <a:t>3/1/2025</a:t>
            </a:fld>
            <a:endParaRPr lang="en-US"/>
          </a:p>
        </p:txBody>
      </p:sp>
      <p:sp>
        <p:nvSpPr>
          <p:cNvPr id="6" name="Footer Placeholder 5">
            <a:extLst>
              <a:ext uri="{FF2B5EF4-FFF2-40B4-BE49-F238E27FC236}">
                <a16:creationId xmlns:a16="http://schemas.microsoft.com/office/drawing/2014/main" id="{0289D433-55A4-47E9-8EAF-ED3A5CFDC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74D62-4248-45EA-97E5-D8DE8E1C9996}"/>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1732153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16E8-D369-4144-B301-7416DD4BFB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EC471E-0752-4551-AB64-1F790B296C9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257D75-F2B2-46DD-A06C-3BC32E0BFBB5}"/>
              </a:ext>
            </a:extLst>
          </p:cNvPr>
          <p:cNvSpPr>
            <a:spLocks noGrp="1"/>
          </p:cNvSpPr>
          <p:nvPr>
            <p:ph type="dt" sz="half" idx="10"/>
          </p:nvPr>
        </p:nvSpPr>
        <p:spPr>
          <a:xfrm>
            <a:off x="838200" y="6356351"/>
            <a:ext cx="2743200" cy="365125"/>
          </a:xfrm>
          <a:prstGeom prst="rect">
            <a:avLst/>
          </a:prstGeom>
        </p:spPr>
        <p:txBody>
          <a:bodyPr/>
          <a:lstStyle/>
          <a:p>
            <a:fld id="{A74E842C-0380-4F91-90CB-D0A1C2F20BCF}" type="datetimeFigureOut">
              <a:rPr lang="en-US" smtClean="0"/>
              <a:t>3/1/2025</a:t>
            </a:fld>
            <a:endParaRPr lang="en-US"/>
          </a:p>
        </p:txBody>
      </p:sp>
      <p:sp>
        <p:nvSpPr>
          <p:cNvPr id="5" name="Footer Placeholder 4">
            <a:extLst>
              <a:ext uri="{FF2B5EF4-FFF2-40B4-BE49-F238E27FC236}">
                <a16:creationId xmlns:a16="http://schemas.microsoft.com/office/drawing/2014/main" id="{951F9065-BF97-49D6-9D54-F6EBB69FAB7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470D04-E05B-4CA4-884C-DB843BCADE15}"/>
              </a:ext>
            </a:extLst>
          </p:cNvPr>
          <p:cNvSpPr>
            <a:spLocks noGrp="1"/>
          </p:cNvSpPr>
          <p:nvPr>
            <p:ph type="sldNum" sz="quarter" idx="12"/>
          </p:nvPr>
        </p:nvSpPr>
        <p:spPr>
          <a:xfrm>
            <a:off x="8610600" y="6356351"/>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3681992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C6BB-97D3-4255-B7E1-017F5D926D7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1CE5E5-5282-4D69-975C-3597BA14151B}"/>
              </a:ext>
            </a:extLst>
          </p:cNvPr>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55457-C0BC-482A-971B-45119F814C33}"/>
              </a:ext>
            </a:extLst>
          </p:cNvPr>
          <p:cNvSpPr>
            <a:spLocks noGrp="1"/>
          </p:cNvSpPr>
          <p:nvPr>
            <p:ph type="dt" sz="half" idx="10"/>
          </p:nvPr>
        </p:nvSpPr>
        <p:spPr>
          <a:xfrm>
            <a:off x="838200" y="6356351"/>
            <a:ext cx="2743200" cy="365125"/>
          </a:xfrm>
          <a:prstGeom prst="rect">
            <a:avLst/>
          </a:prstGeom>
        </p:spPr>
        <p:txBody>
          <a:bodyPr/>
          <a:lstStyle/>
          <a:p>
            <a:fld id="{A74E842C-0380-4F91-90CB-D0A1C2F20BCF}" type="datetimeFigureOut">
              <a:rPr lang="en-US" smtClean="0"/>
              <a:t>3/1/2025</a:t>
            </a:fld>
            <a:endParaRPr lang="en-US"/>
          </a:p>
        </p:txBody>
      </p:sp>
      <p:sp>
        <p:nvSpPr>
          <p:cNvPr id="5" name="Footer Placeholder 4">
            <a:extLst>
              <a:ext uri="{FF2B5EF4-FFF2-40B4-BE49-F238E27FC236}">
                <a16:creationId xmlns:a16="http://schemas.microsoft.com/office/drawing/2014/main" id="{9F032992-0697-430C-8051-1D248174470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AE6479-B931-4084-8911-419EF843182C}"/>
              </a:ext>
            </a:extLst>
          </p:cNvPr>
          <p:cNvSpPr>
            <a:spLocks noGrp="1"/>
          </p:cNvSpPr>
          <p:nvPr>
            <p:ph type="sldNum" sz="quarter" idx="12"/>
          </p:nvPr>
        </p:nvSpPr>
        <p:spPr>
          <a:xfrm>
            <a:off x="8610600" y="6356351"/>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3883479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248C-A225-42CD-942F-B5162025ED80}"/>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07D4FC-C44D-4092-8920-A139EB6424E7}"/>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3DA002-6AAA-4983-A20D-4613E5A193EB}"/>
              </a:ext>
            </a:extLst>
          </p:cNvPr>
          <p:cNvSpPr>
            <a:spLocks noGrp="1"/>
          </p:cNvSpPr>
          <p:nvPr>
            <p:ph type="dt" sz="half" idx="10"/>
          </p:nvPr>
        </p:nvSpPr>
        <p:spPr>
          <a:xfrm>
            <a:off x="838200" y="6356351"/>
            <a:ext cx="2743200" cy="365125"/>
          </a:xfrm>
          <a:prstGeom prst="rect">
            <a:avLst/>
          </a:prstGeom>
        </p:spPr>
        <p:txBody>
          <a:bodyPr/>
          <a:lstStyle/>
          <a:p>
            <a:fld id="{A74E842C-0380-4F91-90CB-D0A1C2F20BCF}" type="datetimeFigureOut">
              <a:rPr lang="en-US" smtClean="0"/>
              <a:t>3/1/2025</a:t>
            </a:fld>
            <a:endParaRPr lang="en-US"/>
          </a:p>
        </p:txBody>
      </p:sp>
      <p:sp>
        <p:nvSpPr>
          <p:cNvPr id="5" name="Footer Placeholder 4">
            <a:extLst>
              <a:ext uri="{FF2B5EF4-FFF2-40B4-BE49-F238E27FC236}">
                <a16:creationId xmlns:a16="http://schemas.microsoft.com/office/drawing/2014/main" id="{B864DD3E-6EC2-4DAF-BFF1-06725D4B2D6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93CA01-B6E2-417F-AF2D-0FDE88F90926}"/>
              </a:ext>
            </a:extLst>
          </p:cNvPr>
          <p:cNvSpPr>
            <a:spLocks noGrp="1"/>
          </p:cNvSpPr>
          <p:nvPr>
            <p:ph type="sldNum" sz="quarter" idx="12"/>
          </p:nvPr>
        </p:nvSpPr>
        <p:spPr>
          <a:xfrm>
            <a:off x="8610600" y="6356351"/>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1859084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FD07-1E4C-4FFD-88A1-75E7763B9D15}"/>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DFDD73-4249-4FE5-8371-3412A1C2BFAA}"/>
              </a:ext>
            </a:extLst>
          </p:cNvPr>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6D1285-1161-4AA7-85C5-49183854AD87}"/>
              </a:ext>
            </a:extLst>
          </p:cNvPr>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EB0C8D-09B2-4A55-8103-296BB2C7F7F3}"/>
              </a:ext>
            </a:extLst>
          </p:cNvPr>
          <p:cNvSpPr>
            <a:spLocks noGrp="1"/>
          </p:cNvSpPr>
          <p:nvPr>
            <p:ph type="dt" sz="half" idx="10"/>
          </p:nvPr>
        </p:nvSpPr>
        <p:spPr>
          <a:xfrm>
            <a:off x="838200" y="6356351"/>
            <a:ext cx="2743200" cy="365125"/>
          </a:xfrm>
          <a:prstGeom prst="rect">
            <a:avLst/>
          </a:prstGeom>
        </p:spPr>
        <p:txBody>
          <a:bodyPr/>
          <a:lstStyle/>
          <a:p>
            <a:fld id="{A74E842C-0380-4F91-90CB-D0A1C2F20BCF}" type="datetimeFigureOut">
              <a:rPr lang="en-US" smtClean="0"/>
              <a:t>3/1/2025</a:t>
            </a:fld>
            <a:endParaRPr lang="en-US"/>
          </a:p>
        </p:txBody>
      </p:sp>
      <p:sp>
        <p:nvSpPr>
          <p:cNvPr id="6" name="Footer Placeholder 5">
            <a:extLst>
              <a:ext uri="{FF2B5EF4-FFF2-40B4-BE49-F238E27FC236}">
                <a16:creationId xmlns:a16="http://schemas.microsoft.com/office/drawing/2014/main" id="{D5FA73CA-A3F5-4546-BF01-E2C11F81AFC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93F0AE-775C-4C48-8994-F16CC69DEF56}"/>
              </a:ext>
            </a:extLst>
          </p:cNvPr>
          <p:cNvSpPr>
            <a:spLocks noGrp="1"/>
          </p:cNvSpPr>
          <p:nvPr>
            <p:ph type="sldNum" sz="quarter" idx="12"/>
          </p:nvPr>
        </p:nvSpPr>
        <p:spPr>
          <a:xfrm>
            <a:off x="8610600" y="6356351"/>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182081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119E-48EC-436F-98D5-2668D216A9F9}"/>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B79E86D-8349-47F0-9A28-AE3B2FC0F01B}"/>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A11436-4207-4DCD-BD51-41E992D59E8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604A0-B31A-4EB8-89A8-45BD72D58F0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C6FE0-258C-4862-B91F-BB91735356C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6BE7F7-5494-4CB6-9476-DC97F636BA71}"/>
              </a:ext>
            </a:extLst>
          </p:cNvPr>
          <p:cNvSpPr>
            <a:spLocks noGrp="1"/>
          </p:cNvSpPr>
          <p:nvPr>
            <p:ph type="dt" sz="half" idx="10"/>
          </p:nvPr>
        </p:nvSpPr>
        <p:spPr>
          <a:xfrm>
            <a:off x="838200" y="6356351"/>
            <a:ext cx="2743200" cy="365125"/>
          </a:xfrm>
          <a:prstGeom prst="rect">
            <a:avLst/>
          </a:prstGeom>
        </p:spPr>
        <p:txBody>
          <a:bodyPr/>
          <a:lstStyle/>
          <a:p>
            <a:fld id="{A74E842C-0380-4F91-90CB-D0A1C2F20BCF}" type="datetimeFigureOut">
              <a:rPr lang="en-US" smtClean="0"/>
              <a:t>3/1/2025</a:t>
            </a:fld>
            <a:endParaRPr lang="en-US"/>
          </a:p>
        </p:txBody>
      </p:sp>
      <p:sp>
        <p:nvSpPr>
          <p:cNvPr id="8" name="Footer Placeholder 7">
            <a:extLst>
              <a:ext uri="{FF2B5EF4-FFF2-40B4-BE49-F238E27FC236}">
                <a16:creationId xmlns:a16="http://schemas.microsoft.com/office/drawing/2014/main" id="{91436DB7-E8E8-4542-BCB1-85A626F405F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743B4F5-4369-4977-A2A5-1C163FE129BB}"/>
              </a:ext>
            </a:extLst>
          </p:cNvPr>
          <p:cNvSpPr>
            <a:spLocks noGrp="1"/>
          </p:cNvSpPr>
          <p:nvPr>
            <p:ph type="sldNum" sz="quarter" idx="12"/>
          </p:nvPr>
        </p:nvSpPr>
        <p:spPr>
          <a:xfrm>
            <a:off x="8610600" y="6356351"/>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1528984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2FA0-2553-44B4-833B-A0195AD4E3D1}"/>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1D811B8-ECA4-4130-9237-DD73ED0F3614}"/>
              </a:ext>
            </a:extLst>
          </p:cNvPr>
          <p:cNvSpPr>
            <a:spLocks noGrp="1"/>
          </p:cNvSpPr>
          <p:nvPr>
            <p:ph type="dt" sz="half" idx="10"/>
          </p:nvPr>
        </p:nvSpPr>
        <p:spPr>
          <a:xfrm>
            <a:off x="838200" y="6356351"/>
            <a:ext cx="2743200" cy="365125"/>
          </a:xfrm>
          <a:prstGeom prst="rect">
            <a:avLst/>
          </a:prstGeom>
        </p:spPr>
        <p:txBody>
          <a:bodyPr/>
          <a:lstStyle/>
          <a:p>
            <a:fld id="{A74E842C-0380-4F91-90CB-D0A1C2F20BCF}" type="datetimeFigureOut">
              <a:rPr lang="en-US" smtClean="0"/>
              <a:t>3/1/2025</a:t>
            </a:fld>
            <a:endParaRPr lang="en-US"/>
          </a:p>
        </p:txBody>
      </p:sp>
      <p:sp>
        <p:nvSpPr>
          <p:cNvPr id="4" name="Footer Placeholder 3">
            <a:extLst>
              <a:ext uri="{FF2B5EF4-FFF2-40B4-BE49-F238E27FC236}">
                <a16:creationId xmlns:a16="http://schemas.microsoft.com/office/drawing/2014/main" id="{49D35CBA-358B-46F7-9682-303257E4B86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9B94AA6-72CE-4B78-B1C0-D10CA67F635B}"/>
              </a:ext>
            </a:extLst>
          </p:cNvPr>
          <p:cNvSpPr>
            <a:spLocks noGrp="1"/>
          </p:cNvSpPr>
          <p:nvPr>
            <p:ph type="sldNum" sz="quarter" idx="12"/>
          </p:nvPr>
        </p:nvSpPr>
        <p:spPr>
          <a:xfrm>
            <a:off x="8610600" y="6356351"/>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3332888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CA045-4382-42C8-ABC4-9EEC9BE40041}"/>
              </a:ext>
            </a:extLst>
          </p:cNvPr>
          <p:cNvSpPr>
            <a:spLocks noGrp="1"/>
          </p:cNvSpPr>
          <p:nvPr>
            <p:ph type="dt" sz="half" idx="10"/>
          </p:nvPr>
        </p:nvSpPr>
        <p:spPr>
          <a:xfrm>
            <a:off x="838200" y="6356351"/>
            <a:ext cx="2743200" cy="365125"/>
          </a:xfrm>
          <a:prstGeom prst="rect">
            <a:avLst/>
          </a:prstGeom>
        </p:spPr>
        <p:txBody>
          <a:bodyPr/>
          <a:lstStyle/>
          <a:p>
            <a:fld id="{A74E842C-0380-4F91-90CB-D0A1C2F20BCF}" type="datetimeFigureOut">
              <a:rPr lang="en-US" smtClean="0"/>
              <a:t>3/1/2025</a:t>
            </a:fld>
            <a:endParaRPr lang="en-US"/>
          </a:p>
        </p:txBody>
      </p:sp>
      <p:sp>
        <p:nvSpPr>
          <p:cNvPr id="3" name="Footer Placeholder 2">
            <a:extLst>
              <a:ext uri="{FF2B5EF4-FFF2-40B4-BE49-F238E27FC236}">
                <a16:creationId xmlns:a16="http://schemas.microsoft.com/office/drawing/2014/main" id="{74F1C7DB-4D6C-461A-A5A6-FD29FFEFCD8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95E812C-8BA6-411C-9E8F-0863F8BFEF8B}"/>
              </a:ext>
            </a:extLst>
          </p:cNvPr>
          <p:cNvSpPr>
            <a:spLocks noGrp="1"/>
          </p:cNvSpPr>
          <p:nvPr>
            <p:ph type="sldNum" sz="quarter" idx="12"/>
          </p:nvPr>
        </p:nvSpPr>
        <p:spPr>
          <a:xfrm>
            <a:off x="8610600" y="6356351"/>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170852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7C20-B7B3-48B4-AB66-336791809EDE}"/>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0EE4A-8E41-4029-A728-E7FEDEA37606}"/>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E89355-D6EC-4A28-A685-35ED08F0CD9B}"/>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0F6D83-5F12-4B2D-A2B0-5F9B729CEB06}"/>
              </a:ext>
            </a:extLst>
          </p:cNvPr>
          <p:cNvSpPr>
            <a:spLocks noGrp="1"/>
          </p:cNvSpPr>
          <p:nvPr>
            <p:ph type="dt" sz="half" idx="10"/>
          </p:nvPr>
        </p:nvSpPr>
        <p:spPr>
          <a:xfrm>
            <a:off x="838200" y="6356351"/>
            <a:ext cx="2743200" cy="365125"/>
          </a:xfrm>
          <a:prstGeom prst="rect">
            <a:avLst/>
          </a:prstGeom>
        </p:spPr>
        <p:txBody>
          <a:bodyPr/>
          <a:lstStyle/>
          <a:p>
            <a:fld id="{A74E842C-0380-4F91-90CB-D0A1C2F20BCF}" type="datetimeFigureOut">
              <a:rPr lang="en-US" smtClean="0"/>
              <a:t>3/1/2025</a:t>
            </a:fld>
            <a:endParaRPr lang="en-US"/>
          </a:p>
        </p:txBody>
      </p:sp>
      <p:sp>
        <p:nvSpPr>
          <p:cNvPr id="6" name="Footer Placeholder 5">
            <a:extLst>
              <a:ext uri="{FF2B5EF4-FFF2-40B4-BE49-F238E27FC236}">
                <a16:creationId xmlns:a16="http://schemas.microsoft.com/office/drawing/2014/main" id="{CDF2A512-4AB7-4345-93C5-745D9F115D9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49FED7-CA14-4433-9F30-D7B96EC1BC89}"/>
              </a:ext>
            </a:extLst>
          </p:cNvPr>
          <p:cNvSpPr>
            <a:spLocks noGrp="1"/>
          </p:cNvSpPr>
          <p:nvPr>
            <p:ph type="sldNum" sz="quarter" idx="12"/>
          </p:nvPr>
        </p:nvSpPr>
        <p:spPr>
          <a:xfrm>
            <a:off x="8610600" y="6356351"/>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3975108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1E65-BA50-4684-B3E7-442EA36B2E54}"/>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A65D2E-6181-4684-BB59-42DAEFB3A48A}"/>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EF3364C6-F8A3-4689-97D0-5510EB7298B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7075A-014B-4F95-B0D5-68DF8CCF90C1}"/>
              </a:ext>
            </a:extLst>
          </p:cNvPr>
          <p:cNvSpPr>
            <a:spLocks noGrp="1"/>
          </p:cNvSpPr>
          <p:nvPr>
            <p:ph type="dt" sz="half" idx="10"/>
          </p:nvPr>
        </p:nvSpPr>
        <p:spPr>
          <a:xfrm>
            <a:off x="838200" y="6356351"/>
            <a:ext cx="2743200" cy="365125"/>
          </a:xfrm>
          <a:prstGeom prst="rect">
            <a:avLst/>
          </a:prstGeom>
        </p:spPr>
        <p:txBody>
          <a:bodyPr/>
          <a:lstStyle/>
          <a:p>
            <a:fld id="{A74E842C-0380-4F91-90CB-D0A1C2F20BCF}" type="datetimeFigureOut">
              <a:rPr lang="en-US" smtClean="0"/>
              <a:t>3/1/2025</a:t>
            </a:fld>
            <a:endParaRPr lang="en-US"/>
          </a:p>
        </p:txBody>
      </p:sp>
      <p:sp>
        <p:nvSpPr>
          <p:cNvPr id="6" name="Footer Placeholder 5">
            <a:extLst>
              <a:ext uri="{FF2B5EF4-FFF2-40B4-BE49-F238E27FC236}">
                <a16:creationId xmlns:a16="http://schemas.microsoft.com/office/drawing/2014/main" id="{1353E13F-9D71-4E2B-9B78-94B4F873DD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3A5E93-3B64-4A46-BE03-CE6E635BB5E0}"/>
              </a:ext>
            </a:extLst>
          </p:cNvPr>
          <p:cNvSpPr>
            <a:spLocks noGrp="1"/>
          </p:cNvSpPr>
          <p:nvPr>
            <p:ph type="sldNum" sz="quarter" idx="12"/>
          </p:nvPr>
        </p:nvSpPr>
        <p:spPr>
          <a:xfrm>
            <a:off x="8610600" y="6356351"/>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3093449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9AA8-10D1-457B-B137-1BAB66129BA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BD320-1079-4537-82DB-D124337A098D}"/>
              </a:ext>
            </a:extLst>
          </p:cNvPr>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DB08B-4278-4C47-A120-35F435C367CA}"/>
              </a:ext>
            </a:extLst>
          </p:cNvPr>
          <p:cNvSpPr>
            <a:spLocks noGrp="1"/>
          </p:cNvSpPr>
          <p:nvPr>
            <p:ph type="dt" sz="half" idx="10"/>
          </p:nvPr>
        </p:nvSpPr>
        <p:spPr>
          <a:xfrm>
            <a:off x="838200" y="6356351"/>
            <a:ext cx="2743200" cy="365125"/>
          </a:xfrm>
          <a:prstGeom prst="rect">
            <a:avLst/>
          </a:prstGeom>
        </p:spPr>
        <p:txBody>
          <a:bodyPr/>
          <a:lstStyle/>
          <a:p>
            <a:fld id="{A74E842C-0380-4F91-90CB-D0A1C2F20BCF}" type="datetimeFigureOut">
              <a:rPr lang="en-US" smtClean="0"/>
              <a:t>3/1/2025</a:t>
            </a:fld>
            <a:endParaRPr lang="en-US"/>
          </a:p>
        </p:txBody>
      </p:sp>
      <p:sp>
        <p:nvSpPr>
          <p:cNvPr id="5" name="Footer Placeholder 4">
            <a:extLst>
              <a:ext uri="{FF2B5EF4-FFF2-40B4-BE49-F238E27FC236}">
                <a16:creationId xmlns:a16="http://schemas.microsoft.com/office/drawing/2014/main" id="{0DA58173-AF4D-4887-A2D2-FDF84E35C07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8021BE-1D65-4600-B931-37C8C8A117CF}"/>
              </a:ext>
            </a:extLst>
          </p:cNvPr>
          <p:cNvSpPr>
            <a:spLocks noGrp="1"/>
          </p:cNvSpPr>
          <p:nvPr>
            <p:ph type="sldNum" sz="quarter" idx="12"/>
          </p:nvPr>
        </p:nvSpPr>
        <p:spPr>
          <a:xfrm>
            <a:off x="8610600" y="6356351"/>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405447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0613-9AEE-4F0B-96CB-E3BA19867A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370415-2B79-47D0-9482-A9E214E56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AAB086-F7E5-4348-B7DD-CC5E28A417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995915-89FD-488F-A2B2-B90CD5012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B67E43-B66A-4CD7-A9AC-14F1EC90C8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36B25-3509-4431-BC40-1895AF77EE50}"/>
              </a:ext>
            </a:extLst>
          </p:cNvPr>
          <p:cNvSpPr>
            <a:spLocks noGrp="1"/>
          </p:cNvSpPr>
          <p:nvPr>
            <p:ph type="dt" sz="half" idx="10"/>
          </p:nvPr>
        </p:nvSpPr>
        <p:spPr/>
        <p:txBody>
          <a:bodyPr/>
          <a:lstStyle/>
          <a:p>
            <a:fld id="{503E181C-FFC4-422C-B5F1-780F7CBBDF4D}" type="datetimeFigureOut">
              <a:rPr lang="en-US" smtClean="0"/>
              <a:t>3/1/2025</a:t>
            </a:fld>
            <a:endParaRPr lang="en-US"/>
          </a:p>
        </p:txBody>
      </p:sp>
      <p:sp>
        <p:nvSpPr>
          <p:cNvPr id="8" name="Footer Placeholder 7">
            <a:extLst>
              <a:ext uri="{FF2B5EF4-FFF2-40B4-BE49-F238E27FC236}">
                <a16:creationId xmlns:a16="http://schemas.microsoft.com/office/drawing/2014/main" id="{6BBCE26A-1E35-486B-A02D-C8DB2ECF37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792CAA-6B5A-4F8C-8773-DFE0066F1C6D}"/>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1756533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FDB697-2710-4774-B700-0D4459F5CE9E}"/>
              </a:ext>
            </a:extLst>
          </p:cNvPr>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A6483A-9012-4C24-B624-DCE02FF850F6}"/>
              </a:ext>
            </a:extLst>
          </p:cNvPr>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940F5-5310-4A6F-BAE1-59A8354DD255}"/>
              </a:ext>
            </a:extLst>
          </p:cNvPr>
          <p:cNvSpPr>
            <a:spLocks noGrp="1"/>
          </p:cNvSpPr>
          <p:nvPr>
            <p:ph type="dt" sz="half" idx="10"/>
          </p:nvPr>
        </p:nvSpPr>
        <p:spPr>
          <a:xfrm>
            <a:off x="838200" y="6356351"/>
            <a:ext cx="2743200" cy="365125"/>
          </a:xfrm>
          <a:prstGeom prst="rect">
            <a:avLst/>
          </a:prstGeom>
        </p:spPr>
        <p:txBody>
          <a:bodyPr/>
          <a:lstStyle/>
          <a:p>
            <a:fld id="{A74E842C-0380-4F91-90CB-D0A1C2F20BCF}" type="datetimeFigureOut">
              <a:rPr lang="en-US" smtClean="0"/>
              <a:t>3/1/2025</a:t>
            </a:fld>
            <a:endParaRPr lang="en-US"/>
          </a:p>
        </p:txBody>
      </p:sp>
      <p:sp>
        <p:nvSpPr>
          <p:cNvPr id="5" name="Footer Placeholder 4">
            <a:extLst>
              <a:ext uri="{FF2B5EF4-FFF2-40B4-BE49-F238E27FC236}">
                <a16:creationId xmlns:a16="http://schemas.microsoft.com/office/drawing/2014/main" id="{8692F22E-B2D8-4DC7-A989-BC0018739B4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F4222B-FEE9-49CC-9BBE-DD5C6DC4CC37}"/>
              </a:ext>
            </a:extLst>
          </p:cNvPr>
          <p:cNvSpPr>
            <a:spLocks noGrp="1"/>
          </p:cNvSpPr>
          <p:nvPr>
            <p:ph type="sldNum" sz="quarter" idx="12"/>
          </p:nvPr>
        </p:nvSpPr>
        <p:spPr>
          <a:xfrm>
            <a:off x="8610600" y="6356351"/>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368178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A43C-659E-4DC9-AB10-B5120FFF88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BC902-62A1-4530-BBC2-E96B2B3E897D}"/>
              </a:ext>
            </a:extLst>
          </p:cNvPr>
          <p:cNvSpPr>
            <a:spLocks noGrp="1"/>
          </p:cNvSpPr>
          <p:nvPr>
            <p:ph type="dt" sz="half" idx="10"/>
          </p:nvPr>
        </p:nvSpPr>
        <p:spPr/>
        <p:txBody>
          <a:bodyPr/>
          <a:lstStyle/>
          <a:p>
            <a:fld id="{503E181C-FFC4-422C-B5F1-780F7CBBDF4D}" type="datetimeFigureOut">
              <a:rPr lang="en-US" smtClean="0"/>
              <a:t>3/1/2025</a:t>
            </a:fld>
            <a:endParaRPr lang="en-US"/>
          </a:p>
        </p:txBody>
      </p:sp>
      <p:sp>
        <p:nvSpPr>
          <p:cNvPr id="4" name="Footer Placeholder 3">
            <a:extLst>
              <a:ext uri="{FF2B5EF4-FFF2-40B4-BE49-F238E27FC236}">
                <a16:creationId xmlns:a16="http://schemas.microsoft.com/office/drawing/2014/main" id="{17375854-4C41-4FEE-B4F2-57C2EDE2A3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2E7C0-683B-4C6D-9E23-1B7441CF5EC2}"/>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145918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9258B-49D5-4CC0-9E7C-5C622BDB65E1}"/>
              </a:ext>
            </a:extLst>
          </p:cNvPr>
          <p:cNvSpPr>
            <a:spLocks noGrp="1"/>
          </p:cNvSpPr>
          <p:nvPr>
            <p:ph type="dt" sz="half" idx="10"/>
          </p:nvPr>
        </p:nvSpPr>
        <p:spPr/>
        <p:txBody>
          <a:bodyPr/>
          <a:lstStyle/>
          <a:p>
            <a:fld id="{503E181C-FFC4-422C-B5F1-780F7CBBDF4D}" type="datetimeFigureOut">
              <a:rPr lang="en-US" smtClean="0"/>
              <a:t>3/1/2025</a:t>
            </a:fld>
            <a:endParaRPr lang="en-US"/>
          </a:p>
        </p:txBody>
      </p:sp>
      <p:sp>
        <p:nvSpPr>
          <p:cNvPr id="3" name="Footer Placeholder 2">
            <a:extLst>
              <a:ext uri="{FF2B5EF4-FFF2-40B4-BE49-F238E27FC236}">
                <a16:creationId xmlns:a16="http://schemas.microsoft.com/office/drawing/2014/main" id="{B6FC9A6B-9BCB-4251-8316-46BE8F4B38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4909A4-510F-46EC-843D-9373C7DB6A7A}"/>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218612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59BC-B46B-4E9F-8262-6BA54320D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DFF056-0FF2-4591-99F1-B08E6E567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931977-1925-4D2D-ABE6-9B5F576BB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B15233-1E30-4649-A721-6B11799D519F}"/>
              </a:ext>
            </a:extLst>
          </p:cNvPr>
          <p:cNvSpPr>
            <a:spLocks noGrp="1"/>
          </p:cNvSpPr>
          <p:nvPr>
            <p:ph type="dt" sz="half" idx="10"/>
          </p:nvPr>
        </p:nvSpPr>
        <p:spPr/>
        <p:txBody>
          <a:bodyPr/>
          <a:lstStyle/>
          <a:p>
            <a:fld id="{503E181C-FFC4-422C-B5F1-780F7CBBDF4D}" type="datetimeFigureOut">
              <a:rPr lang="en-US" smtClean="0"/>
              <a:t>3/1/2025</a:t>
            </a:fld>
            <a:endParaRPr lang="en-US"/>
          </a:p>
        </p:txBody>
      </p:sp>
      <p:sp>
        <p:nvSpPr>
          <p:cNvPr id="6" name="Footer Placeholder 5">
            <a:extLst>
              <a:ext uri="{FF2B5EF4-FFF2-40B4-BE49-F238E27FC236}">
                <a16:creationId xmlns:a16="http://schemas.microsoft.com/office/drawing/2014/main" id="{AC8B4CA1-B370-4CCE-9E1F-3B69ECEECC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B4C61-675B-48E5-AC80-5D0FDE11CE10}"/>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53736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6C84-475E-4DAE-B144-8F5958E98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D9FBE1-5DA7-4074-8FE3-7B105DD0C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FF0EE2-6517-4CB0-94CE-B502B127A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5429C2-BA85-49F0-8272-93DDE5BF1E6F}"/>
              </a:ext>
            </a:extLst>
          </p:cNvPr>
          <p:cNvSpPr>
            <a:spLocks noGrp="1"/>
          </p:cNvSpPr>
          <p:nvPr>
            <p:ph type="dt" sz="half" idx="10"/>
          </p:nvPr>
        </p:nvSpPr>
        <p:spPr/>
        <p:txBody>
          <a:bodyPr/>
          <a:lstStyle/>
          <a:p>
            <a:fld id="{503E181C-FFC4-422C-B5F1-780F7CBBDF4D}" type="datetimeFigureOut">
              <a:rPr lang="en-US" smtClean="0"/>
              <a:t>3/1/2025</a:t>
            </a:fld>
            <a:endParaRPr lang="en-US"/>
          </a:p>
        </p:txBody>
      </p:sp>
      <p:sp>
        <p:nvSpPr>
          <p:cNvPr id="6" name="Footer Placeholder 5">
            <a:extLst>
              <a:ext uri="{FF2B5EF4-FFF2-40B4-BE49-F238E27FC236}">
                <a16:creationId xmlns:a16="http://schemas.microsoft.com/office/drawing/2014/main" id="{0F993FDB-D2B8-4877-AAD2-D9F170A40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E1404-7D73-41A1-AFB4-809518A33725}"/>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380238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3.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BD9C8-4BED-4F9F-8627-7AE45E2C5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EC254B-5361-4809-A1D1-DD2C66F62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B7057-A4AB-4A54-8875-90920A18B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E181C-FFC4-422C-B5F1-780F7CBBDF4D}" type="datetimeFigureOut">
              <a:rPr lang="en-US" smtClean="0"/>
              <a:t>3/1/2025</a:t>
            </a:fld>
            <a:endParaRPr lang="en-US"/>
          </a:p>
        </p:txBody>
      </p:sp>
      <p:sp>
        <p:nvSpPr>
          <p:cNvPr id="5" name="Footer Placeholder 4">
            <a:extLst>
              <a:ext uri="{FF2B5EF4-FFF2-40B4-BE49-F238E27FC236}">
                <a16:creationId xmlns:a16="http://schemas.microsoft.com/office/drawing/2014/main" id="{F78F5281-2355-4669-9161-BC328897D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8F5AB6-D559-40F0-98BB-37FA87280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A6479-F054-4F59-952A-9CF4ABAAA143}" type="slidenum">
              <a:rPr lang="en-US" smtClean="0"/>
              <a:t>‹#›</a:t>
            </a:fld>
            <a:endParaRPr lang="en-US"/>
          </a:p>
        </p:txBody>
      </p:sp>
    </p:spTree>
    <p:extLst>
      <p:ext uri="{BB962C8B-B14F-4D97-AF65-F5344CB8AC3E}">
        <p14:creationId xmlns:p14="http://schemas.microsoft.com/office/powerpoint/2010/main" val="2807355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3EF74-3806-AE1A-83C8-FAB404EC8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317B7FD-9868-2817-749C-AB05AE82D3B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82D38B6-975F-9973-81AC-06C4DD25A49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455A4-6AC4-4360-9BBB-3C2ABC0CB696}" type="datetimeFigureOut">
              <a:rPr lang="en-SG" smtClean="0">
                <a:solidFill>
                  <a:prstClr val="black">
                    <a:tint val="75000"/>
                  </a:prstClr>
                </a:solidFill>
              </a:rPr>
              <a:pPr/>
              <a:t>1/3/2025</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7AD10219-9839-36FE-B102-49762DD663E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AE692DB6-EC58-E3BB-69A9-6975DE71E27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04708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08000"/>
            <a:ext cx="10281600" cy="64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1pPr>
            <a:lvl2pPr lvl="1"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2pPr>
            <a:lvl3pPr lvl="2"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3pPr>
            <a:lvl4pPr lvl="3"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4pPr>
            <a:lvl5pPr lvl="4"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5pPr>
            <a:lvl6pPr lvl="5"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6pPr>
            <a:lvl7pPr lvl="6"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7pPr>
            <a:lvl8pPr lvl="7"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8pPr>
            <a:lvl9pPr lvl="8"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960000" y="1536633"/>
            <a:ext cx="10281600" cy="4608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690163152"/>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37554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DAE3DC4A-933A-6208-F8E4-5E0A93AE5F7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0138" y="74013"/>
            <a:ext cx="1440047" cy="1440047"/>
          </a:xfrm>
          <a:prstGeom prst="rect">
            <a:avLst/>
          </a:prstGeom>
        </p:spPr>
      </p:pic>
    </p:spTree>
    <p:extLst>
      <p:ext uri="{BB962C8B-B14F-4D97-AF65-F5344CB8AC3E}">
        <p14:creationId xmlns:p14="http://schemas.microsoft.com/office/powerpoint/2010/main" val="364530620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5.png"/><Relationship Id="rId11"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12E88-2C98-4ADD-90ED-E4EAFB429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0"/>
            <a:ext cx="12192000" cy="6857143"/>
          </a:xfrm>
          <a:prstGeom prst="rect">
            <a:avLst/>
          </a:prstGeom>
        </p:spPr>
      </p:pic>
      <p:sp>
        <p:nvSpPr>
          <p:cNvPr id="3" name="文本框 13">
            <a:extLst>
              <a:ext uri="{FF2B5EF4-FFF2-40B4-BE49-F238E27FC236}">
                <a16:creationId xmlns:a16="http://schemas.microsoft.com/office/drawing/2014/main" id="{BD650800-19D0-4D9B-9866-50C2826E7D8E}"/>
              </a:ext>
            </a:extLst>
          </p:cNvPr>
          <p:cNvSpPr txBox="1"/>
          <p:nvPr/>
        </p:nvSpPr>
        <p:spPr>
          <a:xfrm>
            <a:off x="2514995" y="2284564"/>
            <a:ext cx="6510004" cy="1323437"/>
          </a:xfrm>
          <a:prstGeom prst="rect">
            <a:avLst/>
          </a:prstGeom>
          <a:noFill/>
          <a:ln>
            <a:noFill/>
          </a:ln>
        </p:spPr>
        <p:txBody>
          <a:bodyPr wrap="square" lIns="91439" tIns="45719" rIns="91439" bIns="45719"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vi-VN" altLang="zh-CN" sz="8000" b="0" i="0" u="none" strike="noStrike" kern="800" cap="none" spc="0" normalizeH="0" baseline="0" noProof="0">
                <a:ln w="28575">
                  <a:noFill/>
                </a:ln>
                <a:solidFill>
                  <a:srgbClr val="FF0000"/>
                </a:solidFill>
                <a:effectLst/>
                <a:uLnTx/>
                <a:uFillTx/>
                <a:latin typeface="UTM Davida" panose="02040603050506020204" pitchFamily="18" charset="0"/>
                <a:ea typeface="Verdana" panose="020B0604030504040204" pitchFamily="34" charset="0"/>
                <a:cs typeface="Tahoma" panose="020B0604030504040204" pitchFamily="34" charset="0"/>
                <a:sym typeface="+mn-lt"/>
              </a:rPr>
              <a:t>KHỞI ĐỘNG</a:t>
            </a:r>
            <a:endParaRPr kumimoji="0" lang="zh-CN" altLang="en-US" sz="8000" b="0" i="0" u="none" strike="noStrike" kern="800" cap="none" spc="0" normalizeH="0" baseline="0" noProof="0" dirty="0">
              <a:ln w="28575">
                <a:noFill/>
              </a:ln>
              <a:solidFill>
                <a:srgbClr val="FF0000"/>
              </a:solidFill>
              <a:effectLst/>
              <a:uLnTx/>
              <a:uFillTx/>
              <a:latin typeface="UTM Davida" panose="02040603050506020204" pitchFamily="18" charset="0"/>
              <a:ea typeface="Verdana" panose="020B0604030504040204" pitchFamily="34" charset="0"/>
              <a:cs typeface="Tahoma" panose="020B0604030504040204" pitchFamily="34" charset="0"/>
              <a:sym typeface="+mn-lt"/>
            </a:endParaRPr>
          </a:p>
        </p:txBody>
      </p:sp>
      <p:pic>
        <p:nvPicPr>
          <p:cNvPr id="4" name="Picture 2" descr="Sách Giáo Khoa Bình Minh. | Ha Loi">
            <a:extLst>
              <a:ext uri="{FF2B5EF4-FFF2-40B4-BE49-F238E27FC236}">
                <a16:creationId xmlns:a16="http://schemas.microsoft.com/office/drawing/2014/main" id="{8707031E-897A-9002-6BB4-47207BF5A3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82680" y="-89031"/>
            <a:ext cx="1318239" cy="131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5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2D4098F-9765-2526-F543-73CFC6DDA2B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314651B-8833-EE6A-5641-0612CEFD0010}"/>
              </a:ext>
            </a:extLst>
          </p:cNvPr>
          <p:cNvPicPr>
            <a:picLocks noChangeAspect="1"/>
          </p:cNvPicPr>
          <p:nvPr/>
        </p:nvPicPr>
        <p:blipFill>
          <a:blip r:embed="rId3"/>
          <a:stretch>
            <a:fillRect/>
          </a:stretch>
        </p:blipFill>
        <p:spPr>
          <a:xfrm>
            <a:off x="0" y="1"/>
            <a:ext cx="12192000" cy="6857999"/>
          </a:xfrm>
          <a:prstGeom prst="rect">
            <a:avLst/>
          </a:prstGeom>
        </p:spPr>
      </p:pic>
      <p:sp>
        <p:nvSpPr>
          <p:cNvPr id="3" name="Rectangle: Rounded Corners 2">
            <a:extLst>
              <a:ext uri="{FF2B5EF4-FFF2-40B4-BE49-F238E27FC236}">
                <a16:creationId xmlns:a16="http://schemas.microsoft.com/office/drawing/2014/main" id="{34BCFCD4-15BB-317D-01D9-05AF5B4243DB}"/>
              </a:ext>
            </a:extLst>
          </p:cNvPr>
          <p:cNvSpPr/>
          <p:nvPr/>
        </p:nvSpPr>
        <p:spPr>
          <a:xfrm>
            <a:off x="261258" y="76200"/>
            <a:ext cx="11567886" cy="66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 name="Hộp Văn bản 11">
                <a:extLst>
                  <a:ext uri="{FF2B5EF4-FFF2-40B4-BE49-F238E27FC236}">
                    <a16:creationId xmlns:a16="http://schemas.microsoft.com/office/drawing/2014/main" id="{6D664D79-AF17-A463-2B38-10AF4242D341}"/>
                  </a:ext>
                </a:extLst>
              </p:cNvPr>
              <p:cNvSpPr txBox="1"/>
              <p:nvPr/>
            </p:nvSpPr>
            <p:spPr>
              <a:xfrm>
                <a:off x="1046679" y="227850"/>
                <a:ext cx="9997043" cy="6300699"/>
              </a:xfrm>
              <a:prstGeom prst="rect">
                <a:avLst/>
              </a:prstGeom>
              <a:noFill/>
            </p:spPr>
            <p:txBody>
              <a:bodyPr wrap="square">
                <a:spAutoFit/>
              </a:bodyPr>
              <a:lstStyle/>
              <a:p>
                <a:pPr algn="ctr"/>
                <a:r>
                  <a:rPr lang="vi-VN" sz="3600" b="1">
                    <a:latin typeface="Times New Roman" panose="02020603050405020304" pitchFamily="18" charset="0"/>
                    <a:cs typeface="Times New Roman" panose="02020603050405020304" pitchFamily="18" charset="0"/>
                  </a:rPr>
                  <a:t>Đổi: 30 phút = 0,5 giờ</a:t>
                </a:r>
              </a:p>
              <a:p>
                <a:pPr algn="ctr"/>
                <a:r>
                  <a:rPr lang="vi-VN" sz="3600" b="1">
                    <a:latin typeface="Times New Roman" panose="02020603050405020304" pitchFamily="18" charset="0"/>
                    <a:cs typeface="Times New Roman" panose="02020603050405020304" pitchFamily="18" charset="0"/>
                  </a:rPr>
                  <a:t>Vận tốc của chị Hoa là:</a:t>
                </a:r>
              </a:p>
              <a:p>
                <a:pPr algn="ctr"/>
                <a:r>
                  <a:rPr lang="vi-VN" sz="3600" b="1">
                    <a:latin typeface="Times New Roman" panose="02020603050405020304" pitchFamily="18" charset="0"/>
                    <a:cs typeface="Times New Roman" panose="02020603050405020304" pitchFamily="18" charset="0"/>
                  </a:rPr>
                  <a:t>1,5 : 0,5 = 3 (km/giờ)</a:t>
                </a:r>
              </a:p>
              <a:p>
                <a:pPr algn="ctr"/>
                <a:r>
                  <a:rPr lang="vi-VN" sz="3600" b="1">
                    <a:latin typeface="Times New Roman" panose="02020603050405020304" pitchFamily="18" charset="0"/>
                    <a:cs typeface="Times New Roman" panose="02020603050405020304" pitchFamily="18" charset="0"/>
                  </a:rPr>
                  <a:t>Quãng đường từ bưu điện đến hiệu sách là:</a:t>
                </a:r>
              </a:p>
              <a:p>
                <a:pPr algn="ctr"/>
                <a:r>
                  <a:rPr lang="vi-VN" sz="3600" b="1">
                    <a:latin typeface="Times New Roman" panose="02020603050405020304" pitchFamily="18" charset="0"/>
                    <a:cs typeface="Times New Roman" panose="02020603050405020304" pitchFamily="18" charset="0"/>
                  </a:rPr>
                  <a:t>2 – 1,5 = 0,5 (km)</a:t>
                </a:r>
              </a:p>
              <a:p>
                <a:r>
                  <a:rPr lang="vi-VN" sz="3600" b="1">
                    <a:latin typeface="Times New Roman" panose="02020603050405020304" pitchFamily="18" charset="0"/>
                    <a:cs typeface="Times New Roman" panose="02020603050405020304" pitchFamily="18" charset="0"/>
                  </a:rPr>
                  <a:t>Chị Hoa phải đi thêm số phút nữa để đến hiệu sách là:</a:t>
                </a:r>
              </a:p>
              <a:p>
                <a:pPr algn="ctr"/>
                <a:r>
                  <a:rPr lang="vi-VN" sz="3600" b="1">
                    <a:latin typeface="Times New Roman" panose="02020603050405020304" pitchFamily="18" charset="0"/>
                    <a:cs typeface="Times New Roman" panose="02020603050405020304" pitchFamily="18" charset="0"/>
                  </a:rPr>
                  <a:t>0,5 : 3 </a:t>
                </a:r>
                <a:r>
                  <a:rPr lang="en-US" sz="3600" b="1">
                    <a:latin typeface="Times New Roman" panose="02020603050405020304" pitchFamily="18" charset="0"/>
                    <a:cs typeface="Times New Roman" panose="02020603050405020304" pitchFamily="18" charset="0"/>
                  </a:rPr>
                  <a:t>=</a:t>
                </a:r>
                <a:r>
                  <a:rPr lang="vi-VN" sz="36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3600" b="1" i="1" smtClean="0">
                            <a:solidFill>
                              <a:schemeClr val="tx1"/>
                            </a:solidFill>
                            <a:latin typeface="Cambria Math" panose="02040503050406030204" pitchFamily="18" charset="0"/>
                          </a:rPr>
                        </m:ctrlPr>
                      </m:fPr>
                      <m:num>
                        <m:r>
                          <m:rPr>
                            <m:nor/>
                          </m:rPr>
                          <a:rPr lang="en-US" sz="3600" b="1" i="0" smtClean="0">
                            <a:solidFill>
                              <a:schemeClr val="tx1"/>
                            </a:solidFill>
                            <a:latin typeface="Cambria Math" panose="02040503050406030204" pitchFamily="18" charset="0"/>
                          </a:rPr>
                          <m:t>1</m:t>
                        </m:r>
                      </m:num>
                      <m:den>
                        <m:r>
                          <m:rPr>
                            <m:nor/>
                          </m:rPr>
                          <a:rPr lang="en-US" sz="3600" b="1">
                            <a:solidFill>
                              <a:schemeClr val="tx1"/>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i="0" smtClean="0">
                            <a:solidFill>
                              <a:schemeClr val="tx1"/>
                            </a:solidFill>
                            <a:latin typeface="Cambria" panose="02040503050406030204" pitchFamily="18" charset="0"/>
                            <a:ea typeface="Cambria" panose="02040503050406030204" pitchFamily="18" charset="0"/>
                            <a:cs typeface="Times New Roman" panose="02020603050405020304" pitchFamily="18" charset="0"/>
                          </a:rPr>
                          <m:t>6</m:t>
                        </m:r>
                        <m:r>
                          <m:rPr>
                            <m:nor/>
                          </m:rPr>
                          <a:rPr lang="en-US" sz="3600" b="1">
                            <a:solidFill>
                              <a:schemeClr val="tx1"/>
                            </a:solidFill>
                            <a:latin typeface="Cambria" panose="02040503050406030204" pitchFamily="18" charset="0"/>
                            <a:ea typeface="Cambria" panose="02040503050406030204" pitchFamily="18" charset="0"/>
                          </a:rPr>
                          <m:t> </m:t>
                        </m:r>
                      </m:den>
                    </m:f>
                  </m:oMath>
                </a14:m>
                <a:r>
                  <a:rPr lang="vi-VN" sz="3600" b="1">
                    <a:latin typeface="Times New Roman" panose="02020603050405020304" pitchFamily="18" charset="0"/>
                    <a:cs typeface="Times New Roman" panose="02020603050405020304" pitchFamily="18" charset="0"/>
                  </a:rPr>
                  <a:t> (giờ)</a:t>
                </a:r>
              </a:p>
              <a:p>
                <a:pPr algn="ctr"/>
                <a:r>
                  <a:rPr lang="vi-VN" sz="3600" b="1">
                    <a:latin typeface="Times New Roman" panose="02020603050405020304" pitchFamily="18" charset="0"/>
                    <a:cs typeface="Times New Roman" panose="02020603050405020304" pitchFamily="18" charset="0"/>
                  </a:rPr>
                  <a:t>Đổi: </a:t>
                </a:r>
                <a14:m>
                  <m:oMath xmlns:m="http://schemas.openxmlformats.org/officeDocument/2006/math">
                    <m:f>
                      <m:fPr>
                        <m:ctrlPr>
                          <a:rPr lang="en-US" sz="3600" b="1" i="1">
                            <a:latin typeface="Cambria Math" panose="02040503050406030204" pitchFamily="18" charset="0"/>
                          </a:rPr>
                        </m:ctrlPr>
                      </m:fPr>
                      <m:num>
                        <m:r>
                          <m:rPr>
                            <m:nor/>
                          </m:rPr>
                          <a:rPr lang="en-US" sz="3600" b="1">
                            <a:latin typeface="Cambria Math" panose="02040503050406030204" pitchFamily="18" charset="0"/>
                          </a:rPr>
                          <m:t>1</m:t>
                        </m:r>
                      </m:num>
                      <m:den>
                        <m:r>
                          <m:rPr>
                            <m:nor/>
                          </m:rPr>
                          <a:rPr lang="en-US" sz="3600" b="1">
                            <a:latin typeface="Cambria" panose="02040503050406030204" pitchFamily="18" charset="0"/>
                            <a:ea typeface="Cambria" panose="02040503050406030204" pitchFamily="18" charset="0"/>
                            <a:cs typeface="Times New Roman" panose="02020603050405020304" pitchFamily="18" charset="0"/>
                          </a:rPr>
                          <m:t> 6</m:t>
                        </m:r>
                        <m:r>
                          <m:rPr>
                            <m:nor/>
                          </m:rPr>
                          <a:rPr lang="en-US" sz="3600" b="1">
                            <a:latin typeface="Cambria" panose="02040503050406030204" pitchFamily="18" charset="0"/>
                            <a:ea typeface="Cambria" panose="02040503050406030204" pitchFamily="18" charset="0"/>
                          </a:rPr>
                          <m:t> </m:t>
                        </m:r>
                      </m:den>
                    </m:f>
                  </m:oMath>
                </a14:m>
                <a:r>
                  <a:rPr lang="vi-VN" sz="3600" b="1">
                    <a:latin typeface="Times New Roman" panose="02020603050405020304" pitchFamily="18" charset="0"/>
                    <a:cs typeface="Times New Roman" panose="02020603050405020304" pitchFamily="18" charset="0"/>
                  </a:rPr>
                  <a:t> giờ = 10 phút</a:t>
                </a:r>
              </a:p>
              <a:p>
                <a:pPr algn="ctr"/>
                <a:r>
                  <a:rPr lang="vi-VN" sz="3600" b="1">
                    <a:latin typeface="Times New Roman" panose="02020603050405020304" pitchFamily="18" charset="0"/>
                    <a:cs typeface="Times New Roman" panose="02020603050405020304" pitchFamily="18" charset="0"/>
                  </a:rPr>
                  <a:t>Đáp số: 10 phút. </a:t>
                </a:r>
                <a:endParaRPr lang="vi-VN"/>
              </a:p>
            </p:txBody>
          </p:sp>
        </mc:Choice>
        <mc:Fallback xmlns="">
          <p:sp>
            <p:nvSpPr>
              <p:cNvPr id="6" name="Hộp Văn bản 11">
                <a:extLst>
                  <a:ext uri="{FF2B5EF4-FFF2-40B4-BE49-F238E27FC236}">
                    <a16:creationId xmlns:a16="http://schemas.microsoft.com/office/drawing/2014/main" id="{6D664D79-AF17-A463-2B38-10AF4242D341}"/>
                  </a:ext>
                </a:extLst>
              </p:cNvPr>
              <p:cNvSpPr txBox="1">
                <a:spLocks noRot="1" noChangeAspect="1" noMove="1" noResize="1" noEditPoints="1" noAdjustHandles="1" noChangeArrowheads="1" noChangeShapeType="1" noTextEdit="1"/>
              </p:cNvSpPr>
              <p:nvPr/>
            </p:nvSpPr>
            <p:spPr>
              <a:xfrm>
                <a:off x="1046679" y="227850"/>
                <a:ext cx="9997043" cy="6300699"/>
              </a:xfrm>
              <a:prstGeom prst="rect">
                <a:avLst/>
              </a:prstGeom>
              <a:blipFill>
                <a:blip r:embed="rId4"/>
                <a:stretch>
                  <a:fillRect l="-1890" t="-1547" b="-2611"/>
                </a:stretch>
              </a:blipFill>
            </p:spPr>
            <p:txBody>
              <a:bodyPr/>
              <a:lstStyle/>
              <a:p>
                <a:r>
                  <a:rPr lang="vi-VN">
                    <a:noFill/>
                  </a:rPr>
                  <a:t> </a:t>
                </a:r>
              </a:p>
            </p:txBody>
          </p:sp>
        </mc:Fallback>
      </mc:AlternateContent>
    </p:spTree>
    <p:extLst>
      <p:ext uri="{BB962C8B-B14F-4D97-AF65-F5344CB8AC3E}">
        <p14:creationId xmlns:p14="http://schemas.microsoft.com/office/powerpoint/2010/main" val="22499826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9BE51ED-15F2-CDE8-B016-B73DE0D745E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7065FC2-293C-2A60-FE8F-049854CD5665}"/>
              </a:ext>
            </a:extLst>
          </p:cNvPr>
          <p:cNvPicPr>
            <a:picLocks noChangeAspect="1"/>
          </p:cNvPicPr>
          <p:nvPr/>
        </p:nvPicPr>
        <p:blipFill>
          <a:blip r:embed="rId4"/>
          <a:stretch>
            <a:fillRect/>
          </a:stretch>
        </p:blipFill>
        <p:spPr>
          <a:xfrm>
            <a:off x="0" y="1"/>
            <a:ext cx="12192000" cy="6857999"/>
          </a:xfrm>
          <a:prstGeom prst="rect">
            <a:avLst/>
          </a:prstGeom>
        </p:spPr>
      </p:pic>
      <p:sp>
        <p:nvSpPr>
          <p:cNvPr id="3" name="Rectangle: Rounded Corners 2">
            <a:extLst>
              <a:ext uri="{FF2B5EF4-FFF2-40B4-BE49-F238E27FC236}">
                <a16:creationId xmlns:a16="http://schemas.microsoft.com/office/drawing/2014/main" id="{4E3F364F-5C6B-81A9-2A41-BA5F78B6A9D6}"/>
              </a:ext>
            </a:extLst>
          </p:cNvPr>
          <p:cNvSpPr/>
          <p:nvPr/>
        </p:nvSpPr>
        <p:spPr>
          <a:xfrm>
            <a:off x="312057" y="0"/>
            <a:ext cx="11567886" cy="66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FD1F51E2-3A45-CDA2-0DEE-C94C934F1255}"/>
              </a:ext>
            </a:extLst>
          </p:cNvPr>
          <p:cNvPicPr>
            <a:picLocks noChangeAspect="1"/>
          </p:cNvPicPr>
          <p:nvPr/>
        </p:nvPicPr>
        <p:blipFill>
          <a:blip r:embed="rId5"/>
          <a:stretch>
            <a:fillRect/>
          </a:stretch>
        </p:blipFill>
        <p:spPr>
          <a:xfrm>
            <a:off x="1414130" y="523292"/>
            <a:ext cx="10255828" cy="5683826"/>
          </a:xfrm>
          <a:prstGeom prst="rect">
            <a:avLst/>
          </a:prstGeom>
        </p:spPr>
      </p:pic>
      <p:sp>
        <p:nvSpPr>
          <p:cNvPr id="8" name="Oval 3">
            <a:extLst>
              <a:ext uri="{FF2B5EF4-FFF2-40B4-BE49-F238E27FC236}">
                <a16:creationId xmlns:a16="http://schemas.microsoft.com/office/drawing/2014/main" id="{CF9E3069-B7E5-7E99-C19A-44422BDC70A1}"/>
              </a:ext>
            </a:extLst>
          </p:cNvPr>
          <p:cNvSpPr/>
          <p:nvPr/>
        </p:nvSpPr>
        <p:spPr>
          <a:xfrm>
            <a:off x="4240458" y="2845176"/>
            <a:ext cx="563526" cy="58382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
            <a:extLst>
              <a:ext uri="{FF2B5EF4-FFF2-40B4-BE49-F238E27FC236}">
                <a16:creationId xmlns:a16="http://schemas.microsoft.com/office/drawing/2014/main" id="{A9565875-1DD5-95B4-E68D-8FDD51218F00}"/>
              </a:ext>
            </a:extLst>
          </p:cNvPr>
          <p:cNvSpPr/>
          <p:nvPr/>
        </p:nvSpPr>
        <p:spPr>
          <a:xfrm>
            <a:off x="4240458" y="4918054"/>
            <a:ext cx="563526" cy="58382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0586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0" y="-19051"/>
            <a:ext cx="12192000" cy="6877051"/>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400" kern="0">
              <a:solidFill>
                <a:srgbClr val="FFFFFF"/>
              </a:solidFill>
              <a:latin typeface="Arial"/>
              <a:ea typeface="宋体" panose="02010600030101010101" pitchFamily="2" charset="-122"/>
              <a:sym typeface="Arial"/>
            </a:endParaRPr>
          </a:p>
        </p:txBody>
      </p:sp>
      <p:pic>
        <p:nvPicPr>
          <p:cNvPr id="4" name="图片 3" descr="18 (3)"/>
          <p:cNvPicPr>
            <a:picLocks noChangeAspect="1"/>
          </p:cNvPicPr>
          <p:nvPr/>
        </p:nvPicPr>
        <p:blipFill>
          <a:blip r:embed="rId3"/>
          <a:stretch>
            <a:fillRect/>
          </a:stretch>
        </p:blipFill>
        <p:spPr>
          <a:xfrm>
            <a:off x="299086" y="314326"/>
            <a:ext cx="11594465" cy="6210300"/>
          </a:xfrm>
          <a:prstGeom prst="rect">
            <a:avLst/>
          </a:prstGeom>
        </p:spPr>
      </p:pic>
      <p:pic>
        <p:nvPicPr>
          <p:cNvPr id="48" name="图片 47" descr="5e44fafbac0de"/>
          <p:cNvPicPr>
            <a:picLocks noChangeAspect="1"/>
          </p:cNvPicPr>
          <p:nvPr/>
        </p:nvPicPr>
        <p:blipFill>
          <a:blip r:embed="rId4"/>
          <a:stretch>
            <a:fillRect/>
          </a:stretch>
        </p:blipFill>
        <p:spPr>
          <a:xfrm>
            <a:off x="2275523" y="-911860"/>
            <a:ext cx="7945755" cy="6112511"/>
          </a:xfrm>
          <a:prstGeom prst="rect">
            <a:avLst/>
          </a:prstGeom>
        </p:spPr>
      </p:pic>
      <p:pic>
        <p:nvPicPr>
          <p:cNvPr id="3" name="图片 2" descr="61da49d9e2dcf"/>
          <p:cNvPicPr>
            <a:picLocks noChangeAspect="1"/>
          </p:cNvPicPr>
          <p:nvPr/>
        </p:nvPicPr>
        <p:blipFill>
          <a:blip r:embed="rId5"/>
          <a:stretch>
            <a:fillRect/>
          </a:stretch>
        </p:blipFill>
        <p:spPr>
          <a:xfrm>
            <a:off x="3393757" y="3840175"/>
            <a:ext cx="5404485" cy="2945765"/>
          </a:xfrm>
          <a:prstGeom prst="rect">
            <a:avLst/>
          </a:prstGeom>
        </p:spPr>
      </p:pic>
      <p:pic>
        <p:nvPicPr>
          <p:cNvPr id="42" name="图片 41" descr="未标题-2 (2)"/>
          <p:cNvPicPr>
            <a:picLocks noChangeAspect="1"/>
          </p:cNvPicPr>
          <p:nvPr/>
        </p:nvPicPr>
        <p:blipFill>
          <a:blip r:embed="rId6"/>
          <a:stretch>
            <a:fillRect/>
          </a:stretch>
        </p:blipFill>
        <p:spPr>
          <a:xfrm>
            <a:off x="10712451" y="314325"/>
            <a:ext cx="1181100" cy="2286000"/>
          </a:xfrm>
          <a:prstGeom prst="rect">
            <a:avLst/>
          </a:prstGeom>
        </p:spPr>
      </p:pic>
      <p:pic>
        <p:nvPicPr>
          <p:cNvPr id="43" name="图片 42" descr="5b14cd4116a05"/>
          <p:cNvPicPr>
            <a:picLocks noChangeAspect="1"/>
          </p:cNvPicPr>
          <p:nvPr/>
        </p:nvPicPr>
        <p:blipFill>
          <a:blip r:embed="rId7"/>
          <a:stretch>
            <a:fillRect/>
          </a:stretch>
        </p:blipFill>
        <p:spPr>
          <a:xfrm>
            <a:off x="299085" y="2228851"/>
            <a:ext cx="2149475" cy="4295775"/>
          </a:xfrm>
          <a:prstGeom prst="rect">
            <a:avLst/>
          </a:prstGeom>
        </p:spPr>
      </p:pic>
      <p:sp>
        <p:nvSpPr>
          <p:cNvPr id="11" name="文本框 7">
            <a:extLst>
              <a:ext uri="{FF2B5EF4-FFF2-40B4-BE49-F238E27FC236}">
                <a16:creationId xmlns:a16="http://schemas.microsoft.com/office/drawing/2014/main" id="{1A1A6726-8DC2-45EC-85B9-E68C767D6973}"/>
              </a:ext>
            </a:extLst>
          </p:cNvPr>
          <p:cNvSpPr txBox="1"/>
          <p:nvPr/>
        </p:nvSpPr>
        <p:spPr>
          <a:xfrm>
            <a:off x="4208709" y="1522311"/>
            <a:ext cx="4833816" cy="1107996"/>
          </a:xfrm>
          <a:prstGeom prst="rect">
            <a:avLst/>
          </a:prstGeom>
          <a:noFill/>
        </p:spPr>
        <p:txBody>
          <a:bodyPr wrap="square" rtlCol="0" anchor="t">
            <a:spAutoFit/>
          </a:bodyPr>
          <a:lstStyle/>
          <a:p>
            <a:pPr defTabSz="914377">
              <a:defRPr/>
            </a:pPr>
            <a:r>
              <a:rPr lang="en-US" altLang="zh-CN" sz="6600" b="1" kern="0" dirty="0">
                <a:solidFill>
                  <a:srgbClr val="264E4E"/>
                </a:solidFill>
                <a:latin typeface="Times New Roman" panose="02020603050405020304" pitchFamily="18" charset="0"/>
                <a:ea typeface="字魂95号-手刻宋" panose="00000500000000000000" charset="-122"/>
                <a:cs typeface="Times New Roman" panose="02020603050405020304" pitchFamily="18" charset="0"/>
                <a:sym typeface="+mn-ea"/>
              </a:rPr>
              <a:t>CỦNG CỐ</a:t>
            </a:r>
            <a:endParaRPr lang="zh-CN" altLang="en-US" sz="6600" b="1" kern="0" dirty="0">
              <a:solidFill>
                <a:srgbClr val="264E4E"/>
              </a:solidFill>
              <a:latin typeface="Times New Roman" panose="02020603050405020304" pitchFamily="18" charset="0"/>
              <a:ea typeface="字魂95号-手刻宋" panose="00000500000000000000" charset="-122"/>
              <a:cs typeface="Times New Roman" panose="02020603050405020304" pitchFamily="18" charset="0"/>
              <a:sym typeface="+mn-ea"/>
            </a:endParaRPr>
          </a:p>
        </p:txBody>
      </p:sp>
      <p:pic>
        <p:nvPicPr>
          <p:cNvPr id="5" name="Graphic 4">
            <a:extLst>
              <a:ext uri="{FF2B5EF4-FFF2-40B4-BE49-F238E27FC236}">
                <a16:creationId xmlns:a16="http://schemas.microsoft.com/office/drawing/2014/main" id="{BE9BA1DA-92AB-4126-A5E9-21602945C0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17441" y="452026"/>
            <a:ext cx="708176" cy="989740"/>
          </a:xfrm>
          <a:prstGeom prst="rect">
            <a:avLst/>
          </a:prstGeom>
        </p:spPr>
      </p:pic>
      <p:pic>
        <p:nvPicPr>
          <p:cNvPr id="10" name="Picture 2" descr="Sách Giáo Khoa Bình Minh. | Ha Loi">
            <a:extLst>
              <a:ext uri="{FF2B5EF4-FFF2-40B4-BE49-F238E27FC236}">
                <a16:creationId xmlns:a16="http://schemas.microsoft.com/office/drawing/2014/main" id="{2DA8B557-6157-EE40-B750-72FB3FA8528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3071" y="137825"/>
            <a:ext cx="1757652" cy="1757652"/>
          </a:xfrm>
          <a:prstGeom prst="rect">
            <a:avLst/>
          </a:prstGeom>
          <a:noFill/>
          <a:extLst>
            <a:ext uri="{909E8E84-426E-40DD-AFC4-6F175D3DCCD1}">
              <a14:hiddenFill xmlns:a14="http://schemas.microsoft.com/office/drawing/2010/main">
                <a:solidFill>
                  <a:srgbClr val="FFFFFF"/>
                </a:solidFill>
              </a14:hiddenFill>
            </a:ext>
          </a:extLst>
        </p:spPr>
      </p:pic>
      <p:sp>
        <p:nvSpPr>
          <p:cNvPr id="2" name="Hình chữ nhật: Góc Tròn 1">
            <a:extLst>
              <a:ext uri="{FF2B5EF4-FFF2-40B4-BE49-F238E27FC236}">
                <a16:creationId xmlns:a16="http://schemas.microsoft.com/office/drawing/2014/main" id="{8021B9EA-11D7-5406-8C66-2996E544E266}"/>
              </a:ext>
            </a:extLst>
          </p:cNvPr>
          <p:cNvSpPr/>
          <p:nvPr/>
        </p:nvSpPr>
        <p:spPr>
          <a:xfrm>
            <a:off x="4208709" y="2630307"/>
            <a:ext cx="7148555" cy="11378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3200">
                <a:solidFill>
                  <a:srgbClr val="C00000"/>
                </a:solidFill>
                <a:latin typeface="Times New Roman" panose="02020603050405020304" pitchFamily="18" charset="0"/>
                <a:cs typeface="Times New Roman" panose="02020603050405020304" pitchFamily="18" charset="0"/>
              </a:rPr>
              <a:t>Nhắc lại cách tính vận tốc, quãng đường, thời gian</a:t>
            </a:r>
          </a:p>
        </p:txBody>
      </p:sp>
    </p:spTree>
    <p:extLst>
      <p:ext uri="{BB962C8B-B14F-4D97-AF65-F5344CB8AC3E}">
        <p14:creationId xmlns:p14="http://schemas.microsoft.com/office/powerpoint/2010/main" val="38179890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43B2B1-7CA0-9849-8459-DAA49A3830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3" y="0"/>
            <a:ext cx="12210586" cy="6858000"/>
          </a:xfrm>
          <a:prstGeom prst="rect">
            <a:avLst/>
          </a:prstGeom>
        </p:spPr>
      </p:pic>
      <p:pic>
        <p:nvPicPr>
          <p:cNvPr id="12" name="图片 11">
            <a:extLst>
              <a:ext uri="{FF2B5EF4-FFF2-40B4-BE49-F238E27FC236}">
                <a16:creationId xmlns:a16="http://schemas.microsoft.com/office/drawing/2014/main" id="{E05177B6-F638-0E43-B01F-6C59163032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72922">
            <a:off x="7188411" y="439991"/>
            <a:ext cx="4223273" cy="5642030"/>
          </a:xfrm>
          <a:prstGeom prst="rect">
            <a:avLst/>
          </a:prstGeom>
        </p:spPr>
      </p:pic>
      <p:sp>
        <p:nvSpPr>
          <p:cNvPr id="21" name="对话气泡: 圆角矩形 1">
            <a:extLst>
              <a:ext uri="{FF2B5EF4-FFF2-40B4-BE49-F238E27FC236}">
                <a16:creationId xmlns:a16="http://schemas.microsoft.com/office/drawing/2014/main" id="{AB2CB59F-B7B1-46FA-B98B-487B7D54CD82}"/>
              </a:ext>
            </a:extLst>
          </p:cNvPr>
          <p:cNvSpPr/>
          <p:nvPr/>
        </p:nvSpPr>
        <p:spPr>
          <a:xfrm>
            <a:off x="1852851" y="2331056"/>
            <a:ext cx="4903550" cy="1021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prstClr val="black"/>
                </a:solidFill>
                <a:effectLst/>
                <a:uLnTx/>
                <a:uFillTx/>
                <a:latin typeface="Times New Roman" panose="02020603050405020304" pitchFamily="18" charset="0"/>
                <a:ea typeface="Noto Sans CJK Bold" panose="020B0800000000000000" pitchFamily="34" charset="-122"/>
                <a:cs typeface="Times New Roman" panose="02020603050405020304" pitchFamily="18" charset="0"/>
              </a:rPr>
              <a:t>Hoàn</a:t>
            </a:r>
            <a:r>
              <a:rPr kumimoji="0" lang="en-US" altLang="zh-CN" sz="3200" b="1" i="0" u="none" strike="noStrike" kern="1200" cap="none" spc="0" normalizeH="0" noProof="0">
                <a:ln>
                  <a:noFill/>
                </a:ln>
                <a:solidFill>
                  <a:prstClr val="black"/>
                </a:solidFill>
                <a:effectLst/>
                <a:uLnTx/>
                <a:uFillTx/>
                <a:latin typeface="Times New Roman" panose="02020603050405020304" pitchFamily="18" charset="0"/>
                <a:ea typeface="Noto Sans CJK Bold" panose="020B0800000000000000" pitchFamily="34" charset="-122"/>
                <a:cs typeface="Times New Roman" panose="02020603050405020304" pitchFamily="18" charset="0"/>
              </a:rPr>
              <a:t> thành bài tập</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Noto Sans CJK Bold" panose="020B0800000000000000" pitchFamily="34" charset="-122"/>
              <a:cs typeface="Times New Roman" panose="02020603050405020304" pitchFamily="18" charset="0"/>
            </a:endParaRPr>
          </a:p>
        </p:txBody>
      </p:sp>
      <p:sp>
        <p:nvSpPr>
          <p:cNvPr id="22" name="对话气泡: 圆角矩形 26">
            <a:extLst>
              <a:ext uri="{FF2B5EF4-FFF2-40B4-BE49-F238E27FC236}">
                <a16:creationId xmlns:a16="http://schemas.microsoft.com/office/drawing/2014/main" id="{E48D5C89-803D-40A9-B5E4-FA242691D0E8}"/>
              </a:ext>
            </a:extLst>
          </p:cNvPr>
          <p:cNvSpPr/>
          <p:nvPr/>
        </p:nvSpPr>
        <p:spPr>
          <a:xfrm>
            <a:off x="1812020" y="3410625"/>
            <a:ext cx="4607290" cy="85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3200" b="1">
                <a:solidFill>
                  <a:prstClr val="black"/>
                </a:solidFill>
                <a:latin typeface="Times New Roman" panose="02020603050405020304" pitchFamily="18" charset="0"/>
                <a:ea typeface="Noto Sans CJK Bold" panose="020B0800000000000000" pitchFamily="34" charset="-122"/>
                <a:cs typeface="Times New Roman" panose="02020603050405020304" pitchFamily="18" charset="0"/>
              </a:rPr>
              <a:t>Chuẩn bị bài sau</a:t>
            </a:r>
            <a:endParaRPr kumimoji="0" lang="zh-CN" altLang="en-US" sz="3200" b="1" i="1" u="none" strike="noStrike" kern="1200" cap="none" spc="0" normalizeH="0" baseline="0" noProof="0" dirty="0">
              <a:ln>
                <a:noFill/>
              </a:ln>
              <a:solidFill>
                <a:prstClr val="black"/>
              </a:solidFill>
              <a:effectLst/>
              <a:uLnTx/>
              <a:uFillTx/>
              <a:latin typeface="Times New Roman" panose="02020603050405020304" pitchFamily="18" charset="0"/>
              <a:ea typeface="Noto Sans CJK Bold" panose="020B0800000000000000" pitchFamily="34" charset="-122"/>
              <a:cs typeface="Times New Roman" panose="02020603050405020304" pitchFamily="18" charset="0"/>
            </a:endParaRPr>
          </a:p>
        </p:txBody>
      </p:sp>
      <p:pic>
        <p:nvPicPr>
          <p:cNvPr id="23" name="图片 14">
            <a:extLst>
              <a:ext uri="{FF2B5EF4-FFF2-40B4-BE49-F238E27FC236}">
                <a16:creationId xmlns:a16="http://schemas.microsoft.com/office/drawing/2014/main" id="{F813C8D3-37D0-491F-9E7F-481010328C1F}"/>
              </a:ext>
            </a:extLst>
          </p:cNvPr>
          <p:cNvPicPr>
            <a:picLocks noChangeAspect="1"/>
          </p:cNvPicPr>
          <p:nvPr/>
        </p:nvPicPr>
        <p:blipFill rotWithShape="1">
          <a:blip r:embed="rId5">
            <a:extLst>
              <a:ext uri="{28A0092B-C50C-407E-A947-70E740481C1C}">
                <a14:useLocalDpi xmlns:a14="http://schemas.microsoft.com/office/drawing/2010/main" val="0"/>
              </a:ext>
            </a:extLst>
          </a:blip>
          <a:srcRect l="40095" t="36577" r="44668" b="6482"/>
          <a:stretch/>
        </p:blipFill>
        <p:spPr>
          <a:xfrm rot="398458">
            <a:off x="706686" y="2314079"/>
            <a:ext cx="1081711" cy="1177408"/>
          </a:xfrm>
          <a:prstGeom prst="rect">
            <a:avLst/>
          </a:prstGeom>
        </p:spPr>
      </p:pic>
      <p:pic>
        <p:nvPicPr>
          <p:cNvPr id="24" name="图片 12">
            <a:extLst>
              <a:ext uri="{FF2B5EF4-FFF2-40B4-BE49-F238E27FC236}">
                <a16:creationId xmlns:a16="http://schemas.microsoft.com/office/drawing/2014/main" id="{32EAD914-83FE-4786-9DB7-C610077817E2}"/>
              </a:ext>
            </a:extLst>
          </p:cNvPr>
          <p:cNvPicPr>
            <a:picLocks noChangeAspect="1"/>
          </p:cNvPicPr>
          <p:nvPr/>
        </p:nvPicPr>
        <p:blipFill rotWithShape="1">
          <a:blip r:embed="rId6">
            <a:extLst>
              <a:ext uri="{28A0092B-C50C-407E-A947-70E740481C1C}">
                <a14:useLocalDpi xmlns:a14="http://schemas.microsoft.com/office/drawing/2010/main" val="0"/>
              </a:ext>
            </a:extLst>
          </a:blip>
          <a:srcRect l="65551" t="14586" r="10552" b="82861"/>
          <a:stretch/>
        </p:blipFill>
        <p:spPr>
          <a:xfrm>
            <a:off x="642232" y="3703281"/>
            <a:ext cx="1210619" cy="359229"/>
          </a:xfrm>
          <a:prstGeom prst="rect">
            <a:avLst/>
          </a:prstGeom>
        </p:spPr>
      </p:pic>
      <p:pic>
        <p:nvPicPr>
          <p:cNvPr id="3" name="Picture 2">
            <a:extLst>
              <a:ext uri="{FF2B5EF4-FFF2-40B4-BE49-F238E27FC236}">
                <a16:creationId xmlns:a16="http://schemas.microsoft.com/office/drawing/2014/main" id="{F2A6BEAF-EE9D-9DB1-D2CD-C9E1DCA3FF5D}"/>
              </a:ext>
            </a:extLst>
          </p:cNvPr>
          <p:cNvPicPr>
            <a:picLocks noChangeAspect="1"/>
          </p:cNvPicPr>
          <p:nvPr/>
        </p:nvPicPr>
        <p:blipFill>
          <a:blip r:embed="rId7"/>
          <a:stretch>
            <a:fillRect/>
          </a:stretch>
        </p:blipFill>
        <p:spPr>
          <a:xfrm>
            <a:off x="-256431" y="535615"/>
            <a:ext cx="9199661" cy="1633870"/>
          </a:xfrm>
          <a:prstGeom prst="rect">
            <a:avLst/>
          </a:prstGeom>
        </p:spPr>
      </p:pic>
    </p:spTree>
    <p:extLst>
      <p:ext uri="{BB962C8B-B14F-4D97-AF65-F5344CB8AC3E}">
        <p14:creationId xmlns:p14="http://schemas.microsoft.com/office/powerpoint/2010/main" val="393066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
                                        <p:tgtEl>
                                          <p:spTgt spid="12"/>
                                        </p:tgtEl>
                                      </p:cBhvr>
                                    </p:animEffect>
                                    <p:anim calcmode="lin" valueType="num">
                                      <p:cBhvr>
                                        <p:cTn id="13" dur="400" fill="hold"/>
                                        <p:tgtEl>
                                          <p:spTgt spid="12"/>
                                        </p:tgtEl>
                                        <p:attrNameLst>
                                          <p:attrName>ppt_x</p:attrName>
                                        </p:attrNameLst>
                                      </p:cBhvr>
                                      <p:tavLst>
                                        <p:tav tm="0">
                                          <p:val>
                                            <p:strVal val="#ppt_x"/>
                                          </p:val>
                                        </p:tav>
                                        <p:tav tm="100000">
                                          <p:val>
                                            <p:strVal val="#ppt_x"/>
                                          </p:val>
                                        </p:tav>
                                      </p:tavLst>
                                    </p:anim>
                                    <p:anim calcmode="lin" valueType="num">
                                      <p:cBhvr>
                                        <p:cTn id="14" dur="400" fill="hold"/>
                                        <p:tgtEl>
                                          <p:spTgt spid="1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5C30389-7FD3-EE4B-9EE5-7FFD4BA726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86" y="0"/>
            <a:ext cx="12210586" cy="6858000"/>
          </a:xfrm>
          <a:prstGeom prst="rect">
            <a:avLst/>
          </a:prstGeom>
        </p:spPr>
      </p:pic>
      <p:pic>
        <p:nvPicPr>
          <p:cNvPr id="15" name="图片 14">
            <a:extLst>
              <a:ext uri="{FF2B5EF4-FFF2-40B4-BE49-F238E27FC236}">
                <a16:creationId xmlns:a16="http://schemas.microsoft.com/office/drawing/2014/main" id="{20A31EDB-EF3A-884A-9CDC-039710C30B63}"/>
              </a:ext>
            </a:extLst>
          </p:cNvPr>
          <p:cNvPicPr>
            <a:picLocks noChangeAspect="1"/>
          </p:cNvPicPr>
          <p:nvPr/>
        </p:nvPicPr>
        <p:blipFill>
          <a:blip r:embed="rId4"/>
          <a:srcRect/>
          <a:stretch/>
        </p:blipFill>
        <p:spPr>
          <a:xfrm flipH="1">
            <a:off x="273851" y="548640"/>
            <a:ext cx="7337980" cy="7337980"/>
          </a:xfrm>
          <a:prstGeom prst="rect">
            <a:avLst/>
          </a:prstGeom>
        </p:spPr>
      </p:pic>
      <p:pic>
        <p:nvPicPr>
          <p:cNvPr id="13" name="图片 12">
            <a:extLst>
              <a:ext uri="{FF2B5EF4-FFF2-40B4-BE49-F238E27FC236}">
                <a16:creationId xmlns:a16="http://schemas.microsoft.com/office/drawing/2014/main" id="{508EB761-0947-414A-8273-C07270A963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6199" t="20859"/>
          <a:stretch/>
        </p:blipFill>
        <p:spPr>
          <a:xfrm flipH="1">
            <a:off x="102258" y="548640"/>
            <a:ext cx="4889120" cy="6429355"/>
          </a:xfrm>
          <a:prstGeom prst="rect">
            <a:avLst/>
          </a:prstGeom>
        </p:spPr>
      </p:pic>
      <p:pic>
        <p:nvPicPr>
          <p:cNvPr id="2" name="Picture 1">
            <a:extLst>
              <a:ext uri="{FF2B5EF4-FFF2-40B4-BE49-F238E27FC236}">
                <a16:creationId xmlns:a16="http://schemas.microsoft.com/office/drawing/2014/main" id="{3598C0C2-ADF4-B5B5-3B21-44506281C50B}"/>
              </a:ext>
            </a:extLst>
          </p:cNvPr>
          <p:cNvPicPr>
            <a:picLocks noChangeAspect="1"/>
          </p:cNvPicPr>
          <p:nvPr/>
        </p:nvPicPr>
        <p:blipFill>
          <a:blip r:embed="rId6"/>
          <a:stretch>
            <a:fillRect/>
          </a:stretch>
        </p:blipFill>
        <p:spPr>
          <a:xfrm>
            <a:off x="3941899" y="548640"/>
            <a:ext cx="7108552" cy="3158002"/>
          </a:xfrm>
          <a:prstGeom prst="rect">
            <a:avLst/>
          </a:prstGeom>
        </p:spPr>
      </p:pic>
    </p:spTree>
    <p:extLst>
      <p:ext uri="{BB962C8B-B14F-4D97-AF65-F5344CB8AC3E}">
        <p14:creationId xmlns:p14="http://schemas.microsoft.com/office/powerpoint/2010/main" val="339117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A4C8C23-A687-E44A-92AA-34726F5EE6B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2B6EA75-2562-6488-7A52-2685DC26EA78}"/>
              </a:ext>
            </a:extLst>
          </p:cNvPr>
          <p:cNvPicPr>
            <a:picLocks noChangeAspect="1"/>
          </p:cNvPicPr>
          <p:nvPr/>
        </p:nvPicPr>
        <p:blipFill>
          <a:blip r:embed="rId3"/>
          <a:stretch>
            <a:fillRect/>
          </a:stretch>
        </p:blipFill>
        <p:spPr>
          <a:xfrm>
            <a:off x="0" y="1"/>
            <a:ext cx="12192000" cy="6857999"/>
          </a:xfrm>
          <a:prstGeom prst="rect">
            <a:avLst/>
          </a:prstGeom>
        </p:spPr>
      </p:pic>
      <p:sp>
        <p:nvSpPr>
          <p:cNvPr id="3" name="Rectangle: Rounded Corners 2">
            <a:extLst>
              <a:ext uri="{FF2B5EF4-FFF2-40B4-BE49-F238E27FC236}">
                <a16:creationId xmlns:a16="http://schemas.microsoft.com/office/drawing/2014/main" id="{78472229-5439-8B5E-52E5-4BFE0B8F0469}"/>
              </a:ext>
            </a:extLst>
          </p:cNvPr>
          <p:cNvSpPr/>
          <p:nvPr/>
        </p:nvSpPr>
        <p:spPr>
          <a:xfrm>
            <a:off x="261258" y="76200"/>
            <a:ext cx="11567886" cy="66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000" b="1"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5" name="组合 16">
            <a:extLst>
              <a:ext uri="{FF2B5EF4-FFF2-40B4-BE49-F238E27FC236}">
                <a16:creationId xmlns:a16="http://schemas.microsoft.com/office/drawing/2014/main" id="{705E0A68-5CDE-9AAC-DC8E-B611DB44386E}"/>
              </a:ext>
            </a:extLst>
          </p:cNvPr>
          <p:cNvGrpSpPr/>
          <p:nvPr/>
        </p:nvGrpSpPr>
        <p:grpSpPr>
          <a:xfrm>
            <a:off x="998564" y="452802"/>
            <a:ext cx="606322" cy="815994"/>
            <a:chOff x="1195884" y="1479834"/>
            <a:chExt cx="789346" cy="777788"/>
          </a:xfrm>
        </p:grpSpPr>
        <p:sp>
          <p:nvSpPr>
            <p:cNvPr id="6" name="矩形: 圆角 17">
              <a:extLst>
                <a:ext uri="{FF2B5EF4-FFF2-40B4-BE49-F238E27FC236}">
                  <a16:creationId xmlns:a16="http://schemas.microsoft.com/office/drawing/2014/main" id="{8088401D-9FB6-2122-3CC5-518CF9C2FA08}"/>
                </a:ext>
              </a:extLst>
            </p:cNvPr>
            <p:cNvSpPr/>
            <p:nvPr/>
          </p:nvSpPr>
          <p:spPr>
            <a:xfrm>
              <a:off x="1207442" y="1479834"/>
              <a:ext cx="777788" cy="777788"/>
            </a:xfrm>
            <a:custGeom>
              <a:avLst/>
              <a:gdLst>
                <a:gd name="connsiteX0" fmla="*/ 0 w 777788"/>
                <a:gd name="connsiteY0" fmla="*/ 129633 h 777788"/>
                <a:gd name="connsiteX1" fmla="*/ 129633 w 777788"/>
                <a:gd name="connsiteY1" fmla="*/ 0 h 777788"/>
                <a:gd name="connsiteX2" fmla="*/ 648153 w 777788"/>
                <a:gd name="connsiteY2" fmla="*/ 0 h 777788"/>
                <a:gd name="connsiteX3" fmla="*/ 777787 w 777788"/>
                <a:gd name="connsiteY3" fmla="*/ 129633 h 777788"/>
                <a:gd name="connsiteX4" fmla="*/ 777787 w 777788"/>
                <a:gd name="connsiteY4" fmla="*/ 648153 h 777788"/>
                <a:gd name="connsiteX5" fmla="*/ 648153 w 777788"/>
                <a:gd name="connsiteY5" fmla="*/ 777788 h 777788"/>
                <a:gd name="connsiteX6" fmla="*/ 129633 w 777788"/>
                <a:gd name="connsiteY6" fmla="*/ 777788 h 777788"/>
                <a:gd name="connsiteX7" fmla="*/ 0 w 777788"/>
                <a:gd name="connsiteY7" fmla="*/ 648153 h 777788"/>
                <a:gd name="connsiteX8" fmla="*/ 0 w 777788"/>
                <a:gd name="connsiteY8" fmla="*/ 129633 h 777788"/>
                <a:gd name="connsiteX0" fmla="*/ 0 w 777788"/>
                <a:gd name="connsiteY0" fmla="*/ 129633 h 777788"/>
                <a:gd name="connsiteX1" fmla="*/ 129633 w 777788"/>
                <a:gd name="connsiteY1" fmla="*/ 0 h 777788"/>
                <a:gd name="connsiteX2" fmla="*/ 648153 w 777788"/>
                <a:gd name="connsiteY2" fmla="*/ 0 h 777788"/>
                <a:gd name="connsiteX3" fmla="*/ 777787 w 777788"/>
                <a:gd name="connsiteY3" fmla="*/ 129633 h 777788"/>
                <a:gd name="connsiteX4" fmla="*/ 777787 w 777788"/>
                <a:gd name="connsiteY4" fmla="*/ 648153 h 777788"/>
                <a:gd name="connsiteX5" fmla="*/ 648153 w 777788"/>
                <a:gd name="connsiteY5" fmla="*/ 777788 h 777788"/>
                <a:gd name="connsiteX6" fmla="*/ 129633 w 777788"/>
                <a:gd name="connsiteY6" fmla="*/ 777788 h 777788"/>
                <a:gd name="connsiteX7" fmla="*/ 0 w 777788"/>
                <a:gd name="connsiteY7" fmla="*/ 648153 h 777788"/>
                <a:gd name="connsiteX8" fmla="*/ 0 w 777788"/>
                <a:gd name="connsiteY8" fmla="*/ 129633 h 777788"/>
                <a:gd name="connsiteX0" fmla="*/ 0 w 777788"/>
                <a:gd name="connsiteY0" fmla="*/ 129633 h 777788"/>
                <a:gd name="connsiteX1" fmla="*/ 129633 w 777788"/>
                <a:gd name="connsiteY1" fmla="*/ 0 h 777788"/>
                <a:gd name="connsiteX2" fmla="*/ 648153 w 777788"/>
                <a:gd name="connsiteY2" fmla="*/ 0 h 777788"/>
                <a:gd name="connsiteX3" fmla="*/ 777787 w 777788"/>
                <a:gd name="connsiteY3" fmla="*/ 129633 h 777788"/>
                <a:gd name="connsiteX4" fmla="*/ 777787 w 777788"/>
                <a:gd name="connsiteY4" fmla="*/ 648153 h 777788"/>
                <a:gd name="connsiteX5" fmla="*/ 648153 w 777788"/>
                <a:gd name="connsiteY5" fmla="*/ 777788 h 777788"/>
                <a:gd name="connsiteX6" fmla="*/ 129633 w 777788"/>
                <a:gd name="connsiteY6" fmla="*/ 777788 h 777788"/>
                <a:gd name="connsiteX7" fmla="*/ 0 w 777788"/>
                <a:gd name="connsiteY7" fmla="*/ 648153 h 777788"/>
                <a:gd name="connsiteX8" fmla="*/ 0 w 777788"/>
                <a:gd name="connsiteY8" fmla="*/ 129633 h 77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788" h="777788" fill="none" extrusionOk="0">
                  <a:moveTo>
                    <a:pt x="0" y="129633"/>
                  </a:moveTo>
                  <a:cubicBezTo>
                    <a:pt x="-9067" y="82163"/>
                    <a:pt x="78506" y="-17465"/>
                    <a:pt x="129633" y="0"/>
                  </a:cubicBezTo>
                  <a:cubicBezTo>
                    <a:pt x="368856" y="-34380"/>
                    <a:pt x="405882" y="22591"/>
                    <a:pt x="648153" y="0"/>
                  </a:cubicBezTo>
                  <a:cubicBezTo>
                    <a:pt x="734910" y="-14259"/>
                    <a:pt x="769465" y="88559"/>
                    <a:pt x="777787" y="129633"/>
                  </a:cubicBezTo>
                  <a:cubicBezTo>
                    <a:pt x="797659" y="200656"/>
                    <a:pt x="739855" y="538940"/>
                    <a:pt x="777787" y="648153"/>
                  </a:cubicBezTo>
                  <a:cubicBezTo>
                    <a:pt x="770096" y="693221"/>
                    <a:pt x="707062" y="793507"/>
                    <a:pt x="648153" y="777788"/>
                  </a:cubicBezTo>
                  <a:cubicBezTo>
                    <a:pt x="538749" y="789875"/>
                    <a:pt x="201006" y="805438"/>
                    <a:pt x="129633" y="777788"/>
                  </a:cubicBezTo>
                  <a:cubicBezTo>
                    <a:pt x="40584" y="765814"/>
                    <a:pt x="14483" y="716890"/>
                    <a:pt x="0" y="648153"/>
                  </a:cubicBezTo>
                  <a:cubicBezTo>
                    <a:pt x="4569" y="503689"/>
                    <a:pt x="-23758" y="210795"/>
                    <a:pt x="0" y="129633"/>
                  </a:cubicBezTo>
                  <a:close/>
                </a:path>
                <a:path w="777788" h="777788" stroke="0" extrusionOk="0">
                  <a:moveTo>
                    <a:pt x="0" y="129633"/>
                  </a:moveTo>
                  <a:cubicBezTo>
                    <a:pt x="-8042" y="63104"/>
                    <a:pt x="71975" y="7540"/>
                    <a:pt x="129633" y="0"/>
                  </a:cubicBezTo>
                  <a:cubicBezTo>
                    <a:pt x="359140" y="9148"/>
                    <a:pt x="568445" y="15275"/>
                    <a:pt x="648153" y="0"/>
                  </a:cubicBezTo>
                  <a:cubicBezTo>
                    <a:pt x="723025" y="453"/>
                    <a:pt x="749140" y="43659"/>
                    <a:pt x="777787" y="129633"/>
                  </a:cubicBezTo>
                  <a:cubicBezTo>
                    <a:pt x="819663" y="194929"/>
                    <a:pt x="751052" y="562758"/>
                    <a:pt x="777787" y="648153"/>
                  </a:cubicBezTo>
                  <a:cubicBezTo>
                    <a:pt x="781826" y="729931"/>
                    <a:pt x="711408" y="772225"/>
                    <a:pt x="648153" y="777788"/>
                  </a:cubicBezTo>
                  <a:cubicBezTo>
                    <a:pt x="403103" y="733858"/>
                    <a:pt x="230795" y="759048"/>
                    <a:pt x="129633" y="777788"/>
                  </a:cubicBezTo>
                  <a:cubicBezTo>
                    <a:pt x="57779" y="755407"/>
                    <a:pt x="-6639" y="725265"/>
                    <a:pt x="0" y="648153"/>
                  </a:cubicBezTo>
                  <a:cubicBezTo>
                    <a:pt x="-17996" y="605596"/>
                    <a:pt x="15635" y="214735"/>
                    <a:pt x="0" y="129633"/>
                  </a:cubicBezTo>
                  <a:close/>
                </a:path>
                <a:path w="777788" h="777788" fill="none" stroke="0" extrusionOk="0">
                  <a:moveTo>
                    <a:pt x="0" y="129633"/>
                  </a:moveTo>
                  <a:cubicBezTo>
                    <a:pt x="-7931" y="49990"/>
                    <a:pt x="69482" y="644"/>
                    <a:pt x="129633" y="0"/>
                  </a:cubicBezTo>
                  <a:cubicBezTo>
                    <a:pt x="364598" y="-29314"/>
                    <a:pt x="376234" y="50091"/>
                    <a:pt x="648153" y="0"/>
                  </a:cubicBezTo>
                  <a:cubicBezTo>
                    <a:pt x="727882" y="-7692"/>
                    <a:pt x="767685" y="66626"/>
                    <a:pt x="777787" y="129633"/>
                  </a:cubicBezTo>
                  <a:cubicBezTo>
                    <a:pt x="846856" y="203766"/>
                    <a:pt x="697331" y="560396"/>
                    <a:pt x="777787" y="648153"/>
                  </a:cubicBezTo>
                  <a:cubicBezTo>
                    <a:pt x="788277" y="710064"/>
                    <a:pt x="709298" y="779907"/>
                    <a:pt x="648153" y="777788"/>
                  </a:cubicBezTo>
                  <a:cubicBezTo>
                    <a:pt x="547087" y="795556"/>
                    <a:pt x="209177" y="783519"/>
                    <a:pt x="129633" y="777788"/>
                  </a:cubicBezTo>
                  <a:cubicBezTo>
                    <a:pt x="51127" y="751106"/>
                    <a:pt x="-11351" y="708408"/>
                    <a:pt x="0" y="648153"/>
                  </a:cubicBezTo>
                  <a:cubicBezTo>
                    <a:pt x="11982" y="508187"/>
                    <a:pt x="8372" y="239435"/>
                    <a:pt x="0" y="129633"/>
                  </a:cubicBezTo>
                  <a:close/>
                </a:path>
                <a:path w="777788" h="777788" fill="none" stroke="0" extrusionOk="0">
                  <a:moveTo>
                    <a:pt x="0" y="129633"/>
                  </a:moveTo>
                  <a:cubicBezTo>
                    <a:pt x="-5223" y="67856"/>
                    <a:pt x="83989" y="-9872"/>
                    <a:pt x="129633" y="0"/>
                  </a:cubicBezTo>
                  <a:cubicBezTo>
                    <a:pt x="369215" y="-34255"/>
                    <a:pt x="393089" y="37314"/>
                    <a:pt x="648153" y="0"/>
                  </a:cubicBezTo>
                  <a:cubicBezTo>
                    <a:pt x="737347" y="-5599"/>
                    <a:pt x="763637" y="78927"/>
                    <a:pt x="777787" y="129633"/>
                  </a:cubicBezTo>
                  <a:cubicBezTo>
                    <a:pt x="810442" y="192198"/>
                    <a:pt x="722488" y="543293"/>
                    <a:pt x="777787" y="648153"/>
                  </a:cubicBezTo>
                  <a:cubicBezTo>
                    <a:pt x="778521" y="705056"/>
                    <a:pt x="701835" y="794647"/>
                    <a:pt x="648153" y="777788"/>
                  </a:cubicBezTo>
                  <a:cubicBezTo>
                    <a:pt x="545424" y="796599"/>
                    <a:pt x="200639" y="806457"/>
                    <a:pt x="129633" y="777788"/>
                  </a:cubicBezTo>
                  <a:cubicBezTo>
                    <a:pt x="48271" y="766445"/>
                    <a:pt x="-6994" y="721015"/>
                    <a:pt x="0" y="648153"/>
                  </a:cubicBezTo>
                  <a:cubicBezTo>
                    <a:pt x="3656" y="491419"/>
                    <a:pt x="-5458" y="225622"/>
                    <a:pt x="0" y="129633"/>
                  </a:cubicBezTo>
                  <a:close/>
                </a:path>
              </a:pathLst>
            </a:custGeom>
            <a:solidFill>
              <a:srgbClr val="B54D06"/>
            </a:solidFill>
            <a:ln>
              <a:solidFill>
                <a:srgbClr val="B54D06"/>
              </a:solidFill>
              <a:extLst>
                <a:ext uri="{C807C97D-BFC1-408E-A445-0C87EB9F89A2}">
                  <ask:lineSketchStyleProps xmlns:ask="http://schemas.microsoft.com/office/drawing/2018/sketchyshapes" sd="3438064567">
                    <a:custGeom>
                      <a:avLst/>
                      <a:gdLst>
                        <a:gd name="connsiteX0" fmla="*/ 0 w 796591"/>
                        <a:gd name="connsiteY0" fmla="*/ 136001 h 815994"/>
                        <a:gd name="connsiteX1" fmla="*/ 132767 w 796591"/>
                        <a:gd name="connsiteY1" fmla="*/ 0 h 815994"/>
                        <a:gd name="connsiteX2" fmla="*/ 663823 w 796591"/>
                        <a:gd name="connsiteY2" fmla="*/ 0 h 815994"/>
                        <a:gd name="connsiteX3" fmla="*/ 796590 w 796591"/>
                        <a:gd name="connsiteY3" fmla="*/ 136001 h 815994"/>
                        <a:gd name="connsiteX4" fmla="*/ 796590 w 796591"/>
                        <a:gd name="connsiteY4" fmla="*/ 679992 h 815994"/>
                        <a:gd name="connsiteX5" fmla="*/ 663823 w 796591"/>
                        <a:gd name="connsiteY5" fmla="*/ 815994 h 815994"/>
                        <a:gd name="connsiteX6" fmla="*/ 132767 w 796591"/>
                        <a:gd name="connsiteY6" fmla="*/ 815994 h 815994"/>
                        <a:gd name="connsiteX7" fmla="*/ 0 w 796591"/>
                        <a:gd name="connsiteY7" fmla="*/ 679992 h 815994"/>
                        <a:gd name="connsiteX8" fmla="*/ 0 w 796591"/>
                        <a:gd name="connsiteY8" fmla="*/ 136001 h 815994"/>
                        <a:gd name="connsiteX0" fmla="*/ 0 w 796591"/>
                        <a:gd name="connsiteY0" fmla="*/ 136001 h 815994"/>
                        <a:gd name="connsiteX1" fmla="*/ 132767 w 796591"/>
                        <a:gd name="connsiteY1" fmla="*/ 0 h 815994"/>
                        <a:gd name="connsiteX2" fmla="*/ 663823 w 796591"/>
                        <a:gd name="connsiteY2" fmla="*/ 0 h 815994"/>
                        <a:gd name="connsiteX3" fmla="*/ 796590 w 796591"/>
                        <a:gd name="connsiteY3" fmla="*/ 136001 h 815994"/>
                        <a:gd name="connsiteX4" fmla="*/ 796590 w 796591"/>
                        <a:gd name="connsiteY4" fmla="*/ 679992 h 815994"/>
                        <a:gd name="connsiteX5" fmla="*/ 663823 w 796591"/>
                        <a:gd name="connsiteY5" fmla="*/ 815994 h 815994"/>
                        <a:gd name="connsiteX6" fmla="*/ 132767 w 796591"/>
                        <a:gd name="connsiteY6" fmla="*/ 815994 h 815994"/>
                        <a:gd name="connsiteX7" fmla="*/ 0 w 796591"/>
                        <a:gd name="connsiteY7" fmla="*/ 679992 h 815994"/>
                        <a:gd name="connsiteX8" fmla="*/ 0 w 796591"/>
                        <a:gd name="connsiteY8" fmla="*/ 136001 h 81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91" h="815994" fill="none" extrusionOk="0">
                          <a:moveTo>
                            <a:pt x="0" y="136001"/>
                          </a:moveTo>
                          <a:cubicBezTo>
                            <a:pt x="-5553" y="75965"/>
                            <a:pt x="75732" y="-14197"/>
                            <a:pt x="132767" y="0"/>
                          </a:cubicBezTo>
                          <a:cubicBezTo>
                            <a:pt x="376958" y="-33619"/>
                            <a:pt x="406957" y="34068"/>
                            <a:pt x="663823" y="0"/>
                          </a:cubicBezTo>
                          <a:cubicBezTo>
                            <a:pt x="748714" y="-11128"/>
                            <a:pt x="790335" y="84318"/>
                            <a:pt x="796590" y="136001"/>
                          </a:cubicBezTo>
                          <a:cubicBezTo>
                            <a:pt x="826362" y="214249"/>
                            <a:pt x="756493" y="568714"/>
                            <a:pt x="796590" y="679992"/>
                          </a:cubicBezTo>
                          <a:cubicBezTo>
                            <a:pt x="791223" y="736213"/>
                            <a:pt x="729094" y="826170"/>
                            <a:pt x="663823" y="815994"/>
                          </a:cubicBezTo>
                          <a:cubicBezTo>
                            <a:pt x="554982" y="829068"/>
                            <a:pt x="208354" y="839945"/>
                            <a:pt x="132767" y="815994"/>
                          </a:cubicBezTo>
                          <a:cubicBezTo>
                            <a:pt x="51956" y="810763"/>
                            <a:pt x="3761" y="754349"/>
                            <a:pt x="0" y="679992"/>
                          </a:cubicBezTo>
                          <a:cubicBezTo>
                            <a:pt x="8812" y="530715"/>
                            <a:pt x="-14959" y="234387"/>
                            <a:pt x="0" y="136001"/>
                          </a:cubicBezTo>
                          <a:close/>
                        </a:path>
                        <a:path w="796591" h="815994" stroke="0" extrusionOk="0">
                          <a:moveTo>
                            <a:pt x="0" y="136001"/>
                          </a:moveTo>
                          <a:cubicBezTo>
                            <a:pt x="-3186" y="61939"/>
                            <a:pt x="72848" y="6180"/>
                            <a:pt x="132767" y="0"/>
                          </a:cubicBezTo>
                          <a:cubicBezTo>
                            <a:pt x="378504" y="15738"/>
                            <a:pt x="584244" y="17225"/>
                            <a:pt x="663823" y="0"/>
                          </a:cubicBezTo>
                          <a:cubicBezTo>
                            <a:pt x="742697" y="4019"/>
                            <a:pt x="774668" y="51520"/>
                            <a:pt x="796590" y="136001"/>
                          </a:cubicBezTo>
                          <a:cubicBezTo>
                            <a:pt x="840013" y="207948"/>
                            <a:pt x="771387" y="588957"/>
                            <a:pt x="796590" y="679992"/>
                          </a:cubicBezTo>
                          <a:cubicBezTo>
                            <a:pt x="800948" y="760472"/>
                            <a:pt x="728112" y="813551"/>
                            <a:pt x="663823" y="815994"/>
                          </a:cubicBezTo>
                          <a:cubicBezTo>
                            <a:pt x="418576" y="778532"/>
                            <a:pt x="255057" y="806782"/>
                            <a:pt x="132767" y="815994"/>
                          </a:cubicBezTo>
                          <a:cubicBezTo>
                            <a:pt x="55192" y="801877"/>
                            <a:pt x="-8673" y="759246"/>
                            <a:pt x="0" y="679992"/>
                          </a:cubicBezTo>
                          <a:cubicBezTo>
                            <a:pt x="-17826" y="633259"/>
                            <a:pt x="18165" y="226328"/>
                            <a:pt x="0" y="136001"/>
                          </a:cubicBezTo>
                          <a:close/>
                        </a:path>
                        <a:path w="796591" h="815994" fill="none" stroke="0" extrusionOk="0">
                          <a:moveTo>
                            <a:pt x="0" y="136001"/>
                          </a:moveTo>
                          <a:cubicBezTo>
                            <a:pt x="-2820" y="59087"/>
                            <a:pt x="74086" y="-3932"/>
                            <a:pt x="132767" y="0"/>
                          </a:cubicBezTo>
                          <a:cubicBezTo>
                            <a:pt x="379498" y="-36439"/>
                            <a:pt x="397825" y="44577"/>
                            <a:pt x="663823" y="0"/>
                          </a:cubicBezTo>
                          <a:cubicBezTo>
                            <a:pt x="748602" y="-7182"/>
                            <a:pt x="785327" y="71836"/>
                            <a:pt x="796590" y="136001"/>
                          </a:cubicBezTo>
                          <a:cubicBezTo>
                            <a:pt x="846876" y="207710"/>
                            <a:pt x="730059" y="587495"/>
                            <a:pt x="796590" y="679992"/>
                          </a:cubicBezTo>
                          <a:cubicBezTo>
                            <a:pt x="804839" y="751692"/>
                            <a:pt x="729689" y="823563"/>
                            <a:pt x="663823" y="815994"/>
                          </a:cubicBezTo>
                          <a:cubicBezTo>
                            <a:pt x="571326" y="834173"/>
                            <a:pt x="211642" y="833762"/>
                            <a:pt x="132767" y="815994"/>
                          </a:cubicBezTo>
                          <a:cubicBezTo>
                            <a:pt x="51072" y="802750"/>
                            <a:pt x="-7826" y="756527"/>
                            <a:pt x="0" y="679992"/>
                          </a:cubicBezTo>
                          <a:cubicBezTo>
                            <a:pt x="21499" y="530559"/>
                            <a:pt x="10868" y="246987"/>
                            <a:pt x="0" y="1360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思源黑体 CN Medium"/>
                <a:cs typeface="+mn-cs"/>
              </a:endParaRPr>
            </a:p>
          </p:txBody>
        </p:sp>
        <p:sp>
          <p:nvSpPr>
            <p:cNvPr id="7" name="矩形: 圆角 18">
              <a:extLst>
                <a:ext uri="{FF2B5EF4-FFF2-40B4-BE49-F238E27FC236}">
                  <a16:creationId xmlns:a16="http://schemas.microsoft.com/office/drawing/2014/main" id="{E167A897-E1BD-4A9F-0D23-9E186F7920B3}"/>
                </a:ext>
              </a:extLst>
            </p:cNvPr>
            <p:cNvSpPr/>
            <p:nvPr/>
          </p:nvSpPr>
          <p:spPr>
            <a:xfrm>
              <a:off x="1195884" y="1479834"/>
              <a:ext cx="777788" cy="777788"/>
            </a:xfrm>
            <a:custGeom>
              <a:avLst/>
              <a:gdLst>
                <a:gd name="connsiteX0" fmla="*/ 0 w 777788"/>
                <a:gd name="connsiteY0" fmla="*/ 129633 h 777788"/>
                <a:gd name="connsiteX1" fmla="*/ 129633 w 777788"/>
                <a:gd name="connsiteY1" fmla="*/ 0 h 777788"/>
                <a:gd name="connsiteX2" fmla="*/ 648153 w 777788"/>
                <a:gd name="connsiteY2" fmla="*/ 0 h 777788"/>
                <a:gd name="connsiteX3" fmla="*/ 777787 w 777788"/>
                <a:gd name="connsiteY3" fmla="*/ 129633 h 777788"/>
                <a:gd name="connsiteX4" fmla="*/ 777787 w 777788"/>
                <a:gd name="connsiteY4" fmla="*/ 648153 h 777788"/>
                <a:gd name="connsiteX5" fmla="*/ 648153 w 777788"/>
                <a:gd name="connsiteY5" fmla="*/ 777788 h 777788"/>
                <a:gd name="connsiteX6" fmla="*/ 129633 w 777788"/>
                <a:gd name="connsiteY6" fmla="*/ 777788 h 777788"/>
                <a:gd name="connsiteX7" fmla="*/ 0 w 777788"/>
                <a:gd name="connsiteY7" fmla="*/ 648153 h 777788"/>
                <a:gd name="connsiteX8" fmla="*/ 0 w 777788"/>
                <a:gd name="connsiteY8" fmla="*/ 129633 h 777788"/>
                <a:gd name="connsiteX0" fmla="*/ 0 w 777788"/>
                <a:gd name="connsiteY0" fmla="*/ 129633 h 777788"/>
                <a:gd name="connsiteX1" fmla="*/ 129633 w 777788"/>
                <a:gd name="connsiteY1" fmla="*/ 0 h 777788"/>
                <a:gd name="connsiteX2" fmla="*/ 648153 w 777788"/>
                <a:gd name="connsiteY2" fmla="*/ 0 h 777788"/>
                <a:gd name="connsiteX3" fmla="*/ 777787 w 777788"/>
                <a:gd name="connsiteY3" fmla="*/ 129633 h 777788"/>
                <a:gd name="connsiteX4" fmla="*/ 777787 w 777788"/>
                <a:gd name="connsiteY4" fmla="*/ 648153 h 777788"/>
                <a:gd name="connsiteX5" fmla="*/ 648153 w 777788"/>
                <a:gd name="connsiteY5" fmla="*/ 777788 h 777788"/>
                <a:gd name="connsiteX6" fmla="*/ 129633 w 777788"/>
                <a:gd name="connsiteY6" fmla="*/ 777788 h 777788"/>
                <a:gd name="connsiteX7" fmla="*/ 0 w 777788"/>
                <a:gd name="connsiteY7" fmla="*/ 648153 h 777788"/>
                <a:gd name="connsiteX8" fmla="*/ 0 w 777788"/>
                <a:gd name="connsiteY8" fmla="*/ 129633 h 777788"/>
                <a:gd name="connsiteX0" fmla="*/ 0 w 777788"/>
                <a:gd name="connsiteY0" fmla="*/ 129633 h 777788"/>
                <a:gd name="connsiteX1" fmla="*/ 129633 w 777788"/>
                <a:gd name="connsiteY1" fmla="*/ 0 h 777788"/>
                <a:gd name="connsiteX2" fmla="*/ 648153 w 777788"/>
                <a:gd name="connsiteY2" fmla="*/ 0 h 777788"/>
                <a:gd name="connsiteX3" fmla="*/ 777787 w 777788"/>
                <a:gd name="connsiteY3" fmla="*/ 129633 h 777788"/>
                <a:gd name="connsiteX4" fmla="*/ 777787 w 777788"/>
                <a:gd name="connsiteY4" fmla="*/ 648153 h 777788"/>
                <a:gd name="connsiteX5" fmla="*/ 648153 w 777788"/>
                <a:gd name="connsiteY5" fmla="*/ 777788 h 777788"/>
                <a:gd name="connsiteX6" fmla="*/ 129633 w 777788"/>
                <a:gd name="connsiteY6" fmla="*/ 777788 h 777788"/>
                <a:gd name="connsiteX7" fmla="*/ 0 w 777788"/>
                <a:gd name="connsiteY7" fmla="*/ 648153 h 777788"/>
                <a:gd name="connsiteX8" fmla="*/ 0 w 777788"/>
                <a:gd name="connsiteY8" fmla="*/ 129633 h 77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788" h="777788" fill="none" extrusionOk="0">
                  <a:moveTo>
                    <a:pt x="0" y="129633"/>
                  </a:moveTo>
                  <a:cubicBezTo>
                    <a:pt x="-9067" y="82163"/>
                    <a:pt x="78506" y="-17465"/>
                    <a:pt x="129633" y="0"/>
                  </a:cubicBezTo>
                  <a:cubicBezTo>
                    <a:pt x="368856" y="-34380"/>
                    <a:pt x="405882" y="22591"/>
                    <a:pt x="648153" y="0"/>
                  </a:cubicBezTo>
                  <a:cubicBezTo>
                    <a:pt x="734910" y="-14259"/>
                    <a:pt x="769465" y="88559"/>
                    <a:pt x="777787" y="129633"/>
                  </a:cubicBezTo>
                  <a:cubicBezTo>
                    <a:pt x="797659" y="200656"/>
                    <a:pt x="739855" y="538940"/>
                    <a:pt x="777787" y="648153"/>
                  </a:cubicBezTo>
                  <a:cubicBezTo>
                    <a:pt x="770096" y="693221"/>
                    <a:pt x="707062" y="793507"/>
                    <a:pt x="648153" y="777788"/>
                  </a:cubicBezTo>
                  <a:cubicBezTo>
                    <a:pt x="538749" y="789875"/>
                    <a:pt x="201006" y="805438"/>
                    <a:pt x="129633" y="777788"/>
                  </a:cubicBezTo>
                  <a:cubicBezTo>
                    <a:pt x="40584" y="765814"/>
                    <a:pt x="14483" y="716890"/>
                    <a:pt x="0" y="648153"/>
                  </a:cubicBezTo>
                  <a:cubicBezTo>
                    <a:pt x="4569" y="503689"/>
                    <a:pt x="-23758" y="210795"/>
                    <a:pt x="0" y="129633"/>
                  </a:cubicBezTo>
                  <a:close/>
                </a:path>
                <a:path w="777788" h="777788" stroke="0" extrusionOk="0">
                  <a:moveTo>
                    <a:pt x="0" y="129633"/>
                  </a:moveTo>
                  <a:cubicBezTo>
                    <a:pt x="-8042" y="63104"/>
                    <a:pt x="71975" y="7540"/>
                    <a:pt x="129633" y="0"/>
                  </a:cubicBezTo>
                  <a:cubicBezTo>
                    <a:pt x="359140" y="9148"/>
                    <a:pt x="568445" y="15275"/>
                    <a:pt x="648153" y="0"/>
                  </a:cubicBezTo>
                  <a:cubicBezTo>
                    <a:pt x="723025" y="453"/>
                    <a:pt x="749140" y="43659"/>
                    <a:pt x="777787" y="129633"/>
                  </a:cubicBezTo>
                  <a:cubicBezTo>
                    <a:pt x="819663" y="194929"/>
                    <a:pt x="751052" y="562758"/>
                    <a:pt x="777787" y="648153"/>
                  </a:cubicBezTo>
                  <a:cubicBezTo>
                    <a:pt x="781826" y="729931"/>
                    <a:pt x="711408" y="772225"/>
                    <a:pt x="648153" y="777788"/>
                  </a:cubicBezTo>
                  <a:cubicBezTo>
                    <a:pt x="403103" y="733858"/>
                    <a:pt x="230795" y="759048"/>
                    <a:pt x="129633" y="777788"/>
                  </a:cubicBezTo>
                  <a:cubicBezTo>
                    <a:pt x="57779" y="755407"/>
                    <a:pt x="-6639" y="725265"/>
                    <a:pt x="0" y="648153"/>
                  </a:cubicBezTo>
                  <a:cubicBezTo>
                    <a:pt x="-17996" y="605596"/>
                    <a:pt x="15635" y="214735"/>
                    <a:pt x="0" y="129633"/>
                  </a:cubicBezTo>
                  <a:close/>
                </a:path>
                <a:path w="777788" h="777788" fill="none" stroke="0" extrusionOk="0">
                  <a:moveTo>
                    <a:pt x="0" y="129633"/>
                  </a:moveTo>
                  <a:cubicBezTo>
                    <a:pt x="-7931" y="49990"/>
                    <a:pt x="69482" y="644"/>
                    <a:pt x="129633" y="0"/>
                  </a:cubicBezTo>
                  <a:cubicBezTo>
                    <a:pt x="364598" y="-29314"/>
                    <a:pt x="376234" y="50091"/>
                    <a:pt x="648153" y="0"/>
                  </a:cubicBezTo>
                  <a:cubicBezTo>
                    <a:pt x="727882" y="-7692"/>
                    <a:pt x="767685" y="66626"/>
                    <a:pt x="777787" y="129633"/>
                  </a:cubicBezTo>
                  <a:cubicBezTo>
                    <a:pt x="846856" y="203766"/>
                    <a:pt x="697331" y="560396"/>
                    <a:pt x="777787" y="648153"/>
                  </a:cubicBezTo>
                  <a:cubicBezTo>
                    <a:pt x="788277" y="710064"/>
                    <a:pt x="709298" y="779907"/>
                    <a:pt x="648153" y="777788"/>
                  </a:cubicBezTo>
                  <a:cubicBezTo>
                    <a:pt x="547087" y="795556"/>
                    <a:pt x="209177" y="783519"/>
                    <a:pt x="129633" y="777788"/>
                  </a:cubicBezTo>
                  <a:cubicBezTo>
                    <a:pt x="51127" y="751106"/>
                    <a:pt x="-11351" y="708408"/>
                    <a:pt x="0" y="648153"/>
                  </a:cubicBezTo>
                  <a:cubicBezTo>
                    <a:pt x="11982" y="508187"/>
                    <a:pt x="8372" y="239435"/>
                    <a:pt x="0" y="129633"/>
                  </a:cubicBezTo>
                  <a:close/>
                </a:path>
                <a:path w="777788" h="777788" fill="none" stroke="0" extrusionOk="0">
                  <a:moveTo>
                    <a:pt x="0" y="129633"/>
                  </a:moveTo>
                  <a:cubicBezTo>
                    <a:pt x="-5223" y="67856"/>
                    <a:pt x="83989" y="-9872"/>
                    <a:pt x="129633" y="0"/>
                  </a:cubicBezTo>
                  <a:cubicBezTo>
                    <a:pt x="369215" y="-34255"/>
                    <a:pt x="393089" y="37314"/>
                    <a:pt x="648153" y="0"/>
                  </a:cubicBezTo>
                  <a:cubicBezTo>
                    <a:pt x="737347" y="-5599"/>
                    <a:pt x="763637" y="78927"/>
                    <a:pt x="777787" y="129633"/>
                  </a:cubicBezTo>
                  <a:cubicBezTo>
                    <a:pt x="810442" y="192198"/>
                    <a:pt x="722488" y="543293"/>
                    <a:pt x="777787" y="648153"/>
                  </a:cubicBezTo>
                  <a:cubicBezTo>
                    <a:pt x="778521" y="705056"/>
                    <a:pt x="701835" y="794647"/>
                    <a:pt x="648153" y="777788"/>
                  </a:cubicBezTo>
                  <a:cubicBezTo>
                    <a:pt x="545424" y="796599"/>
                    <a:pt x="200639" y="806457"/>
                    <a:pt x="129633" y="777788"/>
                  </a:cubicBezTo>
                  <a:cubicBezTo>
                    <a:pt x="48271" y="766445"/>
                    <a:pt x="-6994" y="721015"/>
                    <a:pt x="0" y="648153"/>
                  </a:cubicBezTo>
                  <a:cubicBezTo>
                    <a:pt x="3656" y="491419"/>
                    <a:pt x="-5458" y="225622"/>
                    <a:pt x="0" y="129633"/>
                  </a:cubicBezTo>
                  <a:close/>
                </a:path>
              </a:pathLst>
            </a:custGeom>
            <a:solidFill>
              <a:srgbClr val="FFF1DA"/>
            </a:solidFill>
            <a:ln w="38100">
              <a:solidFill>
                <a:srgbClr val="B54D06"/>
              </a:solidFill>
              <a:extLst>
                <a:ext uri="{C807C97D-BFC1-408E-A445-0C87EB9F89A2}">
                  <ask:lineSketchStyleProps xmlns:ask="http://schemas.microsoft.com/office/drawing/2018/sketchyshapes" sd="3438064567">
                    <a:custGeom>
                      <a:avLst/>
                      <a:gdLst>
                        <a:gd name="connsiteX0" fmla="*/ 0 w 796591"/>
                        <a:gd name="connsiteY0" fmla="*/ 136001 h 815994"/>
                        <a:gd name="connsiteX1" fmla="*/ 132767 w 796591"/>
                        <a:gd name="connsiteY1" fmla="*/ 0 h 815994"/>
                        <a:gd name="connsiteX2" fmla="*/ 663823 w 796591"/>
                        <a:gd name="connsiteY2" fmla="*/ 0 h 815994"/>
                        <a:gd name="connsiteX3" fmla="*/ 796590 w 796591"/>
                        <a:gd name="connsiteY3" fmla="*/ 136001 h 815994"/>
                        <a:gd name="connsiteX4" fmla="*/ 796590 w 796591"/>
                        <a:gd name="connsiteY4" fmla="*/ 679992 h 815994"/>
                        <a:gd name="connsiteX5" fmla="*/ 663823 w 796591"/>
                        <a:gd name="connsiteY5" fmla="*/ 815994 h 815994"/>
                        <a:gd name="connsiteX6" fmla="*/ 132767 w 796591"/>
                        <a:gd name="connsiteY6" fmla="*/ 815994 h 815994"/>
                        <a:gd name="connsiteX7" fmla="*/ 0 w 796591"/>
                        <a:gd name="connsiteY7" fmla="*/ 679992 h 815994"/>
                        <a:gd name="connsiteX8" fmla="*/ 0 w 796591"/>
                        <a:gd name="connsiteY8" fmla="*/ 136001 h 815994"/>
                        <a:gd name="connsiteX0" fmla="*/ 0 w 796591"/>
                        <a:gd name="connsiteY0" fmla="*/ 136001 h 815994"/>
                        <a:gd name="connsiteX1" fmla="*/ 132767 w 796591"/>
                        <a:gd name="connsiteY1" fmla="*/ 0 h 815994"/>
                        <a:gd name="connsiteX2" fmla="*/ 663823 w 796591"/>
                        <a:gd name="connsiteY2" fmla="*/ 0 h 815994"/>
                        <a:gd name="connsiteX3" fmla="*/ 796590 w 796591"/>
                        <a:gd name="connsiteY3" fmla="*/ 136001 h 815994"/>
                        <a:gd name="connsiteX4" fmla="*/ 796590 w 796591"/>
                        <a:gd name="connsiteY4" fmla="*/ 679992 h 815994"/>
                        <a:gd name="connsiteX5" fmla="*/ 663823 w 796591"/>
                        <a:gd name="connsiteY5" fmla="*/ 815994 h 815994"/>
                        <a:gd name="connsiteX6" fmla="*/ 132767 w 796591"/>
                        <a:gd name="connsiteY6" fmla="*/ 815994 h 815994"/>
                        <a:gd name="connsiteX7" fmla="*/ 0 w 796591"/>
                        <a:gd name="connsiteY7" fmla="*/ 679992 h 815994"/>
                        <a:gd name="connsiteX8" fmla="*/ 0 w 796591"/>
                        <a:gd name="connsiteY8" fmla="*/ 136001 h 81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91" h="815994" fill="none" extrusionOk="0">
                          <a:moveTo>
                            <a:pt x="0" y="136001"/>
                          </a:moveTo>
                          <a:cubicBezTo>
                            <a:pt x="-5553" y="75965"/>
                            <a:pt x="75732" y="-14197"/>
                            <a:pt x="132767" y="0"/>
                          </a:cubicBezTo>
                          <a:cubicBezTo>
                            <a:pt x="376958" y="-33619"/>
                            <a:pt x="406957" y="34068"/>
                            <a:pt x="663823" y="0"/>
                          </a:cubicBezTo>
                          <a:cubicBezTo>
                            <a:pt x="748714" y="-11128"/>
                            <a:pt x="790335" y="84318"/>
                            <a:pt x="796590" y="136001"/>
                          </a:cubicBezTo>
                          <a:cubicBezTo>
                            <a:pt x="826362" y="214249"/>
                            <a:pt x="756493" y="568714"/>
                            <a:pt x="796590" y="679992"/>
                          </a:cubicBezTo>
                          <a:cubicBezTo>
                            <a:pt x="791223" y="736213"/>
                            <a:pt x="729094" y="826170"/>
                            <a:pt x="663823" y="815994"/>
                          </a:cubicBezTo>
                          <a:cubicBezTo>
                            <a:pt x="554982" y="829068"/>
                            <a:pt x="208354" y="839945"/>
                            <a:pt x="132767" y="815994"/>
                          </a:cubicBezTo>
                          <a:cubicBezTo>
                            <a:pt x="51956" y="810763"/>
                            <a:pt x="3761" y="754349"/>
                            <a:pt x="0" y="679992"/>
                          </a:cubicBezTo>
                          <a:cubicBezTo>
                            <a:pt x="8812" y="530715"/>
                            <a:pt x="-14959" y="234387"/>
                            <a:pt x="0" y="136001"/>
                          </a:cubicBezTo>
                          <a:close/>
                        </a:path>
                        <a:path w="796591" h="815994" stroke="0" extrusionOk="0">
                          <a:moveTo>
                            <a:pt x="0" y="136001"/>
                          </a:moveTo>
                          <a:cubicBezTo>
                            <a:pt x="-3186" y="61939"/>
                            <a:pt x="72848" y="6180"/>
                            <a:pt x="132767" y="0"/>
                          </a:cubicBezTo>
                          <a:cubicBezTo>
                            <a:pt x="378504" y="15738"/>
                            <a:pt x="584244" y="17225"/>
                            <a:pt x="663823" y="0"/>
                          </a:cubicBezTo>
                          <a:cubicBezTo>
                            <a:pt x="742697" y="4019"/>
                            <a:pt x="774668" y="51520"/>
                            <a:pt x="796590" y="136001"/>
                          </a:cubicBezTo>
                          <a:cubicBezTo>
                            <a:pt x="840013" y="207948"/>
                            <a:pt x="771387" y="588957"/>
                            <a:pt x="796590" y="679992"/>
                          </a:cubicBezTo>
                          <a:cubicBezTo>
                            <a:pt x="800948" y="760472"/>
                            <a:pt x="728112" y="813551"/>
                            <a:pt x="663823" y="815994"/>
                          </a:cubicBezTo>
                          <a:cubicBezTo>
                            <a:pt x="418576" y="778532"/>
                            <a:pt x="255057" y="806782"/>
                            <a:pt x="132767" y="815994"/>
                          </a:cubicBezTo>
                          <a:cubicBezTo>
                            <a:pt x="55192" y="801877"/>
                            <a:pt x="-8673" y="759246"/>
                            <a:pt x="0" y="679992"/>
                          </a:cubicBezTo>
                          <a:cubicBezTo>
                            <a:pt x="-17826" y="633259"/>
                            <a:pt x="18165" y="226328"/>
                            <a:pt x="0" y="136001"/>
                          </a:cubicBezTo>
                          <a:close/>
                        </a:path>
                        <a:path w="796591" h="815994" fill="none" stroke="0" extrusionOk="0">
                          <a:moveTo>
                            <a:pt x="0" y="136001"/>
                          </a:moveTo>
                          <a:cubicBezTo>
                            <a:pt x="-2820" y="59087"/>
                            <a:pt x="74086" y="-3932"/>
                            <a:pt x="132767" y="0"/>
                          </a:cubicBezTo>
                          <a:cubicBezTo>
                            <a:pt x="379498" y="-36439"/>
                            <a:pt x="397825" y="44577"/>
                            <a:pt x="663823" y="0"/>
                          </a:cubicBezTo>
                          <a:cubicBezTo>
                            <a:pt x="748602" y="-7182"/>
                            <a:pt x="785327" y="71836"/>
                            <a:pt x="796590" y="136001"/>
                          </a:cubicBezTo>
                          <a:cubicBezTo>
                            <a:pt x="846876" y="207710"/>
                            <a:pt x="730059" y="587495"/>
                            <a:pt x="796590" y="679992"/>
                          </a:cubicBezTo>
                          <a:cubicBezTo>
                            <a:pt x="804839" y="751692"/>
                            <a:pt x="729689" y="823563"/>
                            <a:pt x="663823" y="815994"/>
                          </a:cubicBezTo>
                          <a:cubicBezTo>
                            <a:pt x="571326" y="834173"/>
                            <a:pt x="211642" y="833762"/>
                            <a:pt x="132767" y="815994"/>
                          </a:cubicBezTo>
                          <a:cubicBezTo>
                            <a:pt x="51072" y="802750"/>
                            <a:pt x="-7826" y="756527"/>
                            <a:pt x="0" y="679992"/>
                          </a:cubicBezTo>
                          <a:cubicBezTo>
                            <a:pt x="21499" y="530559"/>
                            <a:pt x="10868" y="246987"/>
                            <a:pt x="0" y="1360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dirty="0">
                  <a:solidFill>
                    <a:srgbClr val="B54D06"/>
                  </a:solidFill>
                  <a:latin typeface="字魂131号-酷乐潮玩体" panose="00000500000000000000" pitchFamily="2" charset="-122"/>
                  <a:ea typeface="字魂131号-酷乐潮玩体" panose="00000500000000000000" pitchFamily="2" charset="-122"/>
                </a:rPr>
                <a:t>1</a:t>
              </a:r>
              <a:endParaRPr kumimoji="0" lang="zh-CN" altLang="en-US" sz="4800" b="1" i="0" u="none" strike="noStrike" kern="1200" cap="none" spc="0" normalizeH="0" baseline="0" noProof="0" dirty="0">
                <a:ln>
                  <a:noFill/>
                </a:ln>
                <a:solidFill>
                  <a:srgbClr val="B54D06"/>
                </a:solidFill>
                <a:effectLst/>
                <a:uLnTx/>
                <a:uFillTx/>
                <a:latin typeface="字魂131号-酷乐潮玩体" panose="00000500000000000000" pitchFamily="2" charset="-122"/>
                <a:ea typeface="字魂131号-酷乐潮玩体" panose="00000500000000000000" pitchFamily="2" charset="-122"/>
                <a:cs typeface="+mn-cs"/>
              </a:endParaRPr>
            </a:p>
          </p:txBody>
        </p:sp>
      </p:grpSp>
      <p:sp>
        <p:nvSpPr>
          <p:cNvPr id="8" name="Rounded Rectangle 13">
            <a:extLst>
              <a:ext uri="{FF2B5EF4-FFF2-40B4-BE49-F238E27FC236}">
                <a16:creationId xmlns:a16="http://schemas.microsoft.com/office/drawing/2014/main" id="{28A8482F-6FB6-8603-E550-C7440ADC2515}"/>
              </a:ext>
            </a:extLst>
          </p:cNvPr>
          <p:cNvSpPr/>
          <p:nvPr/>
        </p:nvSpPr>
        <p:spPr>
          <a:xfrm>
            <a:off x="2066235" y="499172"/>
            <a:ext cx="1338154" cy="780892"/>
          </a:xfrm>
          <a:prstGeom prst="roundRect">
            <a:avLst/>
          </a:prstGeom>
          <a:solidFill>
            <a:srgbClr val="FAE9EF"/>
          </a:solidFill>
          <a:ln w="571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a:t>
            </a:r>
            <a:endParaRPr kumimoji="0" lang="x-none" sz="4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endParaRPr>
          </a:p>
        </p:txBody>
      </p:sp>
      <p:sp>
        <p:nvSpPr>
          <p:cNvPr id="10" name="TextBox 7">
            <a:extLst>
              <a:ext uri="{FF2B5EF4-FFF2-40B4-BE49-F238E27FC236}">
                <a16:creationId xmlns:a16="http://schemas.microsoft.com/office/drawing/2014/main" id="{E9C23003-8262-EA54-E7B1-581830830ADF}"/>
              </a:ext>
            </a:extLst>
          </p:cNvPr>
          <p:cNvSpPr txBox="1"/>
          <p:nvPr/>
        </p:nvSpPr>
        <p:spPr>
          <a:xfrm>
            <a:off x="1267931" y="2590566"/>
            <a:ext cx="49294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c, </a:t>
            </a:r>
            <a:r>
              <a:rPr lang="en-US" sz="3600" b="1">
                <a:solidFill>
                  <a:srgbClr val="002060"/>
                </a:solidFill>
                <a:latin typeface="Cambria" panose="02040503050406030204" pitchFamily="18" charset="0"/>
                <a:ea typeface="Cambria" panose="02040503050406030204" pitchFamily="18" charset="0"/>
              </a:rPr>
              <a:t>307</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a:solidFill>
                  <a:srgbClr val="002060"/>
                </a:solidFill>
                <a:latin typeface="Cambria" panose="02040503050406030204" pitchFamily="18" charset="0"/>
                <a:ea typeface="Cambria" panose="02040503050406030204" pitchFamily="18" charset="0"/>
              </a:rPr>
              <a:t>c</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m</a:t>
            </a:r>
            <a:r>
              <a:rPr lang="en-US" sz="3600" b="1" baseline="30000">
                <a:solidFill>
                  <a:srgbClr val="002060"/>
                </a:solidFill>
                <a:latin typeface="Cambria" panose="02040503050406030204" pitchFamily="18" charset="0"/>
                <a:ea typeface="Cambria" panose="02040503050406030204" pitchFamily="18" charset="0"/>
              </a:rPr>
              <a:t>2</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            dm</a:t>
            </a:r>
            <a:r>
              <a:rPr lang="en-US" sz="3600" b="1" baseline="30000" noProof="0">
                <a:solidFill>
                  <a:srgbClr val="002060"/>
                </a:solidFill>
                <a:latin typeface="Cambria" panose="02040503050406030204" pitchFamily="18" charset="0"/>
                <a:ea typeface="Cambria" panose="02040503050406030204" pitchFamily="18" charset="0"/>
              </a:rPr>
              <a:t>2</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8">
            <a:extLst>
              <a:ext uri="{FF2B5EF4-FFF2-40B4-BE49-F238E27FC236}">
                <a16:creationId xmlns:a16="http://schemas.microsoft.com/office/drawing/2014/main" id="{686E4DD9-C7FD-FC86-DFC7-571C52457C6D}"/>
              </a:ext>
            </a:extLst>
          </p:cNvPr>
          <p:cNvSpPr txBox="1"/>
          <p:nvPr/>
        </p:nvSpPr>
        <p:spPr>
          <a:xfrm>
            <a:off x="998564" y="1437166"/>
            <a:ext cx="53710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noProof="0">
                <a:solidFill>
                  <a:srgbClr val="002060"/>
                </a:solidFill>
                <a:latin typeface="Cambria" panose="02040503050406030204" pitchFamily="18" charset="0"/>
                <a:ea typeface="Cambria" panose="02040503050406030204" pitchFamily="18" charset="0"/>
              </a:rPr>
              <a:t>a, </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5 </a:t>
            </a:r>
            <a:r>
              <a:rPr lang="en-US" sz="3600" b="1">
                <a:solidFill>
                  <a:srgbClr val="002060"/>
                </a:solidFill>
                <a:latin typeface="Cambria" panose="02040503050406030204" pitchFamily="18" charset="0"/>
                <a:ea typeface="Cambria" panose="02040503050406030204" pitchFamily="18" charset="0"/>
              </a:rPr>
              <a:t>k</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m =      </a:t>
            </a:r>
            <a:r>
              <a:rPr kumimoji="0" lang="vi-VN"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noProof="0">
                <a:solidFill>
                  <a:srgbClr val="002060"/>
                </a:solidFill>
                <a:latin typeface="Cambria" panose="02040503050406030204" pitchFamily="18" charset="0"/>
                <a:ea typeface="Cambria" panose="02040503050406030204" pitchFamily="18" charset="0"/>
              </a:rPr>
              <a:t> ha</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TextBox 14">
            <a:extLst>
              <a:ext uri="{FF2B5EF4-FFF2-40B4-BE49-F238E27FC236}">
                <a16:creationId xmlns:a16="http://schemas.microsoft.com/office/drawing/2014/main" id="{E0A03D77-0543-6488-9ECE-4EA29AD02D1C}"/>
              </a:ext>
            </a:extLst>
          </p:cNvPr>
          <p:cNvSpPr txBox="1"/>
          <p:nvPr/>
        </p:nvSpPr>
        <p:spPr>
          <a:xfrm>
            <a:off x="6676717" y="1135736"/>
            <a:ext cx="4857748" cy="646331"/>
          </a:xfrm>
          <a:prstGeom prst="rect">
            <a:avLst/>
          </a:prstGeom>
          <a:noFill/>
        </p:spPr>
        <p:txBody>
          <a:bodyPr wrap="square" rtlCol="0">
            <a:spAutoFit/>
          </a:bodyPr>
          <a:lstStyle/>
          <a:p>
            <a:pPr lvl="0"/>
            <a:r>
              <a:rPr lang="en-US" sz="3600" b="1" noProof="0">
                <a:solidFill>
                  <a:srgbClr val="002060"/>
                </a:solidFill>
                <a:latin typeface="Cambria" panose="02040503050406030204" pitchFamily="18" charset="0"/>
                <a:ea typeface="Cambria" panose="02040503050406030204" pitchFamily="18" charset="0"/>
              </a:rPr>
              <a:t>b</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1,5</a:t>
            </a:r>
            <a:r>
              <a:rPr lang="en-US" sz="3600" b="1">
                <a:solidFill>
                  <a:srgbClr val="002060"/>
                </a:solidFill>
                <a:latin typeface="Cambria" panose="02040503050406030204" pitchFamily="18" charset="0"/>
                <a:ea typeface="Cambria" panose="02040503050406030204" pitchFamily="18" charset="0"/>
              </a:rPr>
              <a:t> ha</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                m</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2</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4" name="TextBox 15">
            <a:extLst>
              <a:ext uri="{FF2B5EF4-FFF2-40B4-BE49-F238E27FC236}">
                <a16:creationId xmlns:a16="http://schemas.microsoft.com/office/drawing/2014/main" id="{FF12AE16-E247-5231-1323-4956092B2FA7}"/>
              </a:ext>
            </a:extLst>
          </p:cNvPr>
          <p:cNvSpPr txBox="1"/>
          <p:nvPr/>
        </p:nvSpPr>
        <p:spPr>
          <a:xfrm>
            <a:off x="6134212" y="2468821"/>
            <a:ext cx="55971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d, 500 </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cm</a:t>
            </a:r>
            <a:r>
              <a:rPr kumimoji="0" lang="en-US" sz="3600" b="1" i="0" u="none" strike="noStrike" kern="1200" cap="none" spc="0" normalizeH="0" baseline="30000" noProof="0" dirty="0">
                <a:ln>
                  <a:noFill/>
                </a:ln>
                <a:solidFill>
                  <a:srgbClr val="002060"/>
                </a:solidFill>
                <a:effectLst/>
                <a:uLnTx/>
                <a:uFillTx/>
                <a:latin typeface="Cambria" panose="02040503050406030204" pitchFamily="18" charset="0"/>
                <a:ea typeface="Cambria" panose="02040503050406030204" pitchFamily="18" charset="0"/>
                <a:cs typeface="+mn-cs"/>
              </a:rPr>
              <a:t>3</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dm</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3</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8" name="Rectangle 17">
            <a:extLst>
              <a:ext uri="{FF2B5EF4-FFF2-40B4-BE49-F238E27FC236}">
                <a16:creationId xmlns:a16="http://schemas.microsoft.com/office/drawing/2014/main" id="{1145374D-1094-DD54-3A1E-B87C1CFAC2F3}"/>
              </a:ext>
            </a:extLst>
          </p:cNvPr>
          <p:cNvSpPr/>
          <p:nvPr/>
        </p:nvSpPr>
        <p:spPr>
          <a:xfrm>
            <a:off x="3193125" y="1525169"/>
            <a:ext cx="942596" cy="60019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19" name="Rectangle 18">
            <a:extLst>
              <a:ext uri="{FF2B5EF4-FFF2-40B4-BE49-F238E27FC236}">
                <a16:creationId xmlns:a16="http://schemas.microsoft.com/office/drawing/2014/main" id="{FD58C720-FDC8-E277-1F9E-FFA2AD667973}"/>
              </a:ext>
            </a:extLst>
          </p:cNvPr>
          <p:cNvSpPr/>
          <p:nvPr/>
        </p:nvSpPr>
        <p:spPr>
          <a:xfrm>
            <a:off x="4220127" y="2619091"/>
            <a:ext cx="731520"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20" name="Rectangle 20">
            <a:extLst>
              <a:ext uri="{FF2B5EF4-FFF2-40B4-BE49-F238E27FC236}">
                <a16:creationId xmlns:a16="http://schemas.microsoft.com/office/drawing/2014/main" id="{C86281FF-E70B-FCB8-8B51-435AF95CD915}"/>
              </a:ext>
            </a:extLst>
          </p:cNvPr>
          <p:cNvSpPr/>
          <p:nvPr/>
        </p:nvSpPr>
        <p:spPr>
          <a:xfrm>
            <a:off x="9105591" y="1230529"/>
            <a:ext cx="1199831"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21" name="Rectangle 21">
            <a:extLst>
              <a:ext uri="{FF2B5EF4-FFF2-40B4-BE49-F238E27FC236}">
                <a16:creationId xmlns:a16="http://schemas.microsoft.com/office/drawing/2014/main" id="{D2822D53-AC2C-7A0E-74AC-9484385586F3}"/>
              </a:ext>
            </a:extLst>
          </p:cNvPr>
          <p:cNvSpPr/>
          <p:nvPr/>
        </p:nvSpPr>
        <p:spPr>
          <a:xfrm>
            <a:off x="9149553" y="2525872"/>
            <a:ext cx="897034"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23" name="TextBox 7">
            <a:extLst>
              <a:ext uri="{FF2B5EF4-FFF2-40B4-BE49-F238E27FC236}">
                <a16:creationId xmlns:a16="http://schemas.microsoft.com/office/drawing/2014/main" id="{E7634721-2210-235A-1801-88F44E02509B}"/>
              </a:ext>
            </a:extLst>
          </p:cNvPr>
          <p:cNvSpPr txBox="1"/>
          <p:nvPr/>
        </p:nvSpPr>
        <p:spPr>
          <a:xfrm>
            <a:off x="1267931" y="3912336"/>
            <a:ext cx="46760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e, </a:t>
            </a:r>
            <a:r>
              <a:rPr lang="en-US" sz="3600" b="1" noProof="0">
                <a:solidFill>
                  <a:srgbClr val="002060"/>
                </a:solidFill>
                <a:latin typeface="Cambria" panose="02040503050406030204" pitchFamily="18" charset="0"/>
                <a:ea typeface="Cambria" panose="02040503050406030204" pitchFamily="18" charset="0"/>
              </a:rPr>
              <a:t>1,2 </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m</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            dm</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3</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4" name="Rectangle 18">
            <a:extLst>
              <a:ext uri="{FF2B5EF4-FFF2-40B4-BE49-F238E27FC236}">
                <a16:creationId xmlns:a16="http://schemas.microsoft.com/office/drawing/2014/main" id="{E74E83AA-2FF2-9CF1-7AA1-353A345A8D8D}"/>
              </a:ext>
            </a:extLst>
          </p:cNvPr>
          <p:cNvSpPr/>
          <p:nvPr/>
        </p:nvSpPr>
        <p:spPr>
          <a:xfrm>
            <a:off x="3769961" y="3989104"/>
            <a:ext cx="731520"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25" name="TextBox 7">
            <a:extLst>
              <a:ext uri="{FF2B5EF4-FFF2-40B4-BE49-F238E27FC236}">
                <a16:creationId xmlns:a16="http://schemas.microsoft.com/office/drawing/2014/main" id="{D4BBCE44-963C-738C-014A-631919120C37}"/>
              </a:ext>
            </a:extLst>
          </p:cNvPr>
          <p:cNvSpPr txBox="1"/>
          <p:nvPr/>
        </p:nvSpPr>
        <p:spPr>
          <a:xfrm>
            <a:off x="6197356" y="3742849"/>
            <a:ext cx="48170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a:solidFill>
                  <a:srgbClr val="002060"/>
                </a:solidFill>
                <a:latin typeface="Cambria" panose="02040503050406030204" pitchFamily="18" charset="0"/>
                <a:ea typeface="Cambria" panose="02040503050406030204" pitchFamily="18" charset="0"/>
              </a:rPr>
              <a:t>g</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a:solidFill>
                  <a:srgbClr val="002060"/>
                </a:solidFill>
                <a:latin typeface="Cambria" panose="02040503050406030204" pitchFamily="18" charset="0"/>
                <a:ea typeface="Cambria" panose="02040503050406030204" pitchFamily="18" charset="0"/>
              </a:rPr>
              <a:t>32</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dm</a:t>
            </a:r>
            <a:r>
              <a:rPr kumimoji="0" lang="en-US" sz="3600" b="1" i="0" u="none" strike="noStrike" kern="1200" cap="none" spc="0" normalizeH="0" baseline="3000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m</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3</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30000" noProof="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6" name="Rectangle 18">
            <a:extLst>
              <a:ext uri="{FF2B5EF4-FFF2-40B4-BE49-F238E27FC236}">
                <a16:creationId xmlns:a16="http://schemas.microsoft.com/office/drawing/2014/main" id="{33190752-9547-3EEF-4080-71282EB34580}"/>
              </a:ext>
            </a:extLst>
          </p:cNvPr>
          <p:cNvSpPr/>
          <p:nvPr/>
        </p:nvSpPr>
        <p:spPr>
          <a:xfrm>
            <a:off x="9105591" y="3818292"/>
            <a:ext cx="731520"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29" name="Rectangle 23">
            <a:extLst>
              <a:ext uri="{FF2B5EF4-FFF2-40B4-BE49-F238E27FC236}">
                <a16:creationId xmlns:a16="http://schemas.microsoft.com/office/drawing/2014/main" id="{6BE43EE3-C5AE-8626-8735-9A89DCFA4065}"/>
              </a:ext>
            </a:extLst>
          </p:cNvPr>
          <p:cNvSpPr/>
          <p:nvPr/>
        </p:nvSpPr>
        <p:spPr>
          <a:xfrm>
            <a:off x="3148311" y="1550342"/>
            <a:ext cx="987410"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FF0000"/>
                </a:solidFill>
                <a:latin typeface="Cambria" panose="02040503050406030204" pitchFamily="18" charset="0"/>
                <a:ea typeface="Cambria" panose="02040503050406030204" pitchFamily="18" charset="0"/>
              </a:rPr>
              <a:t>500</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0" name="Rectangle 23">
            <a:extLst>
              <a:ext uri="{FF2B5EF4-FFF2-40B4-BE49-F238E27FC236}">
                <a16:creationId xmlns:a16="http://schemas.microsoft.com/office/drawing/2014/main" id="{1B95FE6B-7B6A-486B-70B1-7BB2098C23D7}"/>
              </a:ext>
            </a:extLst>
          </p:cNvPr>
          <p:cNvSpPr/>
          <p:nvPr/>
        </p:nvSpPr>
        <p:spPr>
          <a:xfrm>
            <a:off x="9105591" y="1234720"/>
            <a:ext cx="1199831"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a:solidFill>
                  <a:srgbClr val="FF0000"/>
                </a:solidFill>
                <a:latin typeface="Cambria" panose="02040503050406030204" pitchFamily="18" charset="0"/>
                <a:ea typeface="Cambria" panose="02040503050406030204" pitchFamily="18" charset="0"/>
              </a:rPr>
              <a:t>15 000</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1" name="Rectangle 23">
            <a:extLst>
              <a:ext uri="{FF2B5EF4-FFF2-40B4-BE49-F238E27FC236}">
                <a16:creationId xmlns:a16="http://schemas.microsoft.com/office/drawing/2014/main" id="{35B10240-7D86-F353-D8C4-A729CE846D9A}"/>
              </a:ext>
            </a:extLst>
          </p:cNvPr>
          <p:cNvSpPr/>
          <p:nvPr/>
        </p:nvSpPr>
        <p:spPr>
          <a:xfrm>
            <a:off x="4132837" y="2605953"/>
            <a:ext cx="987410"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a:solidFill>
                  <a:srgbClr val="FF0000"/>
                </a:solidFill>
                <a:latin typeface="Cambria" panose="02040503050406030204" pitchFamily="18" charset="0"/>
                <a:ea typeface="Cambria" panose="02040503050406030204" pitchFamily="18" charset="0"/>
              </a:rPr>
              <a:t>3,07</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2" name="Rectangle 23">
            <a:extLst>
              <a:ext uri="{FF2B5EF4-FFF2-40B4-BE49-F238E27FC236}">
                <a16:creationId xmlns:a16="http://schemas.microsoft.com/office/drawing/2014/main" id="{06956E1A-2F27-FCF3-720C-B40393032EBB}"/>
              </a:ext>
            </a:extLst>
          </p:cNvPr>
          <p:cNvSpPr/>
          <p:nvPr/>
        </p:nvSpPr>
        <p:spPr>
          <a:xfrm>
            <a:off x="9062263" y="2535068"/>
            <a:ext cx="987410"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FF0000"/>
                </a:solidFill>
                <a:latin typeface="Cambria" panose="02040503050406030204" pitchFamily="18" charset="0"/>
                <a:ea typeface="Cambria" panose="02040503050406030204" pitchFamily="18" charset="0"/>
              </a:rPr>
              <a:t>5</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3" name="Rectangle 23">
            <a:extLst>
              <a:ext uri="{FF2B5EF4-FFF2-40B4-BE49-F238E27FC236}">
                <a16:creationId xmlns:a16="http://schemas.microsoft.com/office/drawing/2014/main" id="{0BD93D7E-2D2A-6307-A787-9EAAB826495C}"/>
              </a:ext>
            </a:extLst>
          </p:cNvPr>
          <p:cNvSpPr/>
          <p:nvPr/>
        </p:nvSpPr>
        <p:spPr>
          <a:xfrm>
            <a:off x="3684095" y="3998246"/>
            <a:ext cx="987410"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FF0000"/>
                </a:solidFill>
                <a:latin typeface="Cambria" panose="02040503050406030204" pitchFamily="18" charset="0"/>
                <a:ea typeface="Cambria" panose="02040503050406030204" pitchFamily="18" charset="0"/>
              </a:rPr>
              <a:t>1 200</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4" name="Rectangle 23">
            <a:extLst>
              <a:ext uri="{FF2B5EF4-FFF2-40B4-BE49-F238E27FC236}">
                <a16:creationId xmlns:a16="http://schemas.microsoft.com/office/drawing/2014/main" id="{17DC7B5D-896B-BDF8-3937-979D540D0071}"/>
              </a:ext>
            </a:extLst>
          </p:cNvPr>
          <p:cNvSpPr/>
          <p:nvPr/>
        </p:nvSpPr>
        <p:spPr>
          <a:xfrm>
            <a:off x="8932773" y="3824179"/>
            <a:ext cx="987410"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FF0000"/>
                </a:solidFill>
                <a:latin typeface="Cambria" panose="02040503050406030204" pitchFamily="18" charset="0"/>
                <a:ea typeface="Cambria" panose="02040503050406030204" pitchFamily="18" charset="0"/>
              </a:rPr>
              <a:t>0,032</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50255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down)">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down)">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down)">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4" grpId="0"/>
      <p:bldP spid="18" grpId="0" animBg="1"/>
      <p:bldP spid="19" grpId="0" animBg="1"/>
      <p:bldP spid="20" grpId="0" animBg="1"/>
      <p:bldP spid="21" grpId="0" animBg="1"/>
      <p:bldP spid="23" grpId="0"/>
      <p:bldP spid="24" grpId="0" animBg="1"/>
      <p:bldP spid="25" grpId="0"/>
      <p:bldP spid="26" grpId="0" animBg="1"/>
      <p:bldP spid="29" grpId="0" animBg="1"/>
      <p:bldP spid="30" grpId="0" animBg="1"/>
      <p:bldP spid="31" grpId="0" animBg="1"/>
      <p:bldP spid="3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B782FF6-24ED-4C36-AF7E-72BCB0DD7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文本框 13">
            <a:extLst>
              <a:ext uri="{FF2B5EF4-FFF2-40B4-BE49-F238E27FC236}">
                <a16:creationId xmlns:a16="http://schemas.microsoft.com/office/drawing/2014/main" id="{DEB2D79C-9782-403F-A5AD-C40E8C25B4BF}"/>
              </a:ext>
            </a:extLst>
          </p:cNvPr>
          <p:cNvSpPr txBox="1"/>
          <p:nvPr/>
        </p:nvSpPr>
        <p:spPr>
          <a:xfrm>
            <a:off x="839973" y="2007066"/>
            <a:ext cx="10729538" cy="1581970"/>
          </a:xfrm>
          <a:prstGeom prst="rect">
            <a:avLst/>
          </a:prstGeom>
          <a:noFill/>
          <a:ln>
            <a:noFill/>
          </a:ln>
        </p:spPr>
        <p:txBody>
          <a:bodyPr wrap="square" lIns="91439" tIns="45719" rIns="91439" bIns="45719" rtlCol="0">
            <a:spAutoFit/>
          </a:bodyPr>
          <a:lstStyle/>
          <a:p>
            <a:pPr marL="0" marR="0" lvl="0" indent="0" algn="ctr" defTabSz="914354" rtl="0" eaLnBrk="1" fontAlgn="auto" latinLnBrk="0" hangingPunct="1">
              <a:lnSpc>
                <a:spcPct val="110000"/>
              </a:lnSpc>
              <a:spcBef>
                <a:spcPts val="1000"/>
              </a:spcBef>
              <a:spcAft>
                <a:spcPts val="0"/>
              </a:spcAft>
              <a:buClrTx/>
              <a:buSzTx/>
              <a:buFontTx/>
              <a:buNone/>
              <a:tabLst/>
              <a:defRPr/>
            </a:pPr>
            <a:r>
              <a:rPr kumimoji="0" lang="vi-VN" altLang="zh-CN" sz="4800" b="1" i="0" u="none" strike="noStrike" kern="800" cap="none" spc="0" normalizeH="0" baseline="0" noProof="0">
                <a:ln w="28575">
                  <a:noFill/>
                </a:ln>
                <a:solidFill>
                  <a:srgbClr val="C00000"/>
                </a:solidFill>
                <a:effectLst/>
                <a:uLnTx/>
                <a:uFillTx/>
                <a:latin typeface="Times New Roman" pitchFamily="18" charset="0"/>
                <a:ea typeface="Verdana" panose="020B0604030504040204" pitchFamily="34" charset="0"/>
                <a:cs typeface="Times New Roman" pitchFamily="18" charset="0"/>
                <a:sym typeface="+mn-lt"/>
              </a:rPr>
              <a:t>T</a:t>
            </a:r>
            <a:r>
              <a:rPr lang="vi-VN" altLang="zh-CN" sz="4800" b="1" kern="800">
                <a:ln w="28575">
                  <a:noFill/>
                </a:ln>
                <a:solidFill>
                  <a:srgbClr val="C00000"/>
                </a:solidFill>
                <a:latin typeface="Times New Roman" pitchFamily="18" charset="0"/>
                <a:ea typeface="Verdana" panose="020B0604030504040204" pitchFamily="34" charset="0"/>
                <a:cs typeface="Times New Roman" pitchFamily="18" charset="0"/>
                <a:sym typeface="+mn-lt"/>
              </a:rPr>
              <a:t>IẾT</a:t>
            </a:r>
            <a:r>
              <a:rPr kumimoji="0" lang="vi-VN" altLang="zh-CN" sz="4800" b="1" i="0" u="none" strike="noStrike" kern="800" cap="none" spc="0" normalizeH="0" baseline="0" noProof="0">
                <a:ln w="28575">
                  <a:noFill/>
                </a:ln>
                <a:solidFill>
                  <a:srgbClr val="C00000"/>
                </a:solidFill>
                <a:effectLst/>
                <a:uLnTx/>
                <a:uFillTx/>
                <a:latin typeface="Times New Roman" pitchFamily="18" charset="0"/>
                <a:ea typeface="Verdana" panose="020B0604030504040204" pitchFamily="34" charset="0"/>
                <a:cs typeface="Times New Roman" pitchFamily="18" charset="0"/>
                <a:sym typeface="+mn-lt"/>
              </a:rPr>
              <a:t> </a:t>
            </a:r>
            <a:r>
              <a:rPr lang="en-US" altLang="zh-CN" sz="4800" b="1" kern="800" noProof="0">
                <a:ln w="28575">
                  <a:noFill/>
                </a:ln>
                <a:solidFill>
                  <a:srgbClr val="C00000"/>
                </a:solidFill>
                <a:latin typeface="Times New Roman" pitchFamily="18" charset="0"/>
                <a:ea typeface="Verdana" panose="020B0604030504040204" pitchFamily="34" charset="0"/>
                <a:cs typeface="Times New Roman" pitchFamily="18" charset="0"/>
                <a:sym typeface="+mn-lt"/>
              </a:rPr>
              <a:t>143</a:t>
            </a:r>
            <a:r>
              <a:rPr kumimoji="0" lang="vi-VN" altLang="zh-CN" sz="4800" b="1" i="0" u="none" strike="noStrike" kern="800" cap="none" spc="0" normalizeH="0" baseline="0" noProof="0">
                <a:ln w="28575">
                  <a:noFill/>
                </a:ln>
                <a:solidFill>
                  <a:srgbClr val="C00000"/>
                </a:solidFill>
                <a:effectLst/>
                <a:uLnTx/>
                <a:uFillTx/>
                <a:latin typeface="Times New Roman" pitchFamily="18" charset="0"/>
                <a:ea typeface="Verdana" panose="020B0604030504040204" pitchFamily="34" charset="0"/>
                <a:cs typeface="Times New Roman" pitchFamily="18" charset="0"/>
                <a:sym typeface="+mn-lt"/>
              </a:rPr>
              <a:t>: </a:t>
            </a:r>
          </a:p>
          <a:p>
            <a:pPr algn="ctr"/>
            <a:r>
              <a:rPr lang="vi-VN" sz="4400" b="1">
                <a:solidFill>
                  <a:srgbClr val="FF0000"/>
                </a:solidFill>
                <a:latin typeface="+mj-lt"/>
              </a:rPr>
              <a:t> ÔN TẬP CHỦ ĐỀ </a:t>
            </a:r>
            <a:r>
              <a:rPr lang="en-US" sz="4400" b="1">
                <a:solidFill>
                  <a:srgbClr val="FF0000"/>
                </a:solidFill>
                <a:latin typeface="+mj-lt"/>
              </a:rPr>
              <a:t>6</a:t>
            </a:r>
            <a:endParaRPr lang="vi-VN" sz="4400">
              <a:solidFill>
                <a:srgbClr val="FF0000"/>
              </a:solidFill>
              <a:latin typeface="Times New Roman" panose="02020603050405020304" pitchFamily="18" charset="0"/>
              <a:cs typeface="Times New Roman" panose="02020603050405020304" pitchFamily="18" charset="0"/>
            </a:endParaRPr>
          </a:p>
        </p:txBody>
      </p:sp>
      <p:sp>
        <p:nvSpPr>
          <p:cNvPr id="2" name="Subtitle 3">
            <a:extLst>
              <a:ext uri="{FF2B5EF4-FFF2-40B4-BE49-F238E27FC236}">
                <a16:creationId xmlns:a16="http://schemas.microsoft.com/office/drawing/2014/main" id="{A758968D-5CCB-AA2B-B4A1-B0903DBF38E9}"/>
              </a:ext>
            </a:extLst>
          </p:cNvPr>
          <p:cNvSpPr txBox="1">
            <a:spLocks/>
          </p:cNvSpPr>
          <p:nvPr/>
        </p:nvSpPr>
        <p:spPr>
          <a:xfrm>
            <a:off x="2446139" y="1026978"/>
            <a:ext cx="7051625" cy="60478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pPr>
            <a:r>
              <a:rPr lang="en-US" sz="3600" b="1" dirty="0" err="1">
                <a:solidFill>
                  <a:prstClr val="black"/>
                </a:solidFill>
                <a:latin typeface="HP001 4 hàng" panose="020B0603050302020204" pitchFamily="34" charset="0"/>
              </a:rPr>
              <a:t>Thứ</a:t>
            </a:r>
            <a:r>
              <a:rPr lang="en-US" sz="3600" b="1" dirty="0">
                <a:solidFill>
                  <a:prstClr val="black"/>
                </a:solidFill>
                <a:latin typeface="HP001 4 hàng" panose="020B0603050302020204" pitchFamily="34" charset="0"/>
              </a:rPr>
              <a:t> ….</a:t>
            </a:r>
            <a:r>
              <a:rPr lang="en-US" sz="3600" b="1" dirty="0" err="1">
                <a:solidFill>
                  <a:prstClr val="black"/>
                </a:solidFill>
                <a:latin typeface="HP001 4 hàng" panose="020B0603050302020204" pitchFamily="34" charset="0"/>
              </a:rPr>
              <a:t>ngày</a:t>
            </a:r>
            <a:r>
              <a:rPr lang="en-US" sz="3600" b="1" dirty="0">
                <a:solidFill>
                  <a:prstClr val="black"/>
                </a:solidFill>
                <a:latin typeface="HP001 4 hàng" panose="020B0603050302020204" pitchFamily="34" charset="0"/>
              </a:rPr>
              <a:t> ….</a:t>
            </a:r>
            <a:r>
              <a:rPr lang="en-US" sz="3600" b="1" dirty="0" err="1">
                <a:solidFill>
                  <a:prstClr val="black"/>
                </a:solidFill>
                <a:latin typeface="HP001 4 hàng" panose="020B0603050302020204" pitchFamily="34" charset="0"/>
              </a:rPr>
              <a:t>tháng</a:t>
            </a:r>
            <a:r>
              <a:rPr lang="en-US" sz="3600" b="1" dirty="0">
                <a:solidFill>
                  <a:prstClr val="black"/>
                </a:solidFill>
                <a:latin typeface="HP001 4 hàng" panose="020B0603050302020204" pitchFamily="34" charset="0"/>
              </a:rPr>
              <a:t>….</a:t>
            </a:r>
            <a:r>
              <a:rPr lang="en-US" sz="3600" b="1" err="1">
                <a:solidFill>
                  <a:prstClr val="black"/>
                </a:solidFill>
                <a:latin typeface="HP001 4 hàng" panose="020B0603050302020204" pitchFamily="34" charset="0"/>
              </a:rPr>
              <a:t>năm</a:t>
            </a:r>
            <a:r>
              <a:rPr lang="en-US" sz="3600" b="1">
                <a:solidFill>
                  <a:prstClr val="black"/>
                </a:solidFill>
                <a:latin typeface="HP001 4 hàng" panose="020B0603050302020204" pitchFamily="34" charset="0"/>
              </a:rPr>
              <a:t> …</a:t>
            </a:r>
            <a:endParaRPr lang="en-US" sz="3600" b="1" dirty="0">
              <a:solidFill>
                <a:prstClr val="black"/>
              </a:solidFill>
              <a:latin typeface="HP001 4 hàng" panose="020B0603050302020204" pitchFamily="34" charset="0"/>
            </a:endParaRPr>
          </a:p>
        </p:txBody>
      </p:sp>
    </p:spTree>
    <p:extLst>
      <p:ext uri="{BB962C8B-B14F-4D97-AF65-F5344CB8AC3E}">
        <p14:creationId xmlns:p14="http://schemas.microsoft.com/office/powerpoint/2010/main" val="200667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61B3A-6FC9-4417-ACC7-2273C5FFF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4" name="文本框 13">
            <a:extLst>
              <a:ext uri="{FF2B5EF4-FFF2-40B4-BE49-F238E27FC236}">
                <a16:creationId xmlns:a16="http://schemas.microsoft.com/office/drawing/2014/main" id="{223E3340-1155-46BF-AFFD-73B6CF86396C}"/>
              </a:ext>
            </a:extLst>
          </p:cNvPr>
          <p:cNvSpPr txBox="1"/>
          <p:nvPr/>
        </p:nvSpPr>
        <p:spPr>
          <a:xfrm>
            <a:off x="2563848" y="2417894"/>
            <a:ext cx="5747955" cy="594776"/>
          </a:xfrm>
          <a:prstGeom prst="rect">
            <a:avLst/>
          </a:prstGeom>
          <a:noFill/>
          <a:ln>
            <a:noFill/>
          </a:ln>
        </p:spPr>
        <p:txBody>
          <a:bodyPr wrap="square" lIns="91439" tIns="45719" rIns="91439" bIns="45719" rtlCol="0">
            <a:spAutoFit/>
          </a:bodyPr>
          <a:lstStyle/>
          <a:p>
            <a:pPr algn="ctr" defTabSz="914332">
              <a:lnSpc>
                <a:spcPct val="110000"/>
              </a:lnSpc>
              <a:spcBef>
                <a:spcPts val="500"/>
              </a:spcBef>
              <a:defRPr/>
            </a:pPr>
            <a:r>
              <a:rPr lang="en-US" altLang="zh-CN" sz="3200" kern="800">
                <a:ln w="28575">
                  <a:noFill/>
                </a:ln>
                <a:solidFill>
                  <a:srgbClr val="002060"/>
                </a:solidFill>
                <a:latin typeface="Times New Roman" panose="02020603050405020304" pitchFamily="18" charset="0"/>
                <a:ea typeface="Verdana" panose="020B0604030504040204" pitchFamily="34" charset="0"/>
                <a:cs typeface="Times New Roman" panose="02020603050405020304" pitchFamily="18" charset="0"/>
                <a:sym typeface="+mn-lt"/>
              </a:rPr>
              <a:t>YÊU CẦU CẦN ĐẠT</a:t>
            </a:r>
            <a:endParaRPr lang="zh-CN" altLang="en-US" sz="3200" kern="800">
              <a:ln w="28575">
                <a:noFill/>
              </a:ln>
              <a:solidFill>
                <a:srgbClr val="002060"/>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
        <p:nvSpPr>
          <p:cNvPr id="5" name="Title 1">
            <a:extLst>
              <a:ext uri="{FF2B5EF4-FFF2-40B4-BE49-F238E27FC236}">
                <a16:creationId xmlns:a16="http://schemas.microsoft.com/office/drawing/2014/main" id="{831E7F6A-B41B-41F8-A38D-2C00B53A3E74}"/>
              </a:ext>
            </a:extLst>
          </p:cNvPr>
          <p:cNvSpPr txBox="1"/>
          <p:nvPr/>
        </p:nvSpPr>
        <p:spPr>
          <a:xfrm>
            <a:off x="850606" y="2889754"/>
            <a:ext cx="8537944" cy="3344792"/>
          </a:xfrm>
          <a:prstGeom prst="rect">
            <a:avLst/>
          </a:prstGeom>
        </p:spPr>
        <p:txBody>
          <a:bodyPr anchor="ctr"/>
          <a:lstStyle/>
          <a:p>
            <a:r>
              <a:rPr lang="nl-NL" sz="2800">
                <a:solidFill>
                  <a:srgbClr val="FF0000"/>
                </a:solidFill>
                <a:latin typeface="Times New Roman" panose="02020603050405020304" pitchFamily="18" charset="0"/>
                <a:cs typeface="Times New Roman" panose="02020603050405020304" pitchFamily="18" charset="0"/>
              </a:rPr>
              <a:t>- Chuyển đổi được số đo diện tích, số đo thể tích.</a:t>
            </a:r>
            <a:endParaRPr lang="vi-VN" sz="2800">
              <a:solidFill>
                <a:srgbClr val="FF0000"/>
              </a:solidFill>
              <a:latin typeface="Times New Roman" panose="02020603050405020304" pitchFamily="18" charset="0"/>
              <a:cs typeface="Times New Roman" panose="02020603050405020304" pitchFamily="18" charset="0"/>
            </a:endParaRPr>
          </a:p>
          <a:p>
            <a:r>
              <a:rPr lang="nl-NL" sz="2800">
                <a:solidFill>
                  <a:srgbClr val="FF0000"/>
                </a:solidFill>
                <a:latin typeface="Times New Roman" panose="02020603050405020304" pitchFamily="18" charset="0"/>
                <a:cs typeface="Times New Roman" panose="02020603050405020304" pitchFamily="18" charset="0"/>
              </a:rPr>
              <a:t>- Thực hiện được phép tính trên số đo thời gian.</a:t>
            </a:r>
            <a:endParaRPr lang="vi-VN" sz="2800">
              <a:solidFill>
                <a:srgbClr val="FF0000"/>
              </a:solidFill>
              <a:latin typeface="Times New Roman" panose="02020603050405020304" pitchFamily="18" charset="0"/>
              <a:cs typeface="Times New Roman" panose="02020603050405020304" pitchFamily="18" charset="0"/>
            </a:endParaRPr>
          </a:p>
          <a:p>
            <a:r>
              <a:rPr lang="nl-NL" sz="2800">
                <a:solidFill>
                  <a:srgbClr val="FF0000"/>
                </a:solidFill>
                <a:latin typeface="Times New Roman" panose="02020603050405020304" pitchFamily="18" charset="0"/>
                <a:cs typeface="Times New Roman" panose="02020603050405020304" pitchFamily="18" charset="0"/>
              </a:rPr>
              <a:t>- Giải được bài toán liên quan đến quãng đường, thời gian đi được và vận tốc.</a:t>
            </a:r>
            <a:endParaRPr lang="vi-VN" sz="2800">
              <a:solidFill>
                <a:srgbClr val="FF0000"/>
              </a:solidFill>
              <a:latin typeface="Times New Roman" panose="02020603050405020304" pitchFamily="18" charset="0"/>
              <a:cs typeface="Times New Roman" panose="02020603050405020304" pitchFamily="18" charset="0"/>
            </a:endParaRPr>
          </a:p>
          <a:p>
            <a:r>
              <a:rPr lang="nl-NL" sz="2800">
                <a:solidFill>
                  <a:srgbClr val="FF0000"/>
                </a:solidFill>
                <a:latin typeface="Times New Roman" panose="02020603050405020304" pitchFamily="18" charset="0"/>
                <a:cs typeface="Times New Roman" panose="02020603050405020304" pitchFamily="18" charset="0"/>
              </a:rPr>
              <a:t>- Tìm được diện tích xung quanh và diện tích toàn phần của hình hộp chữ nhất, hình lập phương.</a:t>
            </a:r>
            <a:endParaRPr lang="vi-VN" sz="2800">
              <a:solidFill>
                <a:srgbClr val="FF0000"/>
              </a:solidFill>
              <a:latin typeface="Times New Roman" panose="02020603050405020304" pitchFamily="18" charset="0"/>
              <a:cs typeface="Times New Roman" panose="02020603050405020304" pitchFamily="18" charset="0"/>
            </a:endParaRPr>
          </a:p>
          <a:p>
            <a:r>
              <a:rPr lang="nl-NL" sz="2800">
                <a:solidFill>
                  <a:srgbClr val="FF0000"/>
                </a:solidFill>
                <a:latin typeface="Times New Roman" panose="02020603050405020304" pitchFamily="18" charset="0"/>
                <a:cs typeface="Times New Roman" panose="02020603050405020304" pitchFamily="18" charset="0"/>
              </a:rPr>
              <a:t>- Vận dụng được vào các tình huống thực tiễn.</a:t>
            </a:r>
            <a:endParaRPr lang="vi-VN"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001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477524-C9FE-20C6-4DA3-4A6AE9D2B80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6122A37-93B4-37D8-FEB5-9D283450C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0"/>
            <a:ext cx="12192000" cy="6857143"/>
          </a:xfrm>
          <a:prstGeom prst="rect">
            <a:avLst/>
          </a:prstGeom>
        </p:spPr>
      </p:pic>
      <p:sp>
        <p:nvSpPr>
          <p:cNvPr id="3" name="文本框 13">
            <a:extLst>
              <a:ext uri="{FF2B5EF4-FFF2-40B4-BE49-F238E27FC236}">
                <a16:creationId xmlns:a16="http://schemas.microsoft.com/office/drawing/2014/main" id="{01A94196-D1FF-739E-C27B-7B12BB2E39D5}"/>
              </a:ext>
            </a:extLst>
          </p:cNvPr>
          <p:cNvSpPr txBox="1"/>
          <p:nvPr/>
        </p:nvSpPr>
        <p:spPr>
          <a:xfrm>
            <a:off x="664029" y="1587879"/>
            <a:ext cx="10646228" cy="2554543"/>
          </a:xfrm>
          <a:prstGeom prst="rect">
            <a:avLst/>
          </a:prstGeom>
          <a:noFill/>
          <a:ln>
            <a:noFill/>
          </a:ln>
        </p:spPr>
        <p:txBody>
          <a:bodyPr wrap="square" lIns="91439" tIns="45719" rIns="91439" bIns="45719"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altLang="zh-CN" sz="8000" b="0" i="0" u="none" strike="noStrike" kern="800" cap="none" spc="0" normalizeH="0" baseline="0" noProof="0">
                <a:ln w="28575">
                  <a:noFill/>
                </a:ln>
                <a:solidFill>
                  <a:srgbClr val="FF0000"/>
                </a:solidFill>
                <a:effectLst/>
                <a:uLnTx/>
                <a:uFillTx/>
                <a:latin typeface="UTM Davida" panose="02040603050506020204" pitchFamily="18" charset="0"/>
                <a:ea typeface="Verdana" panose="020B0604030504040204" pitchFamily="34" charset="0"/>
                <a:cs typeface="Tahoma" panose="020B0604030504040204" pitchFamily="34" charset="0"/>
                <a:sym typeface="+mn-lt"/>
              </a:rPr>
              <a:t>Luyện tập</a:t>
            </a:r>
          </a:p>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altLang="zh-CN" sz="8000" b="0" i="0" u="none" strike="noStrike" kern="800" cap="none" spc="0" normalizeH="0" baseline="0" noProof="0">
                <a:ln w="28575">
                  <a:noFill/>
                </a:ln>
                <a:solidFill>
                  <a:srgbClr val="FF0000"/>
                </a:solidFill>
                <a:effectLst/>
                <a:uLnTx/>
                <a:uFillTx/>
                <a:latin typeface="UTM Davida" panose="02040603050506020204" pitchFamily="18" charset="0"/>
                <a:ea typeface="Verdana" panose="020B0604030504040204" pitchFamily="34" charset="0"/>
                <a:cs typeface="Tahoma" panose="020B0604030504040204" pitchFamily="34" charset="0"/>
                <a:sym typeface="+mn-lt"/>
              </a:rPr>
              <a:t>Thực hành</a:t>
            </a:r>
            <a:endParaRPr kumimoji="0" lang="zh-CN" altLang="en-US" sz="8000" b="0" i="0" u="none" strike="noStrike" kern="800" cap="none" spc="0" normalizeH="0" baseline="0" noProof="0" dirty="0">
              <a:ln w="28575">
                <a:noFill/>
              </a:ln>
              <a:solidFill>
                <a:srgbClr val="FF0000"/>
              </a:solidFill>
              <a:effectLst/>
              <a:uLnTx/>
              <a:uFillTx/>
              <a:latin typeface="UTM Davida" panose="02040603050506020204" pitchFamily="18" charset="0"/>
              <a:ea typeface="Verdana" panose="020B0604030504040204" pitchFamily="34" charset="0"/>
              <a:cs typeface="Tahoma" panose="020B0604030504040204" pitchFamily="34" charset="0"/>
              <a:sym typeface="+mn-lt"/>
            </a:endParaRPr>
          </a:p>
        </p:txBody>
      </p:sp>
      <p:pic>
        <p:nvPicPr>
          <p:cNvPr id="4" name="Picture 2" descr="Sách Giáo Khoa Bình Minh. | Ha Loi">
            <a:extLst>
              <a:ext uri="{FF2B5EF4-FFF2-40B4-BE49-F238E27FC236}">
                <a16:creationId xmlns:a16="http://schemas.microsoft.com/office/drawing/2014/main" id="{37C90FEB-6528-E47E-5CB2-74A26D6A6D0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5768" y="368169"/>
            <a:ext cx="1318239" cy="131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0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9D33A35-C4D1-A668-1383-3CEA8655BC6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4DBAC30-13D5-0734-BB22-12024DD0D4CB}"/>
              </a:ext>
            </a:extLst>
          </p:cNvPr>
          <p:cNvPicPr>
            <a:picLocks noChangeAspect="1"/>
          </p:cNvPicPr>
          <p:nvPr/>
        </p:nvPicPr>
        <p:blipFill>
          <a:blip r:embed="rId3"/>
          <a:stretch>
            <a:fillRect/>
          </a:stretch>
        </p:blipFill>
        <p:spPr>
          <a:xfrm>
            <a:off x="0" y="1"/>
            <a:ext cx="12192000" cy="6857999"/>
          </a:xfrm>
          <a:prstGeom prst="rect">
            <a:avLst/>
          </a:prstGeom>
        </p:spPr>
      </p:pic>
      <p:sp>
        <p:nvSpPr>
          <p:cNvPr id="3" name="Rectangle: Rounded Corners 2">
            <a:extLst>
              <a:ext uri="{FF2B5EF4-FFF2-40B4-BE49-F238E27FC236}">
                <a16:creationId xmlns:a16="http://schemas.microsoft.com/office/drawing/2014/main" id="{7547D3A5-AC49-8F7E-E4AD-9EA111E484C1}"/>
              </a:ext>
            </a:extLst>
          </p:cNvPr>
          <p:cNvSpPr/>
          <p:nvPr/>
        </p:nvSpPr>
        <p:spPr>
          <a:xfrm>
            <a:off x="261258" y="76200"/>
            <a:ext cx="11567886" cy="66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Hình ảnh 5">
            <a:extLst>
              <a:ext uri="{FF2B5EF4-FFF2-40B4-BE49-F238E27FC236}">
                <a16:creationId xmlns:a16="http://schemas.microsoft.com/office/drawing/2014/main" id="{02CB8391-C3FF-CECD-0F03-613610D295BA}"/>
              </a:ext>
            </a:extLst>
          </p:cNvPr>
          <p:cNvPicPr>
            <a:picLocks noChangeAspect="1"/>
          </p:cNvPicPr>
          <p:nvPr/>
        </p:nvPicPr>
        <p:blipFill>
          <a:blip r:embed="rId4"/>
          <a:stretch>
            <a:fillRect/>
          </a:stretch>
        </p:blipFill>
        <p:spPr>
          <a:xfrm>
            <a:off x="1285009" y="884382"/>
            <a:ext cx="9621982" cy="4987636"/>
          </a:xfrm>
          <a:prstGeom prst="rect">
            <a:avLst/>
          </a:prstGeom>
        </p:spPr>
      </p:pic>
      <p:sp>
        <p:nvSpPr>
          <p:cNvPr id="9" name="Hình chữ nhật: Góc Tròn 8">
            <a:extLst>
              <a:ext uri="{FF2B5EF4-FFF2-40B4-BE49-F238E27FC236}">
                <a16:creationId xmlns:a16="http://schemas.microsoft.com/office/drawing/2014/main" id="{C04F42D8-2CCB-D7C2-30B4-A14FEF0C0FA9}"/>
              </a:ext>
            </a:extLst>
          </p:cNvPr>
          <p:cNvSpPr/>
          <p:nvPr/>
        </p:nvSpPr>
        <p:spPr>
          <a:xfrm>
            <a:off x="6712527" y="2497277"/>
            <a:ext cx="509155" cy="79316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a:solidFill>
                  <a:srgbClr val="FF0000"/>
                </a:solidFill>
                <a:latin typeface="Times New Roman" panose="02020603050405020304" pitchFamily="18" charset="0"/>
                <a:cs typeface="Times New Roman" panose="02020603050405020304" pitchFamily="18" charset="0"/>
              </a:rPr>
              <a:t>&gt;</a:t>
            </a:r>
          </a:p>
        </p:txBody>
      </p:sp>
      <p:sp>
        <p:nvSpPr>
          <p:cNvPr id="10" name="Hình chữ nhật: Góc Tròn 9">
            <a:extLst>
              <a:ext uri="{FF2B5EF4-FFF2-40B4-BE49-F238E27FC236}">
                <a16:creationId xmlns:a16="http://schemas.microsoft.com/office/drawing/2014/main" id="{E4124BFB-3A5C-51B1-2DFC-D692E708D8A8}"/>
              </a:ext>
            </a:extLst>
          </p:cNvPr>
          <p:cNvSpPr/>
          <p:nvPr/>
        </p:nvSpPr>
        <p:spPr>
          <a:xfrm>
            <a:off x="6712527" y="4408056"/>
            <a:ext cx="509155" cy="79778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a:solidFill>
                  <a:srgbClr val="FF0000"/>
                </a:solidFill>
                <a:latin typeface="Times New Roman" panose="02020603050405020304" pitchFamily="18" charset="0"/>
                <a:cs typeface="Times New Roman" panose="02020603050405020304" pitchFamily="18" charset="0"/>
              </a:rPr>
              <a:t>&gt;</a:t>
            </a:r>
          </a:p>
        </p:txBody>
      </p:sp>
      <p:sp>
        <p:nvSpPr>
          <p:cNvPr id="11" name="Hình chữ nhật: Góc Tròn 10">
            <a:extLst>
              <a:ext uri="{FF2B5EF4-FFF2-40B4-BE49-F238E27FC236}">
                <a16:creationId xmlns:a16="http://schemas.microsoft.com/office/drawing/2014/main" id="{2066CCBE-C559-7E03-59DF-D0DAACE22164}"/>
              </a:ext>
            </a:extLst>
          </p:cNvPr>
          <p:cNvSpPr/>
          <p:nvPr/>
        </p:nvSpPr>
        <p:spPr>
          <a:xfrm>
            <a:off x="6712527" y="3429000"/>
            <a:ext cx="509155" cy="79778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a:solidFill>
                  <a:srgbClr val="FF0000"/>
                </a:solidFill>
                <a:latin typeface="Times New Roman" panose="02020603050405020304" pitchFamily="18" charset="0"/>
                <a:cs typeface="Times New Roman" panose="02020603050405020304" pitchFamily="18" charset="0"/>
              </a:rPr>
              <a:t>&lt;</a:t>
            </a:r>
          </a:p>
        </p:txBody>
      </p:sp>
    </p:spTree>
    <p:extLst>
      <p:ext uri="{BB962C8B-B14F-4D97-AF65-F5344CB8AC3E}">
        <p14:creationId xmlns:p14="http://schemas.microsoft.com/office/powerpoint/2010/main" val="3336512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12E88-2C98-4ADD-90ED-E4EAFB429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0"/>
            <a:ext cx="12192000" cy="6857143"/>
          </a:xfrm>
          <a:prstGeom prst="rect">
            <a:avLst/>
          </a:prstGeom>
        </p:spPr>
      </p:pic>
      <p:sp>
        <p:nvSpPr>
          <p:cNvPr id="3" name="文本框 13">
            <a:extLst>
              <a:ext uri="{FF2B5EF4-FFF2-40B4-BE49-F238E27FC236}">
                <a16:creationId xmlns:a16="http://schemas.microsoft.com/office/drawing/2014/main" id="{BD650800-19D0-4D9B-9866-50C2826E7D8E}"/>
              </a:ext>
            </a:extLst>
          </p:cNvPr>
          <p:cNvSpPr txBox="1"/>
          <p:nvPr/>
        </p:nvSpPr>
        <p:spPr>
          <a:xfrm>
            <a:off x="2514995" y="2284564"/>
            <a:ext cx="6510004" cy="1323437"/>
          </a:xfrm>
          <a:prstGeom prst="rect">
            <a:avLst/>
          </a:prstGeom>
          <a:noFill/>
          <a:ln>
            <a:noFill/>
          </a:ln>
        </p:spPr>
        <p:txBody>
          <a:bodyPr wrap="square" lIns="91439" tIns="45719" rIns="91439" bIns="45719" rtlCol="0">
            <a:spAutoFit/>
          </a:bodyPr>
          <a:lstStyle/>
          <a:p>
            <a:pPr algn="ctr" defTabSz="914332">
              <a:defRPr/>
            </a:pPr>
            <a:r>
              <a:rPr lang="en-US" altLang="zh-CN" sz="8000" kern="800" dirty="0" err="1">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Vận</a:t>
            </a:r>
            <a:r>
              <a:rPr lang="en-US" altLang="zh-CN" sz="8000" kern="800" dirty="0">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 </a:t>
            </a:r>
            <a:r>
              <a:rPr lang="en-US" altLang="zh-CN" sz="8000" kern="800" dirty="0" err="1">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dụng</a:t>
            </a:r>
            <a:endParaRPr lang="zh-CN" altLang="en-US" sz="8000" kern="800" dirty="0">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endParaRPr>
          </a:p>
        </p:txBody>
      </p:sp>
      <p:pic>
        <p:nvPicPr>
          <p:cNvPr id="4" name="Picture 2" descr="Sách Giáo Khoa Bình Minh. | Ha Loi">
            <a:extLst>
              <a:ext uri="{FF2B5EF4-FFF2-40B4-BE49-F238E27FC236}">
                <a16:creationId xmlns:a16="http://schemas.microsoft.com/office/drawing/2014/main" id="{6694854A-53BF-CA1A-CEBD-E33527EF583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5768" y="368169"/>
            <a:ext cx="1318239" cy="131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47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173DF2-6937-850F-A185-5BF5C708141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2F50EDE-C252-85C5-B040-E8F6F15E3AD8}"/>
              </a:ext>
            </a:extLst>
          </p:cNvPr>
          <p:cNvPicPr>
            <a:picLocks noChangeAspect="1"/>
          </p:cNvPicPr>
          <p:nvPr/>
        </p:nvPicPr>
        <p:blipFill>
          <a:blip r:embed="rId3"/>
          <a:stretch>
            <a:fillRect/>
          </a:stretch>
        </p:blipFill>
        <p:spPr>
          <a:xfrm>
            <a:off x="0" y="1"/>
            <a:ext cx="12192000" cy="6857999"/>
          </a:xfrm>
          <a:prstGeom prst="rect">
            <a:avLst/>
          </a:prstGeom>
        </p:spPr>
      </p:pic>
      <p:sp>
        <p:nvSpPr>
          <p:cNvPr id="3" name="Rectangle: Rounded Corners 2">
            <a:extLst>
              <a:ext uri="{FF2B5EF4-FFF2-40B4-BE49-F238E27FC236}">
                <a16:creationId xmlns:a16="http://schemas.microsoft.com/office/drawing/2014/main" id="{FF2EB04A-67D1-5ED5-4B0F-827264DE3825}"/>
              </a:ext>
            </a:extLst>
          </p:cNvPr>
          <p:cNvSpPr/>
          <p:nvPr/>
        </p:nvSpPr>
        <p:spPr>
          <a:xfrm>
            <a:off x="261258" y="76200"/>
            <a:ext cx="11567886" cy="66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ộp Văn bản 11">
            <a:extLst>
              <a:ext uri="{FF2B5EF4-FFF2-40B4-BE49-F238E27FC236}">
                <a16:creationId xmlns:a16="http://schemas.microsoft.com/office/drawing/2014/main" id="{94A2BF13-013B-D78F-70FE-FDC968AD6AFE}"/>
              </a:ext>
            </a:extLst>
          </p:cNvPr>
          <p:cNvSpPr txBox="1"/>
          <p:nvPr/>
        </p:nvSpPr>
        <p:spPr>
          <a:xfrm>
            <a:off x="872341" y="177800"/>
            <a:ext cx="9997043" cy="2862322"/>
          </a:xfrm>
          <a:prstGeom prst="rect">
            <a:avLst/>
          </a:prstGeom>
          <a:noFill/>
        </p:spPr>
        <p:txBody>
          <a:bodyPr wrap="square">
            <a:spAutoFit/>
          </a:bodyPr>
          <a:lstStyle/>
          <a:p>
            <a:pPr algn="just" defTabSz="685800">
              <a:defRPr/>
            </a:pPr>
            <a:r>
              <a:rPr lang="en-US" sz="36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3</a:t>
            </a:r>
            <a:r>
              <a:rPr lang="en-US" sz="3600" b="1">
                <a:solidFill>
                  <a:srgbClr val="002060"/>
                </a:solidFill>
                <a:latin typeface="+mj-lt"/>
                <a:ea typeface="Cambria" panose="02040503050406030204" pitchFamily="18" charset="0"/>
                <a:cs typeface="Calibri" panose="020F0502020204030204" pitchFamily="34" charset="0"/>
              </a:rPr>
              <a:t>. </a:t>
            </a:r>
            <a:r>
              <a:rPr lang="en-US" sz="36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Số ?</a:t>
            </a:r>
          </a:p>
          <a:p>
            <a:pPr algn="just" defTabSz="685800">
              <a:defRPr/>
            </a:pPr>
            <a:r>
              <a:rPr lang="en-US" sz="3600">
                <a:solidFill>
                  <a:srgbClr val="002060"/>
                </a:solidFill>
                <a:latin typeface="+mj-lt"/>
                <a:ea typeface="Cambria" panose="02040503050406030204" pitchFamily="18" charset="0"/>
                <a:cs typeface="Calibri" panose="020F0502020204030204" pitchFamily="34" charset="0"/>
              </a:rPr>
              <a:t> </a:t>
            </a:r>
            <a:r>
              <a:rPr lang="vi-VN" sz="3600" b="1">
                <a:solidFill>
                  <a:srgbClr val="002060"/>
                </a:solidFill>
                <a:latin typeface="+mj-lt"/>
                <a:ea typeface="Cambria" panose="02040503050406030204" pitchFamily="18" charset="0"/>
                <a:cs typeface="Calibri" panose="020F0502020204030204" pitchFamily="34" charset="0"/>
              </a:rPr>
              <a:t>Bác thợ lắp ráp các bộ bàn ghế như nhau, mỗi bộ gồm 1 bàn và 4 ghế. Lắp một cái bàn hết 25 phút, lắp một cái ghế hết 12 phút. Để lắp được 6 bộ bàn ghế như vậy, bác thợ phải cần (?) giờ (?) phút. </a:t>
            </a:r>
          </a:p>
        </p:txBody>
      </p:sp>
      <p:sp>
        <p:nvSpPr>
          <p:cNvPr id="6" name="Hộp Văn bản 11">
            <a:extLst>
              <a:ext uri="{FF2B5EF4-FFF2-40B4-BE49-F238E27FC236}">
                <a16:creationId xmlns:a16="http://schemas.microsoft.com/office/drawing/2014/main" id="{A2286FB9-B3DE-862A-4A1F-CE2BD96DA5A5}"/>
              </a:ext>
            </a:extLst>
          </p:cNvPr>
          <p:cNvSpPr txBox="1"/>
          <p:nvPr/>
        </p:nvSpPr>
        <p:spPr>
          <a:xfrm>
            <a:off x="787401" y="3040122"/>
            <a:ext cx="10515600" cy="3539430"/>
          </a:xfrm>
          <a:prstGeom prst="rect">
            <a:avLst/>
          </a:prstGeom>
          <a:noFill/>
        </p:spPr>
        <p:txBody>
          <a:bodyPr wrap="square">
            <a:spAutoFit/>
          </a:bodyPr>
          <a:lstStyle/>
          <a:p>
            <a:pPr algn="ctr"/>
            <a:r>
              <a:rPr lang="vi-VN" sz="2800" b="1">
                <a:solidFill>
                  <a:srgbClr val="FF0000"/>
                </a:solidFill>
                <a:latin typeface="Times New Roman" panose="02020603050405020304" pitchFamily="18" charset="0"/>
                <a:cs typeface="Times New Roman" panose="02020603050405020304" pitchFamily="18" charset="0"/>
              </a:rPr>
              <a:t>Thời gian bác thợ lắp 1 bộ bàn ghế là:</a:t>
            </a:r>
          </a:p>
          <a:p>
            <a:pPr algn="ctr"/>
            <a:r>
              <a:rPr lang="vi-VN" sz="2800" b="1">
                <a:solidFill>
                  <a:srgbClr val="FF0000"/>
                </a:solidFill>
                <a:latin typeface="Times New Roman" panose="02020603050405020304" pitchFamily="18" charset="0"/>
                <a:cs typeface="Times New Roman" panose="02020603050405020304" pitchFamily="18" charset="0"/>
              </a:rPr>
              <a:t>25 phút + 12 phút × 4 = 73 phút</a:t>
            </a:r>
          </a:p>
          <a:p>
            <a:pPr algn="ctr"/>
            <a:r>
              <a:rPr lang="vi-VN" sz="2800" b="1">
                <a:solidFill>
                  <a:srgbClr val="FF0000"/>
                </a:solidFill>
                <a:latin typeface="Times New Roman" panose="02020603050405020304" pitchFamily="18" charset="0"/>
                <a:cs typeface="Times New Roman" panose="02020603050405020304" pitchFamily="18" charset="0"/>
              </a:rPr>
              <a:t>73 phút = 1 giờ 13 phút</a:t>
            </a:r>
          </a:p>
          <a:p>
            <a:pPr algn="ctr"/>
            <a:r>
              <a:rPr lang="vi-VN" sz="2800" b="1">
                <a:solidFill>
                  <a:srgbClr val="FF0000"/>
                </a:solidFill>
                <a:latin typeface="Times New Roman" panose="02020603050405020304" pitchFamily="18" charset="0"/>
                <a:cs typeface="Times New Roman" panose="02020603050405020304" pitchFamily="18" charset="0"/>
              </a:rPr>
              <a:t>Thời gian bác thợ lắp 6 bộ bàn ghế là:</a:t>
            </a:r>
          </a:p>
          <a:p>
            <a:pPr algn="ctr"/>
            <a:r>
              <a:rPr lang="vi-VN" sz="2800" b="1">
                <a:solidFill>
                  <a:srgbClr val="FF0000"/>
                </a:solidFill>
                <a:latin typeface="Times New Roman" panose="02020603050405020304" pitchFamily="18" charset="0"/>
                <a:cs typeface="Times New Roman" panose="02020603050405020304" pitchFamily="18" charset="0"/>
              </a:rPr>
              <a:t>1 giờ 13 phút × 6 = 6 giờ 78 phút</a:t>
            </a:r>
          </a:p>
          <a:p>
            <a:pPr algn="ctr"/>
            <a:r>
              <a:rPr lang="vi-VN" sz="2800" b="1">
                <a:solidFill>
                  <a:srgbClr val="FF0000"/>
                </a:solidFill>
                <a:latin typeface="Times New Roman" panose="02020603050405020304" pitchFamily="18" charset="0"/>
                <a:cs typeface="Times New Roman" panose="02020603050405020304" pitchFamily="18" charset="0"/>
              </a:rPr>
              <a:t>6 giờ 78 phút = 7 giờ 18 phút</a:t>
            </a:r>
          </a:p>
          <a:p>
            <a:r>
              <a:rPr lang="vi-VN" sz="2800" b="1">
                <a:solidFill>
                  <a:srgbClr val="FF0000"/>
                </a:solidFill>
                <a:latin typeface="Times New Roman" panose="02020603050405020304" pitchFamily="18" charset="0"/>
                <a:cs typeface="Times New Roman" panose="02020603050405020304" pitchFamily="18" charset="0"/>
              </a:rPr>
              <a:t>Vậy Để lắp được 6 bộ bàn ghế như vậy, bác thợ phải cần 7 giờ 18 phút.</a:t>
            </a:r>
          </a:p>
        </p:txBody>
      </p:sp>
      <p:sp>
        <p:nvSpPr>
          <p:cNvPr id="8" name="Rectangle 23">
            <a:extLst>
              <a:ext uri="{FF2B5EF4-FFF2-40B4-BE49-F238E27FC236}">
                <a16:creationId xmlns:a16="http://schemas.microsoft.com/office/drawing/2014/main" id="{6438A0AC-C942-4014-14F9-BAE52D23B785}"/>
              </a:ext>
            </a:extLst>
          </p:cNvPr>
          <p:cNvSpPr/>
          <p:nvPr/>
        </p:nvSpPr>
        <p:spPr>
          <a:xfrm>
            <a:off x="6858000" y="2450842"/>
            <a:ext cx="571500"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a:t>7</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9" name="Rectangle 23">
            <a:extLst>
              <a:ext uri="{FF2B5EF4-FFF2-40B4-BE49-F238E27FC236}">
                <a16:creationId xmlns:a16="http://schemas.microsoft.com/office/drawing/2014/main" id="{3201A473-5120-62CF-8276-C34B3CCB304D}"/>
              </a:ext>
            </a:extLst>
          </p:cNvPr>
          <p:cNvSpPr/>
          <p:nvPr/>
        </p:nvSpPr>
        <p:spPr>
          <a:xfrm>
            <a:off x="8292192" y="2450842"/>
            <a:ext cx="571500" cy="58928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FF0000"/>
                </a:solidFill>
                <a:latin typeface="Cambria" panose="02040503050406030204" pitchFamily="18" charset="0"/>
                <a:ea typeface="Cambria" panose="02040503050406030204" pitchFamily="18" charset="0"/>
              </a:rPr>
              <a:t>18</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506453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88BF03-A0CD-BC75-1338-CEE6D71E671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55A2CCC-6AD6-C089-BD0F-B850209847DB}"/>
              </a:ext>
            </a:extLst>
          </p:cNvPr>
          <p:cNvPicPr>
            <a:picLocks noChangeAspect="1"/>
          </p:cNvPicPr>
          <p:nvPr/>
        </p:nvPicPr>
        <p:blipFill>
          <a:blip r:embed="rId3"/>
          <a:stretch>
            <a:fillRect/>
          </a:stretch>
        </p:blipFill>
        <p:spPr>
          <a:xfrm>
            <a:off x="0" y="1"/>
            <a:ext cx="12192000" cy="6857999"/>
          </a:xfrm>
          <a:prstGeom prst="rect">
            <a:avLst/>
          </a:prstGeom>
        </p:spPr>
      </p:pic>
      <p:sp>
        <p:nvSpPr>
          <p:cNvPr id="3" name="Rectangle: Rounded Corners 2">
            <a:extLst>
              <a:ext uri="{FF2B5EF4-FFF2-40B4-BE49-F238E27FC236}">
                <a16:creationId xmlns:a16="http://schemas.microsoft.com/office/drawing/2014/main" id="{76172217-F092-CDA9-7170-5A0186BF148C}"/>
              </a:ext>
            </a:extLst>
          </p:cNvPr>
          <p:cNvSpPr/>
          <p:nvPr/>
        </p:nvSpPr>
        <p:spPr>
          <a:xfrm>
            <a:off x="261258" y="76200"/>
            <a:ext cx="11567886" cy="66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ộp Văn bản 11">
            <a:extLst>
              <a:ext uri="{FF2B5EF4-FFF2-40B4-BE49-F238E27FC236}">
                <a16:creationId xmlns:a16="http://schemas.microsoft.com/office/drawing/2014/main" id="{CBCAA1F2-1618-FFB9-2B67-A6CBAFFC6903}"/>
              </a:ext>
            </a:extLst>
          </p:cNvPr>
          <p:cNvSpPr txBox="1"/>
          <p:nvPr/>
        </p:nvSpPr>
        <p:spPr>
          <a:xfrm>
            <a:off x="1114467" y="1519162"/>
            <a:ext cx="10193977" cy="3416320"/>
          </a:xfrm>
          <a:prstGeom prst="rect">
            <a:avLst/>
          </a:prstGeom>
          <a:noFill/>
        </p:spPr>
        <p:txBody>
          <a:bodyPr wrap="square">
            <a:spAutoFit/>
          </a:bodyPr>
          <a:lstStyle/>
          <a:p>
            <a:pPr algn="just" defTabSz="685800">
              <a:defRPr/>
            </a:pPr>
            <a:r>
              <a:rPr lang="en-US" sz="36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4</a:t>
            </a:r>
            <a:r>
              <a:rPr lang="en-US" sz="3600" b="1">
                <a:solidFill>
                  <a:srgbClr val="002060"/>
                </a:solidFill>
                <a:latin typeface="+mj-lt"/>
                <a:ea typeface="Cambria" panose="02040503050406030204" pitchFamily="18" charset="0"/>
                <a:cs typeface="Calibri" panose="020F0502020204030204" pitchFamily="34" charset="0"/>
              </a:rPr>
              <a:t>.</a:t>
            </a:r>
            <a:r>
              <a:rPr lang="en-US" sz="3600">
                <a:solidFill>
                  <a:srgbClr val="002060"/>
                </a:solidFill>
                <a:latin typeface="+mj-lt"/>
                <a:ea typeface="Cambria" panose="02040503050406030204" pitchFamily="18" charset="0"/>
                <a:cs typeface="Calibri" panose="020F0502020204030204" pitchFamily="34" charset="0"/>
              </a:rPr>
              <a:t> </a:t>
            </a:r>
            <a:r>
              <a:rPr lang="vi-VN" sz="3600" b="1">
                <a:solidFill>
                  <a:srgbClr val="002060"/>
                </a:solidFill>
                <a:latin typeface="+mj-lt"/>
                <a:ea typeface="Cambria" panose="02040503050406030204" pitchFamily="18" charset="0"/>
                <a:cs typeface="Calibri" panose="020F0502020204030204" pitchFamily="34" charset="0"/>
              </a:rPr>
              <a:t>Quãng đường từ nhà chị Hoa qua bưu điện đến hiệu sách dài 2 km. Chị Hoa đi từ nhà đến bưu điện hết 30 phút. Hỏi với vận tốc đi như thế, chị Hoa phải đi thêm bao nhiêu phút nữa để đến hiệu sách? Biết quãng đường từ nhà đến bưu điện dài 1,5 km.</a:t>
            </a:r>
          </a:p>
        </p:txBody>
      </p:sp>
    </p:spTree>
    <p:extLst>
      <p:ext uri="{BB962C8B-B14F-4D97-AF65-F5344CB8AC3E}">
        <p14:creationId xmlns:p14="http://schemas.microsoft.com/office/powerpoint/2010/main" val="39861133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bi Anime Characters for Pre-K by Slidesgo">
  <a:themeElements>
    <a:clrScheme name="Simple Light">
      <a:dk1>
        <a:srgbClr val="612C28"/>
      </a:dk1>
      <a:lt1>
        <a:srgbClr val="FFFFFF"/>
      </a:lt1>
      <a:dk2>
        <a:srgbClr val="DF99A8"/>
      </a:dk2>
      <a:lt2>
        <a:srgbClr val="FCF3A8"/>
      </a:lt2>
      <a:accent1>
        <a:srgbClr val="BCEBAC"/>
      </a:accent1>
      <a:accent2>
        <a:srgbClr val="F2DDE3"/>
      </a:accent2>
      <a:accent3>
        <a:srgbClr val="C7E5F6"/>
      </a:accent3>
      <a:accent4>
        <a:srgbClr val="C55964"/>
      </a:accent4>
      <a:accent5>
        <a:srgbClr val="E7B6C3"/>
      </a:accent5>
      <a:accent6>
        <a:srgbClr val="F6E3DA"/>
      </a:accent6>
      <a:hlink>
        <a:srgbClr val="612C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496</Words>
  <Application>Microsoft Office PowerPoint</Application>
  <PresentationFormat>Màn hình rộng</PresentationFormat>
  <Paragraphs>75</Paragraphs>
  <Slides>14</Slides>
  <Notes>12</Notes>
  <HiddenSlides>0</HiddenSlides>
  <MMClips>0</MMClips>
  <ScaleCrop>false</ScaleCrop>
  <HeadingPairs>
    <vt:vector size="6" baseType="variant">
      <vt:variant>
        <vt:lpstr>Phông được Dùng</vt:lpstr>
      </vt:variant>
      <vt:variant>
        <vt:i4>14</vt:i4>
      </vt:variant>
      <vt:variant>
        <vt:lpstr>Chủ đề</vt:lpstr>
      </vt:variant>
      <vt:variant>
        <vt:i4>5</vt:i4>
      </vt:variant>
      <vt:variant>
        <vt:lpstr>Tiêu đề Bản chiếu</vt:lpstr>
      </vt:variant>
      <vt:variant>
        <vt:i4>14</vt:i4>
      </vt:variant>
    </vt:vector>
  </HeadingPairs>
  <TitlesOfParts>
    <vt:vector size="33" baseType="lpstr">
      <vt:lpstr>Arial</vt:lpstr>
      <vt:lpstr>Calibri</vt:lpstr>
      <vt:lpstr>Calibri Light</vt:lpstr>
      <vt:lpstr>Cambria</vt:lpstr>
      <vt:lpstr>Cambria Math</vt:lpstr>
      <vt:lpstr>Fredoka One</vt:lpstr>
      <vt:lpstr>Hachi Maru Pop</vt:lpstr>
      <vt:lpstr>HP001 4 hàng</vt:lpstr>
      <vt:lpstr>Lilita One</vt:lpstr>
      <vt:lpstr>Nunito</vt:lpstr>
      <vt:lpstr>Nunito SemiBold</vt:lpstr>
      <vt:lpstr>Times New Roman</vt:lpstr>
      <vt:lpstr>UTM Davida</vt:lpstr>
      <vt:lpstr>字魂131号-酷乐潮玩体</vt:lpstr>
      <vt:lpstr>Office Theme</vt:lpstr>
      <vt:lpstr>11_Office Theme</vt:lpstr>
      <vt:lpstr>Chibi Anime Characters for Pre-K by Slidesgo</vt:lpstr>
      <vt:lpstr>1_Office 主题​​</vt:lpstr>
      <vt:lpstr>1_Custom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dc:creator>
  <cp:lastModifiedBy>LÔ THỊ DI</cp:lastModifiedBy>
  <cp:revision>200</cp:revision>
  <dcterms:created xsi:type="dcterms:W3CDTF">2023-04-19T08:21:59Z</dcterms:created>
  <dcterms:modified xsi:type="dcterms:W3CDTF">2025-03-01T11:46:35Z</dcterms:modified>
</cp:coreProperties>
</file>