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</p:sldMasterIdLst>
  <p:notesMasterIdLst>
    <p:notesMasterId r:id="rId25"/>
  </p:notesMasterIdLst>
  <p:sldIdLst>
    <p:sldId id="1582" r:id="rId7"/>
    <p:sldId id="261" r:id="rId8"/>
    <p:sldId id="297" r:id="rId9"/>
    <p:sldId id="298" r:id="rId10"/>
    <p:sldId id="299" r:id="rId11"/>
    <p:sldId id="1575" r:id="rId12"/>
    <p:sldId id="387" r:id="rId13"/>
    <p:sldId id="7671" r:id="rId14"/>
    <p:sldId id="1817239730" r:id="rId15"/>
    <p:sldId id="1817239729" r:id="rId16"/>
    <p:sldId id="1817239727" r:id="rId17"/>
    <p:sldId id="1585" r:id="rId18"/>
    <p:sldId id="1817239724" r:id="rId19"/>
    <p:sldId id="1817239731" r:id="rId20"/>
    <p:sldId id="1817239725" r:id="rId21"/>
    <p:sldId id="332" r:id="rId22"/>
    <p:sldId id="258" r:id="rId23"/>
    <p:sldId id="76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61"/>
            <p14:sldId id="297"/>
            <p14:sldId id="298"/>
            <p14:sldId id="299"/>
            <p14:sldId id="1575"/>
            <p14:sldId id="387"/>
            <p14:sldId id="7671"/>
            <p14:sldId id="1817239730"/>
            <p14:sldId id="1817239729"/>
            <p14:sldId id="1817239727"/>
            <p14:sldId id="1585"/>
            <p14:sldId id="1817239724"/>
            <p14:sldId id="1817239731"/>
            <p14:sldId id="1817239725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45BE-7023-70E4-8198-2FC102A0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48DA57E-B836-42A9-288D-5C7BA742A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C95D77B-5EF4-A8DE-9E68-25F5208BF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63B2333-2E38-7FE8-66F4-E1ED9DF5C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79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95A4A-61E5-6866-2A3D-A60209436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A964AD4-BEAA-0DF2-0801-1F9E4ED98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7F255A3E-EA5C-C186-B8E0-F93012AD5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1F8E37D-CCD5-E05B-58D3-F2A19ADBC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4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A356-F2F5-DA9F-15D6-18C91B59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E36C3E7-7A83-0DC8-896C-04EA764A5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1A103493-18DE-6C61-96C2-03C0EEE35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BD384E0-282E-327C-C09E-132DB850E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6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0972A-BC51-8183-7F51-F58B00AE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F3E79993-37C6-3F73-1BE9-5B35E7BFE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2CC770AD-A30C-0D21-A9F4-BE257EBC4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F61EDD-86D3-4BF3-EFA9-F293D130C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71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E5526-C5DC-53E2-73D5-F6B415593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AB7C5D50-782A-6702-D405-B773511D4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46C9EC79-DFFE-428A-A9D2-6DEBCE599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3B86197-905A-1DE3-2DCF-0FACA39CA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386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8288-786E-BB22-A799-5571C821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273129A-00A9-18C7-2705-A096B662B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4DBEC0F-A41B-5D0F-8CEB-144FE05BE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1EB39C-68DD-DBAB-DAA7-2B6F73450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34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66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57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7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64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78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9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2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807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07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2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54D160-65AF-ACF8-2CAA-CA647633FE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D4098F-9765-2526-F543-73CFC6DDA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4651B-8833-EE6A-5641-0612CEFD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BCFCD4-15BB-317D-01D9-05AF5B4243DB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6D664D79-AF17-A463-2B38-10AF4242D341}"/>
              </a:ext>
            </a:extLst>
          </p:cNvPr>
          <p:cNvSpPr txBox="1"/>
          <p:nvPr/>
        </p:nvSpPr>
        <p:spPr>
          <a:xfrm>
            <a:off x="1046679" y="539577"/>
            <a:ext cx="99970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Trong số 47 085 293, hãy cho biết: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a, Chữ số 8 thuộc hàng nào, lớp nào.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Giá trị của chữ số 4, chữ số 5. </a:t>
            </a:r>
            <a:endParaRPr lang="vi-VN"/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59415296-B21D-D794-67A5-54221EE35316}"/>
              </a:ext>
            </a:extLst>
          </p:cNvPr>
          <p:cNvSpPr txBox="1"/>
          <p:nvPr/>
        </p:nvSpPr>
        <p:spPr>
          <a:xfrm>
            <a:off x="897742" y="2501037"/>
            <a:ext cx="9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Chữ số 8 thuộc hàng chục nghìn, lớp nghìn.</a:t>
            </a: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01B6A66B-DA83-F38A-6724-2DF014ADD1DE}"/>
              </a:ext>
            </a:extLst>
          </p:cNvPr>
          <p:cNvSpPr txBox="1"/>
          <p:nvPr/>
        </p:nvSpPr>
        <p:spPr>
          <a:xfrm>
            <a:off x="897742" y="3572286"/>
            <a:ext cx="99970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Chữ số 4 có giá trị là 40 000 000.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Chữ số 5 có giá trị là 5 000.</a:t>
            </a:r>
          </a:p>
        </p:txBody>
      </p:sp>
    </p:spTree>
    <p:extLst>
      <p:ext uri="{BB962C8B-B14F-4D97-AF65-F5344CB8AC3E}">
        <p14:creationId xmlns:p14="http://schemas.microsoft.com/office/powerpoint/2010/main" val="224998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88BF03-A0CD-BC75-1338-CEE6D71E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A2CCC-6AD6-C089-BD0F-B85020984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172217-F092-CDA9-7170-5A0186BF148C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607AEAE-AD6B-0E00-B588-F61333265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691" y="810491"/>
            <a:ext cx="9684327" cy="460317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E60601C-CB10-A24E-CA99-011CC0E60213}"/>
              </a:ext>
            </a:extLst>
          </p:cNvPr>
          <p:cNvSpPr/>
          <p:nvPr/>
        </p:nvSpPr>
        <p:spPr>
          <a:xfrm>
            <a:off x="3834245" y="2441864"/>
            <a:ext cx="540328" cy="111182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5099199-21B4-3655-7EEB-83C86CF94D5C}"/>
              </a:ext>
            </a:extLst>
          </p:cNvPr>
          <p:cNvSpPr/>
          <p:nvPr/>
        </p:nvSpPr>
        <p:spPr>
          <a:xfrm>
            <a:off x="8880763" y="2473037"/>
            <a:ext cx="540328" cy="111182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0023D13-5A8F-4D4C-EF7E-2423088ABF45}"/>
              </a:ext>
            </a:extLst>
          </p:cNvPr>
          <p:cNvSpPr/>
          <p:nvPr/>
        </p:nvSpPr>
        <p:spPr>
          <a:xfrm>
            <a:off x="3383972" y="3834824"/>
            <a:ext cx="540328" cy="111182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13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9BE51ED-15F2-CDE8-B016-B73DE0D74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65FC2-293C-2A60-FE8F-049854CD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3F364F-5C6B-81A9-2A41-BA5F78B6A9D6}"/>
              </a:ext>
            </a:extLst>
          </p:cNvPr>
          <p:cNvSpPr/>
          <p:nvPr/>
        </p:nvSpPr>
        <p:spPr>
          <a:xfrm>
            <a:off x="312057" y="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38E7F0B-830C-1EC9-E60E-1BB93690C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9" y="381808"/>
            <a:ext cx="10193482" cy="58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58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6AD1383-DB82-AA0F-8AA3-DF0B6F7DE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B09B8-701E-D2DA-D224-7F218ECC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D5461C-731C-5FFC-B81E-77D61EF783C3}"/>
              </a:ext>
            </a:extLst>
          </p:cNvPr>
          <p:cNvSpPr/>
          <p:nvPr/>
        </p:nvSpPr>
        <p:spPr>
          <a:xfrm>
            <a:off x="312057" y="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DAFCF14D-2D08-C112-947A-5C9C08490994}"/>
              </a:ext>
            </a:extLst>
          </p:cNvPr>
          <p:cNvSpPr txBox="1"/>
          <p:nvPr/>
        </p:nvSpPr>
        <p:spPr>
          <a:xfrm>
            <a:off x="1097478" y="713801"/>
            <a:ext cx="9997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a) Ta có: 3 327 791 &gt; 1 860 447 &gt; 1 764 185 &gt; 994 679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sắp xếp các tỉnh theo thứ tự có số dân giảm dần là: Nghệ An, Thái Bình, Tiền Giang, Bình Phước.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C2B68CC8-E117-AD12-FC6D-9D918FF1E25D}"/>
              </a:ext>
            </a:extLst>
          </p:cNvPr>
          <p:cNvSpPr txBox="1"/>
          <p:nvPr/>
        </p:nvSpPr>
        <p:spPr>
          <a:xfrm>
            <a:off x="1097478" y="2997261"/>
            <a:ext cx="99970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Làm tròn số dân của tỉnh Nghệ An đến hàng chục nghìn ta được 3 330 000 người.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Làm tròn số dân của tỉnh Tiền Giang đến hàng trăm nghìn ta được 1 800 000 người.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3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173DF2-6937-850F-A185-5BF5C7081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50EDE-C252-85C5-B040-E8F6F15E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2EB04A-67D1-5ED5-4B0F-827264DE3825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50E838B-7E9E-3A9D-8AA0-E88F334CE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578" y="784887"/>
            <a:ext cx="9549245" cy="4876746"/>
          </a:xfrm>
          <a:prstGeom prst="rect">
            <a:avLst/>
          </a:prstGeom>
        </p:spPr>
      </p:pic>
      <p:sp>
        <p:nvSpPr>
          <p:cNvPr id="10" name="Rectangle 23">
            <a:extLst>
              <a:ext uri="{FF2B5EF4-FFF2-40B4-BE49-F238E27FC236}">
                <a16:creationId xmlns:a16="http://schemas.microsoft.com/office/drawing/2014/main" id="{3201A473-5120-62CF-8276-C34B3CCB304D}"/>
              </a:ext>
            </a:extLst>
          </p:cNvPr>
          <p:cNvSpPr/>
          <p:nvPr/>
        </p:nvSpPr>
        <p:spPr>
          <a:xfrm>
            <a:off x="7024501" y="2015835"/>
            <a:ext cx="571500" cy="98713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A9DA6543-300C-74E8-8F03-A232966F8BF4}"/>
              </a:ext>
            </a:extLst>
          </p:cNvPr>
          <p:cNvSpPr/>
          <p:nvPr/>
        </p:nvSpPr>
        <p:spPr>
          <a:xfrm>
            <a:off x="7925046" y="3103417"/>
            <a:ext cx="571500" cy="106333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8935E42B-45D7-35F1-5049-656D4F79780D}"/>
              </a:ext>
            </a:extLst>
          </p:cNvPr>
          <p:cNvSpPr/>
          <p:nvPr/>
        </p:nvSpPr>
        <p:spPr>
          <a:xfrm>
            <a:off x="9462901" y="4173681"/>
            <a:ext cx="571500" cy="106333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4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21B9EA-11D7-5406-8C66-2996E544E266}"/>
              </a:ext>
            </a:extLst>
          </p:cNvPr>
          <p:cNvSpPr/>
          <p:nvPr/>
        </p:nvSpPr>
        <p:spPr>
          <a:xfrm>
            <a:off x="4208709" y="2630306"/>
            <a:ext cx="7148555" cy="17338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vi-VN" sz="28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đố nhau, chơi trò chơi để củng cố một số nội dung sau: so sánh hai số tự nhiên; tìm số bé nhất, số lớn nhất; sắp xếp các số tự nhiên theo thứ tự; số chẵn, số lẻ</a:t>
            </a:r>
            <a:endParaRPr lang="vi-VN" sz="2800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78747" y="2272431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</a:t>
              </a:r>
              <a:r>
                <a:rPr kumimoji="0" lang="en-US" sz="6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60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325339" y="3867565"/>
            <a:ext cx="11605118" cy="2001607"/>
            <a:chOff x="383137" y="858794"/>
            <a:chExt cx="12764169" cy="6142603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6142603"/>
            </a:xfrm>
            <a:custGeom>
              <a:avLst/>
              <a:gdLst>
                <a:gd name="connsiteX0" fmla="*/ 0 w 12764169"/>
                <a:gd name="connsiteY0" fmla="*/ 1023788 h 6142603"/>
                <a:gd name="connsiteX1" fmla="*/ 1023788 w 12764169"/>
                <a:gd name="connsiteY1" fmla="*/ 0 h 6142603"/>
                <a:gd name="connsiteX2" fmla="*/ 11740381 w 12764169"/>
                <a:gd name="connsiteY2" fmla="*/ 0 h 6142603"/>
                <a:gd name="connsiteX3" fmla="*/ 12764169 w 12764169"/>
                <a:gd name="connsiteY3" fmla="*/ 1023788 h 6142603"/>
                <a:gd name="connsiteX4" fmla="*/ 12764169 w 12764169"/>
                <a:gd name="connsiteY4" fmla="*/ 5118815 h 6142603"/>
                <a:gd name="connsiteX5" fmla="*/ 11740381 w 12764169"/>
                <a:gd name="connsiteY5" fmla="*/ 6142603 h 6142603"/>
                <a:gd name="connsiteX6" fmla="*/ 1023788 w 12764169"/>
                <a:gd name="connsiteY6" fmla="*/ 6142603 h 6142603"/>
                <a:gd name="connsiteX7" fmla="*/ 0 w 12764169"/>
                <a:gd name="connsiteY7" fmla="*/ 5118815 h 6142603"/>
                <a:gd name="connsiteX8" fmla="*/ 0 w 12764169"/>
                <a:gd name="connsiteY8" fmla="*/ 1023788 h 614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4169" h="6142603" fill="none" extrusionOk="0">
                  <a:moveTo>
                    <a:pt x="0" y="1023788"/>
                  </a:moveTo>
                  <a:cubicBezTo>
                    <a:pt x="-80842" y="463393"/>
                    <a:pt x="440067" y="103909"/>
                    <a:pt x="1023788" y="0"/>
                  </a:cubicBezTo>
                  <a:cubicBezTo>
                    <a:pt x="5002495" y="77600"/>
                    <a:pt x="10045116" y="-27269"/>
                    <a:pt x="11740381" y="0"/>
                  </a:cubicBezTo>
                  <a:cubicBezTo>
                    <a:pt x="12346960" y="-54292"/>
                    <a:pt x="12866683" y="488545"/>
                    <a:pt x="12764169" y="1023788"/>
                  </a:cubicBezTo>
                  <a:cubicBezTo>
                    <a:pt x="12873169" y="2838243"/>
                    <a:pt x="12685960" y="3504324"/>
                    <a:pt x="12764169" y="5118815"/>
                  </a:cubicBezTo>
                  <a:cubicBezTo>
                    <a:pt x="12736149" y="5673276"/>
                    <a:pt x="12267286" y="6159590"/>
                    <a:pt x="11740381" y="6142603"/>
                  </a:cubicBezTo>
                  <a:cubicBezTo>
                    <a:pt x="9455359" y="6191780"/>
                    <a:pt x="4604968" y="6019901"/>
                    <a:pt x="1023788" y="6142603"/>
                  </a:cubicBezTo>
                  <a:cubicBezTo>
                    <a:pt x="445836" y="6238837"/>
                    <a:pt x="-44213" y="5722305"/>
                    <a:pt x="0" y="5118815"/>
                  </a:cubicBezTo>
                  <a:cubicBezTo>
                    <a:pt x="47022" y="3370693"/>
                    <a:pt x="104569" y="2917422"/>
                    <a:pt x="0" y="1023788"/>
                  </a:cubicBezTo>
                  <a:close/>
                </a:path>
                <a:path w="12764169" h="6142603" stroke="0" extrusionOk="0">
                  <a:moveTo>
                    <a:pt x="0" y="1023788"/>
                  </a:moveTo>
                  <a:cubicBezTo>
                    <a:pt x="52251" y="452393"/>
                    <a:pt x="486198" y="-1857"/>
                    <a:pt x="1023788" y="0"/>
                  </a:cubicBezTo>
                  <a:cubicBezTo>
                    <a:pt x="2499008" y="-129276"/>
                    <a:pt x="7307344" y="-77778"/>
                    <a:pt x="11740381" y="0"/>
                  </a:cubicBezTo>
                  <a:cubicBezTo>
                    <a:pt x="12294240" y="-36862"/>
                    <a:pt x="12747973" y="551757"/>
                    <a:pt x="12764169" y="1023788"/>
                  </a:cubicBezTo>
                  <a:cubicBezTo>
                    <a:pt x="12845768" y="2094094"/>
                    <a:pt x="12918469" y="3740825"/>
                    <a:pt x="12764169" y="5118815"/>
                  </a:cubicBezTo>
                  <a:cubicBezTo>
                    <a:pt x="12799883" y="5759554"/>
                    <a:pt x="12266604" y="6155925"/>
                    <a:pt x="11740381" y="6142603"/>
                  </a:cubicBezTo>
                  <a:cubicBezTo>
                    <a:pt x="10313701" y="6186823"/>
                    <a:pt x="3493160" y="6113221"/>
                    <a:pt x="1023788" y="6142603"/>
                  </a:cubicBezTo>
                  <a:cubicBezTo>
                    <a:pt x="436579" y="6058891"/>
                    <a:pt x="-47686" y="5673216"/>
                    <a:pt x="0" y="5118815"/>
                  </a:cubicBezTo>
                  <a:cubicBezTo>
                    <a:pt x="-159954" y="4582742"/>
                    <a:pt x="22140" y="1920109"/>
                    <a:pt x="0" y="102378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4061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HS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22495-2369-C16C-F80C-636A3DF1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" y="248259"/>
            <a:ext cx="114492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488151" cy="1335838"/>
          </a:xfrm>
          <a:custGeom>
            <a:avLst/>
            <a:gdLst>
              <a:gd name="connsiteX0" fmla="*/ 0 w 8488151"/>
              <a:gd name="connsiteY0" fmla="*/ 222644 h 1335838"/>
              <a:gd name="connsiteX1" fmla="*/ 222644 w 8488151"/>
              <a:gd name="connsiteY1" fmla="*/ 0 h 1335838"/>
              <a:gd name="connsiteX2" fmla="*/ 1414692 w 8488151"/>
              <a:gd name="connsiteY2" fmla="*/ 0 h 1335838"/>
              <a:gd name="connsiteX3" fmla="*/ 1414692 w 8488151"/>
              <a:gd name="connsiteY3" fmla="*/ 0 h 1335838"/>
              <a:gd name="connsiteX4" fmla="*/ 3536730 w 8488151"/>
              <a:gd name="connsiteY4" fmla="*/ 0 h 1335838"/>
              <a:gd name="connsiteX5" fmla="*/ 8265507 w 8488151"/>
              <a:gd name="connsiteY5" fmla="*/ 0 h 1335838"/>
              <a:gd name="connsiteX6" fmla="*/ 8488151 w 8488151"/>
              <a:gd name="connsiteY6" fmla="*/ 222644 h 1335838"/>
              <a:gd name="connsiteX7" fmla="*/ 8488151 w 8488151"/>
              <a:gd name="connsiteY7" fmla="*/ 779239 h 1335838"/>
              <a:gd name="connsiteX8" fmla="*/ 8488151 w 8488151"/>
              <a:gd name="connsiteY8" fmla="*/ 779239 h 1335838"/>
              <a:gd name="connsiteX9" fmla="*/ 8488151 w 8488151"/>
              <a:gd name="connsiteY9" fmla="*/ 1113198 h 1335838"/>
              <a:gd name="connsiteX10" fmla="*/ 8488151 w 8488151"/>
              <a:gd name="connsiteY10" fmla="*/ 1113194 h 1335838"/>
              <a:gd name="connsiteX11" fmla="*/ 8265507 w 8488151"/>
              <a:gd name="connsiteY11" fmla="*/ 1335838 h 1335838"/>
              <a:gd name="connsiteX12" fmla="*/ 3536730 w 8488151"/>
              <a:gd name="connsiteY12" fmla="*/ 1335838 h 1335838"/>
              <a:gd name="connsiteX13" fmla="*/ 401574 w 8488151"/>
              <a:gd name="connsiteY13" fmla="*/ 2043124 h 1335838"/>
              <a:gd name="connsiteX14" fmla="*/ 1414692 w 8488151"/>
              <a:gd name="connsiteY14" fmla="*/ 1335838 h 1335838"/>
              <a:gd name="connsiteX15" fmla="*/ 222644 w 8488151"/>
              <a:gd name="connsiteY15" fmla="*/ 1335838 h 1335838"/>
              <a:gd name="connsiteX16" fmla="*/ 0 w 8488151"/>
              <a:gd name="connsiteY16" fmla="*/ 1113194 h 1335838"/>
              <a:gd name="connsiteX17" fmla="*/ 0 w 8488151"/>
              <a:gd name="connsiteY17" fmla="*/ 1113198 h 1335838"/>
              <a:gd name="connsiteX18" fmla="*/ 0 w 8488151"/>
              <a:gd name="connsiteY18" fmla="*/ 779239 h 1335838"/>
              <a:gd name="connsiteX19" fmla="*/ 0 w 8488151"/>
              <a:gd name="connsiteY19" fmla="*/ 779239 h 1335838"/>
              <a:gd name="connsiteX20" fmla="*/ 0 w 848815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8815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516674" y="72518"/>
                  <a:pt x="1024184" y="-60874"/>
                  <a:pt x="1414692" y="0"/>
                </a:cubicBezTo>
                <a:lnTo>
                  <a:pt x="1414692" y="0"/>
                </a:lnTo>
                <a:cubicBezTo>
                  <a:pt x="2321503" y="156431"/>
                  <a:pt x="2920181" y="79257"/>
                  <a:pt x="3536730" y="0"/>
                </a:cubicBezTo>
                <a:cubicBezTo>
                  <a:pt x="5587656" y="70844"/>
                  <a:pt x="5983285" y="27969"/>
                  <a:pt x="8265507" y="0"/>
                </a:cubicBezTo>
                <a:cubicBezTo>
                  <a:pt x="8386851" y="917"/>
                  <a:pt x="8491130" y="90100"/>
                  <a:pt x="8488151" y="222644"/>
                </a:cubicBezTo>
                <a:cubicBezTo>
                  <a:pt x="8446861" y="283247"/>
                  <a:pt x="8480324" y="537001"/>
                  <a:pt x="8488151" y="779239"/>
                </a:cubicBezTo>
                <a:lnTo>
                  <a:pt x="8488151" y="779239"/>
                </a:lnTo>
                <a:cubicBezTo>
                  <a:pt x="8487934" y="846324"/>
                  <a:pt x="8515350" y="1055070"/>
                  <a:pt x="8488151" y="1113198"/>
                </a:cubicBezTo>
                <a:lnTo>
                  <a:pt x="8488151" y="1113194"/>
                </a:lnTo>
                <a:cubicBezTo>
                  <a:pt x="8496160" y="1226308"/>
                  <a:pt x="8388124" y="1342265"/>
                  <a:pt x="8265507" y="1335838"/>
                </a:cubicBezTo>
                <a:cubicBezTo>
                  <a:pt x="6033097" y="1330680"/>
                  <a:pt x="5528936" y="1176014"/>
                  <a:pt x="3536730" y="1335838"/>
                </a:cubicBezTo>
                <a:cubicBezTo>
                  <a:pt x="3004622" y="1374039"/>
                  <a:pt x="1235648" y="1723706"/>
                  <a:pt x="401574" y="2043124"/>
                </a:cubicBezTo>
                <a:cubicBezTo>
                  <a:pt x="841163" y="1604742"/>
                  <a:pt x="998872" y="1747161"/>
                  <a:pt x="1414692" y="1335838"/>
                </a:cubicBezTo>
                <a:cubicBezTo>
                  <a:pt x="1186415" y="1339926"/>
                  <a:pt x="634687" y="1332209"/>
                  <a:pt x="222644" y="1335838"/>
                </a:cubicBezTo>
                <a:cubicBezTo>
                  <a:pt x="103472" y="1338168"/>
                  <a:pt x="-11913" y="1226989"/>
                  <a:pt x="0" y="1113194"/>
                </a:cubicBezTo>
                <a:lnTo>
                  <a:pt x="0" y="1113198"/>
                </a:lnTo>
                <a:cubicBezTo>
                  <a:pt x="-23541" y="1005900"/>
                  <a:pt x="-7454" y="936242"/>
                  <a:pt x="0" y="779239"/>
                </a:cubicBezTo>
                <a:lnTo>
                  <a:pt x="0" y="779239"/>
                </a:ln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48815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740170" y="-73600"/>
                  <a:pt x="1117838" y="-1961"/>
                  <a:pt x="1414692" y="0"/>
                </a:cubicBezTo>
                <a:lnTo>
                  <a:pt x="1414692" y="0"/>
                </a:lnTo>
                <a:cubicBezTo>
                  <a:pt x="2099820" y="76705"/>
                  <a:pt x="3272828" y="-144858"/>
                  <a:pt x="3536730" y="0"/>
                </a:cubicBezTo>
                <a:cubicBezTo>
                  <a:pt x="4688169" y="-156950"/>
                  <a:pt x="7309647" y="-64170"/>
                  <a:pt x="8265507" y="0"/>
                </a:cubicBezTo>
                <a:cubicBezTo>
                  <a:pt x="8394889" y="-1462"/>
                  <a:pt x="8509970" y="94889"/>
                  <a:pt x="8488151" y="222644"/>
                </a:cubicBezTo>
                <a:cubicBezTo>
                  <a:pt x="8442965" y="454708"/>
                  <a:pt x="8463561" y="656182"/>
                  <a:pt x="8488151" y="779239"/>
                </a:cubicBezTo>
                <a:lnTo>
                  <a:pt x="8488151" y="779239"/>
                </a:lnTo>
                <a:cubicBezTo>
                  <a:pt x="8484897" y="887800"/>
                  <a:pt x="8485662" y="1029379"/>
                  <a:pt x="8488151" y="1113198"/>
                </a:cubicBezTo>
                <a:lnTo>
                  <a:pt x="8488151" y="1113194"/>
                </a:lnTo>
                <a:cubicBezTo>
                  <a:pt x="8495985" y="1228704"/>
                  <a:pt x="8372099" y="1350759"/>
                  <a:pt x="8265507" y="1335838"/>
                </a:cubicBezTo>
                <a:cubicBezTo>
                  <a:pt x="6809909" y="1191033"/>
                  <a:pt x="4338761" y="1467873"/>
                  <a:pt x="3536730" y="1335838"/>
                </a:cubicBezTo>
                <a:cubicBezTo>
                  <a:pt x="2213709" y="1705417"/>
                  <a:pt x="1367221" y="1818182"/>
                  <a:pt x="401574" y="2043124"/>
                </a:cubicBezTo>
                <a:cubicBezTo>
                  <a:pt x="637376" y="1861784"/>
                  <a:pt x="1058276" y="1468415"/>
                  <a:pt x="1414692" y="1335838"/>
                </a:cubicBezTo>
                <a:cubicBezTo>
                  <a:pt x="1264432" y="1245014"/>
                  <a:pt x="517159" y="1387925"/>
                  <a:pt x="222644" y="1335838"/>
                </a:cubicBezTo>
                <a:cubicBezTo>
                  <a:pt x="82232" y="1341249"/>
                  <a:pt x="18047" y="1233538"/>
                  <a:pt x="0" y="1113194"/>
                </a:cubicBezTo>
                <a:lnTo>
                  <a:pt x="0" y="1113198"/>
                </a:lnTo>
                <a:cubicBezTo>
                  <a:pt x="-16325" y="1031064"/>
                  <a:pt x="-12946" y="912991"/>
                  <a:pt x="0" y="779239"/>
                </a:cubicBezTo>
                <a:lnTo>
                  <a:pt x="0" y="779239"/>
                </a:ln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45269"/>
                      <a:gd name="adj2" fmla="val 1029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số sau: 67 987, 567 456, 42 767,..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67 987, 567 456, 42 767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68 000;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567 000;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42 800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584791"/>
            <a:ext cx="7832901" cy="1839432"/>
          </a:xfrm>
          <a:custGeom>
            <a:avLst/>
            <a:gdLst>
              <a:gd name="connsiteX0" fmla="*/ 0 w 7832901"/>
              <a:gd name="connsiteY0" fmla="*/ 306578 h 1839432"/>
              <a:gd name="connsiteX1" fmla="*/ 306578 w 7832901"/>
              <a:gd name="connsiteY1" fmla="*/ 0 h 1839432"/>
              <a:gd name="connsiteX2" fmla="*/ 1305484 w 7832901"/>
              <a:gd name="connsiteY2" fmla="*/ 0 h 1839432"/>
              <a:gd name="connsiteX3" fmla="*/ 1305484 w 7832901"/>
              <a:gd name="connsiteY3" fmla="*/ 0 h 1839432"/>
              <a:gd name="connsiteX4" fmla="*/ 3263709 w 7832901"/>
              <a:gd name="connsiteY4" fmla="*/ 0 h 1839432"/>
              <a:gd name="connsiteX5" fmla="*/ 7526323 w 7832901"/>
              <a:gd name="connsiteY5" fmla="*/ 0 h 1839432"/>
              <a:gd name="connsiteX6" fmla="*/ 7832901 w 7832901"/>
              <a:gd name="connsiteY6" fmla="*/ 306578 h 1839432"/>
              <a:gd name="connsiteX7" fmla="*/ 7832901 w 7832901"/>
              <a:gd name="connsiteY7" fmla="*/ 1073002 h 1839432"/>
              <a:gd name="connsiteX8" fmla="*/ 7832901 w 7832901"/>
              <a:gd name="connsiteY8" fmla="*/ 1073002 h 1839432"/>
              <a:gd name="connsiteX9" fmla="*/ 7832901 w 7832901"/>
              <a:gd name="connsiteY9" fmla="*/ 1532860 h 1839432"/>
              <a:gd name="connsiteX10" fmla="*/ 7832901 w 7832901"/>
              <a:gd name="connsiteY10" fmla="*/ 1532854 h 1839432"/>
              <a:gd name="connsiteX11" fmla="*/ 7526323 w 7832901"/>
              <a:gd name="connsiteY11" fmla="*/ 1839432 h 1839432"/>
              <a:gd name="connsiteX12" fmla="*/ 3263709 w 7832901"/>
              <a:gd name="connsiteY12" fmla="*/ 1839432 h 1839432"/>
              <a:gd name="connsiteX13" fmla="*/ 1305484 w 7832901"/>
              <a:gd name="connsiteY13" fmla="*/ 1839432 h 1839432"/>
              <a:gd name="connsiteX14" fmla="*/ 1305484 w 7832901"/>
              <a:gd name="connsiteY14" fmla="*/ 1839432 h 1839432"/>
              <a:gd name="connsiteX15" fmla="*/ 306578 w 7832901"/>
              <a:gd name="connsiteY15" fmla="*/ 1839432 h 1839432"/>
              <a:gd name="connsiteX16" fmla="*/ 0 w 7832901"/>
              <a:gd name="connsiteY16" fmla="*/ 1532854 h 1839432"/>
              <a:gd name="connsiteX17" fmla="*/ 0 w 7832901"/>
              <a:gd name="connsiteY17" fmla="*/ 1532860 h 1839432"/>
              <a:gd name="connsiteX18" fmla="*/ -1052115 w 7832901"/>
              <a:gd name="connsiteY18" fmla="*/ 2008108 h 1839432"/>
              <a:gd name="connsiteX19" fmla="*/ 0 w 7832901"/>
              <a:gd name="connsiteY19" fmla="*/ 1073002 h 1839432"/>
              <a:gd name="connsiteX20" fmla="*/ 0 w 7832901"/>
              <a:gd name="connsiteY20" fmla="*/ 306578 h 183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839432" fill="none" extrusionOk="0">
                <a:moveTo>
                  <a:pt x="0" y="306578"/>
                </a:moveTo>
                <a:cubicBezTo>
                  <a:pt x="-157" y="121661"/>
                  <a:pt x="153789" y="19282"/>
                  <a:pt x="306578" y="0"/>
                </a:cubicBezTo>
                <a:cubicBezTo>
                  <a:pt x="755437" y="-32860"/>
                  <a:pt x="962701" y="80949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5296884" y="70844"/>
                  <a:pt x="6265889" y="27969"/>
                  <a:pt x="7526323" y="0"/>
                </a:cubicBezTo>
                <a:cubicBezTo>
                  <a:pt x="7684683" y="6205"/>
                  <a:pt x="7834324" y="132684"/>
                  <a:pt x="7832901" y="306578"/>
                </a:cubicBezTo>
                <a:cubicBezTo>
                  <a:pt x="7875872" y="496955"/>
                  <a:pt x="7849789" y="852789"/>
                  <a:pt x="7832901" y="1073002"/>
                </a:cubicBezTo>
                <a:lnTo>
                  <a:pt x="7832901" y="1073002"/>
                </a:lnTo>
                <a:cubicBezTo>
                  <a:pt x="7867814" y="1122796"/>
                  <a:pt x="7828442" y="1386408"/>
                  <a:pt x="7832901" y="1532860"/>
                </a:cubicBezTo>
                <a:lnTo>
                  <a:pt x="7832901" y="1532854"/>
                </a:lnTo>
                <a:cubicBezTo>
                  <a:pt x="7844620" y="1687760"/>
                  <a:pt x="7694846" y="1854218"/>
                  <a:pt x="7526323" y="1839432"/>
                </a:cubicBezTo>
                <a:cubicBezTo>
                  <a:pt x="6668635" y="1834274"/>
                  <a:pt x="4581299" y="1679608"/>
                  <a:pt x="3263709" y="1839432"/>
                </a:cubicBezTo>
                <a:cubicBezTo>
                  <a:pt x="2817234" y="1759597"/>
                  <a:pt x="1621451" y="1711397"/>
                  <a:pt x="1305484" y="1839432"/>
                </a:cubicBezTo>
                <a:lnTo>
                  <a:pt x="1305484" y="1839432"/>
                </a:lnTo>
                <a:cubicBezTo>
                  <a:pt x="1132070" y="1859267"/>
                  <a:pt x="545162" y="1925028"/>
                  <a:pt x="306578" y="1839432"/>
                </a:cubicBezTo>
                <a:cubicBezTo>
                  <a:pt x="162670" y="1853405"/>
                  <a:pt x="8361" y="1678455"/>
                  <a:pt x="0" y="1532854"/>
                </a:cubicBezTo>
                <a:lnTo>
                  <a:pt x="0" y="1532860"/>
                </a:lnTo>
                <a:cubicBezTo>
                  <a:pt x="-462824" y="1655007"/>
                  <a:pt x="-618015" y="1909841"/>
                  <a:pt x="-1052115" y="2008108"/>
                </a:cubicBezTo>
                <a:cubicBezTo>
                  <a:pt x="-760896" y="1668015"/>
                  <a:pt x="-351118" y="1267015"/>
                  <a:pt x="0" y="1073002"/>
                </a:cubicBezTo>
                <a:cubicBezTo>
                  <a:pt x="-61288" y="763673"/>
                  <a:pt x="-45366" y="418767"/>
                  <a:pt x="0" y="306578"/>
                </a:cubicBezTo>
                <a:close/>
              </a:path>
              <a:path w="7832901" h="1839432" stroke="0" extrusionOk="0">
                <a:moveTo>
                  <a:pt x="0" y="306578"/>
                </a:moveTo>
                <a:cubicBezTo>
                  <a:pt x="3361" y="119825"/>
                  <a:pt x="120376" y="-2346"/>
                  <a:pt x="306578" y="0"/>
                </a:cubicBezTo>
                <a:cubicBezTo>
                  <a:pt x="667486" y="-1289"/>
                  <a:pt x="878088" y="59541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3694382" y="-156950"/>
                  <a:pt x="7039070" y="-64170"/>
                  <a:pt x="7526323" y="0"/>
                </a:cubicBezTo>
                <a:cubicBezTo>
                  <a:pt x="7701355" y="-1301"/>
                  <a:pt x="7847361" y="134084"/>
                  <a:pt x="7832901" y="306578"/>
                </a:cubicBezTo>
                <a:cubicBezTo>
                  <a:pt x="7836832" y="662508"/>
                  <a:pt x="7770477" y="948543"/>
                  <a:pt x="7832901" y="1073002"/>
                </a:cubicBezTo>
                <a:lnTo>
                  <a:pt x="7832901" y="1073002"/>
                </a:lnTo>
                <a:cubicBezTo>
                  <a:pt x="7832071" y="1143042"/>
                  <a:pt x="7824025" y="1395984"/>
                  <a:pt x="7832901" y="1532860"/>
                </a:cubicBezTo>
                <a:lnTo>
                  <a:pt x="7832901" y="1532854"/>
                </a:lnTo>
                <a:cubicBezTo>
                  <a:pt x="7849638" y="1686248"/>
                  <a:pt x="7692916" y="1841916"/>
                  <a:pt x="7526323" y="1839432"/>
                </a:cubicBezTo>
                <a:cubicBezTo>
                  <a:pt x="6460954" y="1694627"/>
                  <a:pt x="5093515" y="1971467"/>
                  <a:pt x="3263709" y="1839432"/>
                </a:cubicBezTo>
                <a:cubicBezTo>
                  <a:pt x="2943945" y="1908796"/>
                  <a:pt x="1565768" y="1832512"/>
                  <a:pt x="1305484" y="1839432"/>
                </a:cubicBezTo>
                <a:lnTo>
                  <a:pt x="1305484" y="1839432"/>
                </a:lnTo>
                <a:cubicBezTo>
                  <a:pt x="909913" y="1833733"/>
                  <a:pt x="754707" y="1922031"/>
                  <a:pt x="306578" y="1839432"/>
                </a:cubicBezTo>
                <a:cubicBezTo>
                  <a:pt x="133512" y="1841309"/>
                  <a:pt x="4365" y="1669052"/>
                  <a:pt x="0" y="1532854"/>
                </a:cubicBezTo>
                <a:lnTo>
                  <a:pt x="0" y="1532860"/>
                </a:lnTo>
                <a:cubicBezTo>
                  <a:pt x="-116234" y="1587770"/>
                  <a:pt x="-546246" y="1787383"/>
                  <a:pt x="-1052115" y="2008108"/>
                </a:cubicBezTo>
                <a:cubicBezTo>
                  <a:pt x="-977531" y="1838409"/>
                  <a:pt x="-144394" y="1346028"/>
                  <a:pt x="0" y="1073002"/>
                </a:cubicBezTo>
                <a:cubicBezTo>
                  <a:pt x="-61073" y="800796"/>
                  <a:pt x="34230" y="567919"/>
                  <a:pt x="0" y="306578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67 987, 567 456, 42 767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359889" y="3019647"/>
            <a:ext cx="5348778" cy="3062176"/>
          </a:xfrm>
          <a:custGeom>
            <a:avLst/>
            <a:gdLst>
              <a:gd name="connsiteX0" fmla="*/ 0 w 5348778"/>
              <a:gd name="connsiteY0" fmla="*/ 510373 h 3062176"/>
              <a:gd name="connsiteX1" fmla="*/ 510373 w 5348778"/>
              <a:gd name="connsiteY1" fmla="*/ 0 h 3062176"/>
              <a:gd name="connsiteX2" fmla="*/ 3120121 w 5348778"/>
              <a:gd name="connsiteY2" fmla="*/ 0 h 3062176"/>
              <a:gd name="connsiteX3" fmla="*/ 3120121 w 5348778"/>
              <a:gd name="connsiteY3" fmla="*/ 0 h 3062176"/>
              <a:gd name="connsiteX4" fmla="*/ 4457315 w 5348778"/>
              <a:gd name="connsiteY4" fmla="*/ 0 h 3062176"/>
              <a:gd name="connsiteX5" fmla="*/ 4838405 w 5348778"/>
              <a:gd name="connsiteY5" fmla="*/ 0 h 3062176"/>
              <a:gd name="connsiteX6" fmla="*/ 5348778 w 5348778"/>
              <a:gd name="connsiteY6" fmla="*/ 510373 h 3062176"/>
              <a:gd name="connsiteX7" fmla="*/ 5348778 w 5348778"/>
              <a:gd name="connsiteY7" fmla="*/ 510363 h 3062176"/>
              <a:gd name="connsiteX8" fmla="*/ 6551932 w 5348778"/>
              <a:gd name="connsiteY8" fmla="*/ 498492 h 3062176"/>
              <a:gd name="connsiteX9" fmla="*/ 5348778 w 5348778"/>
              <a:gd name="connsiteY9" fmla="*/ 1275907 h 3062176"/>
              <a:gd name="connsiteX10" fmla="*/ 5348778 w 5348778"/>
              <a:gd name="connsiteY10" fmla="*/ 2551803 h 3062176"/>
              <a:gd name="connsiteX11" fmla="*/ 4838405 w 5348778"/>
              <a:gd name="connsiteY11" fmla="*/ 3062176 h 3062176"/>
              <a:gd name="connsiteX12" fmla="*/ 4457315 w 5348778"/>
              <a:gd name="connsiteY12" fmla="*/ 3062176 h 3062176"/>
              <a:gd name="connsiteX13" fmla="*/ 3120121 w 5348778"/>
              <a:gd name="connsiteY13" fmla="*/ 3062176 h 3062176"/>
              <a:gd name="connsiteX14" fmla="*/ 3120121 w 5348778"/>
              <a:gd name="connsiteY14" fmla="*/ 3062176 h 3062176"/>
              <a:gd name="connsiteX15" fmla="*/ 510373 w 5348778"/>
              <a:gd name="connsiteY15" fmla="*/ 3062176 h 3062176"/>
              <a:gd name="connsiteX16" fmla="*/ 0 w 5348778"/>
              <a:gd name="connsiteY16" fmla="*/ 2551803 h 3062176"/>
              <a:gd name="connsiteX17" fmla="*/ 0 w 5348778"/>
              <a:gd name="connsiteY17" fmla="*/ 1275907 h 3062176"/>
              <a:gd name="connsiteX18" fmla="*/ 0 w 5348778"/>
              <a:gd name="connsiteY18" fmla="*/ 510363 h 3062176"/>
              <a:gd name="connsiteX19" fmla="*/ 0 w 5348778"/>
              <a:gd name="connsiteY19" fmla="*/ 510363 h 3062176"/>
              <a:gd name="connsiteX20" fmla="*/ 0 w 5348778"/>
              <a:gd name="connsiteY20" fmla="*/ 510373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8778" h="3062176" fill="none" extrusionOk="0">
                <a:moveTo>
                  <a:pt x="0" y="510373"/>
                </a:moveTo>
                <a:cubicBezTo>
                  <a:pt x="-3333" y="175785"/>
                  <a:pt x="225402" y="24938"/>
                  <a:pt x="510373" y="0"/>
                </a:cubicBezTo>
                <a:cubicBezTo>
                  <a:pt x="1136302" y="70844"/>
                  <a:pt x="2307978" y="27969"/>
                  <a:pt x="3120121" y="0"/>
                </a:cubicBezTo>
                <a:lnTo>
                  <a:pt x="3120121" y="0"/>
                </a:lnTo>
                <a:cubicBezTo>
                  <a:pt x="3403099" y="103477"/>
                  <a:pt x="3916553" y="-98566"/>
                  <a:pt x="4457315" y="0"/>
                </a:cubicBezTo>
                <a:cubicBezTo>
                  <a:pt x="4495687" y="55"/>
                  <a:pt x="4753379" y="3846"/>
                  <a:pt x="4838405" y="0"/>
                </a:cubicBezTo>
                <a:cubicBezTo>
                  <a:pt x="5092374" y="12624"/>
                  <a:pt x="5363654" y="218631"/>
                  <a:pt x="5348778" y="510373"/>
                </a:cubicBezTo>
                <a:cubicBezTo>
                  <a:pt x="5348778" y="510368"/>
                  <a:pt x="5348777" y="510367"/>
                  <a:pt x="5348778" y="510363"/>
                </a:cubicBezTo>
                <a:cubicBezTo>
                  <a:pt x="5785991" y="450725"/>
                  <a:pt x="6114030" y="452533"/>
                  <a:pt x="6551932" y="498492"/>
                </a:cubicBezTo>
                <a:cubicBezTo>
                  <a:pt x="6096326" y="716184"/>
                  <a:pt x="5799102" y="997455"/>
                  <a:pt x="5348778" y="1275907"/>
                </a:cubicBezTo>
                <a:cubicBezTo>
                  <a:pt x="5397311" y="1845004"/>
                  <a:pt x="5238856" y="1962456"/>
                  <a:pt x="5348778" y="2551803"/>
                </a:cubicBezTo>
                <a:cubicBezTo>
                  <a:pt x="5355056" y="2837126"/>
                  <a:pt x="5136658" y="3015709"/>
                  <a:pt x="4838405" y="3062176"/>
                </a:cubicBezTo>
                <a:cubicBezTo>
                  <a:pt x="4711860" y="3044530"/>
                  <a:pt x="4593578" y="3057239"/>
                  <a:pt x="4457315" y="3062176"/>
                </a:cubicBezTo>
                <a:cubicBezTo>
                  <a:pt x="4303006" y="3140654"/>
                  <a:pt x="3643053" y="3180348"/>
                  <a:pt x="3120121" y="3062176"/>
                </a:cubicBezTo>
                <a:lnTo>
                  <a:pt x="3120121" y="3062176"/>
                </a:lnTo>
                <a:cubicBezTo>
                  <a:pt x="2771411" y="3086908"/>
                  <a:pt x="1513645" y="3198058"/>
                  <a:pt x="510373" y="3062176"/>
                </a:cubicBezTo>
                <a:cubicBezTo>
                  <a:pt x="237933" y="3015787"/>
                  <a:pt x="-8722" y="2822306"/>
                  <a:pt x="0" y="2551803"/>
                </a:cubicBezTo>
                <a:cubicBezTo>
                  <a:pt x="-60192" y="2116438"/>
                  <a:pt x="-59337" y="1691559"/>
                  <a:pt x="0" y="1275907"/>
                </a:cubicBezTo>
                <a:cubicBezTo>
                  <a:pt x="4384" y="944731"/>
                  <a:pt x="43875" y="723652"/>
                  <a:pt x="0" y="510363"/>
                </a:cubicBezTo>
                <a:lnTo>
                  <a:pt x="0" y="510363"/>
                </a:lnTo>
                <a:cubicBezTo>
                  <a:pt x="1" y="510366"/>
                  <a:pt x="0" y="510369"/>
                  <a:pt x="0" y="510373"/>
                </a:cubicBezTo>
                <a:close/>
              </a:path>
              <a:path w="5348778" h="3062176" stroke="0" extrusionOk="0">
                <a:moveTo>
                  <a:pt x="0" y="510373"/>
                </a:moveTo>
                <a:cubicBezTo>
                  <a:pt x="3090" y="212471"/>
                  <a:pt x="188955" y="-5495"/>
                  <a:pt x="510373" y="0"/>
                </a:cubicBezTo>
                <a:cubicBezTo>
                  <a:pt x="1719077" y="140864"/>
                  <a:pt x="2521770" y="164299"/>
                  <a:pt x="3120121" y="0"/>
                </a:cubicBezTo>
                <a:lnTo>
                  <a:pt x="3120121" y="0"/>
                </a:lnTo>
                <a:cubicBezTo>
                  <a:pt x="3320407" y="44047"/>
                  <a:pt x="3851334" y="116725"/>
                  <a:pt x="4457315" y="0"/>
                </a:cubicBezTo>
                <a:cubicBezTo>
                  <a:pt x="4556082" y="-21267"/>
                  <a:pt x="4758294" y="-5474"/>
                  <a:pt x="4838405" y="0"/>
                </a:cubicBezTo>
                <a:cubicBezTo>
                  <a:pt x="5168897" y="-11072"/>
                  <a:pt x="5374470" y="222859"/>
                  <a:pt x="5348778" y="510373"/>
                </a:cubicBezTo>
                <a:cubicBezTo>
                  <a:pt x="5348777" y="510371"/>
                  <a:pt x="5348777" y="510366"/>
                  <a:pt x="5348778" y="510363"/>
                </a:cubicBezTo>
                <a:cubicBezTo>
                  <a:pt x="5747531" y="473059"/>
                  <a:pt x="6388188" y="520892"/>
                  <a:pt x="6551932" y="498492"/>
                </a:cubicBezTo>
                <a:cubicBezTo>
                  <a:pt x="6375269" y="653352"/>
                  <a:pt x="5525081" y="1011798"/>
                  <a:pt x="5348778" y="1275907"/>
                </a:cubicBezTo>
                <a:cubicBezTo>
                  <a:pt x="5302725" y="1410010"/>
                  <a:pt x="5370650" y="2219869"/>
                  <a:pt x="5348778" y="2551803"/>
                </a:cubicBezTo>
                <a:cubicBezTo>
                  <a:pt x="5345255" y="2851380"/>
                  <a:pt x="5118537" y="3094056"/>
                  <a:pt x="4838405" y="3062176"/>
                </a:cubicBezTo>
                <a:cubicBezTo>
                  <a:pt x="4771700" y="3094112"/>
                  <a:pt x="4632058" y="3063178"/>
                  <a:pt x="4457315" y="3062176"/>
                </a:cubicBezTo>
                <a:cubicBezTo>
                  <a:pt x="4035566" y="3133675"/>
                  <a:pt x="3275918" y="2992763"/>
                  <a:pt x="3120121" y="3062176"/>
                </a:cubicBezTo>
                <a:lnTo>
                  <a:pt x="3120121" y="3062176"/>
                </a:lnTo>
                <a:cubicBezTo>
                  <a:pt x="2520615" y="3186216"/>
                  <a:pt x="1053672" y="3130757"/>
                  <a:pt x="510373" y="3062176"/>
                </a:cubicBezTo>
                <a:cubicBezTo>
                  <a:pt x="282417" y="3054144"/>
                  <a:pt x="-5695" y="2828739"/>
                  <a:pt x="0" y="2551803"/>
                </a:cubicBezTo>
                <a:cubicBezTo>
                  <a:pt x="-27690" y="2304600"/>
                  <a:pt x="65352" y="1435563"/>
                  <a:pt x="0" y="1275907"/>
                </a:cubicBezTo>
                <a:cubicBezTo>
                  <a:pt x="-8017" y="1028459"/>
                  <a:pt x="50574" y="844867"/>
                  <a:pt x="0" y="510363"/>
                </a:cubicBezTo>
                <a:lnTo>
                  <a:pt x="0" y="510363"/>
                </a:lnTo>
                <a:cubicBezTo>
                  <a:pt x="0" y="510364"/>
                  <a:pt x="0" y="510368"/>
                  <a:pt x="0" y="51037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72494"/>
                      <a:gd name="adj2" fmla="val -33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68 990;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567 460;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42 770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145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ÔN TẬP VỀ SỐ TỰ NHIÊN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thành thạo các số tự nhiên đến lớp triệu.</a:t>
            </a: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được giá trị, vị trí của mỗi chữ số trong một số theo hàng, lớp.</a:t>
            </a: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sánh được các số tự nhiên đến lớp triệu. Sắp xếp được một nhóm có đến 4 số theo thứ tự.</a:t>
            </a: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tròn được các số tự nhiên đến hàng nghìn, hàng trăm nghìn, ..</a:t>
            </a: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để giải quyết một số vấn đề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D33A35-C4D1-A668-1383-3CEA8655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BAC30-13D5-0734-BB22-12024DD0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47D3A5-AC49-8F7E-E4AD-9EA111E484C1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E41791A-D732-7C0D-E75D-73B33B01F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86"/>
          <a:stretch/>
        </p:blipFill>
        <p:spPr>
          <a:xfrm>
            <a:off x="581891" y="753641"/>
            <a:ext cx="10931237" cy="4763932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DB8B1F0-6036-32D7-D142-F7538D8377F2}"/>
              </a:ext>
            </a:extLst>
          </p:cNvPr>
          <p:cNvSpPr/>
          <p:nvPr/>
        </p:nvSpPr>
        <p:spPr>
          <a:xfrm>
            <a:off x="1589810" y="2992582"/>
            <a:ext cx="1600200" cy="11845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2 013 005</a:t>
            </a:r>
            <a:endParaRPr lang="vi-VN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3E52D904-C15E-594B-0C4A-A6D560B09643}"/>
              </a:ext>
            </a:extLst>
          </p:cNvPr>
          <p:cNvSpPr/>
          <p:nvPr/>
        </p:nvSpPr>
        <p:spPr>
          <a:xfrm>
            <a:off x="1589810" y="4188069"/>
            <a:ext cx="1600200" cy="11845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687 039</a:t>
            </a:r>
            <a:endParaRPr lang="vi-VN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82F25093-312A-9570-AD98-CCA9D06BDA8D}"/>
              </a:ext>
            </a:extLst>
          </p:cNvPr>
          <p:cNvSpPr/>
          <p:nvPr/>
        </p:nvSpPr>
        <p:spPr>
          <a:xfrm>
            <a:off x="3190010" y="2225161"/>
            <a:ext cx="3896590" cy="7564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tư nghìn năm trăm linh chín</a:t>
            </a:r>
            <a:endParaRPr lang="vi-VN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1AE48D6-695F-91B5-ACFE-E0246C794183}"/>
              </a:ext>
            </a:extLst>
          </p:cNvPr>
          <p:cNvSpPr/>
          <p:nvPr/>
        </p:nvSpPr>
        <p:spPr>
          <a:xfrm>
            <a:off x="7086599" y="2239015"/>
            <a:ext cx="4166755" cy="7564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chục nghìn, 4 nghìn, 5 trăm, 9 đơn vị</a:t>
            </a:r>
            <a:endParaRPr lang="vi-VN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5093270-CB35-0E58-6297-00810D4BC095}"/>
              </a:ext>
            </a:extLst>
          </p:cNvPr>
          <p:cNvSpPr/>
          <p:nvPr/>
        </p:nvSpPr>
        <p:spPr>
          <a:xfrm>
            <a:off x="7053696" y="3098889"/>
            <a:ext cx="4166755" cy="10782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triệu, 10 nghìn, 3 nghìn, 5 đơn vị</a:t>
            </a:r>
            <a:endParaRPr lang="vi-VN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766566DD-2D0E-8C70-577D-17D43C615FC7}"/>
              </a:ext>
            </a:extLst>
          </p:cNvPr>
          <p:cNvSpPr/>
          <p:nvPr/>
        </p:nvSpPr>
        <p:spPr>
          <a:xfrm>
            <a:off x="3157106" y="4177144"/>
            <a:ext cx="3896590" cy="12064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trăm tám mươi bảy nghìn không trăm ba mươi chín</a:t>
            </a:r>
            <a:endParaRPr lang="vi-VN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12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</TotalTime>
  <Words>513</Words>
  <Application>Microsoft Office PowerPoint</Application>
  <PresentationFormat>Màn hình rộng</PresentationFormat>
  <Paragraphs>67</Paragraphs>
  <Slides>18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18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201</cp:revision>
  <dcterms:created xsi:type="dcterms:W3CDTF">2023-04-19T08:21:59Z</dcterms:created>
  <dcterms:modified xsi:type="dcterms:W3CDTF">2025-03-01T14:24:56Z</dcterms:modified>
</cp:coreProperties>
</file>