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9"/>
  </p:notesMasterIdLst>
  <p:sldIdLst>
    <p:sldId id="328" r:id="rId2"/>
    <p:sldId id="327" r:id="rId3"/>
    <p:sldId id="318" r:id="rId4"/>
    <p:sldId id="324" r:id="rId5"/>
    <p:sldId id="323" r:id="rId6"/>
    <p:sldId id="325" r:id="rId7"/>
    <p:sldId id="326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erko One" panose="020B0604020202020204" charset="0"/>
      <p:regular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Fujiyama" panose="02020500000000000000" pitchFamily="18" charset="0"/>
      <p:regular r:id="rId21"/>
    </p:embeddedFont>
    <p:embeddedFont>
      <p:font typeface="Cambria Math" panose="02040503050406030204" pitchFamily="18" charset="0"/>
      <p:regular r:id="rId22"/>
    </p:embeddedFont>
    <p:embeddedFont>
      <p:font typeface="UTM HelvetIns" pitchFamily="2" charset="0"/>
      <p:regular r:id="rId23"/>
    </p:embeddedFont>
    <p:embeddedFont>
      <p:font typeface="Anton" panose="020B0604020202020204" charset="0"/>
      <p:regular r:id="rId24"/>
    </p:embeddedFont>
    <p:embeddedFont>
      <p:font typeface="Gowun Dodum" panose="020B0604020202020204" charset="-127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C51519-5AC9-40D2-8822-7115C4604629}">
  <a:tblStyle styleId="{C4C51519-5AC9-40D2-8822-7115C46046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 autoAdjust="0"/>
    <p:restoredTop sz="94629"/>
  </p:normalViewPr>
  <p:slideViewPr>
    <p:cSldViewPr snapToGrid="0">
      <p:cViewPr varScale="1">
        <p:scale>
          <a:sx n="108" d="100"/>
          <a:sy n="108" d="100"/>
        </p:scale>
        <p:origin x="87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09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Trên</a:t>
            </a:r>
            <a:r>
              <a:rPr lang="en-US" baseline="0"/>
              <a:t> bảng thể hiện bao nhiêu phần của băng giấy?</a:t>
            </a:r>
          </a:p>
          <a:p>
            <a:r>
              <a:rPr lang="en-US" baseline="0"/>
              <a:t>Thành phần của của phép trừ ở đây là gì?</a:t>
            </a:r>
            <a:endParaRPr lang="en-US"/>
          </a:p>
          <a:p>
            <a:r>
              <a:rPr lang="en-US"/>
              <a:t>NX mqh</a:t>
            </a:r>
            <a:r>
              <a:rPr lang="en-US" baseline="0"/>
              <a:t> tử số của số bị trừ, số trừ và tử số của hiệu (TS số bị trừ &gt; TS số trừ</a:t>
            </a:r>
          </a:p>
          <a:p>
            <a:r>
              <a:rPr lang="en-US" baseline="0"/>
              <a:t>NX gì về mẫu số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6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Trên</a:t>
            </a:r>
            <a:r>
              <a:rPr lang="en-US" baseline="0"/>
              <a:t> bảng thể hiện bao nhiêu phần của băng giấy?</a:t>
            </a:r>
          </a:p>
          <a:p>
            <a:r>
              <a:rPr lang="en-US" baseline="0"/>
              <a:t>Thành phần của của phép trừ ở đây là gì?</a:t>
            </a:r>
            <a:endParaRPr lang="en-US"/>
          </a:p>
          <a:p>
            <a:r>
              <a:rPr lang="en-US"/>
              <a:t>NX mqh</a:t>
            </a:r>
            <a:r>
              <a:rPr lang="en-US" baseline="0"/>
              <a:t> tử số của số bị trừ, số trừ và tử số của hiệu (TS số bị trừ &gt; TS số trừ</a:t>
            </a:r>
          </a:p>
          <a:p>
            <a:r>
              <a:rPr lang="en-US" baseline="0"/>
              <a:t>NX gì về mẫu số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Làm</a:t>
            </a:r>
            <a:r>
              <a:rPr lang="en-US" baseline="0"/>
              <a:t> mẫu ý a:  1 </a:t>
            </a:r>
          </a:p>
          <a:p>
            <a:r>
              <a:rPr lang="en-US" baseline="0"/>
              <a:t>B. 6/5</a:t>
            </a:r>
          </a:p>
          <a:p>
            <a:r>
              <a:rPr lang="en-US" baseline="0"/>
              <a:t>C. Rút gọn phân số 4/8 = 2/2=1</a:t>
            </a:r>
          </a:p>
          <a:p>
            <a:r>
              <a:rPr lang="en-US" baseline="0"/>
              <a:t>D. 8/4=2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Làm</a:t>
            </a:r>
            <a:r>
              <a:rPr lang="en-US" baseline="0"/>
              <a:t> mẫu ý a:  1 </a:t>
            </a:r>
          </a:p>
          <a:p>
            <a:r>
              <a:rPr lang="en-US" baseline="0"/>
              <a:t>B. 6/5</a:t>
            </a:r>
          </a:p>
          <a:p>
            <a:r>
              <a:rPr lang="en-US" baseline="0"/>
              <a:t>C. Rút gọn phân số 4/8 = 2/2=1</a:t>
            </a:r>
          </a:p>
          <a:p>
            <a:r>
              <a:rPr lang="en-US" baseline="0"/>
              <a:t>D. 8/4=2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Làm</a:t>
            </a:r>
            <a:r>
              <a:rPr lang="en-US" baseline="0"/>
              <a:t> mẫu ý a:  1 </a:t>
            </a:r>
          </a:p>
          <a:p>
            <a:r>
              <a:rPr lang="en-US" baseline="0"/>
              <a:t>B. 6/5</a:t>
            </a:r>
          </a:p>
          <a:p>
            <a:r>
              <a:rPr lang="en-US" baseline="0"/>
              <a:t>C. Rút gọn phân số 4/8 = 2/2=1</a:t>
            </a:r>
          </a:p>
          <a:p>
            <a:r>
              <a:rPr lang="en-US" baseline="0"/>
              <a:t>D. 8/4=2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_POINT"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8"/>
          <p:cNvSpPr/>
          <p:nvPr/>
        </p:nvSpPr>
        <p:spPr>
          <a:xfrm>
            <a:off x="7169462" y="4028705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6" name="Google Shape;3636;p8"/>
          <p:cNvGrpSpPr/>
          <p:nvPr/>
        </p:nvGrpSpPr>
        <p:grpSpPr>
          <a:xfrm>
            <a:off x="236663" y="88918"/>
            <a:ext cx="340379" cy="342649"/>
            <a:chOff x="4923800" y="3613825"/>
            <a:chExt cx="509625" cy="513025"/>
          </a:xfrm>
        </p:grpSpPr>
        <p:sp>
          <p:nvSpPr>
            <p:cNvPr id="3637" name="Google Shape;3637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4" name="Google Shape;3644;p8"/>
          <p:cNvGrpSpPr/>
          <p:nvPr/>
        </p:nvGrpSpPr>
        <p:grpSpPr>
          <a:xfrm>
            <a:off x="8478586" y="120109"/>
            <a:ext cx="340379" cy="342649"/>
            <a:chOff x="4923800" y="3613825"/>
            <a:chExt cx="509625" cy="513025"/>
          </a:xfrm>
        </p:grpSpPr>
        <p:sp>
          <p:nvSpPr>
            <p:cNvPr id="3645" name="Google Shape;3645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8" name="Google Shape;3648;p8"/>
          <p:cNvGrpSpPr/>
          <p:nvPr/>
        </p:nvGrpSpPr>
        <p:grpSpPr>
          <a:xfrm>
            <a:off x="7253544" y="4181321"/>
            <a:ext cx="340379" cy="342649"/>
            <a:chOff x="4923800" y="3613825"/>
            <a:chExt cx="509625" cy="513025"/>
          </a:xfrm>
        </p:grpSpPr>
        <p:sp>
          <p:nvSpPr>
            <p:cNvPr id="3649" name="Google Shape;3649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2" name="Google Shape;3652;p8"/>
          <p:cNvSpPr/>
          <p:nvPr/>
        </p:nvSpPr>
        <p:spPr>
          <a:xfrm>
            <a:off x="118450" y="4532675"/>
            <a:ext cx="303249" cy="342639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7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3" name="Google Shape;6793;p1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effectLst>
            <a:outerShdw dist="28575" dir="4200000" algn="bl" rotWithShape="0">
              <a:schemeClr val="lt1">
                <a:alpha val="21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96" name="Google Shape;6796;p16"/>
          <p:cNvGrpSpPr/>
          <p:nvPr/>
        </p:nvGrpSpPr>
        <p:grpSpPr>
          <a:xfrm>
            <a:off x="8707269" y="884671"/>
            <a:ext cx="340379" cy="342649"/>
            <a:chOff x="4923800" y="3613825"/>
            <a:chExt cx="509625" cy="513025"/>
          </a:xfrm>
        </p:grpSpPr>
        <p:sp>
          <p:nvSpPr>
            <p:cNvPr id="6797" name="Google Shape;6797;p16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6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6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0" name="Google Shape;6800;p16"/>
          <p:cNvSpPr/>
          <p:nvPr/>
        </p:nvSpPr>
        <p:spPr>
          <a:xfrm>
            <a:off x="8355958" y="28958"/>
            <a:ext cx="303249" cy="342639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1" name="Google Shape;6801;p16"/>
          <p:cNvSpPr/>
          <p:nvPr/>
        </p:nvSpPr>
        <p:spPr>
          <a:xfrm>
            <a:off x="455751" y="23121"/>
            <a:ext cx="303249" cy="342639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2" name="Google Shape;6802;p16"/>
          <p:cNvGrpSpPr/>
          <p:nvPr/>
        </p:nvGrpSpPr>
        <p:grpSpPr>
          <a:xfrm>
            <a:off x="93449" y="713346"/>
            <a:ext cx="340379" cy="342649"/>
            <a:chOff x="4923800" y="3613825"/>
            <a:chExt cx="509625" cy="513025"/>
          </a:xfrm>
        </p:grpSpPr>
        <p:sp>
          <p:nvSpPr>
            <p:cNvPr id="6803" name="Google Shape;6803;p16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6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6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5" name="Google Shape;14115;p31"/>
          <p:cNvGrpSpPr/>
          <p:nvPr/>
        </p:nvGrpSpPr>
        <p:grpSpPr>
          <a:xfrm>
            <a:off x="3" y="12"/>
            <a:ext cx="9144073" cy="5128449"/>
            <a:chOff x="238125" y="882025"/>
            <a:chExt cx="5287425" cy="2965450"/>
          </a:xfrm>
        </p:grpSpPr>
        <p:sp>
          <p:nvSpPr>
            <p:cNvPr id="14116" name="Google Shape;14116;p31"/>
            <p:cNvSpPr/>
            <p:nvPr/>
          </p:nvSpPr>
          <p:spPr>
            <a:xfrm>
              <a:off x="5341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1"/>
            <p:cNvSpPr/>
            <p:nvPr/>
          </p:nvSpPr>
          <p:spPr>
            <a:xfrm>
              <a:off x="5341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1"/>
            <p:cNvSpPr/>
            <p:nvPr/>
          </p:nvSpPr>
          <p:spPr>
            <a:xfrm>
              <a:off x="5341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1"/>
            <p:cNvSpPr/>
            <p:nvPr/>
          </p:nvSpPr>
          <p:spPr>
            <a:xfrm>
              <a:off x="5341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1"/>
            <p:cNvSpPr/>
            <p:nvPr/>
          </p:nvSpPr>
          <p:spPr>
            <a:xfrm>
              <a:off x="5341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1"/>
            <p:cNvSpPr/>
            <p:nvPr/>
          </p:nvSpPr>
          <p:spPr>
            <a:xfrm>
              <a:off x="5341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1"/>
            <p:cNvSpPr/>
            <p:nvPr/>
          </p:nvSpPr>
          <p:spPr>
            <a:xfrm>
              <a:off x="5341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1"/>
            <p:cNvSpPr/>
            <p:nvPr/>
          </p:nvSpPr>
          <p:spPr>
            <a:xfrm>
              <a:off x="5341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1"/>
            <p:cNvSpPr/>
            <p:nvPr/>
          </p:nvSpPr>
          <p:spPr>
            <a:xfrm>
              <a:off x="5341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1"/>
            <p:cNvSpPr/>
            <p:nvPr/>
          </p:nvSpPr>
          <p:spPr>
            <a:xfrm>
              <a:off x="5341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1"/>
            <p:cNvSpPr/>
            <p:nvPr/>
          </p:nvSpPr>
          <p:spPr>
            <a:xfrm>
              <a:off x="8280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1"/>
            <p:cNvSpPr/>
            <p:nvPr/>
          </p:nvSpPr>
          <p:spPr>
            <a:xfrm>
              <a:off x="8280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1"/>
            <p:cNvSpPr/>
            <p:nvPr/>
          </p:nvSpPr>
          <p:spPr>
            <a:xfrm>
              <a:off x="8280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1"/>
            <p:cNvSpPr/>
            <p:nvPr/>
          </p:nvSpPr>
          <p:spPr>
            <a:xfrm>
              <a:off x="8280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1"/>
            <p:cNvSpPr/>
            <p:nvPr/>
          </p:nvSpPr>
          <p:spPr>
            <a:xfrm>
              <a:off x="8280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1"/>
            <p:cNvSpPr/>
            <p:nvPr/>
          </p:nvSpPr>
          <p:spPr>
            <a:xfrm>
              <a:off x="8280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1"/>
            <p:cNvSpPr/>
            <p:nvPr/>
          </p:nvSpPr>
          <p:spPr>
            <a:xfrm>
              <a:off x="8280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1"/>
            <p:cNvSpPr/>
            <p:nvPr/>
          </p:nvSpPr>
          <p:spPr>
            <a:xfrm>
              <a:off x="8280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1"/>
            <p:cNvSpPr/>
            <p:nvPr/>
          </p:nvSpPr>
          <p:spPr>
            <a:xfrm>
              <a:off x="8280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1"/>
            <p:cNvSpPr/>
            <p:nvPr/>
          </p:nvSpPr>
          <p:spPr>
            <a:xfrm>
              <a:off x="8280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1"/>
            <p:cNvSpPr/>
            <p:nvPr/>
          </p:nvSpPr>
          <p:spPr>
            <a:xfrm>
              <a:off x="112197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1"/>
            <p:cNvSpPr/>
            <p:nvPr/>
          </p:nvSpPr>
          <p:spPr>
            <a:xfrm>
              <a:off x="112197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1"/>
            <p:cNvSpPr/>
            <p:nvPr/>
          </p:nvSpPr>
          <p:spPr>
            <a:xfrm>
              <a:off x="112197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1"/>
            <p:cNvSpPr/>
            <p:nvPr/>
          </p:nvSpPr>
          <p:spPr>
            <a:xfrm>
              <a:off x="112197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1"/>
            <p:cNvSpPr/>
            <p:nvPr/>
          </p:nvSpPr>
          <p:spPr>
            <a:xfrm>
              <a:off x="112197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1"/>
            <p:cNvSpPr/>
            <p:nvPr/>
          </p:nvSpPr>
          <p:spPr>
            <a:xfrm>
              <a:off x="112197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1"/>
            <p:cNvSpPr/>
            <p:nvPr/>
          </p:nvSpPr>
          <p:spPr>
            <a:xfrm>
              <a:off x="112197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1"/>
            <p:cNvSpPr/>
            <p:nvPr/>
          </p:nvSpPr>
          <p:spPr>
            <a:xfrm>
              <a:off x="112197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1"/>
            <p:cNvSpPr/>
            <p:nvPr/>
          </p:nvSpPr>
          <p:spPr>
            <a:xfrm>
              <a:off x="112197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1"/>
            <p:cNvSpPr/>
            <p:nvPr/>
          </p:nvSpPr>
          <p:spPr>
            <a:xfrm>
              <a:off x="112197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1"/>
            <p:cNvSpPr/>
            <p:nvPr/>
          </p:nvSpPr>
          <p:spPr>
            <a:xfrm>
              <a:off x="141592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1"/>
            <p:cNvSpPr/>
            <p:nvPr/>
          </p:nvSpPr>
          <p:spPr>
            <a:xfrm>
              <a:off x="141592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1"/>
            <p:cNvSpPr/>
            <p:nvPr/>
          </p:nvSpPr>
          <p:spPr>
            <a:xfrm>
              <a:off x="141592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1"/>
            <p:cNvSpPr/>
            <p:nvPr/>
          </p:nvSpPr>
          <p:spPr>
            <a:xfrm>
              <a:off x="141592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1"/>
            <p:cNvSpPr/>
            <p:nvPr/>
          </p:nvSpPr>
          <p:spPr>
            <a:xfrm>
              <a:off x="141592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1"/>
            <p:cNvSpPr/>
            <p:nvPr/>
          </p:nvSpPr>
          <p:spPr>
            <a:xfrm>
              <a:off x="141592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1"/>
            <p:cNvSpPr/>
            <p:nvPr/>
          </p:nvSpPr>
          <p:spPr>
            <a:xfrm>
              <a:off x="141592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1"/>
            <p:cNvSpPr/>
            <p:nvPr/>
          </p:nvSpPr>
          <p:spPr>
            <a:xfrm>
              <a:off x="141592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1"/>
            <p:cNvSpPr/>
            <p:nvPr/>
          </p:nvSpPr>
          <p:spPr>
            <a:xfrm>
              <a:off x="141592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1"/>
            <p:cNvSpPr/>
            <p:nvPr/>
          </p:nvSpPr>
          <p:spPr>
            <a:xfrm>
              <a:off x="141592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1"/>
            <p:cNvSpPr/>
            <p:nvPr/>
          </p:nvSpPr>
          <p:spPr>
            <a:xfrm>
              <a:off x="1709175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1"/>
            <p:cNvSpPr/>
            <p:nvPr/>
          </p:nvSpPr>
          <p:spPr>
            <a:xfrm>
              <a:off x="1709175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1"/>
            <p:cNvSpPr/>
            <p:nvPr/>
          </p:nvSpPr>
          <p:spPr>
            <a:xfrm>
              <a:off x="1709175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1"/>
            <p:cNvSpPr/>
            <p:nvPr/>
          </p:nvSpPr>
          <p:spPr>
            <a:xfrm>
              <a:off x="1709175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1"/>
            <p:cNvSpPr/>
            <p:nvPr/>
          </p:nvSpPr>
          <p:spPr>
            <a:xfrm>
              <a:off x="1709175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1"/>
            <p:cNvSpPr/>
            <p:nvPr/>
          </p:nvSpPr>
          <p:spPr>
            <a:xfrm>
              <a:off x="1709175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1"/>
            <p:cNvSpPr/>
            <p:nvPr/>
          </p:nvSpPr>
          <p:spPr>
            <a:xfrm>
              <a:off x="1709175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1"/>
            <p:cNvSpPr/>
            <p:nvPr/>
          </p:nvSpPr>
          <p:spPr>
            <a:xfrm>
              <a:off x="1709175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1"/>
            <p:cNvSpPr/>
            <p:nvPr/>
          </p:nvSpPr>
          <p:spPr>
            <a:xfrm>
              <a:off x="1709175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1"/>
            <p:cNvSpPr/>
            <p:nvPr/>
          </p:nvSpPr>
          <p:spPr>
            <a:xfrm>
              <a:off x="1709175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1"/>
            <p:cNvSpPr/>
            <p:nvPr/>
          </p:nvSpPr>
          <p:spPr>
            <a:xfrm>
              <a:off x="200310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1"/>
            <p:cNvSpPr/>
            <p:nvPr/>
          </p:nvSpPr>
          <p:spPr>
            <a:xfrm>
              <a:off x="200310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1"/>
            <p:cNvSpPr/>
            <p:nvPr/>
          </p:nvSpPr>
          <p:spPr>
            <a:xfrm>
              <a:off x="200310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1"/>
            <p:cNvSpPr/>
            <p:nvPr/>
          </p:nvSpPr>
          <p:spPr>
            <a:xfrm>
              <a:off x="200310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1"/>
            <p:cNvSpPr/>
            <p:nvPr/>
          </p:nvSpPr>
          <p:spPr>
            <a:xfrm>
              <a:off x="200310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1"/>
            <p:cNvSpPr/>
            <p:nvPr/>
          </p:nvSpPr>
          <p:spPr>
            <a:xfrm>
              <a:off x="200310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1"/>
            <p:cNvSpPr/>
            <p:nvPr/>
          </p:nvSpPr>
          <p:spPr>
            <a:xfrm>
              <a:off x="200310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1"/>
            <p:cNvSpPr/>
            <p:nvPr/>
          </p:nvSpPr>
          <p:spPr>
            <a:xfrm>
              <a:off x="200310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1"/>
            <p:cNvSpPr/>
            <p:nvPr/>
          </p:nvSpPr>
          <p:spPr>
            <a:xfrm>
              <a:off x="200310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1"/>
            <p:cNvSpPr/>
            <p:nvPr/>
          </p:nvSpPr>
          <p:spPr>
            <a:xfrm>
              <a:off x="200310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1"/>
            <p:cNvSpPr/>
            <p:nvPr/>
          </p:nvSpPr>
          <p:spPr>
            <a:xfrm>
              <a:off x="22970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1"/>
            <p:cNvSpPr/>
            <p:nvPr/>
          </p:nvSpPr>
          <p:spPr>
            <a:xfrm>
              <a:off x="22970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1"/>
            <p:cNvSpPr/>
            <p:nvPr/>
          </p:nvSpPr>
          <p:spPr>
            <a:xfrm>
              <a:off x="22970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1"/>
            <p:cNvSpPr/>
            <p:nvPr/>
          </p:nvSpPr>
          <p:spPr>
            <a:xfrm>
              <a:off x="22970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1"/>
            <p:cNvSpPr/>
            <p:nvPr/>
          </p:nvSpPr>
          <p:spPr>
            <a:xfrm>
              <a:off x="22970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7" y="1189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1"/>
            <p:cNvSpPr/>
            <p:nvPr/>
          </p:nvSpPr>
          <p:spPr>
            <a:xfrm>
              <a:off x="22970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1"/>
            <p:cNvSpPr/>
            <p:nvPr/>
          </p:nvSpPr>
          <p:spPr>
            <a:xfrm>
              <a:off x="22970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7" y="118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1"/>
            <p:cNvSpPr/>
            <p:nvPr/>
          </p:nvSpPr>
          <p:spPr>
            <a:xfrm>
              <a:off x="22970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1"/>
            <p:cNvSpPr/>
            <p:nvPr/>
          </p:nvSpPr>
          <p:spPr>
            <a:xfrm>
              <a:off x="22970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7" y="10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1"/>
            <p:cNvSpPr/>
            <p:nvPr/>
          </p:nvSpPr>
          <p:spPr>
            <a:xfrm>
              <a:off x="22970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7" y="1192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1"/>
            <p:cNvSpPr/>
            <p:nvPr/>
          </p:nvSpPr>
          <p:spPr>
            <a:xfrm>
              <a:off x="259097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1"/>
            <p:cNvSpPr/>
            <p:nvPr/>
          </p:nvSpPr>
          <p:spPr>
            <a:xfrm>
              <a:off x="259097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1"/>
            <p:cNvSpPr/>
            <p:nvPr/>
          </p:nvSpPr>
          <p:spPr>
            <a:xfrm>
              <a:off x="259097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1"/>
            <p:cNvSpPr/>
            <p:nvPr/>
          </p:nvSpPr>
          <p:spPr>
            <a:xfrm>
              <a:off x="259097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1"/>
            <p:cNvSpPr/>
            <p:nvPr/>
          </p:nvSpPr>
          <p:spPr>
            <a:xfrm>
              <a:off x="259097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1"/>
            <p:cNvSpPr/>
            <p:nvPr/>
          </p:nvSpPr>
          <p:spPr>
            <a:xfrm>
              <a:off x="259097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1"/>
            <p:cNvSpPr/>
            <p:nvPr/>
          </p:nvSpPr>
          <p:spPr>
            <a:xfrm>
              <a:off x="259097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1"/>
            <p:cNvSpPr/>
            <p:nvPr/>
          </p:nvSpPr>
          <p:spPr>
            <a:xfrm>
              <a:off x="259097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1"/>
            <p:cNvSpPr/>
            <p:nvPr/>
          </p:nvSpPr>
          <p:spPr>
            <a:xfrm>
              <a:off x="259097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1"/>
            <p:cNvSpPr/>
            <p:nvPr/>
          </p:nvSpPr>
          <p:spPr>
            <a:xfrm>
              <a:off x="259097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1"/>
            <p:cNvSpPr/>
            <p:nvPr/>
          </p:nvSpPr>
          <p:spPr>
            <a:xfrm>
              <a:off x="28849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1"/>
            <p:cNvSpPr/>
            <p:nvPr/>
          </p:nvSpPr>
          <p:spPr>
            <a:xfrm>
              <a:off x="28849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1"/>
            <p:cNvSpPr/>
            <p:nvPr/>
          </p:nvSpPr>
          <p:spPr>
            <a:xfrm>
              <a:off x="28849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1"/>
            <p:cNvSpPr/>
            <p:nvPr/>
          </p:nvSpPr>
          <p:spPr>
            <a:xfrm>
              <a:off x="28849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1"/>
            <p:cNvSpPr/>
            <p:nvPr/>
          </p:nvSpPr>
          <p:spPr>
            <a:xfrm>
              <a:off x="28849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1"/>
            <p:cNvSpPr/>
            <p:nvPr/>
          </p:nvSpPr>
          <p:spPr>
            <a:xfrm>
              <a:off x="28849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1"/>
            <p:cNvSpPr/>
            <p:nvPr/>
          </p:nvSpPr>
          <p:spPr>
            <a:xfrm>
              <a:off x="28849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1"/>
            <p:cNvSpPr/>
            <p:nvPr/>
          </p:nvSpPr>
          <p:spPr>
            <a:xfrm>
              <a:off x="28849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1"/>
            <p:cNvSpPr/>
            <p:nvPr/>
          </p:nvSpPr>
          <p:spPr>
            <a:xfrm>
              <a:off x="28849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1"/>
            <p:cNvSpPr/>
            <p:nvPr/>
          </p:nvSpPr>
          <p:spPr>
            <a:xfrm>
              <a:off x="28849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1"/>
            <p:cNvSpPr/>
            <p:nvPr/>
          </p:nvSpPr>
          <p:spPr>
            <a:xfrm>
              <a:off x="31788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1"/>
            <p:cNvSpPr/>
            <p:nvPr/>
          </p:nvSpPr>
          <p:spPr>
            <a:xfrm>
              <a:off x="31788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1"/>
            <p:cNvSpPr/>
            <p:nvPr/>
          </p:nvSpPr>
          <p:spPr>
            <a:xfrm>
              <a:off x="31788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1"/>
            <p:cNvSpPr/>
            <p:nvPr/>
          </p:nvSpPr>
          <p:spPr>
            <a:xfrm>
              <a:off x="31788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1"/>
            <p:cNvSpPr/>
            <p:nvPr/>
          </p:nvSpPr>
          <p:spPr>
            <a:xfrm>
              <a:off x="31788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1"/>
            <p:cNvSpPr/>
            <p:nvPr/>
          </p:nvSpPr>
          <p:spPr>
            <a:xfrm>
              <a:off x="31788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1"/>
            <p:cNvSpPr/>
            <p:nvPr/>
          </p:nvSpPr>
          <p:spPr>
            <a:xfrm>
              <a:off x="31788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1"/>
            <p:cNvSpPr/>
            <p:nvPr/>
          </p:nvSpPr>
          <p:spPr>
            <a:xfrm>
              <a:off x="31788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1"/>
            <p:cNvSpPr/>
            <p:nvPr/>
          </p:nvSpPr>
          <p:spPr>
            <a:xfrm>
              <a:off x="31788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1"/>
            <p:cNvSpPr/>
            <p:nvPr/>
          </p:nvSpPr>
          <p:spPr>
            <a:xfrm>
              <a:off x="31788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1"/>
            <p:cNvSpPr/>
            <p:nvPr/>
          </p:nvSpPr>
          <p:spPr>
            <a:xfrm>
              <a:off x="3472100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1"/>
            <p:cNvSpPr/>
            <p:nvPr/>
          </p:nvSpPr>
          <p:spPr>
            <a:xfrm>
              <a:off x="3472100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1"/>
            <p:cNvSpPr/>
            <p:nvPr/>
          </p:nvSpPr>
          <p:spPr>
            <a:xfrm>
              <a:off x="3472100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1"/>
            <p:cNvSpPr/>
            <p:nvPr/>
          </p:nvSpPr>
          <p:spPr>
            <a:xfrm>
              <a:off x="3472100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1"/>
            <p:cNvSpPr/>
            <p:nvPr/>
          </p:nvSpPr>
          <p:spPr>
            <a:xfrm>
              <a:off x="3472100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1"/>
            <p:cNvSpPr/>
            <p:nvPr/>
          </p:nvSpPr>
          <p:spPr>
            <a:xfrm>
              <a:off x="3472100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1"/>
            <p:cNvSpPr/>
            <p:nvPr/>
          </p:nvSpPr>
          <p:spPr>
            <a:xfrm>
              <a:off x="3472100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1"/>
            <p:cNvSpPr/>
            <p:nvPr/>
          </p:nvSpPr>
          <p:spPr>
            <a:xfrm>
              <a:off x="3472100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1"/>
            <p:cNvSpPr/>
            <p:nvPr/>
          </p:nvSpPr>
          <p:spPr>
            <a:xfrm>
              <a:off x="3472100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1"/>
            <p:cNvSpPr/>
            <p:nvPr/>
          </p:nvSpPr>
          <p:spPr>
            <a:xfrm>
              <a:off x="3472100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1"/>
            <p:cNvSpPr/>
            <p:nvPr/>
          </p:nvSpPr>
          <p:spPr>
            <a:xfrm>
              <a:off x="376602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1"/>
            <p:cNvSpPr/>
            <p:nvPr/>
          </p:nvSpPr>
          <p:spPr>
            <a:xfrm>
              <a:off x="376602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31"/>
            <p:cNvSpPr/>
            <p:nvPr/>
          </p:nvSpPr>
          <p:spPr>
            <a:xfrm>
              <a:off x="376602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31"/>
            <p:cNvSpPr/>
            <p:nvPr/>
          </p:nvSpPr>
          <p:spPr>
            <a:xfrm>
              <a:off x="376602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31"/>
            <p:cNvSpPr/>
            <p:nvPr/>
          </p:nvSpPr>
          <p:spPr>
            <a:xfrm>
              <a:off x="376602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31"/>
            <p:cNvSpPr/>
            <p:nvPr/>
          </p:nvSpPr>
          <p:spPr>
            <a:xfrm>
              <a:off x="376602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31"/>
            <p:cNvSpPr/>
            <p:nvPr/>
          </p:nvSpPr>
          <p:spPr>
            <a:xfrm>
              <a:off x="376602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31"/>
            <p:cNvSpPr/>
            <p:nvPr/>
          </p:nvSpPr>
          <p:spPr>
            <a:xfrm>
              <a:off x="376602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31"/>
            <p:cNvSpPr/>
            <p:nvPr/>
          </p:nvSpPr>
          <p:spPr>
            <a:xfrm>
              <a:off x="376602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31"/>
            <p:cNvSpPr/>
            <p:nvPr/>
          </p:nvSpPr>
          <p:spPr>
            <a:xfrm>
              <a:off x="376602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31"/>
            <p:cNvSpPr/>
            <p:nvPr/>
          </p:nvSpPr>
          <p:spPr>
            <a:xfrm>
              <a:off x="4059975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31"/>
            <p:cNvSpPr/>
            <p:nvPr/>
          </p:nvSpPr>
          <p:spPr>
            <a:xfrm>
              <a:off x="4059975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31"/>
            <p:cNvSpPr/>
            <p:nvPr/>
          </p:nvSpPr>
          <p:spPr>
            <a:xfrm>
              <a:off x="4059975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31"/>
            <p:cNvSpPr/>
            <p:nvPr/>
          </p:nvSpPr>
          <p:spPr>
            <a:xfrm>
              <a:off x="4059975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31"/>
            <p:cNvSpPr/>
            <p:nvPr/>
          </p:nvSpPr>
          <p:spPr>
            <a:xfrm>
              <a:off x="4059975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31"/>
            <p:cNvSpPr/>
            <p:nvPr/>
          </p:nvSpPr>
          <p:spPr>
            <a:xfrm>
              <a:off x="4059975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31"/>
            <p:cNvSpPr/>
            <p:nvPr/>
          </p:nvSpPr>
          <p:spPr>
            <a:xfrm>
              <a:off x="4059975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31"/>
            <p:cNvSpPr/>
            <p:nvPr/>
          </p:nvSpPr>
          <p:spPr>
            <a:xfrm>
              <a:off x="4059975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31"/>
            <p:cNvSpPr/>
            <p:nvPr/>
          </p:nvSpPr>
          <p:spPr>
            <a:xfrm>
              <a:off x="4059975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31"/>
            <p:cNvSpPr/>
            <p:nvPr/>
          </p:nvSpPr>
          <p:spPr>
            <a:xfrm>
              <a:off x="4059975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31"/>
            <p:cNvSpPr/>
            <p:nvPr/>
          </p:nvSpPr>
          <p:spPr>
            <a:xfrm>
              <a:off x="4353900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31"/>
            <p:cNvSpPr/>
            <p:nvPr/>
          </p:nvSpPr>
          <p:spPr>
            <a:xfrm>
              <a:off x="4353900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31"/>
            <p:cNvSpPr/>
            <p:nvPr/>
          </p:nvSpPr>
          <p:spPr>
            <a:xfrm>
              <a:off x="4353900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31"/>
            <p:cNvSpPr/>
            <p:nvPr/>
          </p:nvSpPr>
          <p:spPr>
            <a:xfrm>
              <a:off x="4353900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31"/>
            <p:cNvSpPr/>
            <p:nvPr/>
          </p:nvSpPr>
          <p:spPr>
            <a:xfrm>
              <a:off x="4353900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31"/>
            <p:cNvSpPr/>
            <p:nvPr/>
          </p:nvSpPr>
          <p:spPr>
            <a:xfrm>
              <a:off x="4353900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31"/>
            <p:cNvSpPr/>
            <p:nvPr/>
          </p:nvSpPr>
          <p:spPr>
            <a:xfrm>
              <a:off x="4353900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31"/>
            <p:cNvSpPr/>
            <p:nvPr/>
          </p:nvSpPr>
          <p:spPr>
            <a:xfrm>
              <a:off x="4353900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31"/>
            <p:cNvSpPr/>
            <p:nvPr/>
          </p:nvSpPr>
          <p:spPr>
            <a:xfrm>
              <a:off x="4353900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31"/>
            <p:cNvSpPr/>
            <p:nvPr/>
          </p:nvSpPr>
          <p:spPr>
            <a:xfrm>
              <a:off x="4353900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31"/>
            <p:cNvSpPr/>
            <p:nvPr/>
          </p:nvSpPr>
          <p:spPr>
            <a:xfrm>
              <a:off x="4647850" y="8861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31"/>
            <p:cNvSpPr/>
            <p:nvPr/>
          </p:nvSpPr>
          <p:spPr>
            <a:xfrm>
              <a:off x="4647850" y="23922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1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31"/>
            <p:cNvSpPr/>
            <p:nvPr/>
          </p:nvSpPr>
          <p:spPr>
            <a:xfrm>
              <a:off x="4647850" y="1789225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31"/>
            <p:cNvSpPr/>
            <p:nvPr/>
          </p:nvSpPr>
          <p:spPr>
            <a:xfrm>
              <a:off x="4647850" y="3596800"/>
              <a:ext cx="3450" cy="250675"/>
            </a:xfrm>
            <a:custGeom>
              <a:avLst/>
              <a:gdLst/>
              <a:ahLst/>
              <a:cxnLst/>
              <a:rect l="l" t="t" r="r" b="b"/>
              <a:pathLst>
                <a:path w="138" h="10027" extrusionOk="0">
                  <a:moveTo>
                    <a:pt x="0" y="0"/>
                  </a:moveTo>
                  <a:lnTo>
                    <a:pt x="0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31"/>
            <p:cNvSpPr/>
            <p:nvPr/>
          </p:nvSpPr>
          <p:spPr>
            <a:xfrm>
              <a:off x="4647850" y="1186925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31"/>
            <p:cNvSpPr/>
            <p:nvPr/>
          </p:nvSpPr>
          <p:spPr>
            <a:xfrm>
              <a:off x="4647850" y="1488425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31"/>
            <p:cNvSpPr/>
            <p:nvPr/>
          </p:nvSpPr>
          <p:spPr>
            <a:xfrm>
              <a:off x="4647850" y="2090725"/>
              <a:ext cx="3450" cy="297375"/>
            </a:xfrm>
            <a:custGeom>
              <a:avLst/>
              <a:gdLst/>
              <a:ahLst/>
              <a:cxnLst/>
              <a:rect l="l" t="t" r="r" b="b"/>
              <a:pathLst>
                <a:path w="138" h="11895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31"/>
            <p:cNvSpPr/>
            <p:nvPr/>
          </p:nvSpPr>
          <p:spPr>
            <a:xfrm>
              <a:off x="4647850" y="2693000"/>
              <a:ext cx="3450" cy="298100"/>
            </a:xfrm>
            <a:custGeom>
              <a:avLst/>
              <a:gdLst/>
              <a:ahLst/>
              <a:cxnLst/>
              <a:rect l="l" t="t" r="r" b="b"/>
              <a:pathLst>
                <a:path w="138" h="11924" extrusionOk="0">
                  <a:moveTo>
                    <a:pt x="0" y="1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31"/>
            <p:cNvSpPr/>
            <p:nvPr/>
          </p:nvSpPr>
          <p:spPr>
            <a:xfrm>
              <a:off x="4647850" y="3295300"/>
              <a:ext cx="3450" cy="298075"/>
            </a:xfrm>
            <a:custGeom>
              <a:avLst/>
              <a:gdLst/>
              <a:ahLst/>
              <a:cxnLst/>
              <a:rect l="l" t="t" r="r" b="b"/>
              <a:pathLst>
                <a:path w="138" h="11923" extrusionOk="0">
                  <a:moveTo>
                    <a:pt x="0" y="0"/>
                  </a:moveTo>
                  <a:lnTo>
                    <a:pt x="0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31"/>
            <p:cNvSpPr/>
            <p:nvPr/>
          </p:nvSpPr>
          <p:spPr>
            <a:xfrm>
              <a:off x="4647850" y="2994500"/>
              <a:ext cx="3450" cy="297400"/>
            </a:xfrm>
            <a:custGeom>
              <a:avLst/>
              <a:gdLst/>
              <a:ahLst/>
              <a:cxnLst/>
              <a:rect l="l" t="t" r="r" b="b"/>
              <a:pathLst>
                <a:path w="138" h="11896" extrusionOk="0">
                  <a:moveTo>
                    <a:pt x="0" y="0"/>
                  </a:moveTo>
                  <a:lnTo>
                    <a:pt x="0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31"/>
            <p:cNvSpPr/>
            <p:nvPr/>
          </p:nvSpPr>
          <p:spPr>
            <a:xfrm>
              <a:off x="4941775" y="1186925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31"/>
            <p:cNvSpPr/>
            <p:nvPr/>
          </p:nvSpPr>
          <p:spPr>
            <a:xfrm>
              <a:off x="4941775" y="3295300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31"/>
            <p:cNvSpPr/>
            <p:nvPr/>
          </p:nvSpPr>
          <p:spPr>
            <a:xfrm>
              <a:off x="4941775" y="2090725"/>
              <a:ext cx="3475" cy="297375"/>
            </a:xfrm>
            <a:custGeom>
              <a:avLst/>
              <a:gdLst/>
              <a:ahLst/>
              <a:cxnLst/>
              <a:rect l="l" t="t" r="r" b="b"/>
              <a:pathLst>
                <a:path w="139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31"/>
            <p:cNvSpPr/>
            <p:nvPr/>
          </p:nvSpPr>
          <p:spPr>
            <a:xfrm>
              <a:off x="4941775" y="23922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31"/>
            <p:cNvSpPr/>
            <p:nvPr/>
          </p:nvSpPr>
          <p:spPr>
            <a:xfrm>
              <a:off x="4941775" y="8861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38" y="1189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31"/>
            <p:cNvSpPr/>
            <p:nvPr/>
          </p:nvSpPr>
          <p:spPr>
            <a:xfrm>
              <a:off x="4941775" y="3596800"/>
              <a:ext cx="3475" cy="250675"/>
            </a:xfrm>
            <a:custGeom>
              <a:avLst/>
              <a:gdLst/>
              <a:ahLst/>
              <a:cxnLst/>
              <a:rect l="l" t="t" r="r" b="b"/>
              <a:pathLst>
                <a:path w="139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38" y="10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31"/>
            <p:cNvSpPr/>
            <p:nvPr/>
          </p:nvSpPr>
          <p:spPr>
            <a:xfrm>
              <a:off x="4941775" y="1789225"/>
              <a:ext cx="3475" cy="298075"/>
            </a:xfrm>
            <a:custGeom>
              <a:avLst/>
              <a:gdLst/>
              <a:ahLst/>
              <a:cxnLst/>
              <a:rect l="l" t="t" r="r" b="b"/>
              <a:pathLst>
                <a:path w="139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31"/>
            <p:cNvSpPr/>
            <p:nvPr/>
          </p:nvSpPr>
          <p:spPr>
            <a:xfrm>
              <a:off x="4941775" y="2994500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31"/>
            <p:cNvSpPr/>
            <p:nvPr/>
          </p:nvSpPr>
          <p:spPr>
            <a:xfrm>
              <a:off x="4941775" y="2693000"/>
              <a:ext cx="3475" cy="298100"/>
            </a:xfrm>
            <a:custGeom>
              <a:avLst/>
              <a:gdLst/>
              <a:ahLst/>
              <a:cxnLst/>
              <a:rect l="l" t="t" r="r" b="b"/>
              <a:pathLst>
                <a:path w="139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38" y="1192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31"/>
            <p:cNvSpPr/>
            <p:nvPr/>
          </p:nvSpPr>
          <p:spPr>
            <a:xfrm>
              <a:off x="4941775" y="1488425"/>
              <a:ext cx="3475" cy="297400"/>
            </a:xfrm>
            <a:custGeom>
              <a:avLst/>
              <a:gdLst/>
              <a:ahLst/>
              <a:cxnLst/>
              <a:rect l="l" t="t" r="r" b="b"/>
              <a:pathLst>
                <a:path w="139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38" y="118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31"/>
            <p:cNvSpPr/>
            <p:nvPr/>
          </p:nvSpPr>
          <p:spPr>
            <a:xfrm>
              <a:off x="5235025" y="1789225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31"/>
            <p:cNvSpPr/>
            <p:nvPr/>
          </p:nvSpPr>
          <p:spPr>
            <a:xfrm>
              <a:off x="5235025" y="14884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31"/>
            <p:cNvSpPr/>
            <p:nvPr/>
          </p:nvSpPr>
          <p:spPr>
            <a:xfrm>
              <a:off x="5235025" y="3596800"/>
              <a:ext cx="4150" cy="250675"/>
            </a:xfrm>
            <a:custGeom>
              <a:avLst/>
              <a:gdLst/>
              <a:ahLst/>
              <a:cxnLst/>
              <a:rect l="l" t="t" r="r" b="b"/>
              <a:pathLst>
                <a:path w="166" h="10027" extrusionOk="0">
                  <a:moveTo>
                    <a:pt x="1" y="0"/>
                  </a:moveTo>
                  <a:lnTo>
                    <a:pt x="1" y="10027"/>
                  </a:lnTo>
                  <a:lnTo>
                    <a:pt x="165" y="1002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31"/>
            <p:cNvSpPr/>
            <p:nvPr/>
          </p:nvSpPr>
          <p:spPr>
            <a:xfrm>
              <a:off x="5235025" y="2090725"/>
              <a:ext cx="4150" cy="297375"/>
            </a:xfrm>
            <a:custGeom>
              <a:avLst/>
              <a:gdLst/>
              <a:ahLst/>
              <a:cxnLst/>
              <a:rect l="l" t="t" r="r" b="b"/>
              <a:pathLst>
                <a:path w="166" h="11895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31"/>
            <p:cNvSpPr/>
            <p:nvPr/>
          </p:nvSpPr>
          <p:spPr>
            <a:xfrm>
              <a:off x="5235025" y="1186925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31"/>
            <p:cNvSpPr/>
            <p:nvPr/>
          </p:nvSpPr>
          <p:spPr>
            <a:xfrm>
              <a:off x="5235025" y="886125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1"/>
                  </a:moveTo>
                  <a:lnTo>
                    <a:pt x="1" y="11896"/>
                  </a:lnTo>
                  <a:lnTo>
                    <a:pt x="165" y="1189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31"/>
            <p:cNvSpPr/>
            <p:nvPr/>
          </p:nvSpPr>
          <p:spPr>
            <a:xfrm>
              <a:off x="5235025" y="2693000"/>
              <a:ext cx="4150" cy="298100"/>
            </a:xfrm>
            <a:custGeom>
              <a:avLst/>
              <a:gdLst/>
              <a:ahLst/>
              <a:cxnLst/>
              <a:rect l="l" t="t" r="r" b="b"/>
              <a:pathLst>
                <a:path w="166" h="11924" extrusionOk="0">
                  <a:moveTo>
                    <a:pt x="1" y="1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31"/>
            <p:cNvSpPr/>
            <p:nvPr/>
          </p:nvSpPr>
          <p:spPr>
            <a:xfrm>
              <a:off x="5235025" y="3295300"/>
              <a:ext cx="4150" cy="298075"/>
            </a:xfrm>
            <a:custGeom>
              <a:avLst/>
              <a:gdLst/>
              <a:ahLst/>
              <a:cxnLst/>
              <a:rect l="l" t="t" r="r" b="b"/>
              <a:pathLst>
                <a:path w="166" h="11923" extrusionOk="0">
                  <a:moveTo>
                    <a:pt x="1" y="0"/>
                  </a:moveTo>
                  <a:lnTo>
                    <a:pt x="1" y="11923"/>
                  </a:lnTo>
                  <a:lnTo>
                    <a:pt x="165" y="1192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31"/>
            <p:cNvSpPr/>
            <p:nvPr/>
          </p:nvSpPr>
          <p:spPr>
            <a:xfrm>
              <a:off x="5235025" y="29945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0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31"/>
            <p:cNvSpPr/>
            <p:nvPr/>
          </p:nvSpPr>
          <p:spPr>
            <a:xfrm>
              <a:off x="5235025" y="2392200"/>
              <a:ext cx="4150" cy="297400"/>
            </a:xfrm>
            <a:custGeom>
              <a:avLst/>
              <a:gdLst/>
              <a:ahLst/>
              <a:cxnLst/>
              <a:rect l="l" t="t" r="r" b="b"/>
              <a:pathLst>
                <a:path w="166" h="11896" extrusionOk="0">
                  <a:moveTo>
                    <a:pt x="1" y="1"/>
                  </a:moveTo>
                  <a:lnTo>
                    <a:pt x="1" y="11895"/>
                  </a:lnTo>
                  <a:lnTo>
                    <a:pt x="165" y="11895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31"/>
            <p:cNvSpPr/>
            <p:nvPr/>
          </p:nvSpPr>
          <p:spPr>
            <a:xfrm>
              <a:off x="5375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31"/>
            <p:cNvSpPr/>
            <p:nvPr/>
          </p:nvSpPr>
          <p:spPr>
            <a:xfrm>
              <a:off x="831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31"/>
            <p:cNvSpPr/>
            <p:nvPr/>
          </p:nvSpPr>
          <p:spPr>
            <a:xfrm>
              <a:off x="2300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31"/>
            <p:cNvSpPr/>
            <p:nvPr/>
          </p:nvSpPr>
          <p:spPr>
            <a:xfrm>
              <a:off x="259440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31"/>
            <p:cNvSpPr/>
            <p:nvPr/>
          </p:nvSpPr>
          <p:spPr>
            <a:xfrm>
              <a:off x="28883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31"/>
            <p:cNvSpPr/>
            <p:nvPr/>
          </p:nvSpPr>
          <p:spPr>
            <a:xfrm>
              <a:off x="20065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31"/>
            <p:cNvSpPr/>
            <p:nvPr/>
          </p:nvSpPr>
          <p:spPr>
            <a:xfrm>
              <a:off x="46512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31"/>
            <p:cNvSpPr/>
            <p:nvPr/>
          </p:nvSpPr>
          <p:spPr>
            <a:xfrm>
              <a:off x="406340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31"/>
            <p:cNvSpPr/>
            <p:nvPr/>
          </p:nvSpPr>
          <p:spPr>
            <a:xfrm>
              <a:off x="376947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31"/>
            <p:cNvSpPr/>
            <p:nvPr/>
          </p:nvSpPr>
          <p:spPr>
            <a:xfrm>
              <a:off x="3182275" y="11835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31"/>
            <p:cNvSpPr/>
            <p:nvPr/>
          </p:nvSpPr>
          <p:spPr>
            <a:xfrm>
              <a:off x="3476225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31"/>
            <p:cNvSpPr/>
            <p:nvPr/>
          </p:nvSpPr>
          <p:spPr>
            <a:xfrm>
              <a:off x="4357350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31"/>
            <p:cNvSpPr/>
            <p:nvPr/>
          </p:nvSpPr>
          <p:spPr>
            <a:xfrm>
              <a:off x="1419350" y="11835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31"/>
            <p:cNvSpPr/>
            <p:nvPr/>
          </p:nvSpPr>
          <p:spPr>
            <a:xfrm>
              <a:off x="5239150" y="11835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31"/>
            <p:cNvSpPr/>
            <p:nvPr/>
          </p:nvSpPr>
          <p:spPr>
            <a:xfrm>
              <a:off x="1713300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31"/>
            <p:cNvSpPr/>
            <p:nvPr/>
          </p:nvSpPr>
          <p:spPr>
            <a:xfrm>
              <a:off x="238125" y="11835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31"/>
            <p:cNvSpPr/>
            <p:nvPr/>
          </p:nvSpPr>
          <p:spPr>
            <a:xfrm>
              <a:off x="1125425" y="11835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31"/>
            <p:cNvSpPr/>
            <p:nvPr/>
          </p:nvSpPr>
          <p:spPr>
            <a:xfrm>
              <a:off x="4945225" y="11835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31"/>
            <p:cNvSpPr/>
            <p:nvPr/>
          </p:nvSpPr>
          <p:spPr>
            <a:xfrm>
              <a:off x="5341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31"/>
            <p:cNvSpPr/>
            <p:nvPr/>
          </p:nvSpPr>
          <p:spPr>
            <a:xfrm>
              <a:off x="8280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31"/>
            <p:cNvSpPr/>
            <p:nvPr/>
          </p:nvSpPr>
          <p:spPr>
            <a:xfrm>
              <a:off x="112197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31"/>
            <p:cNvSpPr/>
            <p:nvPr/>
          </p:nvSpPr>
          <p:spPr>
            <a:xfrm>
              <a:off x="141592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31"/>
            <p:cNvSpPr/>
            <p:nvPr/>
          </p:nvSpPr>
          <p:spPr>
            <a:xfrm>
              <a:off x="1709175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31"/>
            <p:cNvSpPr/>
            <p:nvPr/>
          </p:nvSpPr>
          <p:spPr>
            <a:xfrm>
              <a:off x="200310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31"/>
            <p:cNvSpPr/>
            <p:nvPr/>
          </p:nvSpPr>
          <p:spPr>
            <a:xfrm>
              <a:off x="22970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31"/>
            <p:cNvSpPr/>
            <p:nvPr/>
          </p:nvSpPr>
          <p:spPr>
            <a:xfrm>
              <a:off x="259097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31"/>
            <p:cNvSpPr/>
            <p:nvPr/>
          </p:nvSpPr>
          <p:spPr>
            <a:xfrm>
              <a:off x="28849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31"/>
            <p:cNvSpPr/>
            <p:nvPr/>
          </p:nvSpPr>
          <p:spPr>
            <a:xfrm>
              <a:off x="31788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31"/>
            <p:cNvSpPr/>
            <p:nvPr/>
          </p:nvSpPr>
          <p:spPr>
            <a:xfrm>
              <a:off x="3472100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31"/>
            <p:cNvSpPr/>
            <p:nvPr/>
          </p:nvSpPr>
          <p:spPr>
            <a:xfrm>
              <a:off x="376602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31"/>
            <p:cNvSpPr/>
            <p:nvPr/>
          </p:nvSpPr>
          <p:spPr>
            <a:xfrm>
              <a:off x="4059975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31"/>
            <p:cNvSpPr/>
            <p:nvPr/>
          </p:nvSpPr>
          <p:spPr>
            <a:xfrm>
              <a:off x="4353900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31"/>
            <p:cNvSpPr/>
            <p:nvPr/>
          </p:nvSpPr>
          <p:spPr>
            <a:xfrm>
              <a:off x="4647850" y="11835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31"/>
            <p:cNvSpPr/>
            <p:nvPr/>
          </p:nvSpPr>
          <p:spPr>
            <a:xfrm>
              <a:off x="4941775" y="11835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31"/>
            <p:cNvSpPr/>
            <p:nvPr/>
          </p:nvSpPr>
          <p:spPr>
            <a:xfrm>
              <a:off x="5235025" y="11835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31"/>
            <p:cNvSpPr/>
            <p:nvPr/>
          </p:nvSpPr>
          <p:spPr>
            <a:xfrm>
              <a:off x="3476225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31"/>
            <p:cNvSpPr/>
            <p:nvPr/>
          </p:nvSpPr>
          <p:spPr>
            <a:xfrm>
              <a:off x="3182275" y="14850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31"/>
            <p:cNvSpPr/>
            <p:nvPr/>
          </p:nvSpPr>
          <p:spPr>
            <a:xfrm>
              <a:off x="406340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31"/>
            <p:cNvSpPr/>
            <p:nvPr/>
          </p:nvSpPr>
          <p:spPr>
            <a:xfrm>
              <a:off x="3769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31"/>
            <p:cNvSpPr/>
            <p:nvPr/>
          </p:nvSpPr>
          <p:spPr>
            <a:xfrm>
              <a:off x="46512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31"/>
            <p:cNvSpPr/>
            <p:nvPr/>
          </p:nvSpPr>
          <p:spPr>
            <a:xfrm>
              <a:off x="4945225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31"/>
            <p:cNvSpPr/>
            <p:nvPr/>
          </p:nvSpPr>
          <p:spPr>
            <a:xfrm>
              <a:off x="1419350" y="14850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31"/>
            <p:cNvSpPr/>
            <p:nvPr/>
          </p:nvSpPr>
          <p:spPr>
            <a:xfrm>
              <a:off x="20065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31"/>
            <p:cNvSpPr/>
            <p:nvPr/>
          </p:nvSpPr>
          <p:spPr>
            <a:xfrm>
              <a:off x="1713300" y="14850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31"/>
            <p:cNvSpPr/>
            <p:nvPr/>
          </p:nvSpPr>
          <p:spPr>
            <a:xfrm>
              <a:off x="831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31"/>
            <p:cNvSpPr/>
            <p:nvPr/>
          </p:nvSpPr>
          <p:spPr>
            <a:xfrm>
              <a:off x="5239150" y="14850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31"/>
            <p:cNvSpPr/>
            <p:nvPr/>
          </p:nvSpPr>
          <p:spPr>
            <a:xfrm>
              <a:off x="112542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31"/>
            <p:cNvSpPr/>
            <p:nvPr/>
          </p:nvSpPr>
          <p:spPr>
            <a:xfrm>
              <a:off x="238125" y="14850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31"/>
            <p:cNvSpPr/>
            <p:nvPr/>
          </p:nvSpPr>
          <p:spPr>
            <a:xfrm>
              <a:off x="43573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31"/>
            <p:cNvSpPr/>
            <p:nvPr/>
          </p:nvSpPr>
          <p:spPr>
            <a:xfrm>
              <a:off x="2300475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31"/>
            <p:cNvSpPr/>
            <p:nvPr/>
          </p:nvSpPr>
          <p:spPr>
            <a:xfrm>
              <a:off x="28883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31"/>
            <p:cNvSpPr/>
            <p:nvPr/>
          </p:nvSpPr>
          <p:spPr>
            <a:xfrm>
              <a:off x="259440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31"/>
            <p:cNvSpPr/>
            <p:nvPr/>
          </p:nvSpPr>
          <p:spPr>
            <a:xfrm>
              <a:off x="537550" y="14850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31"/>
            <p:cNvSpPr/>
            <p:nvPr/>
          </p:nvSpPr>
          <p:spPr>
            <a:xfrm>
              <a:off x="5341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31"/>
            <p:cNvSpPr/>
            <p:nvPr/>
          </p:nvSpPr>
          <p:spPr>
            <a:xfrm>
              <a:off x="8280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31"/>
            <p:cNvSpPr/>
            <p:nvPr/>
          </p:nvSpPr>
          <p:spPr>
            <a:xfrm>
              <a:off x="112197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31"/>
            <p:cNvSpPr/>
            <p:nvPr/>
          </p:nvSpPr>
          <p:spPr>
            <a:xfrm>
              <a:off x="141592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31"/>
            <p:cNvSpPr/>
            <p:nvPr/>
          </p:nvSpPr>
          <p:spPr>
            <a:xfrm>
              <a:off x="1709175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31"/>
            <p:cNvSpPr/>
            <p:nvPr/>
          </p:nvSpPr>
          <p:spPr>
            <a:xfrm>
              <a:off x="200310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31"/>
            <p:cNvSpPr/>
            <p:nvPr/>
          </p:nvSpPr>
          <p:spPr>
            <a:xfrm>
              <a:off x="22970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31"/>
            <p:cNvSpPr/>
            <p:nvPr/>
          </p:nvSpPr>
          <p:spPr>
            <a:xfrm>
              <a:off x="259097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31"/>
            <p:cNvSpPr/>
            <p:nvPr/>
          </p:nvSpPr>
          <p:spPr>
            <a:xfrm>
              <a:off x="28849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31"/>
            <p:cNvSpPr/>
            <p:nvPr/>
          </p:nvSpPr>
          <p:spPr>
            <a:xfrm>
              <a:off x="31788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31"/>
            <p:cNvSpPr/>
            <p:nvPr/>
          </p:nvSpPr>
          <p:spPr>
            <a:xfrm>
              <a:off x="3472100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31"/>
            <p:cNvSpPr/>
            <p:nvPr/>
          </p:nvSpPr>
          <p:spPr>
            <a:xfrm>
              <a:off x="376602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31"/>
            <p:cNvSpPr/>
            <p:nvPr/>
          </p:nvSpPr>
          <p:spPr>
            <a:xfrm>
              <a:off x="4059975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31"/>
            <p:cNvSpPr/>
            <p:nvPr/>
          </p:nvSpPr>
          <p:spPr>
            <a:xfrm>
              <a:off x="4353900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31"/>
            <p:cNvSpPr/>
            <p:nvPr/>
          </p:nvSpPr>
          <p:spPr>
            <a:xfrm>
              <a:off x="4647850" y="14850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31"/>
            <p:cNvSpPr/>
            <p:nvPr/>
          </p:nvSpPr>
          <p:spPr>
            <a:xfrm>
              <a:off x="4941775" y="14850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31"/>
            <p:cNvSpPr/>
            <p:nvPr/>
          </p:nvSpPr>
          <p:spPr>
            <a:xfrm>
              <a:off x="5235025" y="14850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31"/>
            <p:cNvSpPr/>
            <p:nvPr/>
          </p:nvSpPr>
          <p:spPr>
            <a:xfrm>
              <a:off x="3182275" y="17858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31"/>
            <p:cNvSpPr/>
            <p:nvPr/>
          </p:nvSpPr>
          <p:spPr>
            <a:xfrm>
              <a:off x="28883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31"/>
            <p:cNvSpPr/>
            <p:nvPr/>
          </p:nvSpPr>
          <p:spPr>
            <a:xfrm>
              <a:off x="4945225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31"/>
            <p:cNvSpPr/>
            <p:nvPr/>
          </p:nvSpPr>
          <p:spPr>
            <a:xfrm>
              <a:off x="259440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31"/>
            <p:cNvSpPr/>
            <p:nvPr/>
          </p:nvSpPr>
          <p:spPr>
            <a:xfrm>
              <a:off x="3476225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31"/>
            <p:cNvSpPr/>
            <p:nvPr/>
          </p:nvSpPr>
          <p:spPr>
            <a:xfrm>
              <a:off x="238125" y="1785800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31"/>
            <p:cNvSpPr/>
            <p:nvPr/>
          </p:nvSpPr>
          <p:spPr>
            <a:xfrm>
              <a:off x="5239150" y="1785800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31"/>
            <p:cNvSpPr/>
            <p:nvPr/>
          </p:nvSpPr>
          <p:spPr>
            <a:xfrm>
              <a:off x="20065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31"/>
            <p:cNvSpPr/>
            <p:nvPr/>
          </p:nvSpPr>
          <p:spPr>
            <a:xfrm>
              <a:off x="46512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31"/>
            <p:cNvSpPr/>
            <p:nvPr/>
          </p:nvSpPr>
          <p:spPr>
            <a:xfrm>
              <a:off x="43573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31"/>
            <p:cNvSpPr/>
            <p:nvPr/>
          </p:nvSpPr>
          <p:spPr>
            <a:xfrm>
              <a:off x="406340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31"/>
            <p:cNvSpPr/>
            <p:nvPr/>
          </p:nvSpPr>
          <p:spPr>
            <a:xfrm>
              <a:off x="2300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31"/>
            <p:cNvSpPr/>
            <p:nvPr/>
          </p:nvSpPr>
          <p:spPr>
            <a:xfrm>
              <a:off x="1713300" y="1785800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31"/>
            <p:cNvSpPr/>
            <p:nvPr/>
          </p:nvSpPr>
          <p:spPr>
            <a:xfrm>
              <a:off x="112542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31"/>
            <p:cNvSpPr/>
            <p:nvPr/>
          </p:nvSpPr>
          <p:spPr>
            <a:xfrm>
              <a:off x="3769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31"/>
            <p:cNvSpPr/>
            <p:nvPr/>
          </p:nvSpPr>
          <p:spPr>
            <a:xfrm>
              <a:off x="831475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31"/>
            <p:cNvSpPr/>
            <p:nvPr/>
          </p:nvSpPr>
          <p:spPr>
            <a:xfrm>
              <a:off x="537550" y="1785800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3" name="Google Shape;14373;p31"/>
            <p:cNvSpPr/>
            <p:nvPr/>
          </p:nvSpPr>
          <p:spPr>
            <a:xfrm>
              <a:off x="1419350" y="1785800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31"/>
            <p:cNvSpPr/>
            <p:nvPr/>
          </p:nvSpPr>
          <p:spPr>
            <a:xfrm>
              <a:off x="5341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31"/>
            <p:cNvSpPr/>
            <p:nvPr/>
          </p:nvSpPr>
          <p:spPr>
            <a:xfrm>
              <a:off x="8280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31"/>
            <p:cNvSpPr/>
            <p:nvPr/>
          </p:nvSpPr>
          <p:spPr>
            <a:xfrm>
              <a:off x="112197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31"/>
            <p:cNvSpPr/>
            <p:nvPr/>
          </p:nvSpPr>
          <p:spPr>
            <a:xfrm>
              <a:off x="141592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31"/>
            <p:cNvSpPr/>
            <p:nvPr/>
          </p:nvSpPr>
          <p:spPr>
            <a:xfrm>
              <a:off x="1709175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31"/>
            <p:cNvSpPr/>
            <p:nvPr/>
          </p:nvSpPr>
          <p:spPr>
            <a:xfrm>
              <a:off x="200310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31"/>
            <p:cNvSpPr/>
            <p:nvPr/>
          </p:nvSpPr>
          <p:spPr>
            <a:xfrm>
              <a:off x="22970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31"/>
            <p:cNvSpPr/>
            <p:nvPr/>
          </p:nvSpPr>
          <p:spPr>
            <a:xfrm>
              <a:off x="259097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31"/>
            <p:cNvSpPr/>
            <p:nvPr/>
          </p:nvSpPr>
          <p:spPr>
            <a:xfrm>
              <a:off x="28849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31"/>
            <p:cNvSpPr/>
            <p:nvPr/>
          </p:nvSpPr>
          <p:spPr>
            <a:xfrm>
              <a:off x="31788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31"/>
            <p:cNvSpPr/>
            <p:nvPr/>
          </p:nvSpPr>
          <p:spPr>
            <a:xfrm>
              <a:off x="3472100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31"/>
            <p:cNvSpPr/>
            <p:nvPr/>
          </p:nvSpPr>
          <p:spPr>
            <a:xfrm>
              <a:off x="376602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31"/>
            <p:cNvSpPr/>
            <p:nvPr/>
          </p:nvSpPr>
          <p:spPr>
            <a:xfrm>
              <a:off x="4059975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31"/>
            <p:cNvSpPr/>
            <p:nvPr/>
          </p:nvSpPr>
          <p:spPr>
            <a:xfrm>
              <a:off x="4353900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31"/>
            <p:cNvSpPr/>
            <p:nvPr/>
          </p:nvSpPr>
          <p:spPr>
            <a:xfrm>
              <a:off x="4647850" y="17858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31"/>
            <p:cNvSpPr/>
            <p:nvPr/>
          </p:nvSpPr>
          <p:spPr>
            <a:xfrm>
              <a:off x="4941775" y="178580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31"/>
            <p:cNvSpPr/>
            <p:nvPr/>
          </p:nvSpPr>
          <p:spPr>
            <a:xfrm>
              <a:off x="5235025" y="1785800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31"/>
            <p:cNvSpPr/>
            <p:nvPr/>
          </p:nvSpPr>
          <p:spPr>
            <a:xfrm>
              <a:off x="3769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31"/>
            <p:cNvSpPr/>
            <p:nvPr/>
          </p:nvSpPr>
          <p:spPr>
            <a:xfrm>
              <a:off x="1713300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31"/>
            <p:cNvSpPr/>
            <p:nvPr/>
          </p:nvSpPr>
          <p:spPr>
            <a:xfrm>
              <a:off x="3476225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31"/>
            <p:cNvSpPr/>
            <p:nvPr/>
          </p:nvSpPr>
          <p:spPr>
            <a:xfrm>
              <a:off x="5375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31"/>
            <p:cNvSpPr/>
            <p:nvPr/>
          </p:nvSpPr>
          <p:spPr>
            <a:xfrm>
              <a:off x="1419350" y="2087275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31"/>
            <p:cNvSpPr/>
            <p:nvPr/>
          </p:nvSpPr>
          <p:spPr>
            <a:xfrm>
              <a:off x="831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31"/>
            <p:cNvSpPr/>
            <p:nvPr/>
          </p:nvSpPr>
          <p:spPr>
            <a:xfrm>
              <a:off x="5239150" y="2087275"/>
              <a:ext cx="286400" cy="3475"/>
            </a:xfrm>
            <a:custGeom>
              <a:avLst/>
              <a:gdLst/>
              <a:ahLst/>
              <a:cxnLst/>
              <a:rect l="l" t="t" r="r" b="b"/>
              <a:pathLst>
                <a:path w="1145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31"/>
            <p:cNvSpPr/>
            <p:nvPr/>
          </p:nvSpPr>
          <p:spPr>
            <a:xfrm>
              <a:off x="4945225" y="2087275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31"/>
            <p:cNvSpPr/>
            <p:nvPr/>
          </p:nvSpPr>
          <p:spPr>
            <a:xfrm>
              <a:off x="406340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31"/>
            <p:cNvSpPr/>
            <p:nvPr/>
          </p:nvSpPr>
          <p:spPr>
            <a:xfrm>
              <a:off x="112542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31"/>
            <p:cNvSpPr/>
            <p:nvPr/>
          </p:nvSpPr>
          <p:spPr>
            <a:xfrm>
              <a:off x="238125" y="2087275"/>
              <a:ext cx="296000" cy="3475"/>
            </a:xfrm>
            <a:custGeom>
              <a:avLst/>
              <a:gdLst/>
              <a:ahLst/>
              <a:cxnLst/>
              <a:rect l="l" t="t" r="r" b="b"/>
              <a:pathLst>
                <a:path w="11840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31"/>
            <p:cNvSpPr/>
            <p:nvPr/>
          </p:nvSpPr>
          <p:spPr>
            <a:xfrm>
              <a:off x="28883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31"/>
            <p:cNvSpPr/>
            <p:nvPr/>
          </p:nvSpPr>
          <p:spPr>
            <a:xfrm>
              <a:off x="43573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31"/>
            <p:cNvSpPr/>
            <p:nvPr/>
          </p:nvSpPr>
          <p:spPr>
            <a:xfrm>
              <a:off x="200655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31"/>
            <p:cNvSpPr/>
            <p:nvPr/>
          </p:nvSpPr>
          <p:spPr>
            <a:xfrm>
              <a:off x="3182275" y="2087275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31"/>
            <p:cNvSpPr/>
            <p:nvPr/>
          </p:nvSpPr>
          <p:spPr>
            <a:xfrm>
              <a:off x="46512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31"/>
            <p:cNvSpPr/>
            <p:nvPr/>
          </p:nvSpPr>
          <p:spPr>
            <a:xfrm>
              <a:off x="2300475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31"/>
            <p:cNvSpPr/>
            <p:nvPr/>
          </p:nvSpPr>
          <p:spPr>
            <a:xfrm>
              <a:off x="2594400" y="2087275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31"/>
            <p:cNvSpPr/>
            <p:nvPr/>
          </p:nvSpPr>
          <p:spPr>
            <a:xfrm>
              <a:off x="5341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31"/>
            <p:cNvSpPr/>
            <p:nvPr/>
          </p:nvSpPr>
          <p:spPr>
            <a:xfrm>
              <a:off x="8280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31"/>
            <p:cNvSpPr/>
            <p:nvPr/>
          </p:nvSpPr>
          <p:spPr>
            <a:xfrm>
              <a:off x="112197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2" name="Google Shape;14412;p31"/>
            <p:cNvSpPr/>
            <p:nvPr/>
          </p:nvSpPr>
          <p:spPr>
            <a:xfrm>
              <a:off x="141592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3" name="Google Shape;14413;p31"/>
            <p:cNvSpPr/>
            <p:nvPr/>
          </p:nvSpPr>
          <p:spPr>
            <a:xfrm>
              <a:off x="1709175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31"/>
            <p:cNvSpPr/>
            <p:nvPr/>
          </p:nvSpPr>
          <p:spPr>
            <a:xfrm>
              <a:off x="200310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31"/>
            <p:cNvSpPr/>
            <p:nvPr/>
          </p:nvSpPr>
          <p:spPr>
            <a:xfrm>
              <a:off x="22970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31"/>
            <p:cNvSpPr/>
            <p:nvPr/>
          </p:nvSpPr>
          <p:spPr>
            <a:xfrm>
              <a:off x="259097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31"/>
            <p:cNvSpPr/>
            <p:nvPr/>
          </p:nvSpPr>
          <p:spPr>
            <a:xfrm>
              <a:off x="28849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31"/>
            <p:cNvSpPr/>
            <p:nvPr/>
          </p:nvSpPr>
          <p:spPr>
            <a:xfrm>
              <a:off x="31788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31"/>
            <p:cNvSpPr/>
            <p:nvPr/>
          </p:nvSpPr>
          <p:spPr>
            <a:xfrm>
              <a:off x="3472100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31"/>
            <p:cNvSpPr/>
            <p:nvPr/>
          </p:nvSpPr>
          <p:spPr>
            <a:xfrm>
              <a:off x="376602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31"/>
            <p:cNvSpPr/>
            <p:nvPr/>
          </p:nvSpPr>
          <p:spPr>
            <a:xfrm>
              <a:off x="4059975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31"/>
            <p:cNvSpPr/>
            <p:nvPr/>
          </p:nvSpPr>
          <p:spPr>
            <a:xfrm>
              <a:off x="4353900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31"/>
            <p:cNvSpPr/>
            <p:nvPr/>
          </p:nvSpPr>
          <p:spPr>
            <a:xfrm>
              <a:off x="4647850" y="2087275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4" name="Google Shape;14424;p31"/>
            <p:cNvSpPr/>
            <p:nvPr/>
          </p:nvSpPr>
          <p:spPr>
            <a:xfrm>
              <a:off x="4941775" y="2087275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31"/>
            <p:cNvSpPr/>
            <p:nvPr/>
          </p:nvSpPr>
          <p:spPr>
            <a:xfrm>
              <a:off x="5235025" y="2087275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31"/>
            <p:cNvSpPr/>
            <p:nvPr/>
          </p:nvSpPr>
          <p:spPr>
            <a:xfrm>
              <a:off x="112542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31"/>
            <p:cNvSpPr/>
            <p:nvPr/>
          </p:nvSpPr>
          <p:spPr>
            <a:xfrm>
              <a:off x="2300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31"/>
            <p:cNvSpPr/>
            <p:nvPr/>
          </p:nvSpPr>
          <p:spPr>
            <a:xfrm>
              <a:off x="1419350" y="2388075"/>
              <a:ext cx="289850" cy="4150"/>
            </a:xfrm>
            <a:custGeom>
              <a:avLst/>
              <a:gdLst/>
              <a:ahLst/>
              <a:cxnLst/>
              <a:rect l="l" t="t" r="r" b="b"/>
              <a:pathLst>
                <a:path w="11594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31"/>
            <p:cNvSpPr/>
            <p:nvPr/>
          </p:nvSpPr>
          <p:spPr>
            <a:xfrm>
              <a:off x="5239150" y="2388075"/>
              <a:ext cx="286400" cy="4150"/>
            </a:xfrm>
            <a:custGeom>
              <a:avLst/>
              <a:gdLst/>
              <a:ahLst/>
              <a:cxnLst/>
              <a:rect l="l" t="t" r="r" b="b"/>
              <a:pathLst>
                <a:path w="1145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456" y="166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31"/>
            <p:cNvSpPr/>
            <p:nvPr/>
          </p:nvSpPr>
          <p:spPr>
            <a:xfrm>
              <a:off x="406340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31"/>
            <p:cNvSpPr/>
            <p:nvPr/>
          </p:nvSpPr>
          <p:spPr>
            <a:xfrm>
              <a:off x="3769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31"/>
            <p:cNvSpPr/>
            <p:nvPr/>
          </p:nvSpPr>
          <p:spPr>
            <a:xfrm>
              <a:off x="28883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31"/>
            <p:cNvSpPr/>
            <p:nvPr/>
          </p:nvSpPr>
          <p:spPr>
            <a:xfrm>
              <a:off x="20065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31"/>
            <p:cNvSpPr/>
            <p:nvPr/>
          </p:nvSpPr>
          <p:spPr>
            <a:xfrm>
              <a:off x="259440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31"/>
            <p:cNvSpPr/>
            <p:nvPr/>
          </p:nvSpPr>
          <p:spPr>
            <a:xfrm>
              <a:off x="1713300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31"/>
            <p:cNvSpPr/>
            <p:nvPr/>
          </p:nvSpPr>
          <p:spPr>
            <a:xfrm>
              <a:off x="238125" y="2388075"/>
              <a:ext cx="296000" cy="4150"/>
            </a:xfrm>
            <a:custGeom>
              <a:avLst/>
              <a:gdLst/>
              <a:ahLst/>
              <a:cxnLst/>
              <a:rect l="l" t="t" r="r" b="b"/>
              <a:pathLst>
                <a:path w="11840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840" y="166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31"/>
            <p:cNvSpPr/>
            <p:nvPr/>
          </p:nvSpPr>
          <p:spPr>
            <a:xfrm>
              <a:off x="3476225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31"/>
            <p:cNvSpPr/>
            <p:nvPr/>
          </p:nvSpPr>
          <p:spPr>
            <a:xfrm>
              <a:off x="3182275" y="2388075"/>
              <a:ext cx="289850" cy="4150"/>
            </a:xfrm>
            <a:custGeom>
              <a:avLst/>
              <a:gdLst/>
              <a:ahLst/>
              <a:cxnLst/>
              <a:rect l="l" t="t" r="r" b="b"/>
              <a:pathLst>
                <a:path w="11594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31"/>
            <p:cNvSpPr/>
            <p:nvPr/>
          </p:nvSpPr>
          <p:spPr>
            <a:xfrm>
              <a:off x="4945225" y="2388075"/>
              <a:ext cx="289825" cy="4150"/>
            </a:xfrm>
            <a:custGeom>
              <a:avLst/>
              <a:gdLst/>
              <a:ahLst/>
              <a:cxnLst/>
              <a:rect l="l" t="t" r="r" b="b"/>
              <a:pathLst>
                <a:path w="11593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593" y="166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31"/>
            <p:cNvSpPr/>
            <p:nvPr/>
          </p:nvSpPr>
          <p:spPr>
            <a:xfrm>
              <a:off x="8314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31"/>
            <p:cNvSpPr/>
            <p:nvPr/>
          </p:nvSpPr>
          <p:spPr>
            <a:xfrm>
              <a:off x="4651275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1621" y="166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31"/>
            <p:cNvSpPr/>
            <p:nvPr/>
          </p:nvSpPr>
          <p:spPr>
            <a:xfrm>
              <a:off x="43573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31"/>
            <p:cNvSpPr/>
            <p:nvPr/>
          </p:nvSpPr>
          <p:spPr>
            <a:xfrm>
              <a:off x="537550" y="2388075"/>
              <a:ext cx="290525" cy="4150"/>
            </a:xfrm>
            <a:custGeom>
              <a:avLst/>
              <a:gdLst/>
              <a:ahLst/>
              <a:cxnLst/>
              <a:rect l="l" t="t" r="r" b="b"/>
              <a:pathLst>
                <a:path w="1162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1620" y="166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31"/>
            <p:cNvSpPr/>
            <p:nvPr/>
          </p:nvSpPr>
          <p:spPr>
            <a:xfrm>
              <a:off x="5341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31"/>
            <p:cNvSpPr/>
            <p:nvPr/>
          </p:nvSpPr>
          <p:spPr>
            <a:xfrm>
              <a:off x="8280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31"/>
            <p:cNvSpPr/>
            <p:nvPr/>
          </p:nvSpPr>
          <p:spPr>
            <a:xfrm>
              <a:off x="112197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31"/>
            <p:cNvSpPr/>
            <p:nvPr/>
          </p:nvSpPr>
          <p:spPr>
            <a:xfrm>
              <a:off x="141592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31"/>
            <p:cNvSpPr/>
            <p:nvPr/>
          </p:nvSpPr>
          <p:spPr>
            <a:xfrm>
              <a:off x="1709175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31"/>
            <p:cNvSpPr/>
            <p:nvPr/>
          </p:nvSpPr>
          <p:spPr>
            <a:xfrm>
              <a:off x="200310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0" name="Google Shape;14450;p31"/>
            <p:cNvSpPr/>
            <p:nvPr/>
          </p:nvSpPr>
          <p:spPr>
            <a:xfrm>
              <a:off x="22970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7" y="16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31"/>
            <p:cNvSpPr/>
            <p:nvPr/>
          </p:nvSpPr>
          <p:spPr>
            <a:xfrm>
              <a:off x="259097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31"/>
            <p:cNvSpPr/>
            <p:nvPr/>
          </p:nvSpPr>
          <p:spPr>
            <a:xfrm>
              <a:off x="28849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31"/>
            <p:cNvSpPr/>
            <p:nvPr/>
          </p:nvSpPr>
          <p:spPr>
            <a:xfrm>
              <a:off x="31788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31"/>
            <p:cNvSpPr/>
            <p:nvPr/>
          </p:nvSpPr>
          <p:spPr>
            <a:xfrm>
              <a:off x="3472100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31"/>
            <p:cNvSpPr/>
            <p:nvPr/>
          </p:nvSpPr>
          <p:spPr>
            <a:xfrm>
              <a:off x="376602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31"/>
            <p:cNvSpPr/>
            <p:nvPr/>
          </p:nvSpPr>
          <p:spPr>
            <a:xfrm>
              <a:off x="4059975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31"/>
            <p:cNvSpPr/>
            <p:nvPr/>
          </p:nvSpPr>
          <p:spPr>
            <a:xfrm>
              <a:off x="4353900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31"/>
            <p:cNvSpPr/>
            <p:nvPr/>
          </p:nvSpPr>
          <p:spPr>
            <a:xfrm>
              <a:off x="4647850" y="2388075"/>
              <a:ext cx="3450" cy="4150"/>
            </a:xfrm>
            <a:custGeom>
              <a:avLst/>
              <a:gdLst/>
              <a:ahLst/>
              <a:cxnLst/>
              <a:rect l="l" t="t" r="r" b="b"/>
              <a:pathLst>
                <a:path w="138" h="166" extrusionOk="0">
                  <a:moveTo>
                    <a:pt x="0" y="1"/>
                  </a:moveTo>
                  <a:lnTo>
                    <a:pt x="0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31"/>
            <p:cNvSpPr/>
            <p:nvPr/>
          </p:nvSpPr>
          <p:spPr>
            <a:xfrm>
              <a:off x="4941775" y="2388075"/>
              <a:ext cx="3475" cy="4150"/>
            </a:xfrm>
            <a:custGeom>
              <a:avLst/>
              <a:gdLst/>
              <a:ahLst/>
              <a:cxnLst/>
              <a:rect l="l" t="t" r="r" b="b"/>
              <a:pathLst>
                <a:path w="139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38" y="16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31"/>
            <p:cNvSpPr/>
            <p:nvPr/>
          </p:nvSpPr>
          <p:spPr>
            <a:xfrm>
              <a:off x="5235025" y="2388075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" y="1"/>
                  </a:moveTo>
                  <a:lnTo>
                    <a:pt x="1" y="166"/>
                  </a:lnTo>
                  <a:lnTo>
                    <a:pt x="165" y="16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31"/>
            <p:cNvSpPr/>
            <p:nvPr/>
          </p:nvSpPr>
          <p:spPr>
            <a:xfrm>
              <a:off x="4945225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31"/>
            <p:cNvSpPr/>
            <p:nvPr/>
          </p:nvSpPr>
          <p:spPr>
            <a:xfrm>
              <a:off x="20065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31"/>
            <p:cNvSpPr/>
            <p:nvPr/>
          </p:nvSpPr>
          <p:spPr>
            <a:xfrm>
              <a:off x="1713300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31"/>
            <p:cNvSpPr/>
            <p:nvPr/>
          </p:nvSpPr>
          <p:spPr>
            <a:xfrm>
              <a:off x="1419350" y="26895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31"/>
            <p:cNvSpPr/>
            <p:nvPr/>
          </p:nvSpPr>
          <p:spPr>
            <a:xfrm>
              <a:off x="259440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31"/>
            <p:cNvSpPr/>
            <p:nvPr/>
          </p:nvSpPr>
          <p:spPr>
            <a:xfrm>
              <a:off x="3182275" y="26895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31"/>
            <p:cNvSpPr/>
            <p:nvPr/>
          </p:nvSpPr>
          <p:spPr>
            <a:xfrm>
              <a:off x="3476225" y="26895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31"/>
            <p:cNvSpPr/>
            <p:nvPr/>
          </p:nvSpPr>
          <p:spPr>
            <a:xfrm>
              <a:off x="3769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31"/>
            <p:cNvSpPr/>
            <p:nvPr/>
          </p:nvSpPr>
          <p:spPr>
            <a:xfrm>
              <a:off x="28883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31"/>
            <p:cNvSpPr/>
            <p:nvPr/>
          </p:nvSpPr>
          <p:spPr>
            <a:xfrm>
              <a:off x="406340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31"/>
            <p:cNvSpPr/>
            <p:nvPr/>
          </p:nvSpPr>
          <p:spPr>
            <a:xfrm>
              <a:off x="2300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31"/>
            <p:cNvSpPr/>
            <p:nvPr/>
          </p:nvSpPr>
          <p:spPr>
            <a:xfrm>
              <a:off x="46512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31"/>
            <p:cNvSpPr/>
            <p:nvPr/>
          </p:nvSpPr>
          <p:spPr>
            <a:xfrm>
              <a:off x="112542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31"/>
            <p:cNvSpPr/>
            <p:nvPr/>
          </p:nvSpPr>
          <p:spPr>
            <a:xfrm>
              <a:off x="238125" y="26895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31"/>
            <p:cNvSpPr/>
            <p:nvPr/>
          </p:nvSpPr>
          <p:spPr>
            <a:xfrm>
              <a:off x="5375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31"/>
            <p:cNvSpPr/>
            <p:nvPr/>
          </p:nvSpPr>
          <p:spPr>
            <a:xfrm>
              <a:off x="5239150" y="26895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31"/>
            <p:cNvSpPr/>
            <p:nvPr/>
          </p:nvSpPr>
          <p:spPr>
            <a:xfrm>
              <a:off x="831475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31"/>
            <p:cNvSpPr/>
            <p:nvPr/>
          </p:nvSpPr>
          <p:spPr>
            <a:xfrm>
              <a:off x="4357350" y="26895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31"/>
            <p:cNvSpPr/>
            <p:nvPr/>
          </p:nvSpPr>
          <p:spPr>
            <a:xfrm>
              <a:off x="5341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31"/>
            <p:cNvSpPr/>
            <p:nvPr/>
          </p:nvSpPr>
          <p:spPr>
            <a:xfrm>
              <a:off x="8280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31"/>
            <p:cNvSpPr/>
            <p:nvPr/>
          </p:nvSpPr>
          <p:spPr>
            <a:xfrm>
              <a:off x="112197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31"/>
            <p:cNvSpPr/>
            <p:nvPr/>
          </p:nvSpPr>
          <p:spPr>
            <a:xfrm>
              <a:off x="141592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31"/>
            <p:cNvSpPr/>
            <p:nvPr/>
          </p:nvSpPr>
          <p:spPr>
            <a:xfrm>
              <a:off x="1709175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31"/>
            <p:cNvSpPr/>
            <p:nvPr/>
          </p:nvSpPr>
          <p:spPr>
            <a:xfrm>
              <a:off x="200310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31"/>
            <p:cNvSpPr/>
            <p:nvPr/>
          </p:nvSpPr>
          <p:spPr>
            <a:xfrm>
              <a:off x="22970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6" name="Google Shape;14486;p31"/>
            <p:cNvSpPr/>
            <p:nvPr/>
          </p:nvSpPr>
          <p:spPr>
            <a:xfrm>
              <a:off x="259097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31"/>
            <p:cNvSpPr/>
            <p:nvPr/>
          </p:nvSpPr>
          <p:spPr>
            <a:xfrm>
              <a:off x="28849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8" name="Google Shape;14488;p31"/>
            <p:cNvSpPr/>
            <p:nvPr/>
          </p:nvSpPr>
          <p:spPr>
            <a:xfrm>
              <a:off x="31788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9" name="Google Shape;14489;p31"/>
            <p:cNvSpPr/>
            <p:nvPr/>
          </p:nvSpPr>
          <p:spPr>
            <a:xfrm>
              <a:off x="3472100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31"/>
            <p:cNvSpPr/>
            <p:nvPr/>
          </p:nvSpPr>
          <p:spPr>
            <a:xfrm>
              <a:off x="376602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31"/>
            <p:cNvSpPr/>
            <p:nvPr/>
          </p:nvSpPr>
          <p:spPr>
            <a:xfrm>
              <a:off x="4059975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31"/>
            <p:cNvSpPr/>
            <p:nvPr/>
          </p:nvSpPr>
          <p:spPr>
            <a:xfrm>
              <a:off x="4353900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31"/>
            <p:cNvSpPr/>
            <p:nvPr/>
          </p:nvSpPr>
          <p:spPr>
            <a:xfrm>
              <a:off x="4647850" y="26895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31"/>
            <p:cNvSpPr/>
            <p:nvPr/>
          </p:nvSpPr>
          <p:spPr>
            <a:xfrm>
              <a:off x="4941775" y="26895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5" name="Google Shape;14495;p31"/>
            <p:cNvSpPr/>
            <p:nvPr/>
          </p:nvSpPr>
          <p:spPr>
            <a:xfrm>
              <a:off x="5235025" y="26895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6" name="Google Shape;14496;p31"/>
            <p:cNvSpPr/>
            <p:nvPr/>
          </p:nvSpPr>
          <p:spPr>
            <a:xfrm>
              <a:off x="1713300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31"/>
            <p:cNvSpPr/>
            <p:nvPr/>
          </p:nvSpPr>
          <p:spPr>
            <a:xfrm>
              <a:off x="238125" y="29910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31"/>
            <p:cNvSpPr/>
            <p:nvPr/>
          </p:nvSpPr>
          <p:spPr>
            <a:xfrm>
              <a:off x="20065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31"/>
            <p:cNvSpPr/>
            <p:nvPr/>
          </p:nvSpPr>
          <p:spPr>
            <a:xfrm>
              <a:off x="259440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31"/>
            <p:cNvSpPr/>
            <p:nvPr/>
          </p:nvSpPr>
          <p:spPr>
            <a:xfrm>
              <a:off x="5239150" y="29910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31"/>
            <p:cNvSpPr/>
            <p:nvPr/>
          </p:nvSpPr>
          <p:spPr>
            <a:xfrm>
              <a:off x="5375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2" name="Google Shape;14502;p31"/>
            <p:cNvSpPr/>
            <p:nvPr/>
          </p:nvSpPr>
          <p:spPr>
            <a:xfrm>
              <a:off x="4945225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3" name="Google Shape;14503;p31"/>
            <p:cNvSpPr/>
            <p:nvPr/>
          </p:nvSpPr>
          <p:spPr>
            <a:xfrm>
              <a:off x="831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31"/>
            <p:cNvSpPr/>
            <p:nvPr/>
          </p:nvSpPr>
          <p:spPr>
            <a:xfrm>
              <a:off x="46512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31"/>
            <p:cNvSpPr/>
            <p:nvPr/>
          </p:nvSpPr>
          <p:spPr>
            <a:xfrm>
              <a:off x="2300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6" name="Google Shape;14506;p31"/>
            <p:cNvSpPr/>
            <p:nvPr/>
          </p:nvSpPr>
          <p:spPr>
            <a:xfrm>
              <a:off x="406340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7" name="Google Shape;14507;p31"/>
            <p:cNvSpPr/>
            <p:nvPr/>
          </p:nvSpPr>
          <p:spPr>
            <a:xfrm>
              <a:off x="28883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31"/>
            <p:cNvSpPr/>
            <p:nvPr/>
          </p:nvSpPr>
          <p:spPr>
            <a:xfrm>
              <a:off x="376947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31"/>
            <p:cNvSpPr/>
            <p:nvPr/>
          </p:nvSpPr>
          <p:spPr>
            <a:xfrm>
              <a:off x="3476225" y="29910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31"/>
            <p:cNvSpPr/>
            <p:nvPr/>
          </p:nvSpPr>
          <p:spPr>
            <a:xfrm>
              <a:off x="3182275" y="29910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31"/>
            <p:cNvSpPr/>
            <p:nvPr/>
          </p:nvSpPr>
          <p:spPr>
            <a:xfrm>
              <a:off x="4357350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31"/>
            <p:cNvSpPr/>
            <p:nvPr/>
          </p:nvSpPr>
          <p:spPr>
            <a:xfrm>
              <a:off x="1125425" y="29910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31"/>
            <p:cNvSpPr/>
            <p:nvPr/>
          </p:nvSpPr>
          <p:spPr>
            <a:xfrm>
              <a:off x="1419350" y="29910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4" name="Google Shape;14514;p31"/>
            <p:cNvSpPr/>
            <p:nvPr/>
          </p:nvSpPr>
          <p:spPr>
            <a:xfrm>
              <a:off x="5341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5" name="Google Shape;14515;p31"/>
            <p:cNvSpPr/>
            <p:nvPr/>
          </p:nvSpPr>
          <p:spPr>
            <a:xfrm>
              <a:off x="8280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31"/>
            <p:cNvSpPr/>
            <p:nvPr/>
          </p:nvSpPr>
          <p:spPr>
            <a:xfrm>
              <a:off x="112197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31"/>
            <p:cNvSpPr/>
            <p:nvPr/>
          </p:nvSpPr>
          <p:spPr>
            <a:xfrm>
              <a:off x="141592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31"/>
            <p:cNvSpPr/>
            <p:nvPr/>
          </p:nvSpPr>
          <p:spPr>
            <a:xfrm>
              <a:off x="1709175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31"/>
            <p:cNvSpPr/>
            <p:nvPr/>
          </p:nvSpPr>
          <p:spPr>
            <a:xfrm>
              <a:off x="200310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31"/>
            <p:cNvSpPr/>
            <p:nvPr/>
          </p:nvSpPr>
          <p:spPr>
            <a:xfrm>
              <a:off x="22970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31"/>
            <p:cNvSpPr/>
            <p:nvPr/>
          </p:nvSpPr>
          <p:spPr>
            <a:xfrm>
              <a:off x="259097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31"/>
            <p:cNvSpPr/>
            <p:nvPr/>
          </p:nvSpPr>
          <p:spPr>
            <a:xfrm>
              <a:off x="28849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31"/>
            <p:cNvSpPr/>
            <p:nvPr/>
          </p:nvSpPr>
          <p:spPr>
            <a:xfrm>
              <a:off x="31788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4" name="Google Shape;14524;p31"/>
            <p:cNvSpPr/>
            <p:nvPr/>
          </p:nvSpPr>
          <p:spPr>
            <a:xfrm>
              <a:off x="3472100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5" name="Google Shape;14525;p31"/>
            <p:cNvSpPr/>
            <p:nvPr/>
          </p:nvSpPr>
          <p:spPr>
            <a:xfrm>
              <a:off x="376602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31"/>
            <p:cNvSpPr/>
            <p:nvPr/>
          </p:nvSpPr>
          <p:spPr>
            <a:xfrm>
              <a:off x="4059975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31"/>
            <p:cNvSpPr/>
            <p:nvPr/>
          </p:nvSpPr>
          <p:spPr>
            <a:xfrm>
              <a:off x="4353900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31"/>
            <p:cNvSpPr/>
            <p:nvPr/>
          </p:nvSpPr>
          <p:spPr>
            <a:xfrm>
              <a:off x="4647850" y="29910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31"/>
            <p:cNvSpPr/>
            <p:nvPr/>
          </p:nvSpPr>
          <p:spPr>
            <a:xfrm>
              <a:off x="4941775" y="29910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31"/>
            <p:cNvSpPr/>
            <p:nvPr/>
          </p:nvSpPr>
          <p:spPr>
            <a:xfrm>
              <a:off x="5235025" y="29910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1" name="Google Shape;14531;p31"/>
            <p:cNvSpPr/>
            <p:nvPr/>
          </p:nvSpPr>
          <p:spPr>
            <a:xfrm>
              <a:off x="3182275" y="32918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2" name="Google Shape;14532;p31"/>
            <p:cNvSpPr/>
            <p:nvPr/>
          </p:nvSpPr>
          <p:spPr>
            <a:xfrm>
              <a:off x="4945225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31"/>
            <p:cNvSpPr/>
            <p:nvPr/>
          </p:nvSpPr>
          <p:spPr>
            <a:xfrm>
              <a:off x="3476225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31"/>
            <p:cNvSpPr/>
            <p:nvPr/>
          </p:nvSpPr>
          <p:spPr>
            <a:xfrm>
              <a:off x="259440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5" name="Google Shape;14535;p31"/>
            <p:cNvSpPr/>
            <p:nvPr/>
          </p:nvSpPr>
          <p:spPr>
            <a:xfrm>
              <a:off x="238125" y="3291875"/>
              <a:ext cx="296000" cy="3450"/>
            </a:xfrm>
            <a:custGeom>
              <a:avLst/>
              <a:gdLst/>
              <a:ahLst/>
              <a:cxnLst/>
              <a:rect l="l" t="t" r="r" b="b"/>
              <a:pathLst>
                <a:path w="11840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840" y="137"/>
                  </a:lnTo>
                  <a:lnTo>
                    <a:pt x="1184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6" name="Google Shape;14536;p31"/>
            <p:cNvSpPr/>
            <p:nvPr/>
          </p:nvSpPr>
          <p:spPr>
            <a:xfrm>
              <a:off x="5375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31"/>
            <p:cNvSpPr/>
            <p:nvPr/>
          </p:nvSpPr>
          <p:spPr>
            <a:xfrm>
              <a:off x="28883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31"/>
            <p:cNvSpPr/>
            <p:nvPr/>
          </p:nvSpPr>
          <p:spPr>
            <a:xfrm>
              <a:off x="43573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31"/>
            <p:cNvSpPr/>
            <p:nvPr/>
          </p:nvSpPr>
          <p:spPr>
            <a:xfrm>
              <a:off x="1419350" y="3291875"/>
              <a:ext cx="289850" cy="3450"/>
            </a:xfrm>
            <a:custGeom>
              <a:avLst/>
              <a:gdLst/>
              <a:ahLst/>
              <a:cxnLst/>
              <a:rect l="l" t="t" r="r" b="b"/>
              <a:pathLst>
                <a:path w="11594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31"/>
            <p:cNvSpPr/>
            <p:nvPr/>
          </p:nvSpPr>
          <p:spPr>
            <a:xfrm>
              <a:off x="112542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31"/>
            <p:cNvSpPr/>
            <p:nvPr/>
          </p:nvSpPr>
          <p:spPr>
            <a:xfrm>
              <a:off x="5239150" y="3291875"/>
              <a:ext cx="286400" cy="3450"/>
            </a:xfrm>
            <a:custGeom>
              <a:avLst/>
              <a:gdLst/>
              <a:ahLst/>
              <a:cxnLst/>
              <a:rect l="l" t="t" r="r" b="b"/>
              <a:pathLst>
                <a:path w="1145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456" y="137"/>
                  </a:lnTo>
                  <a:lnTo>
                    <a:pt x="1145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31"/>
            <p:cNvSpPr/>
            <p:nvPr/>
          </p:nvSpPr>
          <p:spPr>
            <a:xfrm>
              <a:off x="46512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31"/>
            <p:cNvSpPr/>
            <p:nvPr/>
          </p:nvSpPr>
          <p:spPr>
            <a:xfrm>
              <a:off x="1713300" y="3291875"/>
              <a:ext cx="289825" cy="3450"/>
            </a:xfrm>
            <a:custGeom>
              <a:avLst/>
              <a:gdLst/>
              <a:ahLst/>
              <a:cxnLst/>
              <a:rect l="l" t="t" r="r" b="b"/>
              <a:pathLst>
                <a:path w="11593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593" y="13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31"/>
            <p:cNvSpPr/>
            <p:nvPr/>
          </p:nvSpPr>
          <p:spPr>
            <a:xfrm>
              <a:off x="200655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31"/>
            <p:cNvSpPr/>
            <p:nvPr/>
          </p:nvSpPr>
          <p:spPr>
            <a:xfrm>
              <a:off x="2300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31"/>
            <p:cNvSpPr/>
            <p:nvPr/>
          </p:nvSpPr>
          <p:spPr>
            <a:xfrm>
              <a:off x="831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7" name="Google Shape;14547;p31"/>
            <p:cNvSpPr/>
            <p:nvPr/>
          </p:nvSpPr>
          <p:spPr>
            <a:xfrm>
              <a:off x="3769475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1620" y="13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8" name="Google Shape;14548;p31"/>
            <p:cNvSpPr/>
            <p:nvPr/>
          </p:nvSpPr>
          <p:spPr>
            <a:xfrm>
              <a:off x="4063400" y="3291875"/>
              <a:ext cx="290525" cy="3450"/>
            </a:xfrm>
            <a:custGeom>
              <a:avLst/>
              <a:gdLst/>
              <a:ahLst/>
              <a:cxnLst/>
              <a:rect l="l" t="t" r="r" b="b"/>
              <a:pathLst>
                <a:path w="11621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1621" y="13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31"/>
            <p:cNvSpPr/>
            <p:nvPr/>
          </p:nvSpPr>
          <p:spPr>
            <a:xfrm>
              <a:off x="5341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31"/>
            <p:cNvSpPr/>
            <p:nvPr/>
          </p:nvSpPr>
          <p:spPr>
            <a:xfrm>
              <a:off x="8280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1" name="Google Shape;14551;p31"/>
            <p:cNvSpPr/>
            <p:nvPr/>
          </p:nvSpPr>
          <p:spPr>
            <a:xfrm>
              <a:off x="112197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2" name="Google Shape;14552;p31"/>
            <p:cNvSpPr/>
            <p:nvPr/>
          </p:nvSpPr>
          <p:spPr>
            <a:xfrm>
              <a:off x="141592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31"/>
            <p:cNvSpPr/>
            <p:nvPr/>
          </p:nvSpPr>
          <p:spPr>
            <a:xfrm>
              <a:off x="1709175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31"/>
            <p:cNvSpPr/>
            <p:nvPr/>
          </p:nvSpPr>
          <p:spPr>
            <a:xfrm>
              <a:off x="200310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31"/>
            <p:cNvSpPr/>
            <p:nvPr/>
          </p:nvSpPr>
          <p:spPr>
            <a:xfrm>
              <a:off x="22970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7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31"/>
            <p:cNvSpPr/>
            <p:nvPr/>
          </p:nvSpPr>
          <p:spPr>
            <a:xfrm>
              <a:off x="259097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31"/>
            <p:cNvSpPr/>
            <p:nvPr/>
          </p:nvSpPr>
          <p:spPr>
            <a:xfrm>
              <a:off x="28849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8" name="Google Shape;14558;p31"/>
            <p:cNvSpPr/>
            <p:nvPr/>
          </p:nvSpPr>
          <p:spPr>
            <a:xfrm>
              <a:off x="31788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9" name="Google Shape;14559;p31"/>
            <p:cNvSpPr/>
            <p:nvPr/>
          </p:nvSpPr>
          <p:spPr>
            <a:xfrm>
              <a:off x="3472100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31"/>
            <p:cNvSpPr/>
            <p:nvPr/>
          </p:nvSpPr>
          <p:spPr>
            <a:xfrm>
              <a:off x="376602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31"/>
            <p:cNvSpPr/>
            <p:nvPr/>
          </p:nvSpPr>
          <p:spPr>
            <a:xfrm>
              <a:off x="4059975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31"/>
            <p:cNvSpPr/>
            <p:nvPr/>
          </p:nvSpPr>
          <p:spPr>
            <a:xfrm>
              <a:off x="4353900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31"/>
            <p:cNvSpPr/>
            <p:nvPr/>
          </p:nvSpPr>
          <p:spPr>
            <a:xfrm>
              <a:off x="4647850" y="3291875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0" y="0"/>
                  </a:moveTo>
                  <a:lnTo>
                    <a:pt x="0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31"/>
            <p:cNvSpPr/>
            <p:nvPr/>
          </p:nvSpPr>
          <p:spPr>
            <a:xfrm>
              <a:off x="4941775" y="3291875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38" y="13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31"/>
            <p:cNvSpPr/>
            <p:nvPr/>
          </p:nvSpPr>
          <p:spPr>
            <a:xfrm>
              <a:off x="5235025" y="3291875"/>
              <a:ext cx="4150" cy="3450"/>
            </a:xfrm>
            <a:custGeom>
              <a:avLst/>
              <a:gdLst/>
              <a:ahLst/>
              <a:cxnLst/>
              <a:rect l="l" t="t" r="r" b="b"/>
              <a:pathLst>
                <a:path w="166" h="138" extrusionOk="0">
                  <a:moveTo>
                    <a:pt x="1" y="0"/>
                  </a:moveTo>
                  <a:lnTo>
                    <a:pt x="1" y="137"/>
                  </a:lnTo>
                  <a:lnTo>
                    <a:pt x="165" y="13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6" name="Google Shape;14566;p31"/>
            <p:cNvSpPr/>
            <p:nvPr/>
          </p:nvSpPr>
          <p:spPr>
            <a:xfrm>
              <a:off x="46512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7" name="Google Shape;14567;p31"/>
            <p:cNvSpPr/>
            <p:nvPr/>
          </p:nvSpPr>
          <p:spPr>
            <a:xfrm>
              <a:off x="831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31"/>
            <p:cNvSpPr/>
            <p:nvPr/>
          </p:nvSpPr>
          <p:spPr>
            <a:xfrm>
              <a:off x="112542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31"/>
            <p:cNvSpPr/>
            <p:nvPr/>
          </p:nvSpPr>
          <p:spPr>
            <a:xfrm>
              <a:off x="406340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31"/>
            <p:cNvSpPr/>
            <p:nvPr/>
          </p:nvSpPr>
          <p:spPr>
            <a:xfrm>
              <a:off x="20065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31"/>
            <p:cNvSpPr/>
            <p:nvPr/>
          </p:nvSpPr>
          <p:spPr>
            <a:xfrm>
              <a:off x="5239150" y="3593350"/>
              <a:ext cx="286400" cy="3475"/>
            </a:xfrm>
            <a:custGeom>
              <a:avLst/>
              <a:gdLst/>
              <a:ahLst/>
              <a:cxnLst/>
              <a:rect l="l" t="t" r="r" b="b"/>
              <a:pathLst>
                <a:path w="1145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456" y="138"/>
                  </a:lnTo>
                  <a:lnTo>
                    <a:pt x="11456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31"/>
            <p:cNvSpPr/>
            <p:nvPr/>
          </p:nvSpPr>
          <p:spPr>
            <a:xfrm>
              <a:off x="1713300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31"/>
            <p:cNvSpPr/>
            <p:nvPr/>
          </p:nvSpPr>
          <p:spPr>
            <a:xfrm>
              <a:off x="4945225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31"/>
            <p:cNvSpPr/>
            <p:nvPr/>
          </p:nvSpPr>
          <p:spPr>
            <a:xfrm>
              <a:off x="5375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31"/>
            <p:cNvSpPr/>
            <p:nvPr/>
          </p:nvSpPr>
          <p:spPr>
            <a:xfrm>
              <a:off x="43573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31"/>
            <p:cNvSpPr/>
            <p:nvPr/>
          </p:nvSpPr>
          <p:spPr>
            <a:xfrm>
              <a:off x="3182275" y="3593350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31"/>
            <p:cNvSpPr/>
            <p:nvPr/>
          </p:nvSpPr>
          <p:spPr>
            <a:xfrm>
              <a:off x="3476225" y="3593350"/>
              <a:ext cx="289825" cy="3475"/>
            </a:xfrm>
            <a:custGeom>
              <a:avLst/>
              <a:gdLst/>
              <a:ahLst/>
              <a:cxnLst/>
              <a:rect l="l" t="t" r="r" b="b"/>
              <a:pathLst>
                <a:path w="11593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31"/>
            <p:cNvSpPr/>
            <p:nvPr/>
          </p:nvSpPr>
          <p:spPr>
            <a:xfrm>
              <a:off x="238125" y="3593350"/>
              <a:ext cx="296000" cy="3475"/>
            </a:xfrm>
            <a:custGeom>
              <a:avLst/>
              <a:gdLst/>
              <a:ahLst/>
              <a:cxnLst/>
              <a:rect l="l" t="t" r="r" b="b"/>
              <a:pathLst>
                <a:path w="11840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840" y="138"/>
                  </a:lnTo>
                  <a:lnTo>
                    <a:pt x="1184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31"/>
            <p:cNvSpPr/>
            <p:nvPr/>
          </p:nvSpPr>
          <p:spPr>
            <a:xfrm>
              <a:off x="288835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31"/>
            <p:cNvSpPr/>
            <p:nvPr/>
          </p:nvSpPr>
          <p:spPr>
            <a:xfrm>
              <a:off x="2300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31"/>
            <p:cNvSpPr/>
            <p:nvPr/>
          </p:nvSpPr>
          <p:spPr>
            <a:xfrm>
              <a:off x="2594400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621" y="138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2" name="Google Shape;14582;p31"/>
            <p:cNvSpPr/>
            <p:nvPr/>
          </p:nvSpPr>
          <p:spPr>
            <a:xfrm>
              <a:off x="1419350" y="3593350"/>
              <a:ext cx="289850" cy="3475"/>
            </a:xfrm>
            <a:custGeom>
              <a:avLst/>
              <a:gdLst/>
              <a:ahLst/>
              <a:cxnLst/>
              <a:rect l="l" t="t" r="r" b="b"/>
              <a:pathLst>
                <a:path w="11594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1593" y="138"/>
                  </a:lnTo>
                  <a:lnTo>
                    <a:pt x="1159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3" name="Google Shape;14583;p31"/>
            <p:cNvSpPr/>
            <p:nvPr/>
          </p:nvSpPr>
          <p:spPr>
            <a:xfrm>
              <a:off x="3769475" y="3593350"/>
              <a:ext cx="290525" cy="3475"/>
            </a:xfrm>
            <a:custGeom>
              <a:avLst/>
              <a:gdLst/>
              <a:ahLst/>
              <a:cxnLst/>
              <a:rect l="l" t="t" r="r" b="b"/>
              <a:pathLst>
                <a:path w="11621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1620" y="138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31"/>
            <p:cNvSpPr/>
            <p:nvPr/>
          </p:nvSpPr>
          <p:spPr>
            <a:xfrm>
              <a:off x="5341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31"/>
            <p:cNvSpPr/>
            <p:nvPr/>
          </p:nvSpPr>
          <p:spPr>
            <a:xfrm>
              <a:off x="8280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31"/>
            <p:cNvSpPr/>
            <p:nvPr/>
          </p:nvSpPr>
          <p:spPr>
            <a:xfrm>
              <a:off x="112197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31"/>
            <p:cNvSpPr/>
            <p:nvPr/>
          </p:nvSpPr>
          <p:spPr>
            <a:xfrm>
              <a:off x="141592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31"/>
            <p:cNvSpPr/>
            <p:nvPr/>
          </p:nvSpPr>
          <p:spPr>
            <a:xfrm>
              <a:off x="1709175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9" name="Google Shape;14589;p31"/>
            <p:cNvSpPr/>
            <p:nvPr/>
          </p:nvSpPr>
          <p:spPr>
            <a:xfrm>
              <a:off x="200310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0" name="Google Shape;14590;p31"/>
            <p:cNvSpPr/>
            <p:nvPr/>
          </p:nvSpPr>
          <p:spPr>
            <a:xfrm>
              <a:off x="22970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7" y="13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31"/>
            <p:cNvSpPr/>
            <p:nvPr/>
          </p:nvSpPr>
          <p:spPr>
            <a:xfrm>
              <a:off x="259097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31"/>
            <p:cNvSpPr/>
            <p:nvPr/>
          </p:nvSpPr>
          <p:spPr>
            <a:xfrm>
              <a:off x="28849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31"/>
            <p:cNvSpPr/>
            <p:nvPr/>
          </p:nvSpPr>
          <p:spPr>
            <a:xfrm>
              <a:off x="31788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31"/>
            <p:cNvSpPr/>
            <p:nvPr/>
          </p:nvSpPr>
          <p:spPr>
            <a:xfrm>
              <a:off x="3472100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31"/>
            <p:cNvSpPr/>
            <p:nvPr/>
          </p:nvSpPr>
          <p:spPr>
            <a:xfrm>
              <a:off x="376602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31"/>
            <p:cNvSpPr/>
            <p:nvPr/>
          </p:nvSpPr>
          <p:spPr>
            <a:xfrm>
              <a:off x="4059975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31"/>
            <p:cNvSpPr/>
            <p:nvPr/>
          </p:nvSpPr>
          <p:spPr>
            <a:xfrm>
              <a:off x="4353900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31"/>
            <p:cNvSpPr/>
            <p:nvPr/>
          </p:nvSpPr>
          <p:spPr>
            <a:xfrm>
              <a:off x="4647850" y="3593350"/>
              <a:ext cx="3450" cy="3475"/>
            </a:xfrm>
            <a:custGeom>
              <a:avLst/>
              <a:gdLst/>
              <a:ahLst/>
              <a:cxnLst/>
              <a:rect l="l" t="t" r="r" b="b"/>
              <a:pathLst>
                <a:path w="138" h="139" extrusionOk="0">
                  <a:moveTo>
                    <a:pt x="0" y="1"/>
                  </a:moveTo>
                  <a:lnTo>
                    <a:pt x="0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9" name="Google Shape;14599;p31"/>
            <p:cNvSpPr/>
            <p:nvPr/>
          </p:nvSpPr>
          <p:spPr>
            <a:xfrm>
              <a:off x="4941775" y="35933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38" y="13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0" name="Google Shape;14600;p31"/>
            <p:cNvSpPr/>
            <p:nvPr/>
          </p:nvSpPr>
          <p:spPr>
            <a:xfrm>
              <a:off x="5235025" y="3593350"/>
              <a:ext cx="4150" cy="3475"/>
            </a:xfrm>
            <a:custGeom>
              <a:avLst/>
              <a:gdLst/>
              <a:ahLst/>
              <a:cxnLst/>
              <a:rect l="l" t="t" r="r" b="b"/>
              <a:pathLst>
                <a:path w="166" h="139" extrusionOk="0">
                  <a:moveTo>
                    <a:pt x="1" y="1"/>
                  </a:moveTo>
                  <a:lnTo>
                    <a:pt x="1" y="138"/>
                  </a:lnTo>
                  <a:lnTo>
                    <a:pt x="165" y="13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31"/>
            <p:cNvSpPr/>
            <p:nvPr/>
          </p:nvSpPr>
          <p:spPr>
            <a:xfrm>
              <a:off x="5341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31"/>
            <p:cNvSpPr/>
            <p:nvPr/>
          </p:nvSpPr>
          <p:spPr>
            <a:xfrm>
              <a:off x="8280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3" name="Google Shape;14603;p31"/>
            <p:cNvSpPr/>
            <p:nvPr/>
          </p:nvSpPr>
          <p:spPr>
            <a:xfrm>
              <a:off x="112197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4" name="Google Shape;14604;p31"/>
            <p:cNvSpPr/>
            <p:nvPr/>
          </p:nvSpPr>
          <p:spPr>
            <a:xfrm>
              <a:off x="141592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31"/>
            <p:cNvSpPr/>
            <p:nvPr/>
          </p:nvSpPr>
          <p:spPr>
            <a:xfrm>
              <a:off x="1709175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31"/>
            <p:cNvSpPr/>
            <p:nvPr/>
          </p:nvSpPr>
          <p:spPr>
            <a:xfrm>
              <a:off x="200310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31"/>
            <p:cNvSpPr/>
            <p:nvPr/>
          </p:nvSpPr>
          <p:spPr>
            <a:xfrm>
              <a:off x="22970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7" y="16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31"/>
            <p:cNvSpPr/>
            <p:nvPr/>
          </p:nvSpPr>
          <p:spPr>
            <a:xfrm>
              <a:off x="259097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9" name="Google Shape;14609;p31"/>
            <p:cNvSpPr/>
            <p:nvPr/>
          </p:nvSpPr>
          <p:spPr>
            <a:xfrm>
              <a:off x="28849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0" name="Google Shape;14610;p31"/>
            <p:cNvSpPr/>
            <p:nvPr/>
          </p:nvSpPr>
          <p:spPr>
            <a:xfrm>
              <a:off x="31788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1" name="Google Shape;14611;p31"/>
            <p:cNvSpPr/>
            <p:nvPr/>
          </p:nvSpPr>
          <p:spPr>
            <a:xfrm>
              <a:off x="3472100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31"/>
            <p:cNvSpPr/>
            <p:nvPr/>
          </p:nvSpPr>
          <p:spPr>
            <a:xfrm>
              <a:off x="376602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3" name="Google Shape;14613;p31"/>
            <p:cNvSpPr/>
            <p:nvPr/>
          </p:nvSpPr>
          <p:spPr>
            <a:xfrm>
              <a:off x="4059975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4" name="Google Shape;14614;p31"/>
            <p:cNvSpPr/>
            <p:nvPr/>
          </p:nvSpPr>
          <p:spPr>
            <a:xfrm>
              <a:off x="4353900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31"/>
            <p:cNvSpPr/>
            <p:nvPr/>
          </p:nvSpPr>
          <p:spPr>
            <a:xfrm>
              <a:off x="4647850" y="882025"/>
              <a:ext cx="3450" cy="4125"/>
            </a:xfrm>
            <a:custGeom>
              <a:avLst/>
              <a:gdLst/>
              <a:ahLst/>
              <a:cxnLst/>
              <a:rect l="l" t="t" r="r" b="b"/>
              <a:pathLst>
                <a:path w="138" h="165" extrusionOk="0">
                  <a:moveTo>
                    <a:pt x="0" y="0"/>
                  </a:moveTo>
                  <a:lnTo>
                    <a:pt x="0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6" name="Google Shape;14616;p31"/>
            <p:cNvSpPr/>
            <p:nvPr/>
          </p:nvSpPr>
          <p:spPr>
            <a:xfrm>
              <a:off x="4941775" y="882025"/>
              <a:ext cx="3475" cy="4125"/>
            </a:xfrm>
            <a:custGeom>
              <a:avLst/>
              <a:gdLst/>
              <a:ahLst/>
              <a:cxnLst/>
              <a:rect l="l" t="t" r="r" b="b"/>
              <a:pathLst>
                <a:path w="139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38" y="16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7" name="Google Shape;14617;p31"/>
            <p:cNvSpPr/>
            <p:nvPr/>
          </p:nvSpPr>
          <p:spPr>
            <a:xfrm>
              <a:off x="5235025" y="882025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1" y="0"/>
                  </a:moveTo>
                  <a:lnTo>
                    <a:pt x="1" y="165"/>
                  </a:lnTo>
                  <a:lnTo>
                    <a:pt x="165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8" name="Google Shape;14618;p31"/>
          <p:cNvSpPr/>
          <p:nvPr/>
        </p:nvSpPr>
        <p:spPr>
          <a:xfrm rot="10800000">
            <a:off x="-205863" y="-460820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9" name="Google Shape;14619;p31"/>
          <p:cNvSpPr/>
          <p:nvPr/>
        </p:nvSpPr>
        <p:spPr>
          <a:xfrm>
            <a:off x="7169462" y="4028705"/>
            <a:ext cx="2018538" cy="1423568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0" name="Google Shape;14620;p31"/>
          <p:cNvSpPr/>
          <p:nvPr/>
        </p:nvSpPr>
        <p:spPr>
          <a:xfrm flipH="1">
            <a:off x="7733900" y="-4354"/>
            <a:ext cx="5320750" cy="1209850"/>
          </a:xfrm>
          <a:custGeom>
            <a:avLst/>
            <a:gdLst/>
            <a:ahLst/>
            <a:cxnLst/>
            <a:rect l="l" t="t" r="r" b="b"/>
            <a:pathLst>
              <a:path w="212830" h="48394" extrusionOk="0">
                <a:moveTo>
                  <a:pt x="0" y="0"/>
                </a:moveTo>
                <a:lnTo>
                  <a:pt x="0" y="47350"/>
                </a:lnTo>
                <a:lnTo>
                  <a:pt x="796" y="47542"/>
                </a:lnTo>
                <a:lnTo>
                  <a:pt x="1620" y="47735"/>
                </a:lnTo>
                <a:lnTo>
                  <a:pt x="2417" y="47899"/>
                </a:lnTo>
                <a:lnTo>
                  <a:pt x="3241" y="48037"/>
                </a:lnTo>
                <a:lnTo>
                  <a:pt x="4037" y="48174"/>
                </a:lnTo>
                <a:lnTo>
                  <a:pt x="4861" y="48256"/>
                </a:lnTo>
                <a:lnTo>
                  <a:pt x="5658" y="48339"/>
                </a:lnTo>
                <a:lnTo>
                  <a:pt x="6427" y="48394"/>
                </a:lnTo>
                <a:lnTo>
                  <a:pt x="8734" y="48394"/>
                </a:lnTo>
                <a:lnTo>
                  <a:pt x="9448" y="48339"/>
                </a:lnTo>
                <a:lnTo>
                  <a:pt x="10162" y="48256"/>
                </a:lnTo>
                <a:lnTo>
                  <a:pt x="10849" y="48174"/>
                </a:lnTo>
                <a:lnTo>
                  <a:pt x="11508" y="48064"/>
                </a:lnTo>
                <a:lnTo>
                  <a:pt x="12140" y="47927"/>
                </a:lnTo>
                <a:lnTo>
                  <a:pt x="12964" y="47707"/>
                </a:lnTo>
                <a:lnTo>
                  <a:pt x="13760" y="47460"/>
                </a:lnTo>
                <a:lnTo>
                  <a:pt x="14557" y="47185"/>
                </a:lnTo>
                <a:lnTo>
                  <a:pt x="15353" y="46911"/>
                </a:lnTo>
                <a:lnTo>
                  <a:pt x="16122" y="46581"/>
                </a:lnTo>
                <a:lnTo>
                  <a:pt x="16891" y="46224"/>
                </a:lnTo>
                <a:lnTo>
                  <a:pt x="17633" y="45867"/>
                </a:lnTo>
                <a:lnTo>
                  <a:pt x="18402" y="45482"/>
                </a:lnTo>
                <a:lnTo>
                  <a:pt x="19116" y="45070"/>
                </a:lnTo>
                <a:lnTo>
                  <a:pt x="19857" y="44631"/>
                </a:lnTo>
                <a:lnTo>
                  <a:pt x="20572" y="44192"/>
                </a:lnTo>
                <a:lnTo>
                  <a:pt x="21286" y="43725"/>
                </a:lnTo>
                <a:lnTo>
                  <a:pt x="22686" y="42736"/>
                </a:lnTo>
                <a:lnTo>
                  <a:pt x="24060" y="41692"/>
                </a:lnTo>
                <a:lnTo>
                  <a:pt x="25405" y="40621"/>
                </a:lnTo>
                <a:lnTo>
                  <a:pt x="26751" y="39522"/>
                </a:lnTo>
                <a:lnTo>
                  <a:pt x="28070" y="38369"/>
                </a:lnTo>
                <a:lnTo>
                  <a:pt x="29388" y="37215"/>
                </a:lnTo>
                <a:lnTo>
                  <a:pt x="31997" y="34908"/>
                </a:lnTo>
                <a:lnTo>
                  <a:pt x="33288" y="33755"/>
                </a:lnTo>
                <a:lnTo>
                  <a:pt x="34606" y="32629"/>
                </a:lnTo>
                <a:lnTo>
                  <a:pt x="35952" y="31503"/>
                </a:lnTo>
                <a:lnTo>
                  <a:pt x="37325" y="30431"/>
                </a:lnTo>
                <a:lnTo>
                  <a:pt x="38754" y="29415"/>
                </a:lnTo>
                <a:lnTo>
                  <a:pt x="39495" y="28893"/>
                </a:lnTo>
                <a:lnTo>
                  <a:pt x="40237" y="28426"/>
                </a:lnTo>
                <a:lnTo>
                  <a:pt x="40978" y="27960"/>
                </a:lnTo>
                <a:lnTo>
                  <a:pt x="41747" y="27493"/>
                </a:lnTo>
                <a:lnTo>
                  <a:pt x="42516" y="27081"/>
                </a:lnTo>
                <a:lnTo>
                  <a:pt x="43285" y="26641"/>
                </a:lnTo>
                <a:lnTo>
                  <a:pt x="44055" y="26257"/>
                </a:lnTo>
                <a:lnTo>
                  <a:pt x="44851" y="25900"/>
                </a:lnTo>
                <a:lnTo>
                  <a:pt x="45620" y="25543"/>
                </a:lnTo>
                <a:lnTo>
                  <a:pt x="46417" y="25213"/>
                </a:lnTo>
                <a:lnTo>
                  <a:pt x="47240" y="24938"/>
                </a:lnTo>
                <a:lnTo>
                  <a:pt x="48037" y="24664"/>
                </a:lnTo>
                <a:lnTo>
                  <a:pt x="48833" y="24417"/>
                </a:lnTo>
                <a:lnTo>
                  <a:pt x="49657" y="24224"/>
                </a:lnTo>
                <a:lnTo>
                  <a:pt x="50481" y="24032"/>
                </a:lnTo>
                <a:lnTo>
                  <a:pt x="51278" y="23895"/>
                </a:lnTo>
                <a:lnTo>
                  <a:pt x="52102" y="23785"/>
                </a:lnTo>
                <a:lnTo>
                  <a:pt x="52926" y="23702"/>
                </a:lnTo>
                <a:lnTo>
                  <a:pt x="53750" y="23675"/>
                </a:lnTo>
                <a:lnTo>
                  <a:pt x="54546" y="23675"/>
                </a:lnTo>
                <a:lnTo>
                  <a:pt x="55370" y="23730"/>
                </a:lnTo>
                <a:lnTo>
                  <a:pt x="56194" y="23812"/>
                </a:lnTo>
                <a:lnTo>
                  <a:pt x="57018" y="23922"/>
                </a:lnTo>
                <a:lnTo>
                  <a:pt x="57815" y="24114"/>
                </a:lnTo>
                <a:lnTo>
                  <a:pt x="58639" y="24307"/>
                </a:lnTo>
                <a:lnTo>
                  <a:pt x="59435" y="24581"/>
                </a:lnTo>
                <a:lnTo>
                  <a:pt x="60232" y="24883"/>
                </a:lnTo>
                <a:lnTo>
                  <a:pt x="60973" y="25213"/>
                </a:lnTo>
                <a:lnTo>
                  <a:pt x="61715" y="25598"/>
                </a:lnTo>
                <a:lnTo>
                  <a:pt x="62456" y="26010"/>
                </a:lnTo>
                <a:lnTo>
                  <a:pt x="63170" y="26422"/>
                </a:lnTo>
                <a:lnTo>
                  <a:pt x="63885" y="26861"/>
                </a:lnTo>
                <a:lnTo>
                  <a:pt x="65285" y="27822"/>
                </a:lnTo>
                <a:lnTo>
                  <a:pt x="68059" y="29772"/>
                </a:lnTo>
                <a:lnTo>
                  <a:pt x="69460" y="30734"/>
                </a:lnTo>
                <a:lnTo>
                  <a:pt x="70174" y="31200"/>
                </a:lnTo>
                <a:lnTo>
                  <a:pt x="70888" y="31640"/>
                </a:lnTo>
                <a:lnTo>
                  <a:pt x="71438" y="31942"/>
                </a:lnTo>
                <a:lnTo>
                  <a:pt x="72014" y="32244"/>
                </a:lnTo>
                <a:lnTo>
                  <a:pt x="72591" y="32519"/>
                </a:lnTo>
                <a:lnTo>
                  <a:pt x="73168" y="32793"/>
                </a:lnTo>
                <a:lnTo>
                  <a:pt x="73745" y="33041"/>
                </a:lnTo>
                <a:lnTo>
                  <a:pt x="74349" y="33288"/>
                </a:lnTo>
                <a:lnTo>
                  <a:pt x="74926" y="33508"/>
                </a:lnTo>
                <a:lnTo>
                  <a:pt x="75530" y="33700"/>
                </a:lnTo>
                <a:lnTo>
                  <a:pt x="76738" y="34084"/>
                </a:lnTo>
                <a:lnTo>
                  <a:pt x="77974" y="34386"/>
                </a:lnTo>
                <a:lnTo>
                  <a:pt x="79238" y="34606"/>
                </a:lnTo>
                <a:lnTo>
                  <a:pt x="80474" y="34798"/>
                </a:lnTo>
                <a:lnTo>
                  <a:pt x="81737" y="34908"/>
                </a:lnTo>
                <a:lnTo>
                  <a:pt x="83000" y="34963"/>
                </a:lnTo>
                <a:lnTo>
                  <a:pt x="84291" y="34963"/>
                </a:lnTo>
                <a:lnTo>
                  <a:pt x="85555" y="34881"/>
                </a:lnTo>
                <a:lnTo>
                  <a:pt x="86818" y="34771"/>
                </a:lnTo>
                <a:lnTo>
                  <a:pt x="88082" y="34579"/>
                </a:lnTo>
                <a:lnTo>
                  <a:pt x="89345" y="34359"/>
                </a:lnTo>
                <a:lnTo>
                  <a:pt x="90581" y="34057"/>
                </a:lnTo>
                <a:lnTo>
                  <a:pt x="91817" y="33727"/>
                </a:lnTo>
                <a:lnTo>
                  <a:pt x="93025" y="33315"/>
                </a:lnTo>
                <a:lnTo>
                  <a:pt x="94234" y="32876"/>
                </a:lnTo>
                <a:lnTo>
                  <a:pt x="95415" y="32354"/>
                </a:lnTo>
                <a:lnTo>
                  <a:pt x="96541" y="31805"/>
                </a:lnTo>
                <a:lnTo>
                  <a:pt x="97667" y="31200"/>
                </a:lnTo>
                <a:lnTo>
                  <a:pt x="98766" y="30541"/>
                </a:lnTo>
                <a:lnTo>
                  <a:pt x="99837" y="29827"/>
                </a:lnTo>
                <a:lnTo>
                  <a:pt x="100853" y="29058"/>
                </a:lnTo>
                <a:lnTo>
                  <a:pt x="101842" y="28262"/>
                </a:lnTo>
                <a:lnTo>
                  <a:pt x="102803" y="27383"/>
                </a:lnTo>
                <a:lnTo>
                  <a:pt x="103709" y="26476"/>
                </a:lnTo>
                <a:lnTo>
                  <a:pt x="104149" y="26010"/>
                </a:lnTo>
                <a:lnTo>
                  <a:pt x="104588" y="25543"/>
                </a:lnTo>
                <a:lnTo>
                  <a:pt x="105000" y="25048"/>
                </a:lnTo>
                <a:lnTo>
                  <a:pt x="105385" y="24526"/>
                </a:lnTo>
                <a:lnTo>
                  <a:pt x="105769" y="24032"/>
                </a:lnTo>
                <a:lnTo>
                  <a:pt x="106154" y="23483"/>
                </a:lnTo>
                <a:lnTo>
                  <a:pt x="106511" y="22961"/>
                </a:lnTo>
                <a:lnTo>
                  <a:pt x="106868" y="22412"/>
                </a:lnTo>
                <a:lnTo>
                  <a:pt x="107774" y="20928"/>
                </a:lnTo>
                <a:lnTo>
                  <a:pt x="108269" y="20187"/>
                </a:lnTo>
                <a:lnTo>
                  <a:pt x="108516" y="19830"/>
                </a:lnTo>
                <a:lnTo>
                  <a:pt x="108763" y="19473"/>
                </a:lnTo>
                <a:lnTo>
                  <a:pt x="109038" y="19171"/>
                </a:lnTo>
                <a:lnTo>
                  <a:pt x="109340" y="18841"/>
                </a:lnTo>
                <a:lnTo>
                  <a:pt x="109642" y="18566"/>
                </a:lnTo>
                <a:lnTo>
                  <a:pt x="109944" y="18319"/>
                </a:lnTo>
                <a:lnTo>
                  <a:pt x="110301" y="18072"/>
                </a:lnTo>
                <a:lnTo>
                  <a:pt x="110631" y="17880"/>
                </a:lnTo>
                <a:lnTo>
                  <a:pt x="111015" y="17715"/>
                </a:lnTo>
                <a:lnTo>
                  <a:pt x="111400" y="17578"/>
                </a:lnTo>
                <a:lnTo>
                  <a:pt x="111784" y="17495"/>
                </a:lnTo>
                <a:lnTo>
                  <a:pt x="112141" y="17440"/>
                </a:lnTo>
                <a:lnTo>
                  <a:pt x="112526" y="17413"/>
                </a:lnTo>
                <a:lnTo>
                  <a:pt x="112883" y="17440"/>
                </a:lnTo>
                <a:lnTo>
                  <a:pt x="113267" y="17495"/>
                </a:lnTo>
                <a:lnTo>
                  <a:pt x="113624" y="17550"/>
                </a:lnTo>
                <a:lnTo>
                  <a:pt x="114009" y="17660"/>
                </a:lnTo>
                <a:lnTo>
                  <a:pt x="114366" y="17770"/>
                </a:lnTo>
                <a:lnTo>
                  <a:pt x="115107" y="18045"/>
                </a:lnTo>
                <a:lnTo>
                  <a:pt x="115822" y="18374"/>
                </a:lnTo>
                <a:lnTo>
                  <a:pt x="116508" y="18731"/>
                </a:lnTo>
                <a:lnTo>
                  <a:pt x="117195" y="19116"/>
                </a:lnTo>
                <a:lnTo>
                  <a:pt x="118293" y="19693"/>
                </a:lnTo>
                <a:lnTo>
                  <a:pt x="119420" y="20269"/>
                </a:lnTo>
                <a:lnTo>
                  <a:pt x="120546" y="20846"/>
                </a:lnTo>
                <a:lnTo>
                  <a:pt x="121672" y="21368"/>
                </a:lnTo>
                <a:lnTo>
                  <a:pt x="122798" y="21890"/>
                </a:lnTo>
                <a:lnTo>
                  <a:pt x="123951" y="22384"/>
                </a:lnTo>
                <a:lnTo>
                  <a:pt x="125105" y="22879"/>
                </a:lnTo>
                <a:lnTo>
                  <a:pt x="126258" y="23345"/>
                </a:lnTo>
                <a:lnTo>
                  <a:pt x="127412" y="23785"/>
                </a:lnTo>
                <a:lnTo>
                  <a:pt x="128593" y="24197"/>
                </a:lnTo>
                <a:lnTo>
                  <a:pt x="129774" y="24609"/>
                </a:lnTo>
                <a:lnTo>
                  <a:pt x="130955" y="24993"/>
                </a:lnTo>
                <a:lnTo>
                  <a:pt x="132136" y="25378"/>
                </a:lnTo>
                <a:lnTo>
                  <a:pt x="133345" y="25707"/>
                </a:lnTo>
                <a:lnTo>
                  <a:pt x="134526" y="26037"/>
                </a:lnTo>
                <a:lnTo>
                  <a:pt x="135734" y="26367"/>
                </a:lnTo>
                <a:lnTo>
                  <a:pt x="136942" y="26641"/>
                </a:lnTo>
                <a:lnTo>
                  <a:pt x="138178" y="26916"/>
                </a:lnTo>
                <a:lnTo>
                  <a:pt x="139387" y="27191"/>
                </a:lnTo>
                <a:lnTo>
                  <a:pt x="140595" y="27410"/>
                </a:lnTo>
                <a:lnTo>
                  <a:pt x="141831" y="27630"/>
                </a:lnTo>
                <a:lnTo>
                  <a:pt x="143067" y="27822"/>
                </a:lnTo>
                <a:lnTo>
                  <a:pt x="144303" y="28015"/>
                </a:lnTo>
                <a:lnTo>
                  <a:pt x="145512" y="28179"/>
                </a:lnTo>
                <a:lnTo>
                  <a:pt x="146748" y="28317"/>
                </a:lnTo>
                <a:lnTo>
                  <a:pt x="148011" y="28426"/>
                </a:lnTo>
                <a:lnTo>
                  <a:pt x="149247" y="28536"/>
                </a:lnTo>
                <a:lnTo>
                  <a:pt x="150483" y="28619"/>
                </a:lnTo>
                <a:lnTo>
                  <a:pt x="151719" y="28701"/>
                </a:lnTo>
                <a:lnTo>
                  <a:pt x="152955" y="28729"/>
                </a:lnTo>
                <a:lnTo>
                  <a:pt x="154218" y="28784"/>
                </a:lnTo>
                <a:lnTo>
                  <a:pt x="156690" y="28784"/>
                </a:lnTo>
                <a:lnTo>
                  <a:pt x="157954" y="28756"/>
                </a:lnTo>
                <a:lnTo>
                  <a:pt x="159189" y="28701"/>
                </a:lnTo>
                <a:lnTo>
                  <a:pt x="160425" y="28646"/>
                </a:lnTo>
                <a:lnTo>
                  <a:pt x="161661" y="28564"/>
                </a:lnTo>
                <a:lnTo>
                  <a:pt x="162897" y="28454"/>
                </a:lnTo>
                <a:lnTo>
                  <a:pt x="164161" y="28317"/>
                </a:lnTo>
                <a:lnTo>
                  <a:pt x="165397" y="28179"/>
                </a:lnTo>
                <a:lnTo>
                  <a:pt x="166605" y="28042"/>
                </a:lnTo>
                <a:lnTo>
                  <a:pt x="167841" y="27850"/>
                </a:lnTo>
                <a:lnTo>
                  <a:pt x="169077" y="27657"/>
                </a:lnTo>
                <a:lnTo>
                  <a:pt x="170313" y="27438"/>
                </a:lnTo>
                <a:lnTo>
                  <a:pt x="171521" y="27191"/>
                </a:lnTo>
                <a:lnTo>
                  <a:pt x="172757" y="26943"/>
                </a:lnTo>
                <a:lnTo>
                  <a:pt x="173966" y="26669"/>
                </a:lnTo>
                <a:lnTo>
                  <a:pt x="175174" y="26394"/>
                </a:lnTo>
                <a:lnTo>
                  <a:pt x="176383" y="26092"/>
                </a:lnTo>
                <a:lnTo>
                  <a:pt x="177564" y="25762"/>
                </a:lnTo>
                <a:lnTo>
                  <a:pt x="178772" y="25405"/>
                </a:lnTo>
                <a:lnTo>
                  <a:pt x="179953" y="25048"/>
                </a:lnTo>
                <a:lnTo>
                  <a:pt x="181134" y="24664"/>
                </a:lnTo>
                <a:lnTo>
                  <a:pt x="182315" y="24252"/>
                </a:lnTo>
                <a:lnTo>
                  <a:pt x="183496" y="23812"/>
                </a:lnTo>
                <a:lnTo>
                  <a:pt x="184677" y="23373"/>
                </a:lnTo>
                <a:lnTo>
                  <a:pt x="185831" y="22933"/>
                </a:lnTo>
                <a:lnTo>
                  <a:pt x="186984" y="22439"/>
                </a:lnTo>
                <a:lnTo>
                  <a:pt x="188111" y="21945"/>
                </a:lnTo>
                <a:lnTo>
                  <a:pt x="189264" y="21423"/>
                </a:lnTo>
                <a:lnTo>
                  <a:pt x="190390" y="20901"/>
                </a:lnTo>
                <a:lnTo>
                  <a:pt x="191516" y="20352"/>
                </a:lnTo>
                <a:lnTo>
                  <a:pt x="192615" y="19775"/>
                </a:lnTo>
                <a:lnTo>
                  <a:pt x="193713" y="19171"/>
                </a:lnTo>
                <a:lnTo>
                  <a:pt x="194949" y="18484"/>
                </a:lnTo>
                <a:lnTo>
                  <a:pt x="196158" y="17797"/>
                </a:lnTo>
                <a:lnTo>
                  <a:pt x="197339" y="17056"/>
                </a:lnTo>
                <a:lnTo>
                  <a:pt x="198520" y="16287"/>
                </a:lnTo>
                <a:lnTo>
                  <a:pt x="199673" y="15490"/>
                </a:lnTo>
                <a:lnTo>
                  <a:pt x="200827" y="14666"/>
                </a:lnTo>
                <a:lnTo>
                  <a:pt x="201926" y="13815"/>
                </a:lnTo>
                <a:lnTo>
                  <a:pt x="203024" y="12936"/>
                </a:lnTo>
                <a:lnTo>
                  <a:pt x="204068" y="12030"/>
                </a:lnTo>
                <a:lnTo>
                  <a:pt x="205112" y="11068"/>
                </a:lnTo>
                <a:lnTo>
                  <a:pt x="206100" y="10080"/>
                </a:lnTo>
                <a:lnTo>
                  <a:pt x="207062" y="9064"/>
                </a:lnTo>
                <a:lnTo>
                  <a:pt x="207968" y="7992"/>
                </a:lnTo>
                <a:lnTo>
                  <a:pt x="208847" y="6894"/>
                </a:lnTo>
                <a:lnTo>
                  <a:pt x="209671" y="5768"/>
                </a:lnTo>
                <a:lnTo>
                  <a:pt x="210440" y="4587"/>
                </a:lnTo>
                <a:lnTo>
                  <a:pt x="211099" y="3461"/>
                </a:lnTo>
                <a:lnTo>
                  <a:pt x="211731" y="2335"/>
                </a:lnTo>
                <a:lnTo>
                  <a:pt x="212308" y="1181"/>
                </a:lnTo>
                <a:lnTo>
                  <a:pt x="21282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29-824D-D8ED-C26F-481470E2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C541-DC43-5792-D249-F051BBF0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53F-018F-30CB-1EC3-8456EFD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BC71-0922-7435-B5E5-6F22839E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865F-C59F-659E-C75D-17D4589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353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Nerko One"/>
              <a:buNone/>
              <a:defRPr sz="38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●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○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■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●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○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■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●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○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wun Dodum"/>
              <a:buChar char="■"/>
              <a:defRPr>
                <a:solidFill>
                  <a:schemeClr val="lt1"/>
                </a:solidFill>
                <a:latin typeface="Gowun Dodum"/>
                <a:ea typeface="Gowun Dodum"/>
                <a:cs typeface="Gowun Dodum"/>
                <a:sym typeface="Gowun Dod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2" r:id="rId3"/>
    <p:sldLayoutId id="2147483677" r:id="rId4"/>
    <p:sldLayoutId id="214748368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51435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249689" y="743170"/>
            <a:ext cx="6644624" cy="2457081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buClrTx/>
              <a:defRPr/>
            </a:pPr>
            <a:r>
              <a:rPr lang="en-US" altLang="zh-CN" sz="4500" kern="80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4500" kern="80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5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146</a:t>
            </a:r>
            <a:endParaRPr lang="en-US" altLang="zh-CN" sz="4500" kern="80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 defTabSz="685766">
              <a:lnSpc>
                <a:spcPct val="110000"/>
              </a:lnSpc>
              <a:spcBef>
                <a:spcPts val="375"/>
              </a:spcBef>
              <a:buClrTx/>
              <a:defRPr/>
            </a:pPr>
            <a:r>
              <a:rPr lang="en-US" altLang="zh-CN" sz="45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PHÉP CHIA PHÂN SỐ</a:t>
            </a:r>
          </a:p>
          <a:p>
            <a:pPr algn="ctr" defTabSz="685766">
              <a:lnSpc>
                <a:spcPct val="110000"/>
              </a:lnSpc>
              <a:spcBef>
                <a:spcPts val="375"/>
              </a:spcBef>
              <a:buClrTx/>
              <a:defRPr/>
            </a:pPr>
            <a:r>
              <a:rPr lang="en-US" altLang="zh-CN" sz="45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(TIẾP THEO)</a:t>
            </a:r>
            <a:endParaRPr lang="zh-CN" altLang="en-US" sz="4500" kern="800" dirty="0">
              <a:ln w="28575">
                <a:noFill/>
              </a:ln>
              <a:solidFill>
                <a:srgbClr val="C00000"/>
              </a:solidFill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1986141" y="3119155"/>
            <a:ext cx="5592296" cy="38087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  <a:defRPr/>
            </a:pP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giáo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khoa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Tập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Trang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smtClean="0">
                <a:solidFill>
                  <a:prstClr val="black"/>
                </a:solidFill>
                <a:latin typeface="Calibri" panose="020F0502020204030204"/>
              </a:rPr>
              <a:t>73)</a:t>
            </a:r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17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91" y="604524"/>
            <a:ext cx="8663004" cy="2049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Thứ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ngày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tháng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năm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….</a:t>
            </a: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Bài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146</a:t>
            </a:r>
            <a:endParaRPr lang="en-US" sz="3600" b="1" dirty="0">
              <a:solidFill>
                <a:srgbClr val="FFFFFF"/>
              </a:solidFill>
              <a:latin typeface="Fujiyama" pitchFamily="50" charset="0"/>
            </a:endParaRP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Phép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 chia </a:t>
            </a: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phân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số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 (</a:t>
            </a: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tiếp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theo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)</a:t>
            </a:r>
            <a:endParaRPr lang="en-US" sz="3600" b="1" dirty="0">
              <a:solidFill>
                <a:srgbClr val="FFFFFF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640106" y="2886180"/>
                <a:ext cx="6345654" cy="873713"/>
              </a:xfrm>
              <a:prstGeom prst="roundRect">
                <a:avLst>
                  <a:gd name="adj" fmla="val 22000"/>
                </a:avLst>
              </a:prstGeom>
              <a:solidFill>
                <a:schemeClr val="tx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06" y="2886180"/>
                <a:ext cx="6345654" cy="873713"/>
              </a:xfrm>
              <a:prstGeom prst="roundRect">
                <a:avLst>
                  <a:gd name="adj" fmla="val 22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77106" y="2892091"/>
                <a:ext cx="5308654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500" b="1" i="1" kern="12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5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5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5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5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06" y="2892091"/>
                <a:ext cx="5308654" cy="867802"/>
              </a:xfrm>
              <a:prstGeom prst="rect">
                <a:avLst/>
              </a:prstGeom>
              <a:blipFill>
                <a:blip r:embed="rId4"/>
                <a:stretch>
                  <a:fillRect l="-477" b="-214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3712162" y="1601965"/>
                <a:ext cx="1719676" cy="969785"/>
              </a:xfrm>
              <a:prstGeom prst="roundRect">
                <a:avLst>
                  <a:gd name="adj" fmla="val 22000"/>
                </a:avLst>
              </a:prstGeom>
              <a:solidFill>
                <a:schemeClr val="tx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0" kern="1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62" y="1601965"/>
                <a:ext cx="1719676" cy="969785"/>
              </a:xfrm>
              <a:prstGeom prst="roundRect">
                <a:avLst>
                  <a:gd name="adj" fmla="val 2200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7401BBE3-6E15-6064-3881-7DFD70DF96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689" t="15985" r="27998" b="74465"/>
          <a:stretch/>
        </p:blipFill>
        <p:spPr>
          <a:xfrm>
            <a:off x="1169636" y="184313"/>
            <a:ext cx="2297133" cy="840476"/>
          </a:xfrm>
          <a:prstGeom prst="rect">
            <a:avLst/>
          </a:prstGeom>
        </p:spPr>
      </p:pic>
      <p:pic>
        <p:nvPicPr>
          <p:cNvPr id="5" name="Picture 4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A3E2BAA7-7170-2617-E816-001A42A629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001" t="13095" r="11355" b="72998"/>
          <a:stretch/>
        </p:blipFill>
        <p:spPr>
          <a:xfrm>
            <a:off x="3678707" y="-8936"/>
            <a:ext cx="2666434" cy="1392544"/>
          </a:xfrm>
          <a:prstGeom prst="rect">
            <a:avLst/>
          </a:prstGeom>
        </p:spPr>
      </p:pic>
      <p:sp>
        <p:nvSpPr>
          <p:cNvPr id="7" name="Google Shape;1087;p45">
            <a:extLst>
              <a:ext uri="{FF2B5EF4-FFF2-40B4-BE49-F238E27FC236}">
                <a16:creationId xmlns:a16="http://schemas.microsoft.com/office/drawing/2014/main" id="{DF55F121-3850-3705-542F-85C2D60DDC3F}"/>
              </a:ext>
            </a:extLst>
          </p:cNvPr>
          <p:cNvSpPr/>
          <p:nvPr/>
        </p:nvSpPr>
        <p:spPr>
          <a:xfrm>
            <a:off x="88294" y="3872450"/>
            <a:ext cx="8967412" cy="1121381"/>
          </a:xfrm>
          <a:prstGeom prst="roundRect">
            <a:avLst>
              <a:gd name="adj" fmla="val 2436"/>
            </a:avLst>
          </a:prstGeom>
          <a:solidFill>
            <a:srgbClr val="FFFF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Muốn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0,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75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2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447066" y="1545060"/>
                <a:ext cx="6721574" cy="873713"/>
              </a:xfrm>
              <a:prstGeom prst="roundRect">
                <a:avLst>
                  <a:gd name="adj" fmla="val 22000"/>
                </a:avLst>
              </a:prstGeom>
              <a:solidFill>
                <a:schemeClr val="tx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6" y="1545060"/>
                <a:ext cx="6721574" cy="873713"/>
              </a:xfrm>
              <a:prstGeom prst="roundRect">
                <a:avLst>
                  <a:gd name="adj" fmla="val 22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484066" y="1550971"/>
                <a:ext cx="6243374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500" b="1" i="1" kern="12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35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5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5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35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5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3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3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35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66" y="1550971"/>
                <a:ext cx="6243374" cy="867802"/>
              </a:xfrm>
              <a:prstGeom prst="rect">
                <a:avLst/>
              </a:prstGeom>
              <a:blipFill>
                <a:blip r:embed="rId4"/>
                <a:stretch>
                  <a:fillRect l="-406" b="-214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3803602" y="352285"/>
                <a:ext cx="1719676" cy="969785"/>
              </a:xfrm>
              <a:prstGeom prst="roundRect">
                <a:avLst>
                  <a:gd name="adj" fmla="val 22000"/>
                </a:avLst>
              </a:prstGeom>
              <a:solidFill>
                <a:schemeClr val="tx2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24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 kern="12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0" kern="1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602" y="352285"/>
                <a:ext cx="1719676" cy="969785"/>
              </a:xfrm>
              <a:prstGeom prst="roundRect">
                <a:avLst>
                  <a:gd name="adj" fmla="val 2200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87;p45">
            <a:extLst>
              <a:ext uri="{FF2B5EF4-FFF2-40B4-BE49-F238E27FC236}">
                <a16:creationId xmlns:a16="http://schemas.microsoft.com/office/drawing/2014/main" id="{DF55F121-3850-3705-542F-85C2D60DDC3F}"/>
              </a:ext>
            </a:extLst>
          </p:cNvPr>
          <p:cNvSpPr/>
          <p:nvPr/>
        </p:nvSpPr>
        <p:spPr>
          <a:xfrm>
            <a:off x="88294" y="2641763"/>
            <a:ext cx="8967412" cy="1121381"/>
          </a:xfrm>
          <a:prstGeom prst="roundRect">
            <a:avLst>
              <a:gd name="adj" fmla="val 2436"/>
            </a:avLst>
          </a:prstGeom>
          <a:solidFill>
            <a:srgbClr val="FFFFFF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Muốn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11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2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EE499B8D-83DD-DEE8-252F-AD4CB62E7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52" t="65097" r="8753" b="20005"/>
          <a:stretch/>
        </p:blipFill>
        <p:spPr>
          <a:xfrm>
            <a:off x="-3775" y="591127"/>
            <a:ext cx="9147775" cy="2761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54843-4553-6A2A-90AD-C636EDDC094C}"/>
              </a:ext>
            </a:extLst>
          </p:cNvPr>
          <p:cNvSpPr txBox="1"/>
          <p:nvPr/>
        </p:nvSpPr>
        <p:spPr>
          <a:xfrm>
            <a:off x="3420477" y="1303158"/>
            <a:ext cx="338554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BE792A-0C05-CD00-56C1-3909EE1DFF10}"/>
              </a:ext>
            </a:extLst>
          </p:cNvPr>
          <p:cNvSpPr txBox="1"/>
          <p:nvPr/>
        </p:nvSpPr>
        <p:spPr>
          <a:xfrm>
            <a:off x="2946400" y="1810666"/>
            <a:ext cx="30807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F6CE83-D88D-2CDA-9E09-19B7B44FC0C5}"/>
              </a:ext>
            </a:extLst>
          </p:cNvPr>
          <p:cNvSpPr txBox="1"/>
          <p:nvPr/>
        </p:nvSpPr>
        <p:spPr>
          <a:xfrm>
            <a:off x="3450957" y="1858356"/>
            <a:ext cx="30807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6C4504-5516-0381-E20C-F53F39D2842A}"/>
              </a:ext>
            </a:extLst>
          </p:cNvPr>
          <p:cNvSpPr txBox="1"/>
          <p:nvPr/>
        </p:nvSpPr>
        <p:spPr>
          <a:xfrm>
            <a:off x="3017309" y="2871170"/>
            <a:ext cx="30807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63492-FC90-34F4-F781-B177512A6989}"/>
              </a:ext>
            </a:extLst>
          </p:cNvPr>
          <p:cNvSpPr txBox="1"/>
          <p:nvPr/>
        </p:nvSpPr>
        <p:spPr>
          <a:xfrm>
            <a:off x="3589754" y="2302371"/>
            <a:ext cx="30807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16031-7206-0342-56A9-9FC5E34A84DE}"/>
              </a:ext>
            </a:extLst>
          </p:cNvPr>
          <p:cNvSpPr txBox="1"/>
          <p:nvPr/>
        </p:nvSpPr>
        <p:spPr>
          <a:xfrm>
            <a:off x="3604994" y="2827585"/>
            <a:ext cx="30807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41D3C-91F9-16DC-483B-A1AE2C9A9D28}"/>
              </a:ext>
            </a:extLst>
          </p:cNvPr>
          <p:cNvSpPr txBox="1"/>
          <p:nvPr/>
        </p:nvSpPr>
        <p:spPr>
          <a:xfrm>
            <a:off x="7839866" y="1301742"/>
            <a:ext cx="46362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DA692-ACFF-5E79-F466-DAF5A196C365}"/>
              </a:ext>
            </a:extLst>
          </p:cNvPr>
          <p:cNvSpPr txBox="1"/>
          <p:nvPr/>
        </p:nvSpPr>
        <p:spPr>
          <a:xfrm>
            <a:off x="7839866" y="1858356"/>
            <a:ext cx="46362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0C667-C7BF-1EAE-DE0F-58D3CEC598CB}"/>
              </a:ext>
            </a:extLst>
          </p:cNvPr>
          <p:cNvSpPr txBox="1"/>
          <p:nvPr/>
        </p:nvSpPr>
        <p:spPr>
          <a:xfrm>
            <a:off x="8426375" y="1318546"/>
            <a:ext cx="46362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DB968-6218-CF37-7D5C-FA722538A647}"/>
              </a:ext>
            </a:extLst>
          </p:cNvPr>
          <p:cNvSpPr txBox="1"/>
          <p:nvPr/>
        </p:nvSpPr>
        <p:spPr>
          <a:xfrm>
            <a:off x="8426375" y="1858356"/>
            <a:ext cx="30807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862E6-B6C0-7F65-C55D-89FA2CD9C748}"/>
              </a:ext>
            </a:extLst>
          </p:cNvPr>
          <p:cNvSpPr txBox="1"/>
          <p:nvPr/>
        </p:nvSpPr>
        <p:spPr>
          <a:xfrm>
            <a:off x="7839865" y="2329054"/>
            <a:ext cx="46362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A41D55-8C14-99A2-CD97-14D59082B6F4}"/>
              </a:ext>
            </a:extLst>
          </p:cNvPr>
          <p:cNvSpPr txBox="1"/>
          <p:nvPr/>
        </p:nvSpPr>
        <p:spPr>
          <a:xfrm>
            <a:off x="7839864" y="2871170"/>
            <a:ext cx="46362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85D32-34C3-9EA1-51FA-B30B85386D70}"/>
              </a:ext>
            </a:extLst>
          </p:cNvPr>
          <p:cNvSpPr txBox="1"/>
          <p:nvPr/>
        </p:nvSpPr>
        <p:spPr>
          <a:xfrm>
            <a:off x="8426375" y="2329054"/>
            <a:ext cx="46362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7B95E7-AC64-2771-D080-CEB52B0351DD}"/>
              </a:ext>
            </a:extLst>
          </p:cNvPr>
          <p:cNvSpPr txBox="1"/>
          <p:nvPr/>
        </p:nvSpPr>
        <p:spPr>
          <a:xfrm>
            <a:off x="8426375" y="2854258"/>
            <a:ext cx="308075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8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19" grpId="0" animBg="1"/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EA20C4-8263-326A-3DC7-460338032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72" t="79667" r="7130" b="12347"/>
          <a:stretch/>
        </p:blipFill>
        <p:spPr>
          <a:xfrm>
            <a:off x="785090" y="452580"/>
            <a:ext cx="7131787" cy="868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D4FF4-F9AB-FE82-C0FE-945AD2AD042F}"/>
                  </a:ext>
                </a:extLst>
              </p:cNvPr>
              <p:cNvSpPr txBox="1"/>
              <p:nvPr/>
            </p:nvSpPr>
            <p:spPr>
              <a:xfrm>
                <a:off x="785090" y="1320799"/>
                <a:ext cx="1180131" cy="1502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den>
                    </m:f>
                  </m:oMath>
                </a14:m>
                <a:endParaRPr lang="vi-VN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vi-VN" sz="32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vi-V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FD4FF4-F9AB-FE82-C0FE-945AD2AD0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90" y="1320799"/>
                <a:ext cx="1180131" cy="1502334"/>
              </a:xfrm>
              <a:prstGeom prst="rect">
                <a:avLst/>
              </a:prstGeom>
              <a:blipFill>
                <a:blip r:embed="rId4"/>
                <a:stretch>
                  <a:fillRect l="-12766" b="-50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C99193-2CA6-5E87-DBAB-83ACA9A1B839}"/>
                  </a:ext>
                </a:extLst>
              </p:cNvPr>
              <p:cNvSpPr txBox="1"/>
              <p:nvPr/>
            </p:nvSpPr>
            <p:spPr>
              <a:xfrm>
                <a:off x="2757054" y="1320799"/>
                <a:ext cx="1353256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12</m:t>
                        </m:r>
                      </m:den>
                    </m:f>
                  </m:oMath>
                </a14:m>
                <a:endParaRPr lang="vi-VN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vi-VN" sz="32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C99193-2CA6-5E87-DBAB-83ACA9A1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54" y="1320799"/>
                <a:ext cx="1353256" cy="1531830"/>
              </a:xfrm>
              <a:prstGeom prst="rect">
                <a:avLst/>
              </a:prstGeom>
              <a:blipFill>
                <a:blip r:embed="rId5"/>
                <a:stretch>
                  <a:fillRect l="-11111" b="-247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DF5D2D-6438-2B96-CA82-173A6FA9C956}"/>
                  </a:ext>
                </a:extLst>
              </p:cNvPr>
              <p:cNvSpPr txBox="1"/>
              <p:nvPr/>
            </p:nvSpPr>
            <p:spPr>
              <a:xfrm>
                <a:off x="4451927" y="1320799"/>
                <a:ext cx="1180131" cy="1530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7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vi-VN" sz="32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DF5D2D-6438-2B96-CA82-173A6FA9C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27" y="1320799"/>
                <a:ext cx="1180131" cy="1530804"/>
              </a:xfrm>
              <a:prstGeom prst="rect">
                <a:avLst/>
              </a:prstGeom>
              <a:blipFill>
                <a:blip r:embed="rId6"/>
                <a:stretch>
                  <a:fillRect l="-12766" t="-826" b="-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9CC165-A38C-78ED-FEDC-68514428C4CC}"/>
                  </a:ext>
                </a:extLst>
              </p:cNvPr>
              <p:cNvSpPr txBox="1"/>
              <p:nvPr/>
            </p:nvSpPr>
            <p:spPr>
              <a:xfrm>
                <a:off x="6082145" y="1320799"/>
                <a:ext cx="1180131" cy="15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7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vi-VN" sz="32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9CC165-A38C-78ED-FEDC-68514428C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145" y="1320799"/>
                <a:ext cx="1180131" cy="1530099"/>
              </a:xfrm>
              <a:prstGeom prst="rect">
                <a:avLst/>
              </a:prstGeom>
              <a:blipFill>
                <a:blip r:embed="rId7"/>
                <a:stretch>
                  <a:fillRect l="-12903" t="-826" b="-8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7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DBD90-BAC0-8400-75E3-7053482DE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5" t="87843" r="9032" b="1509"/>
          <a:stretch/>
        </p:blipFill>
        <p:spPr>
          <a:xfrm>
            <a:off x="350979" y="0"/>
            <a:ext cx="8368147" cy="1330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4ACC74-2109-DF2B-1348-F1B76F76155A}"/>
                  </a:ext>
                </a:extLst>
              </p:cNvPr>
              <p:cNvSpPr txBox="1"/>
              <p:nvPr/>
            </p:nvSpPr>
            <p:spPr>
              <a:xfrm>
                <a:off x="2124362" y="1787246"/>
                <a:ext cx="5394425" cy="215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 vải xanh dài số mét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 :3= </m:t>
                    </m:r>
                    <m:f>
                      <m:fPr>
                        <m:ctrlPr>
                          <a:rPr lang="vi-VN" sz="3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</a:p>
              <a:p>
                <a:pPr algn="ctr"/>
                <a:r>
                  <a:rPr lang="en-V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500" i="1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VN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4ACC74-2109-DF2B-1348-F1B76F761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62" y="1787246"/>
                <a:ext cx="5394425" cy="2158732"/>
              </a:xfrm>
              <a:prstGeom prst="rect">
                <a:avLst/>
              </a:prstGeom>
              <a:blipFill>
                <a:blip r:embed="rId4"/>
                <a:stretch>
                  <a:fillRect l="-2824" t="-4094" r="-2824" b="-35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3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ll About My life Theme for Pre-K by Slidesgo">
  <a:themeElements>
    <a:clrScheme name="Simple Light">
      <a:dk1>
        <a:srgbClr val="B97370"/>
      </a:dk1>
      <a:lt1>
        <a:srgbClr val="2C0B1F"/>
      </a:lt1>
      <a:dk2>
        <a:srgbClr val="FEE5E4"/>
      </a:dk2>
      <a:lt2>
        <a:srgbClr val="FFFFFF"/>
      </a:lt2>
      <a:accent1>
        <a:srgbClr val="C08163"/>
      </a:accent1>
      <a:accent2>
        <a:srgbClr val="FFD184"/>
      </a:accent2>
      <a:accent3>
        <a:srgbClr val="ECB38A"/>
      </a:accent3>
      <a:accent4>
        <a:srgbClr val="FDB7E7"/>
      </a:accent4>
      <a:accent5>
        <a:srgbClr val="F8E1E0"/>
      </a:accent5>
      <a:accent6>
        <a:srgbClr val="C6DCB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290</Words>
  <Application>Microsoft Office PowerPoint</Application>
  <PresentationFormat>On-screen Show (16:9)</PresentationFormat>
  <Paragraphs>60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方正少儿简体</vt:lpstr>
      <vt:lpstr>Calibri</vt:lpstr>
      <vt:lpstr>Nerko One</vt:lpstr>
      <vt:lpstr>Verdana</vt:lpstr>
      <vt:lpstr>Tahoma</vt:lpstr>
      <vt:lpstr>Fujiyama</vt:lpstr>
      <vt:lpstr>Cambria Math</vt:lpstr>
      <vt:lpstr>UTM HelvetIns</vt:lpstr>
      <vt:lpstr>Anton</vt:lpstr>
      <vt:lpstr>Times New Roman</vt:lpstr>
      <vt:lpstr>Arial</vt:lpstr>
      <vt:lpstr>Gowun Dodum</vt:lpstr>
      <vt:lpstr>All About My life Theme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MY LIFE THEME FOR PRE-K</dc:title>
  <dc:creator>ADMIN</dc:creator>
  <cp:lastModifiedBy>ADMIN</cp:lastModifiedBy>
  <cp:revision>42</cp:revision>
  <dcterms:modified xsi:type="dcterms:W3CDTF">2024-04-09T05:16:22Z</dcterms:modified>
</cp:coreProperties>
</file>