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  <p:sldMasterId id="2147483763" r:id="rId5"/>
    <p:sldMasterId id="2147483775" r:id="rId6"/>
  </p:sldMasterIdLst>
  <p:notesMasterIdLst>
    <p:notesMasterId r:id="rId20"/>
  </p:notesMasterIdLst>
  <p:sldIdLst>
    <p:sldId id="1582" r:id="rId7"/>
    <p:sldId id="1817239727" r:id="rId8"/>
    <p:sldId id="1575" r:id="rId9"/>
    <p:sldId id="387" r:id="rId10"/>
    <p:sldId id="7671" r:id="rId11"/>
    <p:sldId id="1817239724" r:id="rId12"/>
    <p:sldId id="1817239732" r:id="rId13"/>
    <p:sldId id="1817239733" r:id="rId14"/>
    <p:sldId id="1585" r:id="rId15"/>
    <p:sldId id="1817239731" r:id="rId16"/>
    <p:sldId id="332" r:id="rId17"/>
    <p:sldId id="258" r:id="rId18"/>
    <p:sldId id="76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F10C58-A999-4710-A8BE-F947278CC4BE}">
          <p14:sldIdLst>
            <p14:sldId id="1582"/>
            <p14:sldId id="1817239727"/>
            <p14:sldId id="1575"/>
            <p14:sldId id="387"/>
            <p14:sldId id="7671"/>
            <p14:sldId id="1817239724"/>
            <p14:sldId id="1817239732"/>
            <p14:sldId id="1817239733"/>
            <p14:sldId id="1585"/>
            <p14:sldId id="1817239731"/>
            <p14:sldId id="332"/>
            <p14:sldId id="258"/>
            <p14:sldId id="7661"/>
          </p14:sldIdLst>
        </p14:section>
        <p14:section name="Untitled Section" id="{18B50D7D-084A-40E4-9738-159A5B75918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ABF"/>
    <a:srgbClr val="7FA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9376" autoAdjust="0"/>
  </p:normalViewPr>
  <p:slideViewPr>
    <p:cSldViewPr snapToGrid="0">
      <p:cViewPr varScale="1">
        <p:scale>
          <a:sx n="74" d="100"/>
          <a:sy n="74" d="100"/>
        </p:scale>
        <p:origin x="9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1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6A356-F2F5-DA9F-15D6-18C91B59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BE36C3E7-7A83-0DC8-896C-04EA764A5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1A103493-18DE-6C61-96C2-03C0EEE35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BD384E0-282E-327C-C09E-132DB850E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6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Thiết kế Hân Di zalo 0948607584</a:t>
            </a:r>
          </a:p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5163-9A51-4A41-ADCF-418CCF52B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24C5-D0C7-915C-F23C-F072A39C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5327A15A-8448-6606-F02E-D67A4377A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BF16BD18-13F9-D660-BC56-916936A8B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A459286-A618-E988-7E0F-6DA5A9338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972A-BC51-8183-7F51-F58B00AE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F3E79993-37C6-3F73-1BE9-5B35E7BFE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2CC770AD-A30C-0D21-A9F4-BE257EBC4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F61EDD-86D3-4BF3-EFA9-F293D130C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7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BFE4-4B09-D3CF-3230-9B4F933E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1937C6D2-885A-5C7B-2F20-C6AFD5416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C7BF3EFD-155A-9A92-2DE1-5AE78218E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BCAAB76-49CC-6F40-7CD9-F8637F086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AF94-6F1B-902C-5261-95197A312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83298F73-EE2E-8A05-80C2-718D36D7D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86F9DF97-C484-9EB6-F4CC-4BDB36A61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6589F0F-CD2C-FCD3-A71C-59AB798EA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9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E5526-C5DC-53E2-73D5-F6B415593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AB7C5D50-782A-6702-D405-B773511D4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46C9EC79-DFFE-428A-A9D2-6DEBCE599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3B86197-905A-1DE3-2DCF-0FACA39CA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F5163-9A51-4A41-ADCF-418CCF52B2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8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7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2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0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38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42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1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9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0404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6767"/>
            <a:ext cx="5780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6667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6933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97280" y="5254752"/>
            <a:ext cx="6327600" cy="597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667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37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730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20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95120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1110216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491204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11222312" y="818023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10556720" y="183995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11418396" y="295684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6"/>
          <p:cNvSpPr/>
          <p:nvPr/>
        </p:nvSpPr>
        <p:spPr>
          <a:xfrm flipH="1">
            <a:off x="11217512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6"/>
          <p:cNvSpPr/>
          <p:nvPr/>
        </p:nvSpPr>
        <p:spPr>
          <a:xfrm flipH="1">
            <a:off x="10551920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6"/>
          <p:cNvSpPr/>
          <p:nvPr/>
        </p:nvSpPr>
        <p:spPr>
          <a:xfrm flipH="1">
            <a:off x="11413596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6"/>
          <p:cNvSpPr/>
          <p:nvPr/>
        </p:nvSpPr>
        <p:spPr>
          <a:xfrm>
            <a:off x="290320" y="5365595"/>
            <a:ext cx="684168" cy="65959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6"/>
          <p:cNvSpPr/>
          <p:nvPr/>
        </p:nvSpPr>
        <p:spPr>
          <a:xfrm>
            <a:off x="1105416" y="6143782"/>
            <a:ext cx="534664" cy="51543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6"/>
          <p:cNvSpPr/>
          <p:nvPr/>
        </p:nvSpPr>
        <p:spPr>
          <a:xfrm>
            <a:off x="486404" y="6255531"/>
            <a:ext cx="292000" cy="292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61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8814043" y="-1668483"/>
            <a:ext cx="5071763" cy="4500585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235064" y="610491"/>
            <a:ext cx="785605" cy="75737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980457" y="215081"/>
            <a:ext cx="531927" cy="5128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7"/>
          <p:cNvSpPr/>
          <p:nvPr/>
        </p:nvSpPr>
        <p:spPr>
          <a:xfrm flipH="1">
            <a:off x="1222399" y="1002987"/>
            <a:ext cx="264000" cy="264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11213645" y="6012667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10582503" y="6227402"/>
            <a:ext cx="448896" cy="43276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10846748" y="5737999"/>
            <a:ext cx="222504" cy="22250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96379" y="5939501"/>
            <a:ext cx="662979" cy="639156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1135165" y="6440299"/>
            <a:ext cx="222504" cy="222504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73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22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644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2232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48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037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35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1214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2025/3/1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8091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2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9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4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1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4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8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8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5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41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7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4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8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2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9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4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1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2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080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3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8" y="74013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8707031E-897A-9002-6BB4-47207BF5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80" y="-89031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AD1383-DB82-AA0F-8AA3-DF0B6F7DE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B09B8-701E-D2DA-D224-7F218ECC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D5461C-731C-5FFC-B81E-77D61EF783C3}"/>
              </a:ext>
            </a:extLst>
          </p:cNvPr>
          <p:cNvSpPr/>
          <p:nvPr/>
        </p:nvSpPr>
        <p:spPr>
          <a:xfrm>
            <a:off x="312057" y="0"/>
            <a:ext cx="11567886" cy="66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2BCAB43D-E98C-9B14-B8BC-8363ED256028}"/>
                  </a:ext>
                </a:extLst>
              </p:cNvPr>
              <p:cNvSpPr txBox="1"/>
              <p:nvPr/>
            </p:nvSpPr>
            <p:spPr>
              <a:xfrm>
                <a:off x="1473482" y="487749"/>
                <a:ext cx="10087897" cy="3023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Bác Năm trồng ba loại rau trên thửa đất,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solidFill>
                          <a:srgbClr val="24202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diện tích thửa đất trồng bắp cải;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diện tích thửa đất trồng cà chua,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diện tích thửa đất trồng súp lơ. Nêu tên các loại rau theo thứ tự có diện tích trồng tăng dần. 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2BCAB43D-E98C-9B14-B8BC-8363ED256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82" y="487749"/>
                <a:ext cx="10087897" cy="3023392"/>
              </a:xfrm>
              <a:prstGeom prst="rect">
                <a:avLst/>
              </a:prstGeom>
              <a:blipFill>
                <a:blip r:embed="rId4"/>
                <a:stretch>
                  <a:fillRect l="-1571" t="-2621" r="-2296" b="-46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2">
            <a:extLst>
              <a:ext uri="{FF2B5EF4-FFF2-40B4-BE49-F238E27FC236}">
                <a16:creationId xmlns:a16="http://schemas.microsoft.com/office/drawing/2014/main" id="{54535A64-E5A0-7454-BBE3-5EC46E145075}"/>
              </a:ext>
            </a:extLst>
          </p:cNvPr>
          <p:cNvSpPr/>
          <p:nvPr/>
        </p:nvSpPr>
        <p:spPr>
          <a:xfrm>
            <a:off x="838049" y="646495"/>
            <a:ext cx="586409" cy="5764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27B4C40-F39B-D72B-3076-02650E3DD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53" y="3532547"/>
            <a:ext cx="10235046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9051"/>
            <a:ext cx="12192000" cy="6877051"/>
          </a:xfrm>
          <a:prstGeom prst="rect">
            <a:avLst/>
          </a:prstGeom>
          <a:solidFill>
            <a:srgbClr val="FBB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400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4" name="图片 3" descr="18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314326"/>
            <a:ext cx="11594465" cy="6210300"/>
          </a:xfrm>
          <a:prstGeom prst="rect">
            <a:avLst/>
          </a:prstGeom>
        </p:spPr>
      </p:pic>
      <p:pic>
        <p:nvPicPr>
          <p:cNvPr id="48" name="图片 47" descr="5e44fafbac0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523" y="-911860"/>
            <a:ext cx="7945755" cy="6112511"/>
          </a:xfrm>
          <a:prstGeom prst="rect">
            <a:avLst/>
          </a:prstGeom>
        </p:spPr>
      </p:pic>
      <p:pic>
        <p:nvPicPr>
          <p:cNvPr id="3" name="图片 2" descr="61da49d9e2dc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757" y="3840175"/>
            <a:ext cx="5404485" cy="2945765"/>
          </a:xfrm>
          <a:prstGeom prst="rect">
            <a:avLst/>
          </a:prstGeom>
        </p:spPr>
      </p:pic>
      <p:pic>
        <p:nvPicPr>
          <p:cNvPr id="42" name="图片 41" descr="未标题-2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451" y="314325"/>
            <a:ext cx="1181100" cy="2286000"/>
          </a:xfrm>
          <a:prstGeom prst="rect">
            <a:avLst/>
          </a:prstGeom>
        </p:spPr>
      </p:pic>
      <p:pic>
        <p:nvPicPr>
          <p:cNvPr id="43" name="图片 42" descr="5b14cd4116a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2228851"/>
            <a:ext cx="2149475" cy="4295775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1A1A6726-8DC2-45EC-85B9-E68C767D6973}"/>
              </a:ext>
            </a:extLst>
          </p:cNvPr>
          <p:cNvSpPr txBox="1"/>
          <p:nvPr/>
        </p:nvSpPr>
        <p:spPr>
          <a:xfrm>
            <a:off x="4208709" y="1522311"/>
            <a:ext cx="483381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altLang="zh-CN" sz="6600" b="1" kern="0" dirty="0">
                <a:solidFill>
                  <a:srgbClr val="264E4E"/>
                </a:solidFill>
                <a:latin typeface="Times New Roman" panose="02020603050405020304" pitchFamily="18" charset="0"/>
                <a:ea typeface="字魂95号-手刻宋" panose="00000500000000000000" charset="-122"/>
                <a:cs typeface="Times New Roman" panose="02020603050405020304" pitchFamily="18" charset="0"/>
                <a:sym typeface="+mn-ea"/>
              </a:rPr>
              <a:t>CỦNG CỐ</a:t>
            </a:r>
            <a:endParaRPr lang="zh-CN" altLang="en-US" sz="6600" b="1" kern="0" dirty="0">
              <a:solidFill>
                <a:srgbClr val="264E4E"/>
              </a:solidFill>
              <a:latin typeface="Times New Roman" panose="02020603050405020304" pitchFamily="18" charset="0"/>
              <a:ea typeface="字魂95号-手刻宋" panose="00000500000000000000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9BA1DA-92AB-4126-A5E9-21602945C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7441" y="452026"/>
            <a:ext cx="708176" cy="989740"/>
          </a:xfrm>
          <a:prstGeom prst="rect">
            <a:avLst/>
          </a:prstGeom>
        </p:spPr>
      </p:pic>
      <p:pic>
        <p:nvPicPr>
          <p:cNvPr id="10" name="Picture 2" descr="Sách Giáo Khoa Bình Minh. | Ha Loi">
            <a:extLst>
              <a:ext uri="{FF2B5EF4-FFF2-40B4-BE49-F238E27FC236}">
                <a16:creationId xmlns:a16="http://schemas.microsoft.com/office/drawing/2014/main" id="{2DA8B557-6157-EE40-B750-72FB3FA8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1" y="137825"/>
            <a:ext cx="1757652" cy="17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021B9EA-11D7-5406-8C66-2996E544E266}"/>
              </a:ext>
            </a:extLst>
          </p:cNvPr>
          <p:cNvSpPr/>
          <p:nvPr/>
        </p:nvSpPr>
        <p:spPr>
          <a:xfrm>
            <a:off x="4208709" y="2630306"/>
            <a:ext cx="7148555" cy="17338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vi-VN" sz="280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Tùy tình hình lớp học, GV cho HS ôn lại những kiến thức cần củng cố.</a:t>
            </a:r>
            <a:endParaRPr lang="vi-VN" sz="2800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43B2B1-7CA0-9849-8459-DAA49A383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93" y="0"/>
            <a:ext cx="12210586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5177B6-F638-0E43-B01F-6C5916303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922">
            <a:off x="7188411" y="439991"/>
            <a:ext cx="4223273" cy="5642030"/>
          </a:xfrm>
          <a:prstGeom prst="rect">
            <a:avLst/>
          </a:prstGeom>
        </p:spPr>
      </p:pic>
      <p:sp>
        <p:nvSpPr>
          <p:cNvPr id="21" name="对话气泡: 圆角矩形 1">
            <a:extLst>
              <a:ext uri="{FF2B5EF4-FFF2-40B4-BE49-F238E27FC236}">
                <a16:creationId xmlns:a16="http://schemas.microsoft.com/office/drawing/2014/main" id="{AB2CB59F-B7B1-46FA-B98B-487B7D54CD82}"/>
              </a:ext>
            </a:extLst>
          </p:cNvPr>
          <p:cNvSpPr/>
          <p:nvPr/>
        </p:nvSpPr>
        <p:spPr>
          <a:xfrm>
            <a:off x="1852851" y="2331056"/>
            <a:ext cx="4903550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Hoàn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thành bài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对话气泡: 圆角矩形 26">
            <a:extLst>
              <a:ext uri="{FF2B5EF4-FFF2-40B4-BE49-F238E27FC236}">
                <a16:creationId xmlns:a16="http://schemas.microsoft.com/office/drawing/2014/main" id="{E48D5C89-803D-40A9-B5E4-FA242691D0E8}"/>
              </a:ext>
            </a:extLst>
          </p:cNvPr>
          <p:cNvSpPr/>
          <p:nvPr/>
        </p:nvSpPr>
        <p:spPr>
          <a:xfrm>
            <a:off x="1812020" y="3410625"/>
            <a:ext cx="4607290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14">
            <a:extLst>
              <a:ext uri="{FF2B5EF4-FFF2-40B4-BE49-F238E27FC236}">
                <a16:creationId xmlns:a16="http://schemas.microsoft.com/office/drawing/2014/main" id="{F813C8D3-37D0-491F-9E7F-481010328C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36577" r="44668" b="6482"/>
          <a:stretch/>
        </p:blipFill>
        <p:spPr>
          <a:xfrm rot="398458">
            <a:off x="706686" y="2314079"/>
            <a:ext cx="1081711" cy="1177408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id="{32EAD914-83FE-4786-9DB7-C6100778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1" t="14586" r="10552" b="82861"/>
          <a:stretch/>
        </p:blipFill>
        <p:spPr>
          <a:xfrm>
            <a:off x="642232" y="3703281"/>
            <a:ext cx="1210619" cy="35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A6BEAF-EE9D-9DB1-D2CD-C9E1DCA3FF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6431" y="535615"/>
            <a:ext cx="9199661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88BF03-A0CD-BC75-1338-CEE6D71E6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A2CCC-6AD6-C089-BD0F-B8502098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172217-F092-CDA9-7170-5A0186BF148C}"/>
              </a:ext>
            </a:extLst>
          </p:cNvPr>
          <p:cNvSpPr/>
          <p:nvPr/>
        </p:nvSpPr>
        <p:spPr>
          <a:xfrm>
            <a:off x="312057" y="0"/>
            <a:ext cx="11567886" cy="66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26525CC-90CA-542C-1C9C-294677D52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78"/>
          <a:stretch/>
        </p:blipFill>
        <p:spPr>
          <a:xfrm>
            <a:off x="1101437" y="457200"/>
            <a:ext cx="9725890" cy="521623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E2F7525-7CE6-2FD8-289C-0B0DA2F554F8}"/>
              </a:ext>
            </a:extLst>
          </p:cNvPr>
          <p:cNvSpPr/>
          <p:nvPr/>
        </p:nvSpPr>
        <p:spPr>
          <a:xfrm>
            <a:off x="7803573" y="1683327"/>
            <a:ext cx="675409" cy="571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1F80733-C608-23C4-8DDA-78388C9D0F78}"/>
              </a:ext>
            </a:extLst>
          </p:cNvPr>
          <p:cNvSpPr/>
          <p:nvPr/>
        </p:nvSpPr>
        <p:spPr>
          <a:xfrm>
            <a:off x="7966364" y="3143250"/>
            <a:ext cx="675409" cy="571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BC05D2F-1213-2E7D-9D68-07556B8AAE47}"/>
              </a:ext>
            </a:extLst>
          </p:cNvPr>
          <p:cNvSpPr/>
          <p:nvPr/>
        </p:nvSpPr>
        <p:spPr>
          <a:xfrm>
            <a:off x="7628659" y="4603173"/>
            <a:ext cx="675409" cy="5715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98611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839973" y="2007066"/>
            <a:ext cx="10729538" cy="158197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lang="vi-VN" altLang="zh-CN" sz="4800" b="1" kern="80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IẾT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kern="800" noProof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147</a:t>
            </a:r>
            <a:r>
              <a:rPr kumimoji="0" lang="vi-VN" altLang="zh-CN" sz="4800" b="1" i="0" u="none" strike="noStrike" kern="800" cap="none" spc="0" normalizeH="0" baseline="0" noProof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: 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 ÔN TẬP VỀ PHÂN SỐ </a:t>
            </a:r>
            <a:r>
              <a:rPr lang="en-US" sz="4400" b="1">
                <a:solidFill>
                  <a:srgbClr val="FF0000"/>
                </a:solidFill>
                <a:latin typeface="+mj-lt"/>
              </a:rPr>
              <a:t>( tiếp theo)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446139" y="1026978"/>
            <a:ext cx="705162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prstClr val="black"/>
                </a:solidFill>
                <a:latin typeface="HP001 4 hàng" panose="020B0603050302020204" pitchFamily="34" charset="0"/>
              </a:rPr>
              <a:t> …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563848" y="2417894"/>
            <a:ext cx="5747955" cy="594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3200" kern="80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200" kern="80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850606" y="2889754"/>
            <a:ext cx="8537944" cy="3344792"/>
          </a:xfrm>
          <a:prstGeom prst="rect">
            <a:avLst/>
          </a:prstGeom>
        </p:spPr>
        <p:txBody>
          <a:bodyPr anchor="ctr"/>
          <a:lstStyle/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được hai phân số.</a:t>
            </a:r>
          </a:p>
          <a:p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được phân số lớn nhất, bé nhất trong một nhóm có tới 4 phân số.</a:t>
            </a:r>
          </a:p>
          <a:p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Sắp xếp được các phân số trong một nhóm có tới 4 phân số theo thứ tự.</a:t>
            </a:r>
          </a:p>
          <a:p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Giải được bài toán liên quan đến so sánh các phân số và vận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được tính chất cơ bản của phân số để giải quyết vấn đề trong thực tiễn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00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477524-C9FE-20C6-4DA3-4A6AE9D2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22A37-93B4-37D8-FEB5-9D283450C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01A94196-D1FF-739E-C27B-7B12BB2E39D5}"/>
              </a:ext>
            </a:extLst>
          </p:cNvPr>
          <p:cNvSpPr txBox="1"/>
          <p:nvPr/>
        </p:nvSpPr>
        <p:spPr>
          <a:xfrm>
            <a:off x="664029" y="1587879"/>
            <a:ext cx="10646228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37C90FEB-6528-E47E-5CB2-74A26D6A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BE51ED-15F2-CDE8-B016-B73DE0D74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65FC2-293C-2A60-FE8F-049854CD5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3F364F-5C6B-81A9-2A41-BA5F78B6A9D6}"/>
              </a:ext>
            </a:extLst>
          </p:cNvPr>
          <p:cNvSpPr/>
          <p:nvPr/>
        </p:nvSpPr>
        <p:spPr>
          <a:xfrm>
            <a:off x="312057" y="127000"/>
            <a:ext cx="11567886" cy="66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737CAD6-5E09-EC04-A4E2-C9C06AD5D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38" y="540328"/>
            <a:ext cx="9382990" cy="309649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91677AE-7AE4-CB87-1257-08DA973D2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710" y="5139670"/>
            <a:ext cx="7564581" cy="1479339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5B9E72E-CE98-215B-9759-E96A4B3B3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050" y="3293759"/>
            <a:ext cx="7821241" cy="18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5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DD6185-34F7-88C2-8E82-EE2E31AD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9A9854-1A23-2B78-6568-94C4D27E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08E96C-5AF6-3051-C6C8-FAB26795B0BE}"/>
              </a:ext>
            </a:extLst>
          </p:cNvPr>
          <p:cNvSpPr/>
          <p:nvPr/>
        </p:nvSpPr>
        <p:spPr>
          <a:xfrm>
            <a:off x="312057" y="127000"/>
            <a:ext cx="11567886" cy="66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3AF8D7A-8ACD-1295-82C4-476DE9E18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3" y="571501"/>
            <a:ext cx="10255827" cy="26496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79C24A8-5835-B443-2300-FC2CCA8C57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326" b="51138"/>
          <a:stretch/>
        </p:blipFill>
        <p:spPr>
          <a:xfrm>
            <a:off x="571500" y="3221181"/>
            <a:ext cx="5418290" cy="306531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E1B3FB9-F719-B3E0-34B2-0EA3D7207A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862"/>
          <a:stretch/>
        </p:blipFill>
        <p:spPr>
          <a:xfrm>
            <a:off x="6249233" y="3221181"/>
            <a:ext cx="5418290" cy="29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4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9D9744-6442-B44C-F8F3-64E3C365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67E66-9EAF-D84A-CC70-635C7385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115B19-45BF-5AD9-0AC6-C03581734EBF}"/>
              </a:ext>
            </a:extLst>
          </p:cNvPr>
          <p:cNvSpPr/>
          <p:nvPr/>
        </p:nvSpPr>
        <p:spPr>
          <a:xfrm>
            <a:off x="312057" y="127000"/>
            <a:ext cx="11567886" cy="66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85D0EF6-E136-367C-C97C-A70F54C9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81" y="458190"/>
            <a:ext cx="9829801" cy="297081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AE4F95-53C9-DAE3-59DD-27835E3193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2128"/>
          <a:stretch/>
        </p:blipFill>
        <p:spPr>
          <a:xfrm>
            <a:off x="696190" y="3958936"/>
            <a:ext cx="5746173" cy="129886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C54A186-FF2F-667C-7240-860F54CE62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267"/>
          <a:stretch/>
        </p:blipFill>
        <p:spPr>
          <a:xfrm>
            <a:off x="6826496" y="3584863"/>
            <a:ext cx="4876801" cy="16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2" descr="Sách Giáo Khoa Bình Minh. | Ha Loi">
            <a:extLst>
              <a:ext uri="{FF2B5EF4-FFF2-40B4-BE49-F238E27FC236}">
                <a16:creationId xmlns:a16="http://schemas.microsoft.com/office/drawing/2014/main" id="{6694854A-53BF-CA1A-CEBD-E33527EF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8" y="368169"/>
            <a:ext cx="1318239" cy="131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216</Words>
  <Application>Microsoft Office PowerPoint</Application>
  <PresentationFormat>Màn hình rộng</PresentationFormat>
  <Paragraphs>33</Paragraphs>
  <Slides>13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Cambria</vt:lpstr>
      <vt:lpstr>Cambria Math</vt:lpstr>
      <vt:lpstr>Fredoka One</vt:lpstr>
      <vt:lpstr>Hachi Maru Pop</vt:lpstr>
      <vt:lpstr>HP001 4 hàng</vt:lpstr>
      <vt:lpstr>Lilita One</vt:lpstr>
      <vt:lpstr>Nunito</vt:lpstr>
      <vt:lpstr>Nunito SemiBold</vt:lpstr>
      <vt:lpstr>Times New Roman</vt:lpstr>
      <vt:lpstr>UTM Davida</vt:lpstr>
      <vt:lpstr>Office Theme</vt:lpstr>
      <vt:lpstr>11_Office Theme</vt:lpstr>
      <vt:lpstr>Chibi Anime Characters for Pre-K by Slidesgo</vt:lpstr>
      <vt:lpstr>1_Office 主题​​</vt:lpstr>
      <vt:lpstr>1_Custom Design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LÔ THỊ DI</cp:lastModifiedBy>
  <cp:revision>203</cp:revision>
  <dcterms:created xsi:type="dcterms:W3CDTF">2023-04-19T08:21:59Z</dcterms:created>
  <dcterms:modified xsi:type="dcterms:W3CDTF">2025-03-01T15:36:21Z</dcterms:modified>
</cp:coreProperties>
</file>