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88" r:id="rId2"/>
    <p:sldId id="1589" r:id="rId3"/>
    <p:sldId id="1582" r:id="rId4"/>
    <p:sldId id="266" r:id="rId5"/>
    <p:sldId id="1583" r:id="rId6"/>
    <p:sldId id="1585" r:id="rId7"/>
    <p:sldId id="1584" r:id="rId8"/>
    <p:sldId id="1586" r:id="rId9"/>
    <p:sldId id="15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149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149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C87C4-D4A6-CED4-6E6F-2C74BEC1F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2" t="8036"/>
          <a:stretch/>
        </p:blipFill>
        <p:spPr>
          <a:xfrm>
            <a:off x="0" y="191386"/>
            <a:ext cx="12191999" cy="262624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0AE7D9-5015-9F24-8D1B-8311F683B7A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2817628"/>
            <a:ext cx="0" cy="40403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549BB3-8F4D-7001-03F7-08BC60BD37F7}"/>
                  </a:ext>
                </a:extLst>
              </p:cNvPr>
              <p:cNvSpPr txBox="1"/>
              <p:nvPr/>
            </p:nvSpPr>
            <p:spPr>
              <a:xfrm>
                <a:off x="2445488" y="2899239"/>
                <a:ext cx="2179674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549BB3-8F4D-7001-03F7-08BC60BD3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88" y="2899239"/>
                <a:ext cx="2179674" cy="971613"/>
              </a:xfrm>
              <a:prstGeom prst="rect">
                <a:avLst/>
              </a:prstGeom>
              <a:blipFill>
                <a:blip r:embed="rId4"/>
                <a:stretch>
                  <a:fillRect l="-9777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FBC6B-2EAA-2501-59A3-97FD0B70221C}"/>
                  </a:ext>
                </a:extLst>
              </p:cNvPr>
              <p:cNvSpPr txBox="1"/>
              <p:nvPr/>
            </p:nvSpPr>
            <p:spPr>
              <a:xfrm>
                <a:off x="2445488" y="3984362"/>
                <a:ext cx="2179674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FBC6B-2EAA-2501-59A3-97FD0B70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88" y="3984362"/>
                <a:ext cx="2179674" cy="971613"/>
              </a:xfrm>
              <a:prstGeom prst="rect">
                <a:avLst/>
              </a:prstGeom>
              <a:blipFill>
                <a:blip r:embed="rId5"/>
                <a:stretch>
                  <a:fillRect l="-9777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C76CC0-2BFD-70FD-C5A8-A730C3FB629E}"/>
                  </a:ext>
                </a:extLst>
              </p:cNvPr>
              <p:cNvSpPr txBox="1"/>
              <p:nvPr/>
            </p:nvSpPr>
            <p:spPr>
              <a:xfrm>
                <a:off x="2445488" y="5306344"/>
                <a:ext cx="1158949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C76CC0-2BFD-70FD-C5A8-A730C3FB6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88" y="5306344"/>
                <a:ext cx="1158949" cy="971613"/>
              </a:xfrm>
              <a:prstGeom prst="rect">
                <a:avLst/>
              </a:prstGeom>
              <a:blipFill>
                <a:blip r:embed="rId6"/>
                <a:stretch>
                  <a:fillRect l="-18421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6A07ED-5C1A-0351-D465-C7FBCB1279B4}"/>
                  </a:ext>
                </a:extLst>
              </p:cNvPr>
              <p:cNvSpPr txBox="1"/>
              <p:nvPr/>
            </p:nvSpPr>
            <p:spPr>
              <a:xfrm>
                <a:off x="3604437" y="5306344"/>
                <a:ext cx="1158949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6A07ED-5C1A-0351-D465-C7FBCB127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37" y="5306344"/>
                <a:ext cx="1158949" cy="961545"/>
              </a:xfrm>
              <a:prstGeom prst="rect">
                <a:avLst/>
              </a:prstGeom>
              <a:blipFill>
                <a:blip r:embed="rId7"/>
                <a:stretch>
                  <a:fillRect l="-18421" b="-1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5A1E47-023F-5A3D-E292-282F5EDF4E1D}"/>
                  </a:ext>
                </a:extLst>
              </p:cNvPr>
              <p:cNvSpPr txBox="1"/>
              <p:nvPr/>
            </p:nvSpPr>
            <p:spPr>
              <a:xfrm>
                <a:off x="7985050" y="2922371"/>
                <a:ext cx="3200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5A1E47-023F-5A3D-E292-282F5EDF4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050" y="2922371"/>
                <a:ext cx="3200400" cy="966675"/>
              </a:xfrm>
              <a:prstGeom prst="rect">
                <a:avLst/>
              </a:prstGeom>
              <a:blipFill>
                <a:blip r:embed="rId8"/>
                <a:stretch>
                  <a:fillRect l="-6857" b="-1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407D53-5234-961E-0428-B5B83772CA53}"/>
                  </a:ext>
                </a:extLst>
              </p:cNvPr>
              <p:cNvSpPr txBox="1"/>
              <p:nvPr/>
            </p:nvSpPr>
            <p:spPr>
              <a:xfrm>
                <a:off x="7985051" y="3984362"/>
                <a:ext cx="2179674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407D53-5234-961E-0428-B5B83772C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051" y="3984362"/>
                <a:ext cx="2179674" cy="974690"/>
              </a:xfrm>
              <a:prstGeom prst="rect">
                <a:avLst/>
              </a:prstGeom>
              <a:blipFill>
                <a:blip r:embed="rId9"/>
                <a:stretch>
                  <a:fillRect l="-1008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C7C1F3-3B9E-BD3F-CE15-6518A0DF9FF2}"/>
                  </a:ext>
                </a:extLst>
              </p:cNvPr>
              <p:cNvSpPr txBox="1"/>
              <p:nvPr/>
            </p:nvSpPr>
            <p:spPr>
              <a:xfrm>
                <a:off x="7985051" y="5306344"/>
                <a:ext cx="2294858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C7C1F3-3B9E-BD3F-CE15-6518A0DF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051" y="5306344"/>
                <a:ext cx="2294858" cy="974690"/>
              </a:xfrm>
              <a:prstGeom prst="rect">
                <a:avLst/>
              </a:prstGeom>
              <a:blipFill>
                <a:blip r:embed="rId10"/>
                <a:stretch>
                  <a:fillRect l="-9574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375BE8-574A-6FE5-F972-9A6C2895DAB1}"/>
                  </a:ext>
                </a:extLst>
              </p:cNvPr>
              <p:cNvSpPr txBox="1"/>
              <p:nvPr/>
            </p:nvSpPr>
            <p:spPr>
              <a:xfrm>
                <a:off x="10279911" y="5269315"/>
                <a:ext cx="1158949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375BE8-574A-6FE5-F972-9A6C2895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911" y="5269315"/>
                <a:ext cx="1158949" cy="966675"/>
              </a:xfrm>
              <a:prstGeom prst="rect">
                <a:avLst/>
              </a:prstGeom>
              <a:blipFill>
                <a:blip r:embed="rId11"/>
                <a:stretch>
                  <a:fillRect l="-18421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2B7D0-D4A7-01F5-BC1B-C2BD8F277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515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61852B-0CA3-AD54-8922-EF51918C6794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3051544"/>
            <a:ext cx="0" cy="3806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AC97A-CBF6-C1EF-6F91-3CED559B963B}"/>
                  </a:ext>
                </a:extLst>
              </p:cNvPr>
              <p:cNvSpPr txBox="1"/>
              <p:nvPr/>
            </p:nvSpPr>
            <p:spPr>
              <a:xfrm>
                <a:off x="2445487" y="2899239"/>
                <a:ext cx="3650511" cy="1903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?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?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176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AC97A-CBF6-C1EF-6F91-3CED559B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87" y="2899239"/>
                <a:ext cx="3650511" cy="1903150"/>
              </a:xfrm>
              <a:prstGeom prst="rect">
                <a:avLst/>
              </a:prstGeom>
              <a:blipFill>
                <a:blip r:embed="rId3"/>
                <a:stretch>
                  <a:fillRect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5D43DA-94A5-21E3-A701-4C7DFB309CFD}"/>
                  </a:ext>
                </a:extLst>
              </p:cNvPr>
              <p:cNvSpPr txBox="1"/>
              <p:nvPr/>
            </p:nvSpPr>
            <p:spPr>
              <a:xfrm>
                <a:off x="7921257" y="3051544"/>
                <a:ext cx="3912779" cy="2770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? 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?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?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35D43DA-94A5-21E3-A701-4C7DFB309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57" y="3051544"/>
                <a:ext cx="3912779" cy="2770823"/>
              </a:xfrm>
              <a:prstGeom prst="rect">
                <a:avLst/>
              </a:prstGeom>
              <a:blipFill>
                <a:blip r:embed="rId4"/>
                <a:stretch>
                  <a:fillRect b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6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8C2DFD-7A34-BE1C-E2AF-DDF28A07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/>
              <p:nvPr/>
            </p:nvSpPr>
            <p:spPr>
              <a:xfrm>
                <a:off x="223285" y="361507"/>
                <a:ext cx="10887738" cy="553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1440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dược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1080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3600 – 1440 – 1080 = 1080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85" y="361507"/>
                <a:ext cx="10887738" cy="5534336"/>
              </a:xfrm>
              <a:prstGeom prst="rect">
                <a:avLst/>
              </a:prstGeom>
              <a:blipFill>
                <a:blip r:embed="rId2"/>
                <a:stretch>
                  <a:fillRect t="-1982" b="-3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2EBC2-D909-0A28-F2AF-65EA0476A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32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/>
              <p:nvPr/>
            </p:nvSpPr>
            <p:spPr>
              <a:xfrm>
                <a:off x="393407" y="2088797"/>
                <a:ext cx="10887738" cy="477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(l)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+ 8)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(l)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đựng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(l) </a:t>
                </a:r>
              </a:p>
              <a:p>
                <a:pPr algn="ctr"/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Bình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l,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7" y="2088797"/>
                <a:ext cx="10887738" cy="4779835"/>
              </a:xfrm>
              <a:prstGeom prst="rect">
                <a:avLst/>
              </a:prstGeom>
              <a:blipFill>
                <a:blip r:embed="rId3"/>
                <a:stretch>
                  <a:fillRect t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2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80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37</cp:revision>
  <dcterms:created xsi:type="dcterms:W3CDTF">2023-04-19T08:21:59Z</dcterms:created>
  <dcterms:modified xsi:type="dcterms:W3CDTF">2024-04-09T05:24:49Z</dcterms:modified>
</cp:coreProperties>
</file>