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3" r:id="rId2"/>
    <p:sldId id="342" r:id="rId3"/>
    <p:sldId id="340" r:id="rId4"/>
    <p:sldId id="302" r:id="rId5"/>
    <p:sldId id="306" r:id="rId6"/>
    <p:sldId id="341" r:id="rId7"/>
    <p:sldId id="337" r:id="rId8"/>
    <p:sldId id="317" r:id="rId9"/>
    <p:sldId id="320" r:id="rId10"/>
  </p:sldIdLst>
  <p:sldSz cx="12192000" cy="6858000"/>
  <p:notesSz cx="6858000" cy="9144000"/>
  <p:embeddedFontLst>
    <p:embeddedFont>
      <p:font typeface="UTM American Sans" panose="02040603050506020204" pitchFamily="18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UTM Seagull" panose="02040603050506020204" pitchFamily="18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Fujiyama" panose="02020500000000000000" pitchFamily="18" charset="0"/>
      <p:regular r:id="rId26"/>
    </p:embeddedFont>
    <p:embeddedFont>
      <p:font typeface="UTM Showcard" panose="02040603050506020204" pitchFamily="18" charset="0"/>
      <p:regular r:id="rId27"/>
    </p:embeddedFont>
    <p:embeddedFont>
      <p:font typeface="#9Slide03 Arima Madurai Black" panose="020B0604020202020204" charset="0"/>
      <p:bold r:id="rId28"/>
    </p:embeddedFont>
    <p:embeddedFont>
      <p:font typeface="#9Slide07 HoneyCream" panose="020B0604020202020204" charset="0"/>
      <p:regular r:id="rId29"/>
    </p:embeddedFont>
    <p:embeddedFont>
      <p:font typeface="UTM HelvetIns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549"/>
    <a:srgbClr val="CC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8A2A-C081-4C20-B160-0DBC41927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13D38-F313-4331-A1F2-2005EBC3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1C64-5E93-4851-9BF5-71ABA2E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CEEF-D3FF-4320-B0EE-B7AADD77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24C36-DF94-460A-9FF8-8246840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413F-110B-4505-97B5-E0308A80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9763D-F9F5-4F8E-BCB9-2CC91ABC8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D1A9-F7E3-4736-8696-286EABE0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DE06-E2F4-4046-80B7-537F830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1EC2-028F-4E0B-B128-155C526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C77DA-6295-45C1-902E-7117C6F52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198C0-2652-4737-907D-21EDECB7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AE8B-C0E4-44CB-A56C-90EC31EB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C954-AE7A-4F6D-9214-E90DACCB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70C8-ABCA-4BEB-A64E-08B3D596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E09-027C-4161-9C49-4703A3F2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8C7B-8C05-4805-841D-8F24FCB2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B165-60E2-452C-BAC1-15578A86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5C38-9C24-4153-8A83-4B29E85C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8E0E-C2E3-445D-AF47-E156F827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6B3A-C380-40D6-9BB9-89457AE3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692AC-22D8-4288-9C66-EDB8A44E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268B-E15F-44F5-A970-493A0F6E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78AC-B0F7-4F65-BF96-57E941D9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09C2-DA95-4458-883F-6D51785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52A5-1857-4177-813D-FCAAF74C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05-CB48-4833-B6E4-905A908E6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F8723-D796-44B4-8574-E8E530D14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E74A5-23B9-438A-805D-A72984A3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14B2C-48E3-4DC7-9B05-B17A10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CA6E0-917B-4A87-A0FE-DA1B352A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4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C162-0FE4-4FEB-B9F2-BF6C218B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202A4-8B87-4BA1-988C-F44591FE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CABE5-CD25-41BE-89B0-366D66C5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9B9D6-F7A0-4B98-A25F-88DF954B5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9A435-FF1C-445C-A269-E0239651D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606A4-7631-482A-A143-0A288D48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FD3FE-78D2-45AE-BAA8-CBDF4E13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8C102-742B-4A32-812D-0333329E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8153-A4EA-44E0-9BB9-BEB21907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E24E4-7A99-4512-BEC2-6D515498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88156-8C52-4B1A-97C7-B40E207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32FA2-C245-4698-9506-15D8AEEC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9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820A9-3C63-4F14-9912-DF483E29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E4A3-1DC6-403E-A411-1C5713B8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6D512-9793-4FA8-8429-45B92C9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8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6B7-0CC4-42E6-8208-EE802B51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75C4-3923-4B26-B113-B2708F26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36B68-72FB-428B-BBA0-E1F3EA39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8ED9-D41D-4E49-8A83-927A651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CC9A-92A1-4003-A06E-4FE7680D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F9BEE-2A18-46C4-BBA1-F6672D8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3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4DA4-F0A4-47D4-A3E7-C2CA9AE7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425FD-904A-4496-93DE-2F4FC95C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16118-AA2C-4C7F-8686-0D775BE7D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1501A-1199-4ABE-8DBB-DD598A63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1EF10-EE0A-40BE-AD30-A7B42DB1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749AF-2474-4589-BBB7-9187386B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88D2F-D8DA-4125-AFB0-A7E26D58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8608-2886-4C38-8ACC-19827D5F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92CDB-B059-4C3A-80C7-CC91BFCBB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DABE-6EF4-4A60-9BDB-46023C9E6E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72C97-18AB-42D3-94E3-CE8DDABCD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3541-0EC4-4507-A649-7608019D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04F1-2BED-4490-815F-CBCBB5E4BC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87A76E-2408-4F09-8CCE-E55B6ECBE5F1}"/>
              </a:ext>
            </a:extLst>
          </p:cNvPr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Seagull" panose="02040603050506020204" pitchFamily="18" charset="0"/>
              </a:rPr>
              <a:t>MNT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61640-8EF8-473F-BFFA-94900F9C8C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456" y="2380343"/>
            <a:ext cx="402945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C94D5-D409-4796-BBF0-3D13AC207C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711371"/>
            <a:ext cx="402945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8618DD-4347-48EE-BFCA-F615C545E189}"/>
              </a:ext>
            </a:extLst>
          </p:cNvPr>
          <p:cNvSpPr/>
          <p:nvPr userDrawn="1"/>
        </p:nvSpPr>
        <p:spPr>
          <a:xfrm>
            <a:off x="2680494" y="6900862"/>
            <a:ext cx="6096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chia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Qùa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tặng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Non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Page: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Non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-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0984848929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9D0F00-1D24-446E-8E23-27FEA2B725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12719" y="5846891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314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150</a:t>
            </a:r>
            <a:endParaRPr kumimoji="0" lang="en-US" altLang="zh-CN" sz="6000" b="0" i="0" u="none" strike="noStrike" kern="800" cap="none" spc="0" normalizeH="0" baseline="0" noProof="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HÀNH – TRẢI NGHIỆM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ĐO DIỆN TÍCH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Thực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hành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–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trải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nghiệm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: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Em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diện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tích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0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39C17-08BE-0D99-062E-7858CA63F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6" b="75853"/>
          <a:stretch/>
        </p:blipFill>
        <p:spPr>
          <a:xfrm>
            <a:off x="545275" y="1498060"/>
            <a:ext cx="10905506" cy="24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9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39C17-08BE-0D99-062E-7858CA63F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06"/>
          <a:stretch/>
        </p:blipFill>
        <p:spPr>
          <a:xfrm>
            <a:off x="545275" y="406728"/>
            <a:ext cx="10905506" cy="61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6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E7E9-83A8-A86E-5BEE-030D6849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5" y="406728"/>
            <a:ext cx="10905507" cy="61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1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04612-D1F8-ECB1-EED8-1CD53380D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4" y="406728"/>
            <a:ext cx="10905507" cy="60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0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6BC7B3-E496-48DE-BC9F-E2ECFDF9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E7510D-93DE-4CBE-8A5A-0910AF79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4" y="-334565"/>
            <a:ext cx="9025496" cy="2699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8D6319-DD24-482B-997A-2A76317185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34" y="-10264"/>
            <a:ext cx="996654" cy="11030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58C7B1-49C9-4948-AA40-6121B43C9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5497" y="-1"/>
            <a:ext cx="4994901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23EE4B-64A4-48E3-B8E4-5E7F6CCA20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0" y="5971045"/>
            <a:ext cx="12304734" cy="886953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83207D33-C03A-46AF-B5F7-4DCC3571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27" y="476527"/>
            <a:ext cx="7713229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7200" dirty="0">
                <a:ln w="28575">
                  <a:noFill/>
                </a:ln>
                <a:solidFill>
                  <a:srgbClr val="DF767E"/>
                </a:solidFill>
                <a:latin typeface="UTM American Sans" panose="02040603050506020204" pitchFamily="18" charset="0"/>
                <a:ea typeface="+mn-ea"/>
                <a:cs typeface="+mn-ea"/>
                <a:sym typeface="+mn-lt"/>
              </a:rPr>
              <a:t>GIAO LƯU, CHIA SẺ</a:t>
            </a:r>
            <a:endParaRPr lang="zh-CN" altLang="en-US" sz="7200" dirty="0">
              <a:ln w="28575">
                <a:noFill/>
              </a:ln>
              <a:solidFill>
                <a:srgbClr val="DF767E"/>
              </a:solidFill>
              <a:latin typeface="UTM American Sans" panose="02040603050506020204" pitchFamily="18" charset="0"/>
              <a:ea typeface="+mn-ea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0892B-427D-5DEB-81DC-C72276A2807E}"/>
              </a:ext>
            </a:extLst>
          </p:cNvPr>
          <p:cNvSpPr txBox="1"/>
          <p:nvPr/>
        </p:nvSpPr>
        <p:spPr>
          <a:xfrm>
            <a:off x="385593" y="2082561"/>
            <a:ext cx="99062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quả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48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lượng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0C8390-8E67-409C-A57A-402B58403AA8}"/>
              </a:ext>
            </a:extLst>
          </p:cNvPr>
          <p:cNvSpPr txBox="1"/>
          <p:nvPr/>
        </p:nvSpPr>
        <p:spPr>
          <a:xfrm>
            <a:off x="2581214" y="157740"/>
            <a:ext cx="458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42549"/>
                </a:solidFill>
                <a:latin typeface="UTM Showcard" panose="02040603050506020204" pitchFamily="18" charset="0"/>
              </a:rPr>
              <a:t>Dặn</a:t>
            </a:r>
            <a:r>
              <a:rPr lang="en-US" sz="8000" dirty="0">
                <a:solidFill>
                  <a:srgbClr val="C42549"/>
                </a:solidFill>
                <a:latin typeface="UTM Showcard" panose="02040603050506020204" pitchFamily="18" charset="0"/>
              </a:rPr>
              <a:t> </a:t>
            </a:r>
            <a:r>
              <a:rPr lang="en-US" sz="8000" dirty="0" err="1">
                <a:solidFill>
                  <a:srgbClr val="C42549"/>
                </a:solidFill>
                <a:latin typeface="UTM Showcard" panose="02040603050506020204" pitchFamily="18" charset="0"/>
              </a:rPr>
              <a:t>dò</a:t>
            </a:r>
            <a:endParaRPr lang="en-US" sz="8000" dirty="0">
              <a:solidFill>
                <a:srgbClr val="C42549"/>
              </a:solidFill>
              <a:latin typeface="UTM Showcard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C42549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16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7EF27-4B74-46EA-9379-D33469BCEA10}"/>
              </a:ext>
            </a:extLst>
          </p:cNvPr>
          <p:cNvSpPr txBox="1"/>
          <p:nvPr/>
        </p:nvSpPr>
        <p:spPr>
          <a:xfrm>
            <a:off x="6638306" y="2009746"/>
            <a:ext cx="4994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Tạm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các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bạn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</a:rPr>
              <a:t>!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61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95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UTM American Sans</vt:lpstr>
      <vt:lpstr>Calibri Light</vt:lpstr>
      <vt:lpstr>Times New Roman</vt:lpstr>
      <vt:lpstr>Tahoma</vt:lpstr>
      <vt:lpstr>UTM Seagull</vt:lpstr>
      <vt:lpstr>Calibri</vt:lpstr>
      <vt:lpstr>等线</vt:lpstr>
      <vt:lpstr>Verdana</vt:lpstr>
      <vt:lpstr>Arial</vt:lpstr>
      <vt:lpstr>Fujiyama</vt:lpstr>
      <vt:lpstr>UTM Showcard</vt:lpstr>
      <vt:lpstr>#9Slide03 Arima Madurai Black</vt:lpstr>
      <vt:lpstr>方正少儿简体</vt:lpstr>
      <vt:lpstr>Oi</vt:lpstr>
      <vt:lpstr>#9Slide07 HoneyCream</vt:lpstr>
      <vt:lpstr>UTM HelvetIns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LƯU, CHIA SẺ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haiyen170198@gmail.com</dc:creator>
  <cp:lastModifiedBy>ADMIN</cp:lastModifiedBy>
  <cp:revision>16</cp:revision>
  <dcterms:created xsi:type="dcterms:W3CDTF">2022-03-04T05:19:30Z</dcterms:created>
  <dcterms:modified xsi:type="dcterms:W3CDTF">2024-04-09T05:26:01Z</dcterms:modified>
</cp:coreProperties>
</file>