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90" r:id="rId2"/>
    <p:sldId id="1591" r:id="rId3"/>
    <p:sldId id="1582" r:id="rId4"/>
    <p:sldId id="266" r:id="rId5"/>
    <p:sldId id="1583" r:id="rId6"/>
    <p:sldId id="1588" r:id="rId7"/>
    <p:sldId id="1585" r:id="rId8"/>
    <p:sldId id="1584" r:id="rId9"/>
    <p:sldId id="1586" r:id="rId10"/>
    <p:sldId id="1587" r:id="rId11"/>
    <p:sldId id="15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151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CHỦ ĐỀ 5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78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/>
              <p:nvPr/>
            </p:nvSpPr>
            <p:spPr>
              <a:xfrm>
                <a:off x="393407" y="2088797"/>
                <a:ext cx="10887738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 : 2 = 22 (m)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(22 – 6) : 2 = 8 (m)</a:t>
                </a:r>
              </a:p>
              <a:p>
                <a:pPr algn="ctr"/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 – 8 = 14 (m)</a:t>
                </a:r>
              </a:p>
              <a:p>
                <a:pPr algn="ctr"/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 x 8 = 112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7" y="2088797"/>
                <a:ext cx="10887738" cy="5170646"/>
              </a:xfrm>
              <a:prstGeom prst="rect">
                <a:avLst/>
              </a:prstGeom>
              <a:blipFill>
                <a:blip r:embed="rId2"/>
                <a:stretch>
                  <a:fillRect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57B78BE-FDF6-D0FE-6983-E2A48ACAF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7"/>
          <a:stretch/>
        </p:blipFill>
        <p:spPr>
          <a:xfrm>
            <a:off x="0" y="85059"/>
            <a:ext cx="12192000" cy="20037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65FCF8-0C0B-83F7-E8ED-ED63B786184A}"/>
              </a:ext>
            </a:extLst>
          </p:cNvPr>
          <p:cNvSpPr/>
          <p:nvPr/>
        </p:nvSpPr>
        <p:spPr>
          <a:xfrm>
            <a:off x="8952614" y="1222744"/>
            <a:ext cx="861237" cy="76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chủ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549BB3-8F4D-7001-03F7-08BC60BD37F7}"/>
                  </a:ext>
                </a:extLst>
              </p:cNvPr>
              <p:cNvSpPr txBox="1"/>
              <p:nvPr/>
            </p:nvSpPr>
            <p:spPr>
              <a:xfrm>
                <a:off x="510363" y="2898854"/>
                <a:ext cx="4688958" cy="106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549BB3-8F4D-7001-03F7-08BC60BD3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3" y="2898854"/>
                <a:ext cx="4688958" cy="1063753"/>
              </a:xfrm>
              <a:prstGeom prst="rect">
                <a:avLst/>
              </a:prstGeom>
              <a:blipFill>
                <a:blip r:embed="rId3"/>
                <a:stretch>
                  <a:fillRect l="-533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B48B2C2-812D-736C-73E0-64B815DB7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1997" cy="2339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B4A50A-FC2F-2A48-545A-618CC8597E4D}"/>
                  </a:ext>
                </a:extLst>
              </p:cNvPr>
              <p:cNvSpPr txBox="1"/>
              <p:nvPr/>
            </p:nvSpPr>
            <p:spPr>
              <a:xfrm>
                <a:off x="6096000" y="2898854"/>
                <a:ext cx="6401377" cy="1064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B4A50A-FC2F-2A48-545A-618CC8597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98854"/>
                <a:ext cx="6401377" cy="1064137"/>
              </a:xfrm>
              <a:prstGeom prst="rect">
                <a:avLst/>
              </a:prstGeom>
              <a:blipFill>
                <a:blip r:embed="rId5"/>
                <a:stretch>
                  <a:fillRect l="-3810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B72228-010C-559E-B53C-1143A69EBE31}"/>
                  </a:ext>
                </a:extLst>
              </p:cNvPr>
              <p:cNvSpPr txBox="1"/>
              <p:nvPr/>
            </p:nvSpPr>
            <p:spPr>
              <a:xfrm>
                <a:off x="510364" y="4709933"/>
                <a:ext cx="4688958" cy="1054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7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B72228-010C-559E-B53C-1143A69EB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64" y="4709933"/>
                <a:ext cx="4688958" cy="1054456"/>
              </a:xfrm>
              <a:prstGeom prst="rect">
                <a:avLst/>
              </a:prstGeom>
              <a:blipFill>
                <a:blip r:embed="rId6"/>
                <a:stretch>
                  <a:fillRect l="-5332"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40402-39C8-C0BC-B6CE-48888B2776E3}"/>
                  </a:ext>
                </a:extLst>
              </p:cNvPr>
              <p:cNvSpPr txBox="1"/>
              <p:nvPr/>
            </p:nvSpPr>
            <p:spPr>
              <a:xfrm>
                <a:off x="6096001" y="4709933"/>
                <a:ext cx="6401377" cy="10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325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940402-39C8-C0BC-B6CE-48888B277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4709933"/>
                <a:ext cx="6401377" cy="1060547"/>
              </a:xfrm>
              <a:prstGeom prst="rect">
                <a:avLst/>
              </a:prstGeom>
              <a:blipFill>
                <a:blip r:embed="rId7"/>
                <a:stretch>
                  <a:fillRect l="-3810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5A353A-F40D-99BE-DF3E-24478C5A71A8}"/>
              </a:ext>
            </a:extLst>
          </p:cNvPr>
          <p:cNvCxnSpPr>
            <a:cxnSpLocks/>
          </p:cNvCxnSpPr>
          <p:nvPr/>
        </p:nvCxnSpPr>
        <p:spPr>
          <a:xfrm>
            <a:off x="5617535" y="3051544"/>
            <a:ext cx="0" cy="3806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61852B-0CA3-AD54-8922-EF51918C6794}"/>
              </a:ext>
            </a:extLst>
          </p:cNvPr>
          <p:cNvCxnSpPr>
            <a:cxnSpLocks/>
          </p:cNvCxnSpPr>
          <p:nvPr/>
        </p:nvCxnSpPr>
        <p:spPr>
          <a:xfrm>
            <a:off x="6096000" y="3051544"/>
            <a:ext cx="0" cy="38064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AC97A-CBF6-C1EF-6F91-3CED559B963B}"/>
                  </a:ext>
                </a:extLst>
              </p:cNvPr>
              <p:cNvSpPr txBox="1"/>
              <p:nvPr/>
            </p:nvSpPr>
            <p:spPr>
              <a:xfrm>
                <a:off x="1580708" y="2625110"/>
                <a:ext cx="3650511" cy="423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000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000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DAC97A-CBF6-C1EF-6F91-3CED559B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08" y="2625110"/>
                <a:ext cx="3650511" cy="4232890"/>
              </a:xfrm>
              <a:prstGeom prst="rect">
                <a:avLst/>
              </a:prstGeom>
              <a:blipFill>
                <a:blip r:embed="rId2"/>
                <a:stretch>
                  <a:fillRect l="-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ED9E9BB-A1C7-EEE9-5BFB-32EFE5C3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2519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535B02-22C1-FD86-3C0F-2D95E5421F6D}"/>
                  </a:ext>
                </a:extLst>
              </p:cNvPr>
              <p:cNvSpPr txBox="1"/>
              <p:nvPr/>
            </p:nvSpPr>
            <p:spPr>
              <a:xfrm>
                <a:off x="7336466" y="2645437"/>
                <a:ext cx="3650511" cy="421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  <a:p>
                <a:r>
                  <a:rPr lang="en-US" sz="4000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4000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000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210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535B02-22C1-FD86-3C0F-2D95E5421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66" y="2645437"/>
                <a:ext cx="3650511" cy="4212563"/>
              </a:xfrm>
              <a:prstGeom prst="rect">
                <a:avLst/>
              </a:prstGeom>
              <a:blipFill>
                <a:blip r:embed="rId4"/>
                <a:stretch>
                  <a:fillRect l="-5843" r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6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8D2C3-B195-3865-74DB-F12D46DB8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700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2C54F-1C41-9BF8-2E69-712792CBD8CF}"/>
              </a:ext>
            </a:extLst>
          </p:cNvPr>
          <p:cNvSpPr txBox="1"/>
          <p:nvPr/>
        </p:nvSpPr>
        <p:spPr>
          <a:xfrm>
            <a:off x="163032" y="2922821"/>
            <a:ext cx="11865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1440 – 1225 = 215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87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D9368A-68D7-545A-910E-AAA6F6C61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6"/>
            <a:ext cx="12192000" cy="68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/>
              <p:nvPr/>
            </p:nvSpPr>
            <p:spPr>
              <a:xfrm>
                <a:off x="276448" y="1406779"/>
                <a:ext cx="10887738" cy="4044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Sùng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3420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Sùng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quế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giống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5700 – 3420 = 2280 (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2280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6A9FAA-063A-ACA8-CEC8-87595E19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48" y="1406779"/>
                <a:ext cx="10887738" cy="4044441"/>
              </a:xfrm>
              <a:prstGeom prst="rect">
                <a:avLst/>
              </a:prstGeom>
              <a:blipFill>
                <a:blip r:embed="rId2"/>
                <a:stretch>
                  <a:fillRect t="-2715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0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129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57</cp:revision>
  <dcterms:created xsi:type="dcterms:W3CDTF">2023-04-19T08:21:59Z</dcterms:created>
  <dcterms:modified xsi:type="dcterms:W3CDTF">2024-04-09T05:26:38Z</dcterms:modified>
</cp:coreProperties>
</file>