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592" r:id="rId2"/>
    <p:sldId id="1591" r:id="rId3"/>
    <p:sldId id="1582" r:id="rId4"/>
    <p:sldId id="266" r:id="rId5"/>
    <p:sldId id="1590" r:id="rId6"/>
    <p:sldId id="1588" r:id="rId7"/>
    <p:sldId id="1585" r:id="rId8"/>
    <p:sldId id="1584" r:id="rId9"/>
    <p:sldId id="1586" r:id="rId10"/>
    <p:sldId id="15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9376" autoAdjust="0"/>
  </p:normalViewPr>
  <p:slideViewPr>
    <p:cSldViewPr snapToGrid="0">
      <p:cViewPr varScale="1">
        <p:scale>
          <a:sx n="77" d="100"/>
          <a:sy n="77" d="100"/>
        </p:scale>
        <p:origin x="9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1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6755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152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CHỦ ĐỀ 5 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(TIẾP THEO)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79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20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Tạm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biệt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66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152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Ôn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chủ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đề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5 (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tiếp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theo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)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4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vi-VN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3A31DF2-F90A-DFFA-887C-F99E363CAD0E}"/>
              </a:ext>
            </a:extLst>
          </p:cNvPr>
          <p:cNvSpPr txBox="1"/>
          <p:nvPr/>
        </p:nvSpPr>
        <p:spPr>
          <a:xfrm>
            <a:off x="1084521" y="937322"/>
            <a:ext cx="8548578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… 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……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… ……..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…….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C65840-DEB2-027A-8396-A3EDD531B486}"/>
              </a:ext>
            </a:extLst>
          </p:cNvPr>
          <p:cNvSpPr txBox="1"/>
          <p:nvPr/>
        </p:nvSpPr>
        <p:spPr>
          <a:xfrm>
            <a:off x="4043918" y="1594886"/>
            <a:ext cx="868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687CCA-2942-8986-94F9-77E45495F0A9}"/>
              </a:ext>
            </a:extLst>
          </p:cNvPr>
          <p:cNvSpPr txBox="1"/>
          <p:nvPr/>
        </p:nvSpPr>
        <p:spPr>
          <a:xfrm>
            <a:off x="3675321" y="2342711"/>
            <a:ext cx="1609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8679C0-B45D-4CF8-B8E7-139E159F3F83}"/>
              </a:ext>
            </a:extLst>
          </p:cNvPr>
          <p:cNvSpPr txBox="1"/>
          <p:nvPr/>
        </p:nvSpPr>
        <p:spPr>
          <a:xfrm>
            <a:off x="3062176" y="3065860"/>
            <a:ext cx="2339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9E47EF-36AF-E91E-7D2D-802F82C55AA7}"/>
              </a:ext>
            </a:extLst>
          </p:cNvPr>
          <p:cNvSpPr txBox="1"/>
          <p:nvPr/>
        </p:nvSpPr>
        <p:spPr>
          <a:xfrm>
            <a:off x="4022652" y="3808119"/>
            <a:ext cx="1609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A31DF2-F90A-DFFA-887C-F99E363CAD0E}"/>
                  </a:ext>
                </a:extLst>
              </p:cNvPr>
              <p:cNvSpPr txBox="1"/>
              <p:nvPr/>
            </p:nvSpPr>
            <p:spPr>
              <a:xfrm>
                <a:off x="1084520" y="937322"/>
                <a:ext cx="10239153" cy="52629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…......</a:t>
                </a:r>
                <a:r>
                  <a:rPr lang="en-US" sz="4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7 =…………..</a:t>
                </a:r>
                <a:r>
                  <a:rPr lang="en-US" sz="4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- 236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………..</a:t>
                </a:r>
                <a:r>
                  <a:rPr lang="en-US" sz="4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432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8 = ………………..</a:t>
                </a:r>
                <a:r>
                  <a:rPr lang="en-US" sz="4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A31DF2-F90A-DFFA-887C-F99E363CA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520" y="937322"/>
                <a:ext cx="10239153" cy="5262979"/>
              </a:xfrm>
              <a:prstGeom prst="rect">
                <a:avLst/>
              </a:prstGeom>
              <a:blipFill>
                <a:blip r:embed="rId3"/>
                <a:stretch>
                  <a:fillRect l="-2738" t="-2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8C65840-DEB2-027A-8396-A3EDD531B486}"/>
              </a:ext>
            </a:extLst>
          </p:cNvPr>
          <p:cNvSpPr txBox="1"/>
          <p:nvPr/>
        </p:nvSpPr>
        <p:spPr>
          <a:xfrm>
            <a:off x="3657600" y="1626782"/>
            <a:ext cx="1180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D25C50-EAEA-8FE7-7D81-A36CB7F4FB6F}"/>
              </a:ext>
            </a:extLst>
          </p:cNvPr>
          <p:cNvSpPr txBox="1"/>
          <p:nvPr/>
        </p:nvSpPr>
        <p:spPr>
          <a:xfrm>
            <a:off x="5613989" y="2332076"/>
            <a:ext cx="1180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8346C1-39A2-EE8B-B630-084303457596}"/>
              </a:ext>
            </a:extLst>
          </p:cNvPr>
          <p:cNvSpPr txBox="1"/>
          <p:nvPr/>
        </p:nvSpPr>
        <p:spPr>
          <a:xfrm>
            <a:off x="7648351" y="3056033"/>
            <a:ext cx="1180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45AF9E-68FC-11E5-2A9F-9FAD6F88CE57}"/>
              </a:ext>
            </a:extLst>
          </p:cNvPr>
          <p:cNvSpPr txBox="1"/>
          <p:nvPr/>
        </p:nvSpPr>
        <p:spPr>
          <a:xfrm>
            <a:off x="6267890" y="3850689"/>
            <a:ext cx="1180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260142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712C54F-1C41-9BF8-2E69-712792CBD8CF}"/>
              </a:ext>
            </a:extLst>
          </p:cNvPr>
          <p:cNvSpPr txBox="1"/>
          <p:nvPr/>
        </p:nvSpPr>
        <p:spPr>
          <a:xfrm>
            <a:off x="1180215" y="2916136"/>
            <a:ext cx="5061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231 – 17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1014E8-520A-DD52-FFC0-14EAE137C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80"/>
            <a:ext cx="12192000" cy="274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91EB34-2C97-7B10-ADCD-842AC10E8CBA}"/>
              </a:ext>
            </a:extLst>
          </p:cNvPr>
          <p:cNvSpPr txBox="1"/>
          <p:nvPr/>
        </p:nvSpPr>
        <p:spPr>
          <a:xfrm>
            <a:off x="7648355" y="2916136"/>
            <a:ext cx="5061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813 x 90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73170</a:t>
            </a:r>
          </a:p>
        </p:txBody>
      </p:sp>
    </p:spTree>
    <p:extLst>
      <p:ext uri="{BB962C8B-B14F-4D97-AF65-F5344CB8AC3E}">
        <p14:creationId xmlns:p14="http://schemas.microsoft.com/office/powerpoint/2010/main" val="232876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B5E6CD-01DA-C6BC-818D-6929619AD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0484" cy="25837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29093-32B2-7089-E47A-D6312E217F48}"/>
              </a:ext>
            </a:extLst>
          </p:cNvPr>
          <p:cNvSpPr txBox="1"/>
          <p:nvPr/>
        </p:nvSpPr>
        <p:spPr>
          <a:xfrm>
            <a:off x="106326" y="2897685"/>
            <a:ext cx="12085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1945.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81680D-EF1A-1C24-3034-97CD4A766496}"/>
              </a:ext>
            </a:extLst>
          </p:cNvPr>
          <p:cNvSpPr txBox="1"/>
          <p:nvPr/>
        </p:nvSpPr>
        <p:spPr>
          <a:xfrm>
            <a:off x="106326" y="4921415"/>
            <a:ext cx="12085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Võ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1911.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113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 – 1911 = 113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744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6A9FAA-063A-ACA8-CEC8-87595E19651F}"/>
                  </a:ext>
                </a:extLst>
              </p:cNvPr>
              <p:cNvSpPr txBox="1"/>
              <p:nvPr/>
            </p:nvSpPr>
            <p:spPr>
              <a:xfrm>
                <a:off x="318978" y="2291314"/>
                <a:ext cx="10887738" cy="4659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tải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2450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1470 (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2450 – 1470 = 980 (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980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6A9FAA-063A-ACA8-CEC8-87595E196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78" y="2291314"/>
                <a:ext cx="10887738" cy="4659994"/>
              </a:xfrm>
              <a:prstGeom prst="rect">
                <a:avLst/>
              </a:prstGeom>
              <a:blipFill>
                <a:blip r:embed="rId2"/>
                <a:stretch>
                  <a:fillRect t="-2356" b="-4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9F8DE40-6E8E-B63E-3767-B0BDE5612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22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9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172</Words>
  <Application>Microsoft Office PowerPoint</Application>
  <PresentationFormat>Widescreen</PresentationFormat>
  <Paragraphs>43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Fujiyama</vt:lpstr>
      <vt:lpstr>Tahoma</vt:lpstr>
      <vt:lpstr>Times New Roman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ADMIN</cp:lastModifiedBy>
  <cp:revision>65</cp:revision>
  <dcterms:created xsi:type="dcterms:W3CDTF">2023-04-19T08:21:59Z</dcterms:created>
  <dcterms:modified xsi:type="dcterms:W3CDTF">2024-04-09T05:27:27Z</dcterms:modified>
</cp:coreProperties>
</file>