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737" r:id="rId4"/>
    <p:sldMasterId id="2147483763" r:id="rId5"/>
    <p:sldMasterId id="2147483775" r:id="rId6"/>
    <p:sldMasterId id="2147483787" r:id="rId7"/>
  </p:sldMasterIdLst>
  <p:notesMasterIdLst>
    <p:notesMasterId r:id="rId27"/>
  </p:notesMasterIdLst>
  <p:sldIdLst>
    <p:sldId id="1582" r:id="rId8"/>
    <p:sldId id="1817239730" r:id="rId9"/>
    <p:sldId id="314" r:id="rId10"/>
    <p:sldId id="315" r:id="rId11"/>
    <p:sldId id="316" r:id="rId12"/>
    <p:sldId id="2905" r:id="rId13"/>
    <p:sldId id="2906" r:id="rId14"/>
    <p:sldId id="1575" r:id="rId15"/>
    <p:sldId id="387" r:id="rId16"/>
    <p:sldId id="7671" r:id="rId17"/>
    <p:sldId id="1817239733" r:id="rId18"/>
    <p:sldId id="1817239734" r:id="rId19"/>
    <p:sldId id="1585" r:id="rId20"/>
    <p:sldId id="1817239736" r:id="rId21"/>
    <p:sldId id="1817239737" r:id="rId22"/>
    <p:sldId id="1817239738" r:id="rId23"/>
    <p:sldId id="332" r:id="rId24"/>
    <p:sldId id="258" r:id="rId25"/>
    <p:sldId id="766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7F10C58-A999-4710-A8BE-F947278CC4BE}">
          <p14:sldIdLst>
            <p14:sldId id="1582"/>
            <p14:sldId id="1817239730"/>
            <p14:sldId id="314"/>
            <p14:sldId id="315"/>
            <p14:sldId id="316"/>
            <p14:sldId id="2905"/>
            <p14:sldId id="2906"/>
            <p14:sldId id="1575"/>
            <p14:sldId id="387"/>
            <p14:sldId id="7671"/>
            <p14:sldId id="1817239733"/>
            <p14:sldId id="1817239734"/>
            <p14:sldId id="1585"/>
            <p14:sldId id="1817239736"/>
            <p14:sldId id="1817239737"/>
            <p14:sldId id="1817239738"/>
            <p14:sldId id="332"/>
            <p14:sldId id="258"/>
            <p14:sldId id="7661"/>
          </p14:sldIdLst>
        </p14:section>
        <p14:section name="Untitled Section" id="{18B50D7D-084A-40E4-9738-159A5B75918F}">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9ABF"/>
    <a:srgbClr val="7FA9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89376" autoAdjust="0"/>
  </p:normalViewPr>
  <p:slideViewPr>
    <p:cSldViewPr snapToGrid="0">
      <p:cViewPr varScale="1">
        <p:scale>
          <a:sx n="74" d="100"/>
          <a:sy n="74" d="100"/>
        </p:scale>
        <p:origin x="994"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0B8F17-9AC7-411D-8711-10652873E912}" type="datetimeFigureOut">
              <a:rPr lang="en-US" smtClean="0"/>
              <a:t>3/23/2025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F5163-9A51-4A41-ADCF-418CCF52B243}" type="slidenum">
              <a:rPr lang="en-US" smtClean="0"/>
              <a:t>‹#›</a:t>
            </a:fld>
            <a:endParaRPr lang="en-US"/>
          </a:p>
        </p:txBody>
      </p:sp>
    </p:spTree>
    <p:extLst>
      <p:ext uri="{BB962C8B-B14F-4D97-AF65-F5344CB8AC3E}">
        <p14:creationId xmlns:p14="http://schemas.microsoft.com/office/powerpoint/2010/main" val="378368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71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44A08-511D-A973-7D1E-A4DB7182B89A}"/>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B71A8D15-7144-7896-32B1-B68674911B79}"/>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214AA9FC-59E1-08C9-1DFA-B4E2FF001876}"/>
              </a:ext>
            </a:extLst>
          </p:cNvPr>
          <p:cNvSpPr>
            <a:spLocks noGrp="1"/>
          </p:cNvSpPr>
          <p:nvPr>
            <p:ph type="body" idx="1"/>
          </p:nvPr>
        </p:nvSpPr>
        <p:spPr/>
        <p:txBody>
          <a:bodyPr/>
          <a:lstStyle/>
          <a:p>
            <a:endParaRPr lang="vi-VN"/>
          </a:p>
        </p:txBody>
      </p:sp>
      <p:sp>
        <p:nvSpPr>
          <p:cNvPr id="4" name="Chỗ dành sẵn cho Số hiệu Bản chiếu 3">
            <a:extLst>
              <a:ext uri="{FF2B5EF4-FFF2-40B4-BE49-F238E27FC236}">
                <a16:creationId xmlns:a16="http://schemas.microsoft.com/office/drawing/2014/main" id="{74B78334-C055-3B0B-3AD6-2D40967AFD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2423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6837353-30EB-4A48-80EB-173D804AEFBD}"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75789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8305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53713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F45BE-7023-70E4-8198-2FC102A05783}"/>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048DA57E-B836-42A9-288D-5C7BA742A18D}"/>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8C95D77B-5EF4-A8DE-9E68-25F5208BFC18}"/>
              </a:ext>
            </a:extLst>
          </p:cNvPr>
          <p:cNvSpPr>
            <a:spLocks noGrp="1"/>
          </p:cNvSpPr>
          <p:nvPr>
            <p:ph type="body" idx="1"/>
          </p:nvPr>
        </p:nvSpPr>
        <p:spPr/>
        <p:txBody>
          <a:bodyPr/>
          <a:lstStyle/>
          <a:p>
            <a:endParaRPr lang="vi-VN"/>
          </a:p>
        </p:txBody>
      </p:sp>
      <p:sp>
        <p:nvSpPr>
          <p:cNvPr id="4" name="Chỗ dành sẵn cho Số hiệu Bản chiếu 3">
            <a:extLst>
              <a:ext uri="{FF2B5EF4-FFF2-40B4-BE49-F238E27FC236}">
                <a16:creationId xmlns:a16="http://schemas.microsoft.com/office/drawing/2014/main" id="{363B2333-2E38-7FE8-66F4-E1ED9DF5CB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4079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Thiết kế Hân Di zalo 0948607584</a:t>
            </a:r>
          </a:p>
          <a:p>
            <a:endParaRPr lang="vi-VN"/>
          </a:p>
        </p:txBody>
      </p:sp>
      <p:sp>
        <p:nvSpPr>
          <p:cNvPr id="4" name="Chỗ dành sẵn cho Số hiệu Bản chiếu 3"/>
          <p:cNvSpPr>
            <a:spLocks noGrp="1"/>
          </p:cNvSpPr>
          <p:nvPr>
            <p:ph type="sldNum" sz="quarter" idx="5"/>
          </p:nvPr>
        </p:nvSpPr>
        <p:spPr/>
        <p:txBody>
          <a:bodyPr/>
          <a:lstStyle/>
          <a:p>
            <a:fld id="{F87F5163-9A51-4A41-ADCF-418CCF52B243}" type="slidenum">
              <a:rPr lang="en-US" smtClean="0"/>
              <a:t>8</a:t>
            </a:fld>
            <a:endParaRPr lang="en-US"/>
          </a:p>
        </p:txBody>
      </p:sp>
    </p:spTree>
    <p:extLst>
      <p:ext uri="{BB962C8B-B14F-4D97-AF65-F5344CB8AC3E}">
        <p14:creationId xmlns:p14="http://schemas.microsoft.com/office/powerpoint/2010/main" val="518301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B24C5-D0C7-915C-F23C-F072A39C3F00}"/>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5327A15A-8448-6606-F02E-D67A4377A6DA}"/>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BF16BD18-13F9-D660-BC56-916936A8B4A8}"/>
              </a:ext>
            </a:extLst>
          </p:cNvPr>
          <p:cNvSpPr>
            <a:spLocks noGrp="1"/>
          </p:cNvSpPr>
          <p:nvPr>
            <p:ph type="body" idx="1"/>
          </p:nvPr>
        </p:nvSpPr>
        <p:spPr/>
        <p:txBody>
          <a:bodyPr/>
          <a:lstStyle/>
          <a:p>
            <a:endParaRPr lang="vi-VN"/>
          </a:p>
        </p:txBody>
      </p:sp>
      <p:sp>
        <p:nvSpPr>
          <p:cNvPr id="4" name="Chỗ dành sẵn cho Số hiệu Bản chiếu 3">
            <a:extLst>
              <a:ext uri="{FF2B5EF4-FFF2-40B4-BE49-F238E27FC236}">
                <a16:creationId xmlns:a16="http://schemas.microsoft.com/office/drawing/2014/main" id="{1A459286-A618-E988-7E0F-6DA5A9338F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422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85B8B-776B-A9C6-0FFD-07C9F6EE766F}"/>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FCF0D402-8171-9F48-56F5-3F1A11A7C405}"/>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54E2C05B-919F-687A-A955-2FD4333C3886}"/>
              </a:ext>
            </a:extLst>
          </p:cNvPr>
          <p:cNvSpPr>
            <a:spLocks noGrp="1"/>
          </p:cNvSpPr>
          <p:nvPr>
            <p:ph type="body" idx="1"/>
          </p:nvPr>
        </p:nvSpPr>
        <p:spPr/>
        <p:txBody>
          <a:bodyPr/>
          <a:lstStyle/>
          <a:p>
            <a:endParaRPr lang="vi-VN"/>
          </a:p>
        </p:txBody>
      </p:sp>
      <p:sp>
        <p:nvSpPr>
          <p:cNvPr id="4" name="Chỗ dành sẵn cho Số hiệu Bản chiếu 3">
            <a:extLst>
              <a:ext uri="{FF2B5EF4-FFF2-40B4-BE49-F238E27FC236}">
                <a16:creationId xmlns:a16="http://schemas.microsoft.com/office/drawing/2014/main" id="{556C9DEE-05DA-D2FA-0350-C03CAD13AB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9775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EBC28-28DD-8B88-BFD5-40C7AC4FE5EE}"/>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258F3ED3-7E25-62A8-2364-EDD513180889}"/>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B5078F46-AAAB-7FE0-FF31-BC10F0A6C41C}"/>
              </a:ext>
            </a:extLst>
          </p:cNvPr>
          <p:cNvSpPr>
            <a:spLocks noGrp="1"/>
          </p:cNvSpPr>
          <p:nvPr>
            <p:ph type="body" idx="1"/>
          </p:nvPr>
        </p:nvSpPr>
        <p:spPr/>
        <p:txBody>
          <a:bodyPr/>
          <a:lstStyle/>
          <a:p>
            <a:endParaRPr lang="vi-VN"/>
          </a:p>
        </p:txBody>
      </p:sp>
      <p:sp>
        <p:nvSpPr>
          <p:cNvPr id="4" name="Chỗ dành sẵn cho Số hiệu Bản chiếu 3">
            <a:extLst>
              <a:ext uri="{FF2B5EF4-FFF2-40B4-BE49-F238E27FC236}">
                <a16:creationId xmlns:a16="http://schemas.microsoft.com/office/drawing/2014/main" id="{26D1D130-2681-9F9F-5217-810E9C489A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4632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2F7C3-84B3-439D-EF07-39FC951B0C9C}"/>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A2470946-5DD7-74C3-326C-D954AEF628F6}"/>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456485A3-DA4E-4FB4-68DF-D7044CF02190}"/>
              </a:ext>
            </a:extLst>
          </p:cNvPr>
          <p:cNvSpPr>
            <a:spLocks noGrp="1"/>
          </p:cNvSpPr>
          <p:nvPr>
            <p:ph type="body" idx="1"/>
          </p:nvPr>
        </p:nvSpPr>
        <p:spPr/>
        <p:txBody>
          <a:bodyPr/>
          <a:lstStyle/>
          <a:p>
            <a:endParaRPr lang="vi-VN"/>
          </a:p>
        </p:txBody>
      </p:sp>
      <p:sp>
        <p:nvSpPr>
          <p:cNvPr id="4" name="Chỗ dành sẵn cho Số hiệu Bản chiếu 3">
            <a:extLst>
              <a:ext uri="{FF2B5EF4-FFF2-40B4-BE49-F238E27FC236}">
                <a16:creationId xmlns:a16="http://schemas.microsoft.com/office/drawing/2014/main" id="{8D6EC7AE-7810-C91A-9E69-F08D7F7BAC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2874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032C9-ADE4-ADC6-77A1-F9BD7B1662DF}"/>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F2CEC528-4336-125E-EBC1-0524D15F046B}"/>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098102AA-4537-8F46-5622-B38CF5E51E41}"/>
              </a:ext>
            </a:extLst>
          </p:cNvPr>
          <p:cNvSpPr>
            <a:spLocks noGrp="1"/>
          </p:cNvSpPr>
          <p:nvPr>
            <p:ph type="body" idx="1"/>
          </p:nvPr>
        </p:nvSpPr>
        <p:spPr/>
        <p:txBody>
          <a:bodyPr/>
          <a:lstStyle/>
          <a:p>
            <a:endParaRPr lang="vi-VN"/>
          </a:p>
        </p:txBody>
      </p:sp>
      <p:sp>
        <p:nvSpPr>
          <p:cNvPr id="4" name="Chỗ dành sẵn cho Số hiệu Bản chiếu 3">
            <a:extLst>
              <a:ext uri="{FF2B5EF4-FFF2-40B4-BE49-F238E27FC236}">
                <a16:creationId xmlns:a16="http://schemas.microsoft.com/office/drawing/2014/main" id="{1866A321-1236-6A20-45D3-A19BC1915B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F5163-9A51-4A41-ADCF-418CCF52B2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4316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1B2A5-87C1-49BF-8FF5-6B6CA03A52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699F04-2EAA-4CC3-BAD4-3CFAC42A0C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DD40C6-0D42-4FE2-BFA8-C6AF56B3BDFD}"/>
              </a:ext>
            </a:extLst>
          </p:cNvPr>
          <p:cNvSpPr>
            <a:spLocks noGrp="1"/>
          </p:cNvSpPr>
          <p:nvPr>
            <p:ph type="dt" sz="half" idx="10"/>
          </p:nvPr>
        </p:nvSpPr>
        <p:spPr/>
        <p:txBody>
          <a:bodyPr/>
          <a:lstStyle/>
          <a:p>
            <a:fld id="{503E181C-FFC4-422C-B5F1-780F7CBBDF4D}" type="datetimeFigureOut">
              <a:rPr lang="en-US" smtClean="0"/>
              <a:t>3/23/2025</a:t>
            </a:fld>
            <a:endParaRPr lang="en-US"/>
          </a:p>
        </p:txBody>
      </p:sp>
      <p:sp>
        <p:nvSpPr>
          <p:cNvPr id="5" name="Footer Placeholder 4">
            <a:extLst>
              <a:ext uri="{FF2B5EF4-FFF2-40B4-BE49-F238E27FC236}">
                <a16:creationId xmlns:a16="http://schemas.microsoft.com/office/drawing/2014/main" id="{0C72B799-569D-4C8B-885B-119D268125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FD4346-C742-446B-9CA6-92CD12E182D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152057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9C1A-142C-40A6-ABD7-9BAB6C445F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9BB7A-71CC-49EC-9345-BFA5E3F221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B8AB6-FFD5-48A9-812D-9F6F9B081CDE}"/>
              </a:ext>
            </a:extLst>
          </p:cNvPr>
          <p:cNvSpPr>
            <a:spLocks noGrp="1"/>
          </p:cNvSpPr>
          <p:nvPr>
            <p:ph type="dt" sz="half" idx="10"/>
          </p:nvPr>
        </p:nvSpPr>
        <p:spPr/>
        <p:txBody>
          <a:bodyPr/>
          <a:lstStyle/>
          <a:p>
            <a:fld id="{503E181C-FFC4-422C-B5F1-780F7CBBDF4D}" type="datetimeFigureOut">
              <a:rPr lang="en-US" smtClean="0"/>
              <a:t>3/23/2025</a:t>
            </a:fld>
            <a:endParaRPr lang="en-US"/>
          </a:p>
        </p:txBody>
      </p:sp>
      <p:sp>
        <p:nvSpPr>
          <p:cNvPr id="5" name="Footer Placeholder 4">
            <a:extLst>
              <a:ext uri="{FF2B5EF4-FFF2-40B4-BE49-F238E27FC236}">
                <a16:creationId xmlns:a16="http://schemas.microsoft.com/office/drawing/2014/main" id="{FA9148D9-2E89-45DE-811C-6B47AF18E8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1288F-D9C4-405E-9337-0F20440645C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3463670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DECEDD-EC09-4F03-BA66-946B3B6E05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C5420F-B58D-46E4-A02A-2C2974FCED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23A66-09BE-4BA3-AB59-C9C3BE077EA1}"/>
              </a:ext>
            </a:extLst>
          </p:cNvPr>
          <p:cNvSpPr>
            <a:spLocks noGrp="1"/>
          </p:cNvSpPr>
          <p:nvPr>
            <p:ph type="dt" sz="half" idx="10"/>
          </p:nvPr>
        </p:nvSpPr>
        <p:spPr/>
        <p:txBody>
          <a:bodyPr/>
          <a:lstStyle/>
          <a:p>
            <a:fld id="{503E181C-FFC4-422C-B5F1-780F7CBBDF4D}" type="datetimeFigureOut">
              <a:rPr lang="en-US" smtClean="0"/>
              <a:t>3/23/2025</a:t>
            </a:fld>
            <a:endParaRPr lang="en-US"/>
          </a:p>
        </p:txBody>
      </p:sp>
      <p:sp>
        <p:nvSpPr>
          <p:cNvPr id="5" name="Footer Placeholder 4">
            <a:extLst>
              <a:ext uri="{FF2B5EF4-FFF2-40B4-BE49-F238E27FC236}">
                <a16:creationId xmlns:a16="http://schemas.microsoft.com/office/drawing/2014/main" id="{B85C5DDA-0C20-4A55-A8D0-E9596A210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5E493-60E9-4AE5-8D60-1199FE847F5B}"/>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025100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E969-3AFA-F3ED-73BA-75422E2DD4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4B3155C8-84FC-AA72-C4C3-69FB9680971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3B790A56-EA96-491B-DC39-98A01D2BF64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23/3/2025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F2FF2799-2F90-E386-2C4E-C74CC8053621}"/>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B0459FC6-5598-7074-B841-27A0FB73DC9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703629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92FB-F7CC-F2D4-8200-10F0A44D55C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57D54E0-F608-12A0-C294-AF0A011037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92A400-B402-802B-686B-710221180CEE}"/>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23/3/2025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1132A6B5-376B-AE45-DE71-2F17EBC7318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7C449AC6-4D43-566A-0ECE-99E196D55A8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228682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7F90-4D7D-79BE-A7FC-E5525DB91377}"/>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A8FCE39B-A7CE-ACDE-9A60-5FC92DCE5EC6}"/>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810FE-6F99-9CDA-4708-5D0B5C0AFFC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23/3/2025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42ED6926-FB12-6884-9841-60D5BD65607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2C866F7-E0D7-DE94-84F8-D4F84798311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793109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E9D7-82B9-94B3-2D59-FFC8C238A7F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0F610A5-AE46-B466-15D8-8FBD9B30A7D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037FF2CB-219E-1D28-9643-EE7D7D97A0E1}"/>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40E4EA6-4554-EA06-5F6A-3B3AFFCC1308}"/>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23/3/2025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D1F0B3CB-FCC7-E0EE-3F33-92FBB88057E2}"/>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46096CF6-A426-F5BC-99F8-9D45160EDC2F}"/>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663670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BBB59-3F4F-8300-42D9-9EE28538D5F6}"/>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702D7AEB-1106-34FC-C2A4-67A7A890D05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AEC6C-A0C7-67A7-545A-FEA5062536E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4646D8C5-2345-AB6A-01D8-02E7AD8012F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B22171-F35E-B553-2A2F-70929624DC4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CA30DEC-2237-1F9D-20CA-A7044A0462B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23/3/2025</a:t>
            </a:fld>
            <a:endParaRPr lang="en-SG">
              <a:solidFill>
                <a:prstClr val="black">
                  <a:tint val="75000"/>
                </a:prstClr>
              </a:solidFill>
            </a:endParaRPr>
          </a:p>
        </p:txBody>
      </p:sp>
      <p:sp>
        <p:nvSpPr>
          <p:cNvPr id="8" name="Footer Placeholder 7">
            <a:extLst>
              <a:ext uri="{FF2B5EF4-FFF2-40B4-BE49-F238E27FC236}">
                <a16:creationId xmlns:a16="http://schemas.microsoft.com/office/drawing/2014/main" id="{675F1C4A-3DCF-6D2C-C686-85E9A516F7E3}"/>
              </a:ext>
            </a:extLst>
          </p:cNvPr>
          <p:cNvSpPr>
            <a:spLocks noGrp="1"/>
          </p:cNvSpPr>
          <p:nvPr>
            <p:ph type="ftr" sz="quarter" idx="11"/>
          </p:nvPr>
        </p:nvSpPr>
        <p:spPr/>
        <p:txBody>
          <a:bodyPr/>
          <a:lstStyle/>
          <a:p>
            <a:endParaRPr lang="en-SG">
              <a:solidFill>
                <a:prstClr val="black">
                  <a:tint val="75000"/>
                </a:prstClr>
              </a:solidFill>
            </a:endParaRPr>
          </a:p>
        </p:txBody>
      </p:sp>
      <p:sp>
        <p:nvSpPr>
          <p:cNvPr id="9" name="Slide Number Placeholder 8">
            <a:extLst>
              <a:ext uri="{FF2B5EF4-FFF2-40B4-BE49-F238E27FC236}">
                <a16:creationId xmlns:a16="http://schemas.microsoft.com/office/drawing/2014/main" id="{1ACBFCAD-6BCF-CC64-395C-0C1CCC56D16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994938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D28E-3DBA-64CB-DE38-E593AD661A61}"/>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C005C80-F9AF-DEA5-D74F-2B004BC59A33}"/>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23/3/2025</a:t>
            </a:fld>
            <a:endParaRPr lang="en-SG">
              <a:solidFill>
                <a:prstClr val="black">
                  <a:tint val="75000"/>
                </a:prstClr>
              </a:solidFill>
            </a:endParaRPr>
          </a:p>
        </p:txBody>
      </p:sp>
      <p:sp>
        <p:nvSpPr>
          <p:cNvPr id="4" name="Footer Placeholder 3">
            <a:extLst>
              <a:ext uri="{FF2B5EF4-FFF2-40B4-BE49-F238E27FC236}">
                <a16:creationId xmlns:a16="http://schemas.microsoft.com/office/drawing/2014/main" id="{227A96CA-B1E7-050C-2506-3E6F02A87377}"/>
              </a:ext>
            </a:extLst>
          </p:cNvPr>
          <p:cNvSpPr>
            <a:spLocks noGrp="1"/>
          </p:cNvSpPr>
          <p:nvPr>
            <p:ph type="ftr" sz="quarter" idx="11"/>
          </p:nvPr>
        </p:nvSpPr>
        <p:spPr/>
        <p:txBody>
          <a:bodyPr/>
          <a:lstStyle/>
          <a:p>
            <a:endParaRPr lang="en-SG">
              <a:solidFill>
                <a:prstClr val="black">
                  <a:tint val="75000"/>
                </a:prstClr>
              </a:solidFill>
            </a:endParaRPr>
          </a:p>
        </p:txBody>
      </p:sp>
      <p:sp>
        <p:nvSpPr>
          <p:cNvPr id="5" name="Slide Number Placeholder 4">
            <a:extLst>
              <a:ext uri="{FF2B5EF4-FFF2-40B4-BE49-F238E27FC236}">
                <a16:creationId xmlns:a16="http://schemas.microsoft.com/office/drawing/2014/main" id="{3A93D6AB-2AD9-B7AD-7B85-4224890DE57E}"/>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080842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584E9-CB02-3C63-6DD7-2560FE1AE0D1}"/>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23/3/2025</a:t>
            </a:fld>
            <a:endParaRPr lang="en-SG">
              <a:solidFill>
                <a:prstClr val="black">
                  <a:tint val="75000"/>
                </a:prstClr>
              </a:solidFill>
            </a:endParaRPr>
          </a:p>
        </p:txBody>
      </p:sp>
      <p:sp>
        <p:nvSpPr>
          <p:cNvPr id="3" name="Footer Placeholder 2">
            <a:extLst>
              <a:ext uri="{FF2B5EF4-FFF2-40B4-BE49-F238E27FC236}">
                <a16:creationId xmlns:a16="http://schemas.microsoft.com/office/drawing/2014/main" id="{6432B94A-D830-8690-6DBE-5687D300B0E0}"/>
              </a:ext>
            </a:extLst>
          </p:cNvPr>
          <p:cNvSpPr>
            <a:spLocks noGrp="1"/>
          </p:cNvSpPr>
          <p:nvPr>
            <p:ph type="ftr" sz="quarter" idx="11"/>
          </p:nvPr>
        </p:nvSpPr>
        <p:spPr/>
        <p:txBody>
          <a:bodyPr/>
          <a:lstStyle/>
          <a:p>
            <a:endParaRPr lang="en-SG">
              <a:solidFill>
                <a:prstClr val="black">
                  <a:tint val="75000"/>
                </a:prstClr>
              </a:solidFill>
            </a:endParaRPr>
          </a:p>
        </p:txBody>
      </p:sp>
      <p:sp>
        <p:nvSpPr>
          <p:cNvPr id="4" name="Slide Number Placeholder 3">
            <a:extLst>
              <a:ext uri="{FF2B5EF4-FFF2-40B4-BE49-F238E27FC236}">
                <a16:creationId xmlns:a16="http://schemas.microsoft.com/office/drawing/2014/main" id="{FC0AA3FF-C3B0-2E7A-354C-889C0458F633}"/>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717720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A839-4BBF-74D9-426A-78312D076E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3B15823-8F8E-A3CD-8A65-C36EC248D23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236C597D-7FE0-689C-8CE6-E1A2CCB7539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4611BB-C252-17DE-6AEF-E7AC85BC0F39}"/>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23/3/2025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EDCFBD9F-1325-F3D1-E5A9-B93A5772BBDD}"/>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2F62EDEC-E5FC-68B9-00EE-5A0D5731F9D4}"/>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48097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C662-D342-4403-9479-E407EAFD01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A214B1-FC7A-4917-AB3C-144B2D3FDB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E393C-2718-45EE-96CB-91AC696CF02E}"/>
              </a:ext>
            </a:extLst>
          </p:cNvPr>
          <p:cNvSpPr>
            <a:spLocks noGrp="1"/>
          </p:cNvSpPr>
          <p:nvPr>
            <p:ph type="dt" sz="half" idx="10"/>
          </p:nvPr>
        </p:nvSpPr>
        <p:spPr/>
        <p:txBody>
          <a:bodyPr/>
          <a:lstStyle/>
          <a:p>
            <a:fld id="{503E181C-FFC4-422C-B5F1-780F7CBBDF4D}" type="datetimeFigureOut">
              <a:rPr lang="en-US" smtClean="0"/>
              <a:t>3/23/2025</a:t>
            </a:fld>
            <a:endParaRPr lang="en-US"/>
          </a:p>
        </p:txBody>
      </p:sp>
      <p:sp>
        <p:nvSpPr>
          <p:cNvPr id="5" name="Footer Placeholder 4">
            <a:extLst>
              <a:ext uri="{FF2B5EF4-FFF2-40B4-BE49-F238E27FC236}">
                <a16:creationId xmlns:a16="http://schemas.microsoft.com/office/drawing/2014/main" id="{E73398AC-9F5C-4A37-B04E-2B7CB32D67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8EBA9-9E58-460F-B642-8B16733B1149}"/>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750316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66B0-E43C-3262-112A-592E82F41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3E22A58-9F7A-B9B6-99E3-5BD5694EAEB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SG"/>
          </a:p>
        </p:txBody>
      </p:sp>
      <p:sp>
        <p:nvSpPr>
          <p:cNvPr id="4" name="Text Placeholder 3">
            <a:extLst>
              <a:ext uri="{FF2B5EF4-FFF2-40B4-BE49-F238E27FC236}">
                <a16:creationId xmlns:a16="http://schemas.microsoft.com/office/drawing/2014/main" id="{240C354F-2EB5-7133-EA7E-D71CEC14101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CCE4FA-8E23-24DB-CFEC-CCF120C96647}"/>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23/3/2025</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535E8B9A-DE34-A599-EC2E-52BB1364B808}"/>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84623F15-374C-2D35-5DBA-789CA5169FAB}"/>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799746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EB51-08FC-D45F-470C-26D2A69A5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BD54D71-401E-9E8B-D8FA-6B9B99620F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D8FFA5-147F-97E3-2566-EA05D7E4517C}"/>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23/3/2025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3F95E34F-4052-EA25-2AB9-56D32B1570A7}"/>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020DB7A1-5551-CA33-20B8-5B9B3CD0854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290713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8457F2-3762-5F3C-3C49-30DEA5A5E7AB}"/>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A6A908C-8EC3-8C7C-81D9-BB8A033FB716}"/>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697333A-0C40-F027-783C-C4C436996F5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23/3/2025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A54CB252-B598-F681-274D-F93C220DBBF8}"/>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6A75CD45-B926-FD0F-D7F8-CCFC64D48D1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581489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5757" y="0"/>
            <a:ext cx="12191999" cy="6858000"/>
          </a:xfrm>
          <a:prstGeom prst="rect">
            <a:avLst/>
          </a:prstGeom>
        </p:spPr>
      </p:pic>
    </p:spTree>
    <p:extLst>
      <p:ext uri="{BB962C8B-B14F-4D97-AF65-F5344CB8AC3E}">
        <p14:creationId xmlns:p14="http://schemas.microsoft.com/office/powerpoint/2010/main" val="698090404"/>
      </p:ext>
    </p:extLst>
  </p:cSld>
  <p:clrMapOvr>
    <a:masterClrMapping/>
  </p:clrMapOvr>
  <p:transition spd="slow"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016767"/>
            <a:ext cx="5780000" cy="30104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6667">
                <a:latin typeface="Fredoka One"/>
                <a:ea typeface="Fredoka One"/>
                <a:cs typeface="Fredoka One"/>
                <a:sym typeface="Fredoka One"/>
              </a:defRPr>
            </a:lvl1pPr>
            <a:lvl2pPr lvl="1" rtl="0">
              <a:spcBef>
                <a:spcPts val="0"/>
              </a:spcBef>
              <a:spcAft>
                <a:spcPts val="0"/>
              </a:spcAft>
              <a:buSzPts val="5200"/>
              <a:buFont typeface="Hachi Maru Pop"/>
              <a:buNone/>
              <a:defRPr sz="6933">
                <a:latin typeface="Hachi Maru Pop"/>
                <a:ea typeface="Hachi Maru Pop"/>
                <a:cs typeface="Hachi Maru Pop"/>
                <a:sym typeface="Hachi Maru Pop"/>
              </a:defRPr>
            </a:lvl2pPr>
            <a:lvl3pPr lvl="2" rtl="0">
              <a:spcBef>
                <a:spcPts val="0"/>
              </a:spcBef>
              <a:spcAft>
                <a:spcPts val="0"/>
              </a:spcAft>
              <a:buSzPts val="5200"/>
              <a:buFont typeface="Hachi Maru Pop"/>
              <a:buNone/>
              <a:defRPr sz="6933">
                <a:latin typeface="Hachi Maru Pop"/>
                <a:ea typeface="Hachi Maru Pop"/>
                <a:cs typeface="Hachi Maru Pop"/>
                <a:sym typeface="Hachi Maru Pop"/>
              </a:defRPr>
            </a:lvl3pPr>
            <a:lvl4pPr lvl="3" rtl="0">
              <a:spcBef>
                <a:spcPts val="0"/>
              </a:spcBef>
              <a:spcAft>
                <a:spcPts val="0"/>
              </a:spcAft>
              <a:buSzPts val="5200"/>
              <a:buFont typeface="Hachi Maru Pop"/>
              <a:buNone/>
              <a:defRPr sz="6933">
                <a:latin typeface="Hachi Maru Pop"/>
                <a:ea typeface="Hachi Maru Pop"/>
                <a:cs typeface="Hachi Maru Pop"/>
                <a:sym typeface="Hachi Maru Pop"/>
              </a:defRPr>
            </a:lvl4pPr>
            <a:lvl5pPr lvl="4" rtl="0">
              <a:spcBef>
                <a:spcPts val="0"/>
              </a:spcBef>
              <a:spcAft>
                <a:spcPts val="0"/>
              </a:spcAft>
              <a:buSzPts val="5200"/>
              <a:buFont typeface="Hachi Maru Pop"/>
              <a:buNone/>
              <a:defRPr sz="6933">
                <a:latin typeface="Hachi Maru Pop"/>
                <a:ea typeface="Hachi Maru Pop"/>
                <a:cs typeface="Hachi Maru Pop"/>
                <a:sym typeface="Hachi Maru Pop"/>
              </a:defRPr>
            </a:lvl5pPr>
            <a:lvl6pPr lvl="5" rtl="0">
              <a:spcBef>
                <a:spcPts val="0"/>
              </a:spcBef>
              <a:spcAft>
                <a:spcPts val="0"/>
              </a:spcAft>
              <a:buSzPts val="5200"/>
              <a:buFont typeface="Hachi Maru Pop"/>
              <a:buNone/>
              <a:defRPr sz="6933">
                <a:latin typeface="Hachi Maru Pop"/>
                <a:ea typeface="Hachi Maru Pop"/>
                <a:cs typeface="Hachi Maru Pop"/>
                <a:sym typeface="Hachi Maru Pop"/>
              </a:defRPr>
            </a:lvl6pPr>
            <a:lvl7pPr lvl="6" rtl="0">
              <a:spcBef>
                <a:spcPts val="0"/>
              </a:spcBef>
              <a:spcAft>
                <a:spcPts val="0"/>
              </a:spcAft>
              <a:buSzPts val="5200"/>
              <a:buFont typeface="Hachi Maru Pop"/>
              <a:buNone/>
              <a:defRPr sz="6933">
                <a:latin typeface="Hachi Maru Pop"/>
                <a:ea typeface="Hachi Maru Pop"/>
                <a:cs typeface="Hachi Maru Pop"/>
                <a:sym typeface="Hachi Maru Pop"/>
              </a:defRPr>
            </a:lvl7pPr>
            <a:lvl8pPr lvl="7" rtl="0">
              <a:spcBef>
                <a:spcPts val="0"/>
              </a:spcBef>
              <a:spcAft>
                <a:spcPts val="0"/>
              </a:spcAft>
              <a:buSzPts val="5200"/>
              <a:buFont typeface="Hachi Maru Pop"/>
              <a:buNone/>
              <a:defRPr sz="6933">
                <a:latin typeface="Hachi Maru Pop"/>
                <a:ea typeface="Hachi Maru Pop"/>
                <a:cs typeface="Hachi Maru Pop"/>
                <a:sym typeface="Hachi Maru Pop"/>
              </a:defRPr>
            </a:lvl8pPr>
            <a:lvl9pPr lvl="8" rtl="0">
              <a:spcBef>
                <a:spcPts val="0"/>
              </a:spcBef>
              <a:spcAft>
                <a:spcPts val="0"/>
              </a:spcAft>
              <a:buSzPts val="5200"/>
              <a:buFont typeface="Hachi Maru Pop"/>
              <a:buNone/>
              <a:defRPr sz="6933">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1097280" y="5254752"/>
            <a:ext cx="6327600" cy="5976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667">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3733">
                <a:solidFill>
                  <a:schemeClr val="accent2"/>
                </a:solidFill>
              </a:defRPr>
            </a:lvl2pPr>
            <a:lvl3pPr lvl="2" rtl="0">
              <a:lnSpc>
                <a:spcPct val="100000"/>
              </a:lnSpc>
              <a:spcBef>
                <a:spcPts val="0"/>
              </a:spcBef>
              <a:spcAft>
                <a:spcPts val="0"/>
              </a:spcAft>
              <a:buClr>
                <a:schemeClr val="accent2"/>
              </a:buClr>
              <a:buSzPts val="2800"/>
              <a:buNone/>
              <a:defRPr sz="3733">
                <a:solidFill>
                  <a:schemeClr val="accent2"/>
                </a:solidFill>
              </a:defRPr>
            </a:lvl3pPr>
            <a:lvl4pPr lvl="3" rtl="0">
              <a:lnSpc>
                <a:spcPct val="100000"/>
              </a:lnSpc>
              <a:spcBef>
                <a:spcPts val="0"/>
              </a:spcBef>
              <a:spcAft>
                <a:spcPts val="0"/>
              </a:spcAft>
              <a:buClr>
                <a:schemeClr val="accent2"/>
              </a:buClr>
              <a:buSzPts val="2800"/>
              <a:buNone/>
              <a:defRPr sz="3733">
                <a:solidFill>
                  <a:schemeClr val="accent2"/>
                </a:solidFill>
              </a:defRPr>
            </a:lvl4pPr>
            <a:lvl5pPr lvl="4" rtl="0">
              <a:lnSpc>
                <a:spcPct val="100000"/>
              </a:lnSpc>
              <a:spcBef>
                <a:spcPts val="0"/>
              </a:spcBef>
              <a:spcAft>
                <a:spcPts val="0"/>
              </a:spcAft>
              <a:buClr>
                <a:schemeClr val="accent2"/>
              </a:buClr>
              <a:buSzPts val="2800"/>
              <a:buNone/>
              <a:defRPr sz="3733">
                <a:solidFill>
                  <a:schemeClr val="accent2"/>
                </a:solidFill>
              </a:defRPr>
            </a:lvl5pPr>
            <a:lvl6pPr lvl="5" rtl="0">
              <a:lnSpc>
                <a:spcPct val="100000"/>
              </a:lnSpc>
              <a:spcBef>
                <a:spcPts val="0"/>
              </a:spcBef>
              <a:spcAft>
                <a:spcPts val="0"/>
              </a:spcAft>
              <a:buClr>
                <a:schemeClr val="accent2"/>
              </a:buClr>
              <a:buSzPts val="2800"/>
              <a:buNone/>
              <a:defRPr sz="3733">
                <a:solidFill>
                  <a:schemeClr val="accent2"/>
                </a:solidFill>
              </a:defRPr>
            </a:lvl6pPr>
            <a:lvl7pPr lvl="6" rtl="0">
              <a:lnSpc>
                <a:spcPct val="100000"/>
              </a:lnSpc>
              <a:spcBef>
                <a:spcPts val="0"/>
              </a:spcBef>
              <a:spcAft>
                <a:spcPts val="0"/>
              </a:spcAft>
              <a:buClr>
                <a:schemeClr val="accent2"/>
              </a:buClr>
              <a:buSzPts val="2800"/>
              <a:buNone/>
              <a:defRPr sz="3733">
                <a:solidFill>
                  <a:schemeClr val="accent2"/>
                </a:solidFill>
              </a:defRPr>
            </a:lvl7pPr>
            <a:lvl8pPr lvl="7" rtl="0">
              <a:lnSpc>
                <a:spcPct val="100000"/>
              </a:lnSpc>
              <a:spcBef>
                <a:spcPts val="0"/>
              </a:spcBef>
              <a:spcAft>
                <a:spcPts val="0"/>
              </a:spcAft>
              <a:buClr>
                <a:schemeClr val="accent2"/>
              </a:buClr>
              <a:buSzPts val="2800"/>
              <a:buNone/>
              <a:defRPr sz="3733">
                <a:solidFill>
                  <a:schemeClr val="accent2"/>
                </a:solidFill>
              </a:defRPr>
            </a:lvl8pPr>
            <a:lvl9pPr lvl="8" rtl="0">
              <a:lnSpc>
                <a:spcPct val="100000"/>
              </a:lnSpc>
              <a:spcBef>
                <a:spcPts val="0"/>
              </a:spcBef>
              <a:spcAft>
                <a:spcPts val="0"/>
              </a:spcAft>
              <a:buClr>
                <a:schemeClr val="accent2"/>
              </a:buClr>
              <a:buSzPts val="2800"/>
              <a:buNone/>
              <a:defRPr sz="3733">
                <a:solidFill>
                  <a:schemeClr val="accent2"/>
                </a:solidFill>
              </a:defRPr>
            </a:lvl9pPr>
          </a:lstStyle>
          <a:p>
            <a:endParaRPr/>
          </a:p>
        </p:txBody>
      </p:sp>
    </p:spTree>
    <p:extLst>
      <p:ext uri="{BB962C8B-B14F-4D97-AF65-F5344CB8AC3E}">
        <p14:creationId xmlns:p14="http://schemas.microsoft.com/office/powerpoint/2010/main" val="4131730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3"/>
        <p:cNvGrpSpPr/>
        <p:nvPr/>
      </p:nvGrpSpPr>
      <p:grpSpPr>
        <a:xfrm>
          <a:off x="0" y="0"/>
          <a:ext cx="0" cy="0"/>
          <a:chOff x="0" y="0"/>
          <a:chExt cx="0" cy="0"/>
        </a:xfrm>
      </p:grpSpPr>
    </p:spTree>
    <p:extLst>
      <p:ext uri="{BB962C8B-B14F-4D97-AF65-F5344CB8AC3E}">
        <p14:creationId xmlns:p14="http://schemas.microsoft.com/office/powerpoint/2010/main" val="4069320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219"/>
        <p:cNvGrpSpPr/>
        <p:nvPr/>
      </p:nvGrpSpPr>
      <p:grpSpPr>
        <a:xfrm>
          <a:off x="0" y="0"/>
          <a:ext cx="0" cy="0"/>
          <a:chOff x="0" y="0"/>
          <a:chExt cx="0" cy="0"/>
        </a:xfrm>
      </p:grpSpPr>
      <p:sp>
        <p:nvSpPr>
          <p:cNvPr id="220" name="Google Shape;220;p26"/>
          <p:cNvSpPr/>
          <p:nvPr/>
        </p:nvSpPr>
        <p:spPr>
          <a:xfrm rot="10800000" flipH="1">
            <a:off x="295120" y="818023"/>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6"/>
          <p:cNvSpPr/>
          <p:nvPr/>
        </p:nvSpPr>
        <p:spPr>
          <a:xfrm rot="10800000" flipH="1">
            <a:off x="1110216" y="183995"/>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6"/>
          <p:cNvSpPr/>
          <p:nvPr/>
        </p:nvSpPr>
        <p:spPr>
          <a:xfrm rot="10800000" flipH="1">
            <a:off x="491204" y="295684"/>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26"/>
          <p:cNvSpPr/>
          <p:nvPr/>
        </p:nvSpPr>
        <p:spPr>
          <a:xfrm rot="10800000">
            <a:off x="11222312" y="818023"/>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26"/>
          <p:cNvSpPr/>
          <p:nvPr/>
        </p:nvSpPr>
        <p:spPr>
          <a:xfrm rot="10800000">
            <a:off x="10556720" y="183995"/>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26"/>
          <p:cNvSpPr/>
          <p:nvPr/>
        </p:nvSpPr>
        <p:spPr>
          <a:xfrm rot="10800000">
            <a:off x="11418396" y="295684"/>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26"/>
          <p:cNvSpPr/>
          <p:nvPr/>
        </p:nvSpPr>
        <p:spPr>
          <a:xfrm flipH="1">
            <a:off x="11217512" y="5365595"/>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6"/>
          <p:cNvSpPr/>
          <p:nvPr/>
        </p:nvSpPr>
        <p:spPr>
          <a:xfrm flipH="1">
            <a:off x="10551920" y="6143782"/>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6"/>
          <p:cNvSpPr/>
          <p:nvPr/>
        </p:nvSpPr>
        <p:spPr>
          <a:xfrm flipH="1">
            <a:off x="11413596" y="6255531"/>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6"/>
          <p:cNvSpPr/>
          <p:nvPr/>
        </p:nvSpPr>
        <p:spPr>
          <a:xfrm>
            <a:off x="290320" y="5365595"/>
            <a:ext cx="684168" cy="65959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6"/>
          <p:cNvSpPr/>
          <p:nvPr/>
        </p:nvSpPr>
        <p:spPr>
          <a:xfrm>
            <a:off x="1105416" y="6143782"/>
            <a:ext cx="534664" cy="51543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6"/>
          <p:cNvSpPr/>
          <p:nvPr/>
        </p:nvSpPr>
        <p:spPr>
          <a:xfrm>
            <a:off x="486404" y="6255531"/>
            <a:ext cx="292000" cy="292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102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232"/>
        <p:cNvGrpSpPr/>
        <p:nvPr/>
      </p:nvGrpSpPr>
      <p:grpSpPr>
        <a:xfrm>
          <a:off x="0" y="0"/>
          <a:ext cx="0" cy="0"/>
          <a:chOff x="0" y="0"/>
          <a:chExt cx="0" cy="0"/>
        </a:xfrm>
      </p:grpSpPr>
      <p:grpSp>
        <p:nvGrpSpPr>
          <p:cNvPr id="233" name="Google Shape;233;p27"/>
          <p:cNvGrpSpPr/>
          <p:nvPr/>
        </p:nvGrpSpPr>
        <p:grpSpPr>
          <a:xfrm>
            <a:off x="8814043" y="-1668483"/>
            <a:ext cx="5071763" cy="4500585"/>
            <a:chOff x="6686732" y="-1175163"/>
            <a:chExt cx="3803822" cy="3375439"/>
          </a:xfrm>
        </p:grpSpPr>
        <p:sp>
          <p:nvSpPr>
            <p:cNvPr id="234" name="Google Shape;234;p27"/>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7"/>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7"/>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7" name="Google Shape;237;p27"/>
          <p:cNvSpPr/>
          <p:nvPr/>
        </p:nvSpPr>
        <p:spPr>
          <a:xfrm rot="-1098394" flipH="1">
            <a:off x="235064" y="610491"/>
            <a:ext cx="785605" cy="75737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27"/>
          <p:cNvSpPr/>
          <p:nvPr/>
        </p:nvSpPr>
        <p:spPr>
          <a:xfrm rot="-1098430" flipH="1">
            <a:off x="980457" y="215081"/>
            <a:ext cx="531927" cy="5128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27"/>
          <p:cNvSpPr/>
          <p:nvPr/>
        </p:nvSpPr>
        <p:spPr>
          <a:xfrm flipH="1">
            <a:off x="1222399" y="1002987"/>
            <a:ext cx="264000" cy="264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27"/>
          <p:cNvSpPr/>
          <p:nvPr/>
        </p:nvSpPr>
        <p:spPr>
          <a:xfrm rot="9715800" flipH="1">
            <a:off x="11213645" y="6012667"/>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7"/>
          <p:cNvSpPr/>
          <p:nvPr/>
        </p:nvSpPr>
        <p:spPr>
          <a:xfrm rot="9715681" flipH="1">
            <a:off x="10582503" y="6227402"/>
            <a:ext cx="448896" cy="432765"/>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7"/>
          <p:cNvSpPr/>
          <p:nvPr/>
        </p:nvSpPr>
        <p:spPr>
          <a:xfrm rot="9719309" flipH="1">
            <a:off x="10846748" y="5737999"/>
            <a:ext cx="222504" cy="222504"/>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7"/>
          <p:cNvSpPr/>
          <p:nvPr/>
        </p:nvSpPr>
        <p:spPr>
          <a:xfrm rot="9715800" flipH="1">
            <a:off x="296379" y="5939501"/>
            <a:ext cx="662979" cy="639156"/>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27"/>
          <p:cNvSpPr/>
          <p:nvPr/>
        </p:nvSpPr>
        <p:spPr>
          <a:xfrm rot="9719309" flipH="1">
            <a:off x="1135165" y="6440299"/>
            <a:ext cx="222504" cy="222504"/>
          </a:xfrm>
          <a:prstGeom prst="ellipse">
            <a:avLst/>
          </a:prstGeom>
          <a:solidFill>
            <a:srgbClr val="C5596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3739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2210585" cy="6858000"/>
          </a:xfrm>
          <a:prstGeom prst="rect">
            <a:avLst/>
          </a:prstGeom>
        </p:spPr>
      </p:pic>
    </p:spTree>
    <p:extLst>
      <p:ext uri="{BB962C8B-B14F-4D97-AF65-F5344CB8AC3E}">
        <p14:creationId xmlns:p14="http://schemas.microsoft.com/office/powerpoint/2010/main" val="318002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153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F7B4-67B5-4535-AFC1-55B2A9BA53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E89AF1-6ABD-4308-AAE6-CE56F299B3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3CCD7CC-68BA-4DB3-85C6-B04842288240}"/>
              </a:ext>
            </a:extLst>
          </p:cNvPr>
          <p:cNvSpPr>
            <a:spLocks noGrp="1"/>
          </p:cNvSpPr>
          <p:nvPr>
            <p:ph type="dt" sz="half" idx="10"/>
          </p:nvPr>
        </p:nvSpPr>
        <p:spPr/>
        <p:txBody>
          <a:bodyPr/>
          <a:lstStyle/>
          <a:p>
            <a:fld id="{503E181C-FFC4-422C-B5F1-780F7CBBDF4D}" type="datetimeFigureOut">
              <a:rPr lang="en-US" smtClean="0"/>
              <a:t>3/23/2025</a:t>
            </a:fld>
            <a:endParaRPr lang="en-US"/>
          </a:p>
        </p:txBody>
      </p:sp>
      <p:sp>
        <p:nvSpPr>
          <p:cNvPr id="5" name="Footer Placeholder 4">
            <a:extLst>
              <a:ext uri="{FF2B5EF4-FFF2-40B4-BE49-F238E27FC236}">
                <a16:creationId xmlns:a16="http://schemas.microsoft.com/office/drawing/2014/main" id="{36CA3BC0-8B0E-4A47-9816-294706EA8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B3E01-76EA-4069-9209-EC0CB6440D97}"/>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393809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220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2025/3/23</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521644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2025/3/23</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4223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2025/3/23</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55483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2025/3/23</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075919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2025/3/23</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88037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2025/3/23</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331350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2025/3/23</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601214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838200" y="6356350"/>
            <a:ext cx="2743200" cy="365125"/>
          </a:xfrm>
          <a:prstGeom prst="rect">
            <a:avLst/>
          </a:prstGeom>
        </p:spPr>
        <p:txBody>
          <a:bodyPr/>
          <a:lstStyle/>
          <a:p>
            <a:fld id="{1CC35952-3F8E-FD4C-A747-C6ECA5ADAD11}" type="datetimeFigureOut">
              <a:rPr kumimoji="1" lang="zh-CN" altLang="en-US" smtClean="0"/>
              <a:t>2025/3/23</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8610600" y="6356350"/>
            <a:ext cx="2743200" cy="365125"/>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128091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3/23/2025</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48802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36623-7D36-491D-9884-BF1BA978A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7CAB0A-8E7E-429F-A888-115FBB88678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3B1719-92B4-42B8-B820-B36BAAF582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B52234-A555-44DA-85C9-B98D9EC3CD51}"/>
              </a:ext>
            </a:extLst>
          </p:cNvPr>
          <p:cNvSpPr>
            <a:spLocks noGrp="1"/>
          </p:cNvSpPr>
          <p:nvPr>
            <p:ph type="dt" sz="half" idx="10"/>
          </p:nvPr>
        </p:nvSpPr>
        <p:spPr/>
        <p:txBody>
          <a:bodyPr/>
          <a:lstStyle/>
          <a:p>
            <a:fld id="{503E181C-FFC4-422C-B5F1-780F7CBBDF4D}" type="datetimeFigureOut">
              <a:rPr lang="en-US" smtClean="0"/>
              <a:t>3/23/2025</a:t>
            </a:fld>
            <a:endParaRPr lang="en-US"/>
          </a:p>
        </p:txBody>
      </p:sp>
      <p:sp>
        <p:nvSpPr>
          <p:cNvPr id="6" name="Footer Placeholder 5">
            <a:extLst>
              <a:ext uri="{FF2B5EF4-FFF2-40B4-BE49-F238E27FC236}">
                <a16:creationId xmlns:a16="http://schemas.microsoft.com/office/drawing/2014/main" id="{0289D433-55A4-47E9-8EAF-ED3A5CFDC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F74D62-4248-45EA-97E5-D8DE8E1C9996}"/>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7321534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16E8-D369-4144-B301-7416DD4BFB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EC471E-0752-4551-AB64-1F790B296C9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57D75-F2B2-46DD-A06C-3BC32E0BFBB5}"/>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3/23/2025</a:t>
            </a:fld>
            <a:endParaRPr lang="en-US"/>
          </a:p>
        </p:txBody>
      </p:sp>
      <p:sp>
        <p:nvSpPr>
          <p:cNvPr id="5" name="Footer Placeholder 4">
            <a:extLst>
              <a:ext uri="{FF2B5EF4-FFF2-40B4-BE49-F238E27FC236}">
                <a16:creationId xmlns:a16="http://schemas.microsoft.com/office/drawing/2014/main" id="{951F9065-BF97-49D6-9D54-F6EBB69FAB7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470D04-E05B-4CA4-884C-DB843BCADE15}"/>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6819921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C6BB-97D3-4255-B7E1-017F5D926D7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1CE5E5-5282-4D69-975C-3597BA14151B}"/>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55457-C0BC-482A-971B-45119F814C33}"/>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3/23/2025</a:t>
            </a:fld>
            <a:endParaRPr lang="en-US"/>
          </a:p>
        </p:txBody>
      </p:sp>
      <p:sp>
        <p:nvSpPr>
          <p:cNvPr id="5" name="Footer Placeholder 4">
            <a:extLst>
              <a:ext uri="{FF2B5EF4-FFF2-40B4-BE49-F238E27FC236}">
                <a16:creationId xmlns:a16="http://schemas.microsoft.com/office/drawing/2014/main" id="{9F032992-0697-430C-8051-1D248174470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AE6479-B931-4084-8911-419EF843182C}"/>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8834797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248C-A225-42CD-942F-B5162025ED80}"/>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07D4FC-C44D-4092-8920-A139EB6424E7}"/>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3DA002-6AAA-4983-A20D-4613E5A193EB}"/>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3/23/2025</a:t>
            </a:fld>
            <a:endParaRPr lang="en-US"/>
          </a:p>
        </p:txBody>
      </p:sp>
      <p:sp>
        <p:nvSpPr>
          <p:cNvPr id="5" name="Footer Placeholder 4">
            <a:extLst>
              <a:ext uri="{FF2B5EF4-FFF2-40B4-BE49-F238E27FC236}">
                <a16:creationId xmlns:a16="http://schemas.microsoft.com/office/drawing/2014/main" id="{B864DD3E-6EC2-4DAF-BFF1-06725D4B2D6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93CA01-B6E2-417F-AF2D-0FDE88F90926}"/>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59084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FD07-1E4C-4FFD-88A1-75E7763B9D15}"/>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DFDD73-4249-4FE5-8371-3412A1C2BFAA}"/>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D1285-1161-4AA7-85C5-49183854AD87}"/>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EB0C8D-09B2-4A55-8103-296BB2C7F7F3}"/>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3/23/2025</a:t>
            </a:fld>
            <a:endParaRPr lang="en-US"/>
          </a:p>
        </p:txBody>
      </p:sp>
      <p:sp>
        <p:nvSpPr>
          <p:cNvPr id="6" name="Footer Placeholder 5">
            <a:extLst>
              <a:ext uri="{FF2B5EF4-FFF2-40B4-BE49-F238E27FC236}">
                <a16:creationId xmlns:a16="http://schemas.microsoft.com/office/drawing/2014/main" id="{D5FA73CA-A3F5-4546-BF01-E2C11F81AF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93F0AE-775C-4C48-8994-F16CC69DEF56}"/>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20817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119E-48EC-436F-98D5-2668D216A9F9}"/>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B79E86D-8349-47F0-9A28-AE3B2FC0F01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11436-4207-4DCD-BD51-41E992D59E8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604A0-B31A-4EB8-89A8-45BD72D58F0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C6FE0-258C-4862-B91F-BB91735356C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BE7F7-5494-4CB6-9476-DC97F636BA71}"/>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3/23/2025</a:t>
            </a:fld>
            <a:endParaRPr lang="en-US"/>
          </a:p>
        </p:txBody>
      </p:sp>
      <p:sp>
        <p:nvSpPr>
          <p:cNvPr id="8" name="Footer Placeholder 7">
            <a:extLst>
              <a:ext uri="{FF2B5EF4-FFF2-40B4-BE49-F238E27FC236}">
                <a16:creationId xmlns:a16="http://schemas.microsoft.com/office/drawing/2014/main" id="{91436DB7-E8E8-4542-BCB1-85A626F405F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743B4F5-4369-4977-A2A5-1C163FE129BB}"/>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5289848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2FA0-2553-44B4-833B-A0195AD4E3D1}"/>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1D811B8-ECA4-4130-9237-DD73ED0F3614}"/>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3/23/2025</a:t>
            </a:fld>
            <a:endParaRPr lang="en-US"/>
          </a:p>
        </p:txBody>
      </p:sp>
      <p:sp>
        <p:nvSpPr>
          <p:cNvPr id="4" name="Footer Placeholder 3">
            <a:extLst>
              <a:ext uri="{FF2B5EF4-FFF2-40B4-BE49-F238E27FC236}">
                <a16:creationId xmlns:a16="http://schemas.microsoft.com/office/drawing/2014/main" id="{49D35CBA-358B-46F7-9682-303257E4B86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9B94AA6-72CE-4B78-B1C0-D10CA67F635B}"/>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332888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CA045-4382-42C8-ABC4-9EEC9BE40041}"/>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3/23/2025</a:t>
            </a:fld>
            <a:endParaRPr lang="en-US"/>
          </a:p>
        </p:txBody>
      </p:sp>
      <p:sp>
        <p:nvSpPr>
          <p:cNvPr id="3" name="Footer Placeholder 2">
            <a:extLst>
              <a:ext uri="{FF2B5EF4-FFF2-40B4-BE49-F238E27FC236}">
                <a16:creationId xmlns:a16="http://schemas.microsoft.com/office/drawing/2014/main" id="{74F1C7DB-4D6C-461A-A5A6-FD29FFEFCD8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95E812C-8BA6-411C-9E8F-0863F8BFEF8B}"/>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708523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7C20-B7B3-48B4-AB66-336791809EDE}"/>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0EE4A-8E41-4029-A728-E7FEDEA37606}"/>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E89355-D6EC-4A28-A685-35ED08F0CD9B}"/>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F6D83-5F12-4B2D-A2B0-5F9B729CEB06}"/>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3/23/2025</a:t>
            </a:fld>
            <a:endParaRPr lang="en-US"/>
          </a:p>
        </p:txBody>
      </p:sp>
      <p:sp>
        <p:nvSpPr>
          <p:cNvPr id="6" name="Footer Placeholder 5">
            <a:extLst>
              <a:ext uri="{FF2B5EF4-FFF2-40B4-BE49-F238E27FC236}">
                <a16:creationId xmlns:a16="http://schemas.microsoft.com/office/drawing/2014/main" id="{CDF2A512-4AB7-4345-93C5-745D9F115D9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49FED7-CA14-4433-9F30-D7B96EC1BC89}"/>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975108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1E65-BA50-4684-B3E7-442EA36B2E54}"/>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A65D2E-6181-4684-BB59-42DAEFB3A48A}"/>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EF3364C6-F8A3-4689-97D0-5510EB7298BD}"/>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7075A-014B-4F95-B0D5-68DF8CCF90C1}"/>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3/23/2025</a:t>
            </a:fld>
            <a:endParaRPr lang="en-US"/>
          </a:p>
        </p:txBody>
      </p:sp>
      <p:sp>
        <p:nvSpPr>
          <p:cNvPr id="6" name="Footer Placeholder 5">
            <a:extLst>
              <a:ext uri="{FF2B5EF4-FFF2-40B4-BE49-F238E27FC236}">
                <a16:creationId xmlns:a16="http://schemas.microsoft.com/office/drawing/2014/main" id="{1353E13F-9D71-4E2B-9B78-94B4F873DD9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3A5E93-3B64-4A46-BE03-CE6E635BB5E0}"/>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0934499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69AA8-10D1-457B-B137-1BAB66129BA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BD320-1079-4537-82DB-D124337A098D}"/>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DB08B-4278-4C47-A120-35F435C367CA}"/>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3/23/2025</a:t>
            </a:fld>
            <a:endParaRPr lang="en-US"/>
          </a:p>
        </p:txBody>
      </p:sp>
      <p:sp>
        <p:nvSpPr>
          <p:cNvPr id="5" name="Footer Placeholder 4">
            <a:extLst>
              <a:ext uri="{FF2B5EF4-FFF2-40B4-BE49-F238E27FC236}">
                <a16:creationId xmlns:a16="http://schemas.microsoft.com/office/drawing/2014/main" id="{0DA58173-AF4D-4887-A2D2-FDF84E35C07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8021BE-1D65-4600-B931-37C8C8A117CF}"/>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4054479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90613-9AEE-4F0B-96CB-E3BA19867A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370415-2B79-47D0-9482-A9E214E56C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4AAB086-F7E5-4348-B7DD-CC5E28A417B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995915-89FD-488F-A2B2-B90CD5012C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B67E43-B66A-4CD7-A9AC-14F1EC90C83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A36B25-3509-4431-BC40-1895AF77EE50}"/>
              </a:ext>
            </a:extLst>
          </p:cNvPr>
          <p:cNvSpPr>
            <a:spLocks noGrp="1"/>
          </p:cNvSpPr>
          <p:nvPr>
            <p:ph type="dt" sz="half" idx="10"/>
          </p:nvPr>
        </p:nvSpPr>
        <p:spPr/>
        <p:txBody>
          <a:bodyPr/>
          <a:lstStyle/>
          <a:p>
            <a:fld id="{503E181C-FFC4-422C-B5F1-780F7CBBDF4D}" type="datetimeFigureOut">
              <a:rPr lang="en-US" smtClean="0"/>
              <a:t>3/23/2025</a:t>
            </a:fld>
            <a:endParaRPr lang="en-US"/>
          </a:p>
        </p:txBody>
      </p:sp>
      <p:sp>
        <p:nvSpPr>
          <p:cNvPr id="8" name="Footer Placeholder 7">
            <a:extLst>
              <a:ext uri="{FF2B5EF4-FFF2-40B4-BE49-F238E27FC236}">
                <a16:creationId xmlns:a16="http://schemas.microsoft.com/office/drawing/2014/main" id="{6BBCE26A-1E35-486B-A02D-C8DB2ECF37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792CAA-6B5A-4F8C-8773-DFE0066F1C6D}"/>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7565337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FDB697-2710-4774-B700-0D4459F5CE9E}"/>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A6483A-9012-4C24-B624-DCE02FF850F6}"/>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940F5-5310-4A6F-BAE1-59A8354DD255}"/>
              </a:ext>
            </a:extLst>
          </p:cNvPr>
          <p:cNvSpPr>
            <a:spLocks noGrp="1"/>
          </p:cNvSpPr>
          <p:nvPr>
            <p:ph type="dt" sz="half" idx="10"/>
          </p:nvPr>
        </p:nvSpPr>
        <p:spPr>
          <a:xfrm>
            <a:off x="838200" y="6356351"/>
            <a:ext cx="2743200" cy="365125"/>
          </a:xfrm>
          <a:prstGeom prst="rect">
            <a:avLst/>
          </a:prstGeom>
        </p:spPr>
        <p:txBody>
          <a:bodyPr/>
          <a:lstStyle/>
          <a:p>
            <a:fld id="{A74E842C-0380-4F91-90CB-D0A1C2F20BCF}" type="datetimeFigureOut">
              <a:rPr lang="en-US" smtClean="0"/>
              <a:t>3/23/2025</a:t>
            </a:fld>
            <a:endParaRPr lang="en-US"/>
          </a:p>
        </p:txBody>
      </p:sp>
      <p:sp>
        <p:nvSpPr>
          <p:cNvPr id="5" name="Footer Placeholder 4">
            <a:extLst>
              <a:ext uri="{FF2B5EF4-FFF2-40B4-BE49-F238E27FC236}">
                <a16:creationId xmlns:a16="http://schemas.microsoft.com/office/drawing/2014/main" id="{8692F22E-B2D8-4DC7-A989-BC0018739B4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4222B-FEE9-49CC-9BBE-DD5C6DC4CC37}"/>
              </a:ext>
            </a:extLst>
          </p:cNvPr>
          <p:cNvSpPr>
            <a:spLocks noGrp="1"/>
          </p:cNvSpPr>
          <p:nvPr>
            <p:ph type="sldNum" sz="quarter" idx="12"/>
          </p:nvPr>
        </p:nvSpPr>
        <p:spPr>
          <a:xfrm>
            <a:off x="8610600" y="6356351"/>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6817856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3/23/2025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4286413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3/23/2025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29347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3/23/2025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104940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3/23/2025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8434480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3/23/2025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4546323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3/23/2025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2243091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3/23/2025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2347345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3/23/2025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274921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3/23/2025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55878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A43C-659E-4DC9-AB10-B5120FFF88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BC902-62A1-4530-BBC2-E96B2B3E897D}"/>
              </a:ext>
            </a:extLst>
          </p:cNvPr>
          <p:cNvSpPr>
            <a:spLocks noGrp="1"/>
          </p:cNvSpPr>
          <p:nvPr>
            <p:ph type="dt" sz="half" idx="10"/>
          </p:nvPr>
        </p:nvSpPr>
        <p:spPr/>
        <p:txBody>
          <a:bodyPr/>
          <a:lstStyle/>
          <a:p>
            <a:fld id="{503E181C-FFC4-422C-B5F1-780F7CBBDF4D}" type="datetimeFigureOut">
              <a:rPr lang="en-US" smtClean="0"/>
              <a:t>3/23/2025</a:t>
            </a:fld>
            <a:endParaRPr lang="en-US"/>
          </a:p>
        </p:txBody>
      </p:sp>
      <p:sp>
        <p:nvSpPr>
          <p:cNvPr id="4" name="Footer Placeholder 3">
            <a:extLst>
              <a:ext uri="{FF2B5EF4-FFF2-40B4-BE49-F238E27FC236}">
                <a16:creationId xmlns:a16="http://schemas.microsoft.com/office/drawing/2014/main" id="{17375854-4C41-4FEE-B4F2-57C2EDE2A3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32E7C0-683B-4C6D-9E23-1B7441CF5EC2}"/>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14591804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3/23/2025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0973526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3/23/2025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6519566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3/23/2025</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6040577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3/23/2025</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7815918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3/23/2025</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0265746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3/23/2025</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6658452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3/23/2025</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5070140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3/23/2025</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905082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3/23/2025</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8305955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3/23/2025</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068141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29258B-49D5-4CC0-9E7C-5C622BDB65E1}"/>
              </a:ext>
            </a:extLst>
          </p:cNvPr>
          <p:cNvSpPr>
            <a:spLocks noGrp="1"/>
          </p:cNvSpPr>
          <p:nvPr>
            <p:ph type="dt" sz="half" idx="10"/>
          </p:nvPr>
        </p:nvSpPr>
        <p:spPr/>
        <p:txBody>
          <a:bodyPr/>
          <a:lstStyle/>
          <a:p>
            <a:fld id="{503E181C-FFC4-422C-B5F1-780F7CBBDF4D}" type="datetimeFigureOut">
              <a:rPr lang="en-US" smtClean="0"/>
              <a:t>3/23/2025</a:t>
            </a:fld>
            <a:endParaRPr lang="en-US"/>
          </a:p>
        </p:txBody>
      </p:sp>
      <p:sp>
        <p:nvSpPr>
          <p:cNvPr id="3" name="Footer Placeholder 2">
            <a:extLst>
              <a:ext uri="{FF2B5EF4-FFF2-40B4-BE49-F238E27FC236}">
                <a16:creationId xmlns:a16="http://schemas.microsoft.com/office/drawing/2014/main" id="{B6FC9A6B-9BCB-4251-8316-46BE8F4B38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4909A4-510F-46EC-843D-9373C7DB6A7A}"/>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21861262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3/23/2025</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5589925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3/23/2025</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96108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3/23/2025</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279155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59BC-B46B-4E9F-8262-6BA54320D8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DFF056-0FF2-4591-99F1-B08E6E567F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931977-1925-4D2D-ABE6-9B5F576BB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B15233-1E30-4649-A721-6B11799D519F}"/>
              </a:ext>
            </a:extLst>
          </p:cNvPr>
          <p:cNvSpPr>
            <a:spLocks noGrp="1"/>
          </p:cNvSpPr>
          <p:nvPr>
            <p:ph type="dt" sz="half" idx="10"/>
          </p:nvPr>
        </p:nvSpPr>
        <p:spPr/>
        <p:txBody>
          <a:bodyPr/>
          <a:lstStyle/>
          <a:p>
            <a:fld id="{503E181C-FFC4-422C-B5F1-780F7CBBDF4D}" type="datetimeFigureOut">
              <a:rPr lang="en-US" smtClean="0"/>
              <a:t>3/23/2025</a:t>
            </a:fld>
            <a:endParaRPr lang="en-US"/>
          </a:p>
        </p:txBody>
      </p:sp>
      <p:sp>
        <p:nvSpPr>
          <p:cNvPr id="6" name="Footer Placeholder 5">
            <a:extLst>
              <a:ext uri="{FF2B5EF4-FFF2-40B4-BE49-F238E27FC236}">
                <a16:creationId xmlns:a16="http://schemas.microsoft.com/office/drawing/2014/main" id="{AC8B4CA1-B370-4CCE-9E1F-3B69ECEEC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5B4C61-675B-48E5-AC80-5D0FDE11CE10}"/>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537362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6C84-475E-4DAE-B144-8F5958E989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D9FBE1-5DA7-4074-8FE3-7B105DD0CE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FF0EE2-6517-4CB0-94CE-B502B127AD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5429C2-BA85-49F0-8272-93DDE5BF1E6F}"/>
              </a:ext>
            </a:extLst>
          </p:cNvPr>
          <p:cNvSpPr>
            <a:spLocks noGrp="1"/>
          </p:cNvSpPr>
          <p:nvPr>
            <p:ph type="dt" sz="half" idx="10"/>
          </p:nvPr>
        </p:nvSpPr>
        <p:spPr/>
        <p:txBody>
          <a:bodyPr/>
          <a:lstStyle/>
          <a:p>
            <a:fld id="{503E181C-FFC4-422C-B5F1-780F7CBBDF4D}" type="datetimeFigureOut">
              <a:rPr lang="en-US" smtClean="0"/>
              <a:t>3/23/2025</a:t>
            </a:fld>
            <a:endParaRPr lang="en-US"/>
          </a:p>
        </p:txBody>
      </p:sp>
      <p:sp>
        <p:nvSpPr>
          <p:cNvPr id="6" name="Footer Placeholder 5">
            <a:extLst>
              <a:ext uri="{FF2B5EF4-FFF2-40B4-BE49-F238E27FC236}">
                <a16:creationId xmlns:a16="http://schemas.microsoft.com/office/drawing/2014/main" id="{0F993FDB-D2B8-4877-AAD2-D9F170A40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2E1404-7D73-41A1-AFB4-809518A33725}"/>
              </a:ext>
            </a:extLst>
          </p:cNvPr>
          <p:cNvSpPr>
            <a:spLocks noGrp="1"/>
          </p:cNvSpPr>
          <p:nvPr>
            <p:ph type="sldNum" sz="quarter" idx="12"/>
          </p:nvPr>
        </p:nvSpPr>
        <p:spPr/>
        <p:txBody>
          <a:bodyPr/>
          <a:lstStyle/>
          <a:p>
            <a:fld id="{50FA6479-F054-4F59-952A-9CF4ABAAA143}" type="slidenum">
              <a:rPr lang="en-US" smtClean="0"/>
              <a:t>‹#›</a:t>
            </a:fld>
            <a:endParaRPr lang="en-US"/>
          </a:p>
        </p:txBody>
      </p:sp>
    </p:spTree>
    <p:extLst>
      <p:ext uri="{BB962C8B-B14F-4D97-AF65-F5344CB8AC3E}">
        <p14:creationId xmlns:p14="http://schemas.microsoft.com/office/powerpoint/2010/main" val="3802385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4.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EBD9C8-4BED-4F9F-8627-7AE45E2C50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EC254B-5361-4809-A1D1-DD2C66F62B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B7057-A4AB-4A54-8875-90920A18B7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E181C-FFC4-422C-B5F1-780F7CBBDF4D}" type="datetimeFigureOut">
              <a:rPr lang="en-US" smtClean="0"/>
              <a:t>3/23/2025</a:t>
            </a:fld>
            <a:endParaRPr lang="en-US"/>
          </a:p>
        </p:txBody>
      </p:sp>
      <p:sp>
        <p:nvSpPr>
          <p:cNvPr id="5" name="Footer Placeholder 4">
            <a:extLst>
              <a:ext uri="{FF2B5EF4-FFF2-40B4-BE49-F238E27FC236}">
                <a16:creationId xmlns:a16="http://schemas.microsoft.com/office/drawing/2014/main" id="{F78F5281-2355-4669-9161-BC328897D2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8F5AB6-D559-40F0-98BB-37FA87280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A6479-F054-4F59-952A-9CF4ABAAA143}" type="slidenum">
              <a:rPr lang="en-US" smtClean="0"/>
              <a:t>‹#›</a:t>
            </a:fld>
            <a:endParaRPr lang="en-US"/>
          </a:p>
        </p:txBody>
      </p:sp>
    </p:spTree>
    <p:extLst>
      <p:ext uri="{BB962C8B-B14F-4D97-AF65-F5344CB8AC3E}">
        <p14:creationId xmlns:p14="http://schemas.microsoft.com/office/powerpoint/2010/main" val="2807355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3EF74-3806-AE1A-83C8-FAB404EC8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317B7FD-9868-2817-749C-AB05AE82D3B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82D38B6-975F-9973-81AC-06C4DD25A49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455A4-6AC4-4360-9BBB-3C2ABC0CB696}" type="datetimeFigureOut">
              <a:rPr lang="en-SG" smtClean="0">
                <a:solidFill>
                  <a:prstClr val="black">
                    <a:tint val="75000"/>
                  </a:prstClr>
                </a:solidFill>
              </a:rPr>
              <a:pPr/>
              <a:t>23/3/2025</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7AD10219-9839-36FE-B102-49762DD663E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E692DB6-EC58-E3BB-69A9-6975DE71E27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4047081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69016315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37554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AE3DC4A-933A-6208-F8E4-5E0A93AE5F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138" y="74013"/>
            <a:ext cx="1440047" cy="1440047"/>
          </a:xfrm>
          <a:prstGeom prst="rect">
            <a:avLst/>
          </a:prstGeom>
        </p:spPr>
      </p:pic>
    </p:spTree>
    <p:extLst>
      <p:ext uri="{BB962C8B-B14F-4D97-AF65-F5344CB8AC3E}">
        <p14:creationId xmlns:p14="http://schemas.microsoft.com/office/powerpoint/2010/main" val="364530620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3/23/2025</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128462714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23637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23.png"/><Relationship Id="rId11" Type="http://schemas.microsoft.com/office/2007/relationships/hdphoto" Target="../media/hdphoto1.wdp"/><Relationship Id="rId5"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image" Target="../media/image21.png"/><Relationship Id="rId9"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9.jpg"/><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slide" Target="slide4.xml"/><Relationship Id="rId11" Type="http://schemas.microsoft.com/office/2007/relationships/hdphoto" Target="../media/hdphoto3.wdp"/><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g"/><Relationship Id="rId1" Type="http://schemas.openxmlformats.org/officeDocument/2006/relationships/slideLayout" Target="../slideLayouts/slideLayout6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g"/><Relationship Id="rId1" Type="http://schemas.openxmlformats.org/officeDocument/2006/relationships/slideLayout" Target="../slideLayouts/slideLayout6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g"/><Relationship Id="rId1" Type="http://schemas.openxmlformats.org/officeDocument/2006/relationships/slideLayout" Target="../slideLayouts/slideLayout6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63.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2514995" y="2284564"/>
            <a:ext cx="6510004" cy="1323437"/>
          </a:xfrm>
          <a:prstGeom prst="rect">
            <a:avLst/>
          </a:prstGeom>
          <a:noFill/>
          <a:ln>
            <a:noFill/>
          </a:ln>
        </p:spPr>
        <p:txBody>
          <a:bodyPr wrap="square" lIns="91439" tIns="45719" rIns="91439" bIns="45719"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vi-VN" altLang="zh-CN" sz="8000" b="0" i="0" u="none" strike="noStrike" kern="800" cap="none" spc="0" normalizeH="0" baseline="0" noProof="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KHỞI ĐỘNG</a:t>
            </a:r>
            <a:endParaRPr kumimoji="0" lang="zh-CN" altLang="en-US" sz="8000" b="0" i="0" u="none" strike="noStrike" kern="800" cap="none" spc="0" normalizeH="0" baseline="0" noProof="0" dirty="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8707031E-897A-9002-6BB4-47207BF5A3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2680" y="-89031"/>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58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0477524-C9FE-20C6-4DA3-4A6AE9D2B80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6122A37-93B4-37D8-FEB5-9D283450C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01A94196-D1FF-739E-C27B-7B12BB2E39D5}"/>
              </a:ext>
            </a:extLst>
          </p:cNvPr>
          <p:cNvSpPr txBox="1"/>
          <p:nvPr/>
        </p:nvSpPr>
        <p:spPr>
          <a:xfrm>
            <a:off x="664029" y="1587879"/>
            <a:ext cx="10646228" cy="2554543"/>
          </a:xfrm>
          <a:prstGeom prst="rect">
            <a:avLst/>
          </a:prstGeom>
          <a:noFill/>
          <a:ln>
            <a:noFill/>
          </a:ln>
        </p:spPr>
        <p:txBody>
          <a:bodyPr wrap="square" lIns="91439" tIns="45719" rIns="91439" bIns="45719"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GB" altLang="zh-CN" sz="8000" b="0" i="0" u="none" strike="noStrike" kern="800" cap="none" spc="0" normalizeH="0" baseline="0" noProof="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Luyện tập</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GB" altLang="zh-CN" sz="8000" b="0" i="0" u="none" strike="noStrike" kern="800" cap="none" spc="0" normalizeH="0" baseline="0" noProof="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rPr>
              <a:t>Thực hành</a:t>
            </a:r>
            <a:endParaRPr kumimoji="0" lang="zh-CN" altLang="en-US" sz="8000" b="0" i="0" u="none" strike="noStrike" kern="800" cap="none" spc="0" normalizeH="0" baseline="0" noProof="0" dirty="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37C90FEB-6528-E47E-5CB2-74A26D6A6D0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0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3298E0B-6885-8644-E4DB-D97205A69A9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BD89F7E-B760-1C53-1F64-9F3495846093}"/>
              </a:ext>
            </a:extLst>
          </p:cNvPr>
          <p:cNvPicPr>
            <a:picLocks noChangeAspect="1"/>
          </p:cNvPicPr>
          <p:nvPr/>
        </p:nvPicPr>
        <p:blipFill>
          <a:blip r:embed="rId3"/>
          <a:stretch>
            <a:fillRect/>
          </a:stretch>
        </p:blipFill>
        <p:spPr>
          <a:xfrm>
            <a:off x="0" y="1"/>
            <a:ext cx="12192000" cy="6857999"/>
          </a:xfrm>
          <a:prstGeom prst="rect">
            <a:avLst/>
          </a:prstGeom>
        </p:spPr>
      </p:pic>
      <p:sp>
        <p:nvSpPr>
          <p:cNvPr id="3" name="Rectangle: Rounded Corners 2">
            <a:extLst>
              <a:ext uri="{FF2B5EF4-FFF2-40B4-BE49-F238E27FC236}">
                <a16:creationId xmlns:a16="http://schemas.microsoft.com/office/drawing/2014/main" id="{A04C389E-FEC7-E2E5-88E9-590466768A50}"/>
              </a:ext>
            </a:extLst>
          </p:cNvPr>
          <p:cNvSpPr/>
          <p:nvPr/>
        </p:nvSpPr>
        <p:spPr>
          <a:xfrm>
            <a:off x="261258" y="76200"/>
            <a:ext cx="11567886" cy="660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Hình ảnh 9">
            <a:extLst>
              <a:ext uri="{FF2B5EF4-FFF2-40B4-BE49-F238E27FC236}">
                <a16:creationId xmlns:a16="http://schemas.microsoft.com/office/drawing/2014/main" id="{839C8F61-F4B7-B8A3-D5FC-7BE0A23B6DD7}"/>
              </a:ext>
            </a:extLst>
          </p:cNvPr>
          <p:cNvPicPr>
            <a:picLocks noChangeAspect="1"/>
          </p:cNvPicPr>
          <p:nvPr/>
        </p:nvPicPr>
        <p:blipFill>
          <a:blip r:embed="rId4"/>
          <a:stretch>
            <a:fillRect/>
          </a:stretch>
        </p:blipFill>
        <p:spPr>
          <a:xfrm>
            <a:off x="1018310" y="342902"/>
            <a:ext cx="9964882" cy="3158834"/>
          </a:xfrm>
          <a:prstGeom prst="rect">
            <a:avLst/>
          </a:prstGeom>
        </p:spPr>
      </p:pic>
      <p:sp>
        <p:nvSpPr>
          <p:cNvPr id="13" name="Hình chữ nhật: Góc Tròn 12">
            <a:extLst>
              <a:ext uri="{FF2B5EF4-FFF2-40B4-BE49-F238E27FC236}">
                <a16:creationId xmlns:a16="http://schemas.microsoft.com/office/drawing/2014/main" id="{9826E0EA-0963-0E56-6770-9C128FAF71CD}"/>
              </a:ext>
            </a:extLst>
          </p:cNvPr>
          <p:cNvSpPr/>
          <p:nvPr/>
        </p:nvSpPr>
        <p:spPr>
          <a:xfrm>
            <a:off x="924791" y="3577935"/>
            <a:ext cx="5117443" cy="233209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514350" indent="-514350">
              <a:buAutoNum type="alphaLcParenR"/>
            </a:pPr>
            <a:r>
              <a:rPr lang="pt-BR" sz="3200" b="1">
                <a:latin typeface="Times New Roman" panose="02020603050405020304" pitchFamily="18" charset="0"/>
                <a:cs typeface="Times New Roman" panose="02020603050405020304" pitchFamily="18" charset="0"/>
              </a:rPr>
              <a:t>9,43 + (?) = 57,28 + 6,5 9,43 + (?) = 63,78</a:t>
            </a:r>
          </a:p>
          <a:p>
            <a:r>
              <a:rPr lang="pt-BR" sz="3200" b="1">
                <a:latin typeface="Times New Roman" panose="02020603050405020304" pitchFamily="18" charset="0"/>
                <a:cs typeface="Times New Roman" panose="02020603050405020304" pitchFamily="18" charset="0"/>
              </a:rPr>
              <a:t>(?) = 63,78 – 9,43</a:t>
            </a:r>
          </a:p>
          <a:p>
            <a:r>
              <a:rPr lang="pt-BR" sz="3200" b="1">
                <a:latin typeface="Times New Roman" panose="02020603050405020304" pitchFamily="18" charset="0"/>
                <a:cs typeface="Times New Roman" panose="02020603050405020304" pitchFamily="18" charset="0"/>
              </a:rPr>
              <a:t>(?) = 54,35</a:t>
            </a:r>
            <a:endParaRPr lang="vi-VN" sz="3200" b="1">
              <a:latin typeface="Times New Roman" panose="02020603050405020304" pitchFamily="18" charset="0"/>
              <a:cs typeface="Times New Roman" panose="02020603050405020304" pitchFamily="18" charset="0"/>
            </a:endParaRPr>
          </a:p>
        </p:txBody>
      </p:sp>
      <p:sp>
        <p:nvSpPr>
          <p:cNvPr id="14" name="Hình chữ nhật: Góc Tròn 13">
            <a:extLst>
              <a:ext uri="{FF2B5EF4-FFF2-40B4-BE49-F238E27FC236}">
                <a16:creationId xmlns:a16="http://schemas.microsoft.com/office/drawing/2014/main" id="{215925AF-08A9-6CC7-F496-6B55E3F4DACA}"/>
              </a:ext>
            </a:extLst>
          </p:cNvPr>
          <p:cNvSpPr/>
          <p:nvPr/>
        </p:nvSpPr>
        <p:spPr>
          <a:xfrm>
            <a:off x="6405090" y="3768438"/>
            <a:ext cx="5295074" cy="233209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vi-VN" sz="3200" b="1">
                <a:latin typeface="Times New Roman" panose="02020603050405020304" pitchFamily="18" charset="0"/>
                <a:cs typeface="Times New Roman" panose="02020603050405020304" pitchFamily="18" charset="0"/>
              </a:rPr>
              <a:t>b) 9,45 + (? – 8,657) = 13,29</a:t>
            </a:r>
          </a:p>
          <a:p>
            <a:r>
              <a:rPr lang="vi-VN" sz="3200" b="1">
                <a:latin typeface="Times New Roman" panose="02020603050405020304" pitchFamily="18" charset="0"/>
                <a:cs typeface="Times New Roman" panose="02020603050405020304" pitchFamily="18" charset="0"/>
              </a:rPr>
              <a:t>(?) – 8,657 = 13,29 – 9,45</a:t>
            </a:r>
          </a:p>
          <a:p>
            <a:r>
              <a:rPr lang="vi-VN" sz="3200" b="1">
                <a:latin typeface="Times New Roman" panose="02020603050405020304" pitchFamily="18" charset="0"/>
                <a:cs typeface="Times New Roman" panose="02020603050405020304" pitchFamily="18" charset="0"/>
              </a:rPr>
              <a:t>(?) – 8,657 = 3,84</a:t>
            </a:r>
          </a:p>
          <a:p>
            <a:r>
              <a:rPr lang="vi-VN" sz="3200" b="1">
                <a:latin typeface="Times New Roman" panose="02020603050405020304" pitchFamily="18" charset="0"/>
                <a:cs typeface="Times New Roman" panose="02020603050405020304" pitchFamily="18" charset="0"/>
              </a:rPr>
              <a:t>(?) = 3,84 + 8,657</a:t>
            </a:r>
          </a:p>
          <a:p>
            <a:r>
              <a:rPr lang="vi-VN" sz="3200" b="1">
                <a:latin typeface="Times New Roman" panose="02020603050405020304" pitchFamily="18" charset="0"/>
                <a:cs typeface="Times New Roman" panose="02020603050405020304" pitchFamily="18" charset="0"/>
              </a:rPr>
              <a:t>(?) = 12,497</a:t>
            </a:r>
          </a:p>
        </p:txBody>
      </p:sp>
    </p:spTree>
    <p:extLst>
      <p:ext uri="{BB962C8B-B14F-4D97-AF65-F5344CB8AC3E}">
        <p14:creationId xmlns:p14="http://schemas.microsoft.com/office/powerpoint/2010/main" val="9789538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8898042-57F1-C8EF-9569-E9B0943F737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06C9193-228B-B374-9A3A-37F07816A0F5}"/>
              </a:ext>
            </a:extLst>
          </p:cNvPr>
          <p:cNvPicPr>
            <a:picLocks noChangeAspect="1"/>
          </p:cNvPicPr>
          <p:nvPr/>
        </p:nvPicPr>
        <p:blipFill>
          <a:blip r:embed="rId3"/>
          <a:stretch>
            <a:fillRect/>
          </a:stretch>
        </p:blipFill>
        <p:spPr>
          <a:xfrm>
            <a:off x="0" y="1"/>
            <a:ext cx="12192000" cy="6857999"/>
          </a:xfrm>
          <a:prstGeom prst="rect">
            <a:avLst/>
          </a:prstGeom>
        </p:spPr>
      </p:pic>
      <p:sp>
        <p:nvSpPr>
          <p:cNvPr id="3" name="Rectangle: Rounded Corners 2">
            <a:extLst>
              <a:ext uri="{FF2B5EF4-FFF2-40B4-BE49-F238E27FC236}">
                <a16:creationId xmlns:a16="http://schemas.microsoft.com/office/drawing/2014/main" id="{0F7013EF-EF00-59D7-EF67-A1F4A18A3F34}"/>
              </a:ext>
            </a:extLst>
          </p:cNvPr>
          <p:cNvSpPr/>
          <p:nvPr/>
        </p:nvSpPr>
        <p:spPr>
          <a:xfrm>
            <a:off x="312057" y="127000"/>
            <a:ext cx="11567886" cy="660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ình ảnh 6">
            <a:extLst>
              <a:ext uri="{FF2B5EF4-FFF2-40B4-BE49-F238E27FC236}">
                <a16:creationId xmlns:a16="http://schemas.microsoft.com/office/drawing/2014/main" id="{FDA8AABD-7D9F-4020-D8C2-515C82F0E846}"/>
              </a:ext>
            </a:extLst>
          </p:cNvPr>
          <p:cNvPicPr>
            <a:picLocks noChangeAspect="1"/>
          </p:cNvPicPr>
          <p:nvPr/>
        </p:nvPicPr>
        <p:blipFill>
          <a:blip r:embed="rId4"/>
          <a:stretch>
            <a:fillRect/>
          </a:stretch>
        </p:blipFill>
        <p:spPr>
          <a:xfrm>
            <a:off x="841664" y="405246"/>
            <a:ext cx="10245436" cy="2888672"/>
          </a:xfrm>
          <a:prstGeom prst="rect">
            <a:avLst/>
          </a:prstGeom>
        </p:spPr>
      </p:pic>
      <p:sp>
        <p:nvSpPr>
          <p:cNvPr id="14" name="Hình chữ nhật: Góc Tròn 13">
            <a:extLst>
              <a:ext uri="{FF2B5EF4-FFF2-40B4-BE49-F238E27FC236}">
                <a16:creationId xmlns:a16="http://schemas.microsoft.com/office/drawing/2014/main" id="{A73E69F1-0DB4-116F-07F9-924517EECFFD}"/>
              </a:ext>
            </a:extLst>
          </p:cNvPr>
          <p:cNvSpPr/>
          <p:nvPr/>
        </p:nvSpPr>
        <p:spPr>
          <a:xfrm>
            <a:off x="644237" y="3572164"/>
            <a:ext cx="4301836" cy="233209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514350" indent="-514350">
              <a:buAutoNum type="alphaLcParenR"/>
            </a:pPr>
            <a:r>
              <a:rPr lang="pt-BR" sz="3200" b="1">
                <a:latin typeface="Times New Roman" panose="02020603050405020304" pitchFamily="18" charset="0"/>
                <a:cs typeface="Times New Roman" panose="02020603050405020304" pitchFamily="18" charset="0"/>
              </a:rPr>
              <a:t>91,36 + 2,51 + 8,64</a:t>
            </a:r>
          </a:p>
          <a:p>
            <a:r>
              <a:rPr lang="pt-BR" sz="3200" b="1">
                <a:latin typeface="Times New Roman" panose="02020603050405020304" pitchFamily="18" charset="0"/>
                <a:cs typeface="Times New Roman" panose="02020603050405020304" pitchFamily="18" charset="0"/>
              </a:rPr>
              <a:t>= (91,36 + 8,64) + 2,51</a:t>
            </a:r>
          </a:p>
          <a:p>
            <a:r>
              <a:rPr lang="pt-BR" sz="3200" b="1">
                <a:latin typeface="Times New Roman" panose="02020603050405020304" pitchFamily="18" charset="0"/>
                <a:cs typeface="Times New Roman" panose="02020603050405020304" pitchFamily="18" charset="0"/>
              </a:rPr>
              <a:t>= 100 + 2,51</a:t>
            </a:r>
          </a:p>
          <a:p>
            <a:r>
              <a:rPr lang="pt-BR" sz="3200" b="1">
                <a:latin typeface="Times New Roman" panose="02020603050405020304" pitchFamily="18" charset="0"/>
                <a:cs typeface="Times New Roman" panose="02020603050405020304" pitchFamily="18" charset="0"/>
              </a:rPr>
              <a:t>= 102,51</a:t>
            </a:r>
            <a:endParaRPr lang="vi-VN" sz="3200" b="1">
              <a:latin typeface="Times New Roman" panose="02020603050405020304" pitchFamily="18" charset="0"/>
              <a:cs typeface="Times New Roman" panose="02020603050405020304" pitchFamily="18" charset="0"/>
            </a:endParaRPr>
          </a:p>
        </p:txBody>
      </p:sp>
      <p:sp>
        <p:nvSpPr>
          <p:cNvPr id="15" name="Hình chữ nhật: Góc Tròn 14">
            <a:extLst>
              <a:ext uri="{FF2B5EF4-FFF2-40B4-BE49-F238E27FC236}">
                <a16:creationId xmlns:a16="http://schemas.microsoft.com/office/drawing/2014/main" id="{F0A0402F-735A-6ACD-30C8-E0161B4D2F12}"/>
              </a:ext>
            </a:extLst>
          </p:cNvPr>
          <p:cNvSpPr/>
          <p:nvPr/>
        </p:nvSpPr>
        <p:spPr>
          <a:xfrm>
            <a:off x="5766955" y="3678380"/>
            <a:ext cx="6005945" cy="233209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vi-VN" sz="3200" b="1">
                <a:latin typeface="Times New Roman" panose="02020603050405020304" pitchFamily="18" charset="0"/>
                <a:cs typeface="Times New Roman" panose="02020603050405020304" pitchFamily="18" charset="0"/>
              </a:rPr>
              <a:t>b) 83,46 + 1,25 + 16,54 + 8,75</a:t>
            </a:r>
          </a:p>
          <a:p>
            <a:r>
              <a:rPr lang="vi-VN" sz="3200" b="1">
                <a:latin typeface="Times New Roman" panose="02020603050405020304" pitchFamily="18" charset="0"/>
                <a:cs typeface="Times New Roman" panose="02020603050405020304" pitchFamily="18" charset="0"/>
              </a:rPr>
              <a:t>= (83,46 + 16,54) + (1,25 + 8,75)</a:t>
            </a:r>
          </a:p>
          <a:p>
            <a:r>
              <a:rPr lang="vi-VN" sz="3200" b="1">
                <a:latin typeface="Times New Roman" panose="02020603050405020304" pitchFamily="18" charset="0"/>
                <a:cs typeface="Times New Roman" panose="02020603050405020304" pitchFamily="18" charset="0"/>
              </a:rPr>
              <a:t>= 100 + 10</a:t>
            </a:r>
          </a:p>
          <a:p>
            <a:r>
              <a:rPr lang="vi-VN" sz="3200" b="1">
                <a:latin typeface="Times New Roman" panose="02020603050405020304" pitchFamily="18" charset="0"/>
                <a:cs typeface="Times New Roman" panose="02020603050405020304" pitchFamily="18" charset="0"/>
              </a:rPr>
              <a:t>= 110</a:t>
            </a:r>
          </a:p>
        </p:txBody>
      </p:sp>
    </p:spTree>
    <p:extLst>
      <p:ext uri="{BB962C8B-B14F-4D97-AF65-F5344CB8AC3E}">
        <p14:creationId xmlns:p14="http://schemas.microsoft.com/office/powerpoint/2010/main" val="2013134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2514995" y="2284564"/>
            <a:ext cx="6510004" cy="1323437"/>
          </a:xfrm>
          <a:prstGeom prst="rect">
            <a:avLst/>
          </a:prstGeom>
          <a:noFill/>
          <a:ln>
            <a:noFill/>
          </a:ln>
        </p:spPr>
        <p:txBody>
          <a:bodyPr wrap="square" lIns="91439" tIns="45719" rIns="91439" bIns="45719" rtlCol="0">
            <a:spAutoFit/>
          </a:bodyPr>
          <a:lstStyle/>
          <a:p>
            <a:pPr algn="ctr" defTabSz="914332">
              <a:defRPr/>
            </a:pPr>
            <a:r>
              <a:rPr lang="en-US" altLang="zh-CN" sz="8000" kern="800" dirty="0" err="1">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Vận</a:t>
            </a:r>
            <a:r>
              <a:rPr lang="en-US" altLang="zh-CN" sz="8000" kern="800" dirty="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 </a:t>
            </a:r>
            <a:r>
              <a:rPr lang="en-US" altLang="zh-CN" sz="8000" kern="800" dirty="0" err="1">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dụng</a:t>
            </a:r>
            <a:endParaRPr lang="zh-CN" altLang="en-US" sz="8000" kern="800" dirty="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6694854A-53BF-CA1A-CEBD-E33527EF583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47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0B752E1-9949-962A-A8AB-1CF9C571356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5DC6861-A6CA-3C5E-66F6-2A726CC8B7AE}"/>
              </a:ext>
            </a:extLst>
          </p:cNvPr>
          <p:cNvPicPr>
            <a:picLocks noChangeAspect="1"/>
          </p:cNvPicPr>
          <p:nvPr/>
        </p:nvPicPr>
        <p:blipFill>
          <a:blip r:embed="rId3"/>
          <a:stretch>
            <a:fillRect/>
          </a:stretch>
        </p:blipFill>
        <p:spPr>
          <a:xfrm>
            <a:off x="0" y="1"/>
            <a:ext cx="12192000" cy="6857999"/>
          </a:xfrm>
          <a:prstGeom prst="rect">
            <a:avLst/>
          </a:prstGeom>
        </p:spPr>
      </p:pic>
      <p:sp>
        <p:nvSpPr>
          <p:cNvPr id="3" name="Rectangle: Rounded Corners 2">
            <a:extLst>
              <a:ext uri="{FF2B5EF4-FFF2-40B4-BE49-F238E27FC236}">
                <a16:creationId xmlns:a16="http://schemas.microsoft.com/office/drawing/2014/main" id="{90A5EB63-CA74-AEF2-6DF1-BB51CD398A6D}"/>
              </a:ext>
            </a:extLst>
          </p:cNvPr>
          <p:cNvSpPr/>
          <p:nvPr/>
        </p:nvSpPr>
        <p:spPr>
          <a:xfrm>
            <a:off x="261258" y="76200"/>
            <a:ext cx="11567886" cy="660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400" b="1"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8" name="Hình ảnh 7">
            <a:extLst>
              <a:ext uri="{FF2B5EF4-FFF2-40B4-BE49-F238E27FC236}">
                <a16:creationId xmlns:a16="http://schemas.microsoft.com/office/drawing/2014/main" id="{63773CB8-DF25-1B4F-996E-1538E5FF9EE9}"/>
              </a:ext>
            </a:extLst>
          </p:cNvPr>
          <p:cNvPicPr>
            <a:picLocks noChangeAspect="1"/>
          </p:cNvPicPr>
          <p:nvPr/>
        </p:nvPicPr>
        <p:blipFill>
          <a:blip r:embed="rId4"/>
          <a:stretch>
            <a:fillRect/>
          </a:stretch>
        </p:blipFill>
        <p:spPr>
          <a:xfrm>
            <a:off x="737756" y="493124"/>
            <a:ext cx="10546772" cy="5803767"/>
          </a:xfrm>
          <a:prstGeom prst="rect">
            <a:avLst/>
          </a:prstGeom>
        </p:spPr>
      </p:pic>
    </p:spTree>
    <p:extLst>
      <p:ext uri="{BB962C8B-B14F-4D97-AF65-F5344CB8AC3E}">
        <p14:creationId xmlns:p14="http://schemas.microsoft.com/office/powerpoint/2010/main" val="39008712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83BF0E1-8899-34CA-0F4B-5182D4DB6E1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C39DB92-7059-EB0C-47D3-E3C9E8CA9A42}"/>
              </a:ext>
            </a:extLst>
          </p:cNvPr>
          <p:cNvPicPr>
            <a:picLocks noChangeAspect="1"/>
          </p:cNvPicPr>
          <p:nvPr/>
        </p:nvPicPr>
        <p:blipFill>
          <a:blip r:embed="rId3"/>
          <a:stretch>
            <a:fillRect/>
          </a:stretch>
        </p:blipFill>
        <p:spPr>
          <a:xfrm>
            <a:off x="0" y="1"/>
            <a:ext cx="12192000" cy="6857999"/>
          </a:xfrm>
          <a:prstGeom prst="rect">
            <a:avLst/>
          </a:prstGeom>
        </p:spPr>
      </p:pic>
      <p:sp>
        <p:nvSpPr>
          <p:cNvPr id="3" name="Rectangle: Rounded Corners 2">
            <a:extLst>
              <a:ext uri="{FF2B5EF4-FFF2-40B4-BE49-F238E27FC236}">
                <a16:creationId xmlns:a16="http://schemas.microsoft.com/office/drawing/2014/main" id="{EEFBA7F4-DAF9-0636-F1B5-ADD863677A8C}"/>
              </a:ext>
            </a:extLst>
          </p:cNvPr>
          <p:cNvSpPr/>
          <p:nvPr/>
        </p:nvSpPr>
        <p:spPr>
          <a:xfrm>
            <a:off x="261258" y="76200"/>
            <a:ext cx="11567886" cy="660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Hình chữ nhật: Góc Tròn 3">
            <a:extLst>
              <a:ext uri="{FF2B5EF4-FFF2-40B4-BE49-F238E27FC236}">
                <a16:creationId xmlns:a16="http://schemas.microsoft.com/office/drawing/2014/main" id="{2931EDDF-17C4-E2CD-A4B7-26FB7112E379}"/>
              </a:ext>
            </a:extLst>
          </p:cNvPr>
          <p:cNvSpPr/>
          <p:nvPr/>
        </p:nvSpPr>
        <p:spPr>
          <a:xfrm>
            <a:off x="184232" y="76200"/>
            <a:ext cx="11644912" cy="6604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4000" b="1" u="sng">
                <a:latin typeface="Times New Roman" panose="02020603050405020304" pitchFamily="18" charset="0"/>
                <a:cs typeface="Times New Roman" panose="02020603050405020304" pitchFamily="18" charset="0"/>
              </a:rPr>
              <a:t>Bài giải</a:t>
            </a:r>
          </a:p>
          <a:p>
            <a:pPr algn="ctr"/>
            <a:r>
              <a:rPr lang="vi-VN" sz="4000" b="1">
                <a:latin typeface="Times New Roman" panose="02020603050405020304" pitchFamily="18" charset="0"/>
                <a:cs typeface="Times New Roman" panose="02020603050405020304" pitchFamily="18" charset="0"/>
              </a:rPr>
              <a:t>Tổng số tấn hàng chở được trong 2 chuyến là:</a:t>
            </a:r>
          </a:p>
          <a:p>
            <a:pPr algn="ctr"/>
            <a:r>
              <a:rPr lang="vi-VN" sz="4000" b="1">
                <a:latin typeface="Times New Roman" panose="02020603050405020304" pitchFamily="18" charset="0"/>
                <a:cs typeface="Times New Roman" panose="02020603050405020304" pitchFamily="18" charset="0"/>
              </a:rPr>
              <a:t>4,7 × 2 = 9,4 (tấn)</a:t>
            </a:r>
          </a:p>
          <a:p>
            <a:pPr algn="ctr"/>
            <a:r>
              <a:rPr lang="vi-VN" sz="4000" b="1">
                <a:latin typeface="Times New Roman" panose="02020603050405020304" pitchFamily="18" charset="0"/>
                <a:cs typeface="Times New Roman" panose="02020603050405020304" pitchFamily="18" charset="0"/>
              </a:rPr>
              <a:t>Chuyến thứ hai ô tô chở được số tấn hàng là:</a:t>
            </a:r>
          </a:p>
          <a:p>
            <a:pPr algn="ctr"/>
            <a:r>
              <a:rPr lang="vi-VN" sz="4000" b="1">
                <a:latin typeface="Times New Roman" panose="02020603050405020304" pitchFamily="18" charset="0"/>
                <a:cs typeface="Times New Roman" panose="02020603050405020304" pitchFamily="18" charset="0"/>
              </a:rPr>
              <a:t>9,4 – 4,6 = 4,8 (tấn)</a:t>
            </a:r>
          </a:p>
          <a:p>
            <a:pPr algn="ctr"/>
            <a:r>
              <a:rPr lang="vi-VN" sz="4000" b="1">
                <a:latin typeface="Times New Roman" panose="02020603050405020304" pitchFamily="18" charset="0"/>
                <a:cs typeface="Times New Roman" panose="02020603050405020304" pitchFamily="18" charset="0"/>
              </a:rPr>
              <a:t>Vậy, chuyến thứ hai ô tô chở được 4,8 tấn hàng. </a:t>
            </a:r>
          </a:p>
        </p:txBody>
      </p:sp>
    </p:spTree>
    <p:extLst>
      <p:ext uri="{BB962C8B-B14F-4D97-AF65-F5344CB8AC3E}">
        <p14:creationId xmlns:p14="http://schemas.microsoft.com/office/powerpoint/2010/main" val="1633828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9F3B979-53F4-DBA2-0617-8675B682389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188A8E6-4005-A5A9-0008-A894FE3560C1}"/>
              </a:ext>
            </a:extLst>
          </p:cNvPr>
          <p:cNvPicPr>
            <a:picLocks noChangeAspect="1"/>
          </p:cNvPicPr>
          <p:nvPr/>
        </p:nvPicPr>
        <p:blipFill>
          <a:blip r:embed="rId3"/>
          <a:stretch>
            <a:fillRect/>
          </a:stretch>
        </p:blipFill>
        <p:spPr>
          <a:xfrm>
            <a:off x="0" y="1"/>
            <a:ext cx="12192000" cy="6857999"/>
          </a:xfrm>
          <a:prstGeom prst="rect">
            <a:avLst/>
          </a:prstGeom>
        </p:spPr>
      </p:pic>
      <p:sp>
        <p:nvSpPr>
          <p:cNvPr id="3" name="Rectangle: Rounded Corners 2">
            <a:extLst>
              <a:ext uri="{FF2B5EF4-FFF2-40B4-BE49-F238E27FC236}">
                <a16:creationId xmlns:a16="http://schemas.microsoft.com/office/drawing/2014/main" id="{6949EDCF-8DEA-80CC-B009-0BDF362C0D41}"/>
              </a:ext>
            </a:extLst>
          </p:cNvPr>
          <p:cNvSpPr/>
          <p:nvPr/>
        </p:nvSpPr>
        <p:spPr>
          <a:xfrm>
            <a:off x="261258" y="76200"/>
            <a:ext cx="11567886" cy="660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 name="Hình chữ nhật: Góc Tròn 3">
            <a:extLst>
              <a:ext uri="{FF2B5EF4-FFF2-40B4-BE49-F238E27FC236}">
                <a16:creationId xmlns:a16="http://schemas.microsoft.com/office/drawing/2014/main" id="{2EEBD02A-CD9D-592D-0A57-C494F44CFDD4}"/>
              </a:ext>
            </a:extLst>
          </p:cNvPr>
          <p:cNvSpPr/>
          <p:nvPr/>
        </p:nvSpPr>
        <p:spPr>
          <a:xfrm>
            <a:off x="723900" y="335971"/>
            <a:ext cx="10744200" cy="233209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3200" b="1">
                <a:latin typeface="Times New Roman" panose="02020603050405020304" pitchFamily="18" charset="0"/>
                <a:cs typeface="Times New Roman" panose="02020603050405020304" pitchFamily="18" charset="0"/>
              </a:rPr>
              <a:t>5. </a:t>
            </a:r>
            <a:r>
              <a:rPr lang="vi-VN" sz="3200" b="1">
                <a:latin typeface="Times New Roman" panose="02020603050405020304" pitchFamily="18" charset="0"/>
                <a:cs typeface="Times New Roman" panose="02020603050405020304" pitchFamily="18" charset="0"/>
              </a:rPr>
              <a:t>Hai đoàn tàu cùng chở một loại hàng, đoàn tàu thứ nhất có 16 toa và chở được 392 tấn hàng. Đoàn tàu thứ hai có 19 toa. Biết rằng mỗi toa của hai đoàn tàu đều chở khối lượng hàng như nhau. Hỏi đoàn tàu thứ hai chở hơn đoàn tàu thứ nhất bao nhiêu tấn hàng? </a:t>
            </a:r>
          </a:p>
        </p:txBody>
      </p:sp>
      <p:sp>
        <p:nvSpPr>
          <p:cNvPr id="5" name="Hình chữ nhật: Góc Tròn 4">
            <a:extLst>
              <a:ext uri="{FF2B5EF4-FFF2-40B4-BE49-F238E27FC236}">
                <a16:creationId xmlns:a16="http://schemas.microsoft.com/office/drawing/2014/main" id="{B6208A43-C4BD-ED19-FBAF-BEFC7407C2E5}"/>
              </a:ext>
            </a:extLst>
          </p:cNvPr>
          <p:cNvSpPr/>
          <p:nvPr/>
        </p:nvSpPr>
        <p:spPr>
          <a:xfrm>
            <a:off x="464128" y="2908255"/>
            <a:ext cx="10744200" cy="35317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u="sng">
                <a:latin typeface="Times New Roman" panose="02020603050405020304" pitchFamily="18" charset="0"/>
                <a:cs typeface="Times New Roman" panose="02020603050405020304" pitchFamily="18" charset="0"/>
              </a:rPr>
              <a:t>Bài giải:</a:t>
            </a:r>
          </a:p>
          <a:p>
            <a:pPr algn="ctr"/>
            <a:r>
              <a:rPr lang="vi-VN" sz="2800" b="1">
                <a:latin typeface="Times New Roman" panose="02020603050405020304" pitchFamily="18" charset="0"/>
                <a:cs typeface="Times New Roman" panose="02020603050405020304" pitchFamily="18" charset="0"/>
              </a:rPr>
              <a:t>Số tấn hàng 1 toa chở được là:</a:t>
            </a:r>
          </a:p>
          <a:p>
            <a:pPr algn="ctr"/>
            <a:r>
              <a:rPr lang="vi-VN" sz="2800" b="1">
                <a:latin typeface="Times New Roman" panose="02020603050405020304" pitchFamily="18" charset="0"/>
                <a:cs typeface="Times New Roman" panose="02020603050405020304" pitchFamily="18" charset="0"/>
              </a:rPr>
              <a:t>392 : 16 = 24,5 (tấn)</a:t>
            </a:r>
          </a:p>
          <a:p>
            <a:pPr algn="ctr"/>
            <a:r>
              <a:rPr lang="vi-VN" sz="2800" b="1">
                <a:latin typeface="Times New Roman" panose="02020603050405020304" pitchFamily="18" charset="0"/>
                <a:cs typeface="Times New Roman" panose="02020603050405020304" pitchFamily="18" charset="0"/>
              </a:rPr>
              <a:t>Số tấn hàng đoàn tàu thứ hai chở được là:</a:t>
            </a:r>
          </a:p>
          <a:p>
            <a:pPr algn="ctr"/>
            <a:r>
              <a:rPr lang="vi-VN" sz="2800" b="1">
                <a:latin typeface="Times New Roman" panose="02020603050405020304" pitchFamily="18" charset="0"/>
                <a:cs typeface="Times New Roman" panose="02020603050405020304" pitchFamily="18" charset="0"/>
              </a:rPr>
              <a:t>24,5 × 19 = 465,5 (tấn)</a:t>
            </a:r>
          </a:p>
          <a:p>
            <a:pPr algn="ctr"/>
            <a:r>
              <a:rPr lang="vi-VN" sz="2800" b="1">
                <a:latin typeface="Times New Roman" panose="02020603050405020304" pitchFamily="18" charset="0"/>
                <a:cs typeface="Times New Roman" panose="02020603050405020304" pitchFamily="18" charset="0"/>
              </a:rPr>
              <a:t>Đoàn tàu thứ hai chở hơn đoàn tàu thứ nhất số tấn hàng là:</a:t>
            </a:r>
          </a:p>
          <a:p>
            <a:pPr algn="ctr"/>
            <a:r>
              <a:rPr lang="vi-VN" sz="2800" b="1">
                <a:latin typeface="Times New Roman" panose="02020603050405020304" pitchFamily="18" charset="0"/>
                <a:cs typeface="Times New Roman" panose="02020603050405020304" pitchFamily="18" charset="0"/>
              </a:rPr>
              <a:t>465,5 – 392 = 73,5 (tấn)</a:t>
            </a:r>
          </a:p>
          <a:p>
            <a:pPr algn="ctr"/>
            <a:r>
              <a:rPr lang="vi-VN" sz="2800" b="1">
                <a:latin typeface="Times New Roman" panose="02020603050405020304" pitchFamily="18" charset="0"/>
                <a:cs typeface="Times New Roman" panose="02020603050405020304" pitchFamily="18" charset="0"/>
              </a:rPr>
              <a:t>Đáp số: 73,5 tấn hàng. </a:t>
            </a:r>
          </a:p>
        </p:txBody>
      </p:sp>
    </p:spTree>
    <p:extLst>
      <p:ext uri="{BB962C8B-B14F-4D97-AF65-F5344CB8AC3E}">
        <p14:creationId xmlns:p14="http://schemas.microsoft.com/office/powerpoint/2010/main" val="2937861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矩形 6"/>
          <p:cNvSpPr/>
          <p:nvPr/>
        </p:nvSpPr>
        <p:spPr>
          <a:xfrm>
            <a:off x="0" y="-19051"/>
            <a:ext cx="12192000" cy="6877051"/>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CN" altLang="en-US" sz="1400" kern="0">
              <a:solidFill>
                <a:srgbClr val="FFFFFF"/>
              </a:solidFill>
              <a:latin typeface="Arial"/>
              <a:ea typeface="宋体" panose="02010600030101010101" pitchFamily="2" charset="-122"/>
              <a:sym typeface="Arial"/>
            </a:endParaRPr>
          </a:p>
        </p:txBody>
      </p:sp>
      <p:pic>
        <p:nvPicPr>
          <p:cNvPr id="4" name="图片 3" descr="18 (3)"/>
          <p:cNvPicPr>
            <a:picLocks noChangeAspect="1"/>
          </p:cNvPicPr>
          <p:nvPr/>
        </p:nvPicPr>
        <p:blipFill>
          <a:blip r:embed="rId3"/>
          <a:stretch>
            <a:fillRect/>
          </a:stretch>
        </p:blipFill>
        <p:spPr>
          <a:xfrm>
            <a:off x="299086" y="314326"/>
            <a:ext cx="11594465" cy="6210300"/>
          </a:xfrm>
          <a:prstGeom prst="rect">
            <a:avLst/>
          </a:prstGeom>
        </p:spPr>
      </p:pic>
      <p:pic>
        <p:nvPicPr>
          <p:cNvPr id="48" name="图片 47" descr="5e44fafbac0de"/>
          <p:cNvPicPr>
            <a:picLocks noChangeAspect="1"/>
          </p:cNvPicPr>
          <p:nvPr/>
        </p:nvPicPr>
        <p:blipFill>
          <a:blip r:embed="rId4"/>
          <a:stretch>
            <a:fillRect/>
          </a:stretch>
        </p:blipFill>
        <p:spPr>
          <a:xfrm>
            <a:off x="2275523" y="-911860"/>
            <a:ext cx="7945755" cy="6112511"/>
          </a:xfrm>
          <a:prstGeom prst="rect">
            <a:avLst/>
          </a:prstGeom>
        </p:spPr>
      </p:pic>
      <p:pic>
        <p:nvPicPr>
          <p:cNvPr id="3" name="图片 2" descr="61da49d9e2dcf"/>
          <p:cNvPicPr>
            <a:picLocks noChangeAspect="1"/>
          </p:cNvPicPr>
          <p:nvPr/>
        </p:nvPicPr>
        <p:blipFill>
          <a:blip r:embed="rId5"/>
          <a:stretch>
            <a:fillRect/>
          </a:stretch>
        </p:blipFill>
        <p:spPr>
          <a:xfrm>
            <a:off x="3393757" y="3840175"/>
            <a:ext cx="5404485" cy="2945765"/>
          </a:xfrm>
          <a:prstGeom prst="rect">
            <a:avLst/>
          </a:prstGeom>
        </p:spPr>
      </p:pic>
      <p:pic>
        <p:nvPicPr>
          <p:cNvPr id="42" name="图片 41" descr="未标题-2 (2)"/>
          <p:cNvPicPr>
            <a:picLocks noChangeAspect="1"/>
          </p:cNvPicPr>
          <p:nvPr/>
        </p:nvPicPr>
        <p:blipFill>
          <a:blip r:embed="rId6"/>
          <a:stretch>
            <a:fillRect/>
          </a:stretch>
        </p:blipFill>
        <p:spPr>
          <a:xfrm>
            <a:off x="10712451" y="314325"/>
            <a:ext cx="1181100" cy="2286000"/>
          </a:xfrm>
          <a:prstGeom prst="rect">
            <a:avLst/>
          </a:prstGeom>
        </p:spPr>
      </p:pic>
      <p:pic>
        <p:nvPicPr>
          <p:cNvPr id="43" name="图片 42" descr="5b14cd4116a05"/>
          <p:cNvPicPr>
            <a:picLocks noChangeAspect="1"/>
          </p:cNvPicPr>
          <p:nvPr/>
        </p:nvPicPr>
        <p:blipFill>
          <a:blip r:embed="rId7"/>
          <a:stretch>
            <a:fillRect/>
          </a:stretch>
        </p:blipFill>
        <p:spPr>
          <a:xfrm>
            <a:off x="299085" y="2228851"/>
            <a:ext cx="2149475" cy="4295775"/>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4208709" y="1522311"/>
            <a:ext cx="4833816" cy="1107996"/>
          </a:xfrm>
          <a:prstGeom prst="rect">
            <a:avLst/>
          </a:prstGeom>
          <a:noFill/>
        </p:spPr>
        <p:txBody>
          <a:bodyPr wrap="square" rtlCol="0" anchor="t">
            <a:spAutoFit/>
          </a:bodyPr>
          <a:lstStyle/>
          <a:p>
            <a:pPr defTabSz="914377">
              <a:defRPr/>
            </a:pPr>
            <a:r>
              <a:rPr lang="en-US" altLang="zh-CN" sz="6600" b="1" kern="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CỦNG CỐ</a:t>
            </a:r>
            <a:endParaRPr lang="zh-CN" altLang="en-US" sz="6600" b="1" kern="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5" name="Graphic 4">
            <a:extLst>
              <a:ext uri="{FF2B5EF4-FFF2-40B4-BE49-F238E27FC236}">
                <a16:creationId xmlns:a16="http://schemas.microsoft.com/office/drawing/2014/main" id="{BE9BA1DA-92AB-4126-A5E9-21602945C0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17441" y="452026"/>
            <a:ext cx="708176" cy="989740"/>
          </a:xfrm>
          <a:prstGeom prst="rect">
            <a:avLst/>
          </a:prstGeom>
        </p:spPr>
      </p:pic>
      <p:pic>
        <p:nvPicPr>
          <p:cNvPr id="10" name="Picture 2" descr="Sách Giáo Khoa Bình Minh. | Ha Loi">
            <a:extLst>
              <a:ext uri="{FF2B5EF4-FFF2-40B4-BE49-F238E27FC236}">
                <a16:creationId xmlns:a16="http://schemas.microsoft.com/office/drawing/2014/main" id="{2DA8B557-6157-EE40-B750-72FB3FA8528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3071" y="137825"/>
            <a:ext cx="1757652" cy="1757652"/>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1">
            <a:extLst>
              <a:ext uri="{FF2B5EF4-FFF2-40B4-BE49-F238E27FC236}">
                <a16:creationId xmlns:a16="http://schemas.microsoft.com/office/drawing/2014/main" id="{8021B9EA-11D7-5406-8C66-2996E544E266}"/>
              </a:ext>
            </a:extLst>
          </p:cNvPr>
          <p:cNvSpPr/>
          <p:nvPr/>
        </p:nvSpPr>
        <p:spPr>
          <a:xfrm>
            <a:off x="4208709" y="2630306"/>
            <a:ext cx="7148555" cy="173387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07000"/>
              </a:lnSpc>
            </a:pPr>
            <a:r>
              <a:rPr lang="vi-VN" sz="2800" kern="1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Tùy tình hình lớp học, GV cho HS ôn lại những kiến thức cần củng cố.</a:t>
            </a:r>
            <a:endParaRPr lang="vi-VN" sz="2800" kern="10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8179890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3" y="0"/>
            <a:ext cx="12210586" cy="6858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7188411" y="439991"/>
            <a:ext cx="4223273" cy="5642030"/>
          </a:xfrm>
          <a:prstGeom prst="rect">
            <a:avLst/>
          </a:prstGeom>
        </p:spPr>
      </p:pic>
      <p:sp>
        <p:nvSpPr>
          <p:cNvPr id="21" name="对话气泡: 圆角矩形 1">
            <a:extLst>
              <a:ext uri="{FF2B5EF4-FFF2-40B4-BE49-F238E27FC236}">
                <a16:creationId xmlns:a16="http://schemas.microsoft.com/office/drawing/2014/main" id="{AB2CB59F-B7B1-46FA-B98B-487B7D54CD82}"/>
              </a:ext>
            </a:extLst>
          </p:cNvPr>
          <p:cNvSpPr/>
          <p:nvPr/>
        </p:nvSpPr>
        <p:spPr>
          <a:xfrm>
            <a:off x="1852851" y="2331056"/>
            <a:ext cx="4903550" cy="10216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Noto Sans CJK Bold" panose="020B0800000000000000" pitchFamily="34" charset="-122"/>
                <a:cs typeface="Times New Roman" panose="02020603050405020304" pitchFamily="18" charset="0"/>
              </a:rPr>
              <a:t>Hoàn</a:t>
            </a:r>
            <a:r>
              <a:rPr kumimoji="0" lang="en-US" altLang="zh-CN" sz="3200" b="1" i="0" u="none" strike="noStrike" kern="1200" cap="none" spc="0" normalizeH="0" noProof="0">
                <a:ln>
                  <a:noFill/>
                </a:ln>
                <a:solidFill>
                  <a:prstClr val="black"/>
                </a:solidFill>
                <a:effectLst/>
                <a:uLnTx/>
                <a:uFillTx/>
                <a:latin typeface="Times New Roman" panose="02020603050405020304" pitchFamily="18" charset="0"/>
                <a:ea typeface="Noto Sans CJK Bold" panose="020B0800000000000000" pitchFamily="34" charset="-122"/>
                <a:cs typeface="Times New Roman" panose="02020603050405020304" pitchFamily="18" charset="0"/>
              </a:rPr>
              <a:t> thành bài tập</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1812020" y="3410625"/>
            <a:ext cx="4607290" cy="859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200" b="1">
                <a:solidFill>
                  <a:prstClr val="black"/>
                </a:solidFill>
                <a:latin typeface="Times New Roman" panose="02020603050405020304" pitchFamily="18" charset="0"/>
                <a:ea typeface="Noto Sans CJK Bold" panose="020B0800000000000000" pitchFamily="34" charset="-122"/>
                <a:cs typeface="Times New Roman" panose="02020603050405020304" pitchFamily="18" charset="0"/>
              </a:rPr>
              <a:t>Chuẩn bị bài sau</a:t>
            </a:r>
            <a:endParaRPr kumimoji="0" lang="zh-CN"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a:extLst>
              <a:ext uri="{28A0092B-C50C-407E-A947-70E740481C1C}">
                <a14:useLocalDpi xmlns:a14="http://schemas.microsoft.com/office/drawing/2010/main" val="0"/>
              </a:ext>
            </a:extLst>
          </a:blip>
          <a:srcRect l="40095" t="36577" r="44668" b="6482"/>
          <a:stretch/>
        </p:blipFill>
        <p:spPr>
          <a:xfrm rot="398458">
            <a:off x="706686" y="2314079"/>
            <a:ext cx="1081711" cy="1177408"/>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642232" y="3703281"/>
            <a:ext cx="1210619" cy="359229"/>
          </a:xfrm>
          <a:prstGeom prst="rect">
            <a:avLst/>
          </a:prstGeom>
        </p:spPr>
      </p:pic>
      <p:pic>
        <p:nvPicPr>
          <p:cNvPr id="3" name="Picture 2">
            <a:extLst>
              <a:ext uri="{FF2B5EF4-FFF2-40B4-BE49-F238E27FC236}">
                <a16:creationId xmlns:a16="http://schemas.microsoft.com/office/drawing/2014/main" id="{F2A6BEAF-EE9D-9DB1-D2CD-C9E1DCA3FF5D}"/>
              </a:ext>
            </a:extLst>
          </p:cNvPr>
          <p:cNvPicPr>
            <a:picLocks noChangeAspect="1"/>
          </p:cNvPicPr>
          <p:nvPr/>
        </p:nvPicPr>
        <p:blipFill>
          <a:blip r:embed="rId7"/>
          <a:stretch>
            <a:fillRect/>
          </a:stretch>
        </p:blipFill>
        <p:spPr>
          <a:xfrm>
            <a:off x="-256431" y="535615"/>
            <a:ext cx="9199661" cy="1633870"/>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C30389-7FD3-EE4B-9EE5-7FFD4BA72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86" y="0"/>
            <a:ext cx="12210586" cy="6858000"/>
          </a:xfrm>
          <a:prstGeom prst="rect">
            <a:avLst/>
          </a:prstGeom>
        </p:spPr>
      </p:pic>
      <p:pic>
        <p:nvPicPr>
          <p:cNvPr id="15" name="图片 14">
            <a:extLst>
              <a:ext uri="{FF2B5EF4-FFF2-40B4-BE49-F238E27FC236}">
                <a16:creationId xmlns:a16="http://schemas.microsoft.com/office/drawing/2014/main" id="{20A31EDB-EF3A-884A-9CDC-039710C30B63}"/>
              </a:ext>
            </a:extLst>
          </p:cNvPr>
          <p:cNvPicPr>
            <a:picLocks noChangeAspect="1"/>
          </p:cNvPicPr>
          <p:nvPr/>
        </p:nvPicPr>
        <p:blipFill>
          <a:blip r:embed="rId4"/>
          <a:srcRect/>
          <a:stretch/>
        </p:blipFill>
        <p:spPr>
          <a:xfrm flipH="1">
            <a:off x="273851" y="548640"/>
            <a:ext cx="7337980" cy="7337980"/>
          </a:xfrm>
          <a:prstGeom prst="rect">
            <a:avLst/>
          </a:prstGeom>
        </p:spPr>
      </p:pic>
      <p:pic>
        <p:nvPicPr>
          <p:cNvPr id="13" name="图片 12">
            <a:extLst>
              <a:ext uri="{FF2B5EF4-FFF2-40B4-BE49-F238E27FC236}">
                <a16:creationId xmlns:a16="http://schemas.microsoft.com/office/drawing/2014/main" id="{508EB761-0947-414A-8273-C07270A9632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199" t="20859"/>
          <a:stretch/>
        </p:blipFill>
        <p:spPr>
          <a:xfrm flipH="1">
            <a:off x="102258" y="548640"/>
            <a:ext cx="4889120" cy="6429355"/>
          </a:xfrm>
          <a:prstGeom prst="rect">
            <a:avLst/>
          </a:prstGeom>
        </p:spPr>
      </p:pic>
      <p:pic>
        <p:nvPicPr>
          <p:cNvPr id="2" name="Picture 1">
            <a:extLst>
              <a:ext uri="{FF2B5EF4-FFF2-40B4-BE49-F238E27FC236}">
                <a16:creationId xmlns:a16="http://schemas.microsoft.com/office/drawing/2014/main" id="{3598C0C2-ADF4-B5B5-3B21-44506281C50B}"/>
              </a:ext>
            </a:extLst>
          </p:cNvPr>
          <p:cNvPicPr>
            <a:picLocks noChangeAspect="1"/>
          </p:cNvPicPr>
          <p:nvPr/>
        </p:nvPicPr>
        <p:blipFill>
          <a:blip r:embed="rId6"/>
          <a:stretch>
            <a:fillRect/>
          </a:stretch>
        </p:blipFill>
        <p:spPr>
          <a:xfrm>
            <a:off x="3941899" y="548640"/>
            <a:ext cx="7108552" cy="3158002"/>
          </a:xfrm>
          <a:prstGeom prst="rect">
            <a:avLst/>
          </a:prstGeom>
        </p:spPr>
      </p:pic>
    </p:spTree>
    <p:extLst>
      <p:ext uri="{BB962C8B-B14F-4D97-AF65-F5344CB8AC3E}">
        <p14:creationId xmlns:p14="http://schemas.microsoft.com/office/powerpoint/2010/main" val="33911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9D33A35-C4D1-A668-1383-3CEA8655BC6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4DBAC30-13D5-0734-BB22-12024DD0D4CB}"/>
              </a:ext>
            </a:extLst>
          </p:cNvPr>
          <p:cNvPicPr>
            <a:picLocks noChangeAspect="1"/>
          </p:cNvPicPr>
          <p:nvPr/>
        </p:nvPicPr>
        <p:blipFill>
          <a:blip r:embed="rId3"/>
          <a:stretch>
            <a:fillRect/>
          </a:stretch>
        </p:blipFill>
        <p:spPr>
          <a:xfrm>
            <a:off x="0" y="1"/>
            <a:ext cx="12192000" cy="6857999"/>
          </a:xfrm>
          <a:prstGeom prst="rect">
            <a:avLst/>
          </a:prstGeom>
        </p:spPr>
      </p:pic>
      <p:sp>
        <p:nvSpPr>
          <p:cNvPr id="3" name="Rectangle: Rounded Corners 2">
            <a:extLst>
              <a:ext uri="{FF2B5EF4-FFF2-40B4-BE49-F238E27FC236}">
                <a16:creationId xmlns:a16="http://schemas.microsoft.com/office/drawing/2014/main" id="{7547D3A5-AC49-8F7E-E4AD-9EA111E484C1}"/>
              </a:ext>
            </a:extLst>
          </p:cNvPr>
          <p:cNvSpPr/>
          <p:nvPr/>
        </p:nvSpPr>
        <p:spPr>
          <a:xfrm>
            <a:off x="312057" y="127000"/>
            <a:ext cx="11567886" cy="6604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Hình ảnh 7">
            <a:extLst>
              <a:ext uri="{FF2B5EF4-FFF2-40B4-BE49-F238E27FC236}">
                <a16:creationId xmlns:a16="http://schemas.microsoft.com/office/drawing/2014/main" id="{A3BB9049-A4F6-7B49-495C-CB16D657C9F9}"/>
              </a:ext>
            </a:extLst>
          </p:cNvPr>
          <p:cNvPicPr>
            <a:picLocks noChangeAspect="1"/>
          </p:cNvPicPr>
          <p:nvPr/>
        </p:nvPicPr>
        <p:blipFill>
          <a:blip r:embed="rId4"/>
          <a:stretch>
            <a:fillRect/>
          </a:stretch>
        </p:blipFill>
        <p:spPr>
          <a:xfrm>
            <a:off x="1122219" y="592282"/>
            <a:ext cx="10110354" cy="4998027"/>
          </a:xfrm>
          <a:prstGeom prst="rect">
            <a:avLst/>
          </a:prstGeom>
        </p:spPr>
      </p:pic>
    </p:spTree>
    <p:extLst>
      <p:ext uri="{BB962C8B-B14F-4D97-AF65-F5344CB8AC3E}">
        <p14:creationId xmlns:p14="http://schemas.microsoft.com/office/powerpoint/2010/main" val="33365128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pic>
        <p:nvPicPr>
          <p:cNvPr id="4" name="Hình ảnh 3" descr="Ảnh có chứa văn bản, búp bê, mẫu họa&#10;&#10;Mô tả được tạo tự động">
            <a:hlinkClick r:id="rId9"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2"/>
          <a:stretch>
            <a:fillRect/>
          </a:stretch>
        </p:blipFill>
        <p:spPr>
          <a:xfrm>
            <a:off x="5993413" y="9128"/>
            <a:ext cx="5907536" cy="2121592"/>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p:bldP spid="13" grpId="0"/>
      <p:bldP spid="14" grpId="0"/>
      <p:bldP spid="17" grpId="0" animBg="1"/>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lang="vi-VN" sz="3200" b="1" i="1">
                  <a:solidFill>
                    <a:srgbClr val="006600"/>
                  </a:solidFill>
                  <a:latin typeface="Calibri" panose="020F0502020204030204"/>
                </a:rPr>
                <a:t>Đặt tính rồi tính: </a:t>
              </a:r>
              <a:r>
                <a:rPr lang="pt-BR" sz="3200" b="1" i="1">
                  <a:solidFill>
                    <a:srgbClr val="006600"/>
                  </a:solidFill>
                  <a:latin typeface="Calibri" panose="020F0502020204030204"/>
                </a:rPr>
                <a:t>356,37 + 204,5</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3104706" y="3381154"/>
            <a:ext cx="5670556" cy="2111355"/>
          </a:xfrm>
          <a:custGeom>
            <a:avLst/>
            <a:gdLst>
              <a:gd name="connsiteX0" fmla="*/ 0 w 5670556"/>
              <a:gd name="connsiteY0" fmla="*/ 197707 h 2111355"/>
              <a:gd name="connsiteX1" fmla="*/ 197707 w 5670556"/>
              <a:gd name="connsiteY1" fmla="*/ 0 h 2111355"/>
              <a:gd name="connsiteX2" fmla="*/ 5472849 w 5670556"/>
              <a:gd name="connsiteY2" fmla="*/ 0 h 2111355"/>
              <a:gd name="connsiteX3" fmla="*/ 5670556 w 5670556"/>
              <a:gd name="connsiteY3" fmla="*/ 197707 h 2111355"/>
              <a:gd name="connsiteX4" fmla="*/ 5670556 w 5670556"/>
              <a:gd name="connsiteY4" fmla="*/ 1913648 h 2111355"/>
              <a:gd name="connsiteX5" fmla="*/ 5472849 w 5670556"/>
              <a:gd name="connsiteY5" fmla="*/ 2111355 h 2111355"/>
              <a:gd name="connsiteX6" fmla="*/ 197707 w 5670556"/>
              <a:gd name="connsiteY6" fmla="*/ 2111355 h 2111355"/>
              <a:gd name="connsiteX7" fmla="*/ 0 w 5670556"/>
              <a:gd name="connsiteY7" fmla="*/ 1913648 h 2111355"/>
              <a:gd name="connsiteX8" fmla="*/ 0 w 5670556"/>
              <a:gd name="connsiteY8" fmla="*/ 197707 h 211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0556" h="2111355" fill="none" extrusionOk="0">
                <a:moveTo>
                  <a:pt x="0" y="197707"/>
                </a:moveTo>
                <a:cubicBezTo>
                  <a:pt x="-15715" y="85974"/>
                  <a:pt x="96767" y="6748"/>
                  <a:pt x="197707" y="0"/>
                </a:cubicBezTo>
                <a:cubicBezTo>
                  <a:pt x="2513147" y="130954"/>
                  <a:pt x="4030637" y="43574"/>
                  <a:pt x="5472849" y="0"/>
                </a:cubicBezTo>
                <a:cubicBezTo>
                  <a:pt x="5588871" y="10521"/>
                  <a:pt x="5683522" y="104399"/>
                  <a:pt x="5670556" y="197707"/>
                </a:cubicBezTo>
                <a:cubicBezTo>
                  <a:pt x="5547759" y="497180"/>
                  <a:pt x="5788696" y="1189353"/>
                  <a:pt x="5670556" y="1913648"/>
                </a:cubicBezTo>
                <a:cubicBezTo>
                  <a:pt x="5660749" y="2024449"/>
                  <a:pt x="5577894" y="2108494"/>
                  <a:pt x="5472849" y="2111355"/>
                </a:cubicBezTo>
                <a:cubicBezTo>
                  <a:pt x="3096614" y="2266552"/>
                  <a:pt x="1460134" y="2274375"/>
                  <a:pt x="197707" y="2111355"/>
                </a:cubicBezTo>
                <a:cubicBezTo>
                  <a:pt x="89560" y="2097238"/>
                  <a:pt x="-18706" y="2033762"/>
                  <a:pt x="0" y="1913648"/>
                </a:cubicBezTo>
                <a:cubicBezTo>
                  <a:pt x="3515" y="1592030"/>
                  <a:pt x="82254" y="398424"/>
                  <a:pt x="0" y="197707"/>
                </a:cubicBezTo>
                <a:close/>
              </a:path>
              <a:path w="5670556" h="2111355" stroke="0" extrusionOk="0">
                <a:moveTo>
                  <a:pt x="0" y="197707"/>
                </a:moveTo>
                <a:cubicBezTo>
                  <a:pt x="-16699" y="78216"/>
                  <a:pt x="76022" y="4689"/>
                  <a:pt x="197707" y="0"/>
                </a:cubicBezTo>
                <a:cubicBezTo>
                  <a:pt x="2595727" y="132882"/>
                  <a:pt x="4851196" y="-84951"/>
                  <a:pt x="5472849" y="0"/>
                </a:cubicBezTo>
                <a:cubicBezTo>
                  <a:pt x="5576899" y="5021"/>
                  <a:pt x="5669934" y="91954"/>
                  <a:pt x="5670556" y="197707"/>
                </a:cubicBezTo>
                <a:cubicBezTo>
                  <a:pt x="5636737" y="837159"/>
                  <a:pt x="5569641" y="1165858"/>
                  <a:pt x="5670556" y="1913648"/>
                </a:cubicBezTo>
                <a:cubicBezTo>
                  <a:pt x="5676130" y="2023500"/>
                  <a:pt x="5586576" y="2102019"/>
                  <a:pt x="5472849" y="2111355"/>
                </a:cubicBezTo>
                <a:cubicBezTo>
                  <a:pt x="4048668" y="2198994"/>
                  <a:pt x="1274992" y="2038676"/>
                  <a:pt x="197707" y="2111355"/>
                </a:cubicBezTo>
                <a:cubicBezTo>
                  <a:pt x="86386" y="2091044"/>
                  <a:pt x="-10234" y="2037062"/>
                  <a:pt x="0" y="1913648"/>
                </a:cubicBezTo>
                <a:cubicBezTo>
                  <a:pt x="-11203" y="1390344"/>
                  <a:pt x="-51057" y="1037642"/>
                  <a:pt x="0" y="197707"/>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
        <p:nvSpPr>
          <p:cNvPr id="10" name="TextBox 5">
            <a:extLst>
              <a:ext uri="{FF2B5EF4-FFF2-40B4-BE49-F238E27FC236}">
                <a16:creationId xmlns:a16="http://schemas.microsoft.com/office/drawing/2014/main" id="{345627A5-EA78-E665-AC94-F2A174AD7DD3}"/>
              </a:ext>
            </a:extLst>
          </p:cNvPr>
          <p:cNvSpPr txBox="1"/>
          <p:nvPr/>
        </p:nvSpPr>
        <p:spPr>
          <a:xfrm>
            <a:off x="5066824" y="3533081"/>
            <a:ext cx="2448272" cy="1200329"/>
          </a:xfrm>
          <a:prstGeom prst="rect">
            <a:avLst/>
          </a:prstGeom>
          <a:noFill/>
        </p:spPr>
        <p:txBody>
          <a:bodyPr wrap="square" rtlCol="0">
            <a:spAutoFit/>
          </a:bodyPr>
          <a:lstStyle/>
          <a:p>
            <a:r>
              <a:rPr lang="en-US" sz="3600">
                <a:latin typeface="Cambria" panose="02040503050406030204" pitchFamily="18" charset="0"/>
                <a:ea typeface="Cambria" panose="02040503050406030204" pitchFamily="18" charset="0"/>
              </a:rPr>
              <a:t>  356,37</a:t>
            </a:r>
            <a:endParaRPr lang="en-US" sz="3600" dirty="0">
              <a:latin typeface="Cambria" panose="02040503050406030204" pitchFamily="18" charset="0"/>
              <a:ea typeface="Cambria" panose="02040503050406030204" pitchFamily="18" charset="0"/>
            </a:endParaRPr>
          </a:p>
          <a:p>
            <a:r>
              <a:rPr lang="en-US" sz="3600">
                <a:latin typeface="Cambria" panose="02040503050406030204" pitchFamily="18" charset="0"/>
                <a:ea typeface="Cambria" panose="02040503050406030204" pitchFamily="18" charset="0"/>
              </a:rPr>
              <a:t>  204,5</a:t>
            </a:r>
            <a:endParaRPr lang="en-US" sz="3600" dirty="0">
              <a:latin typeface="Cambria" panose="02040503050406030204" pitchFamily="18" charset="0"/>
              <a:ea typeface="Cambria" panose="02040503050406030204" pitchFamily="18" charset="0"/>
            </a:endParaRPr>
          </a:p>
        </p:txBody>
      </p:sp>
      <p:sp>
        <p:nvSpPr>
          <p:cNvPr id="11" name="TextBox 6">
            <a:extLst>
              <a:ext uri="{FF2B5EF4-FFF2-40B4-BE49-F238E27FC236}">
                <a16:creationId xmlns:a16="http://schemas.microsoft.com/office/drawing/2014/main" id="{D8AA3728-A9DA-73CE-5FAC-847BFA5A0826}"/>
              </a:ext>
            </a:extLst>
          </p:cNvPr>
          <p:cNvSpPr txBox="1"/>
          <p:nvPr/>
        </p:nvSpPr>
        <p:spPr>
          <a:xfrm>
            <a:off x="4850800" y="3749105"/>
            <a:ext cx="360040" cy="646331"/>
          </a:xfrm>
          <a:prstGeom prst="rect">
            <a:avLst/>
          </a:prstGeom>
          <a:noFill/>
        </p:spPr>
        <p:txBody>
          <a:bodyPr wrap="square" rtlCol="0">
            <a:spAutoFit/>
          </a:bodyPr>
          <a:lstStyle/>
          <a:p>
            <a:r>
              <a:rPr lang="en-US" sz="3600" dirty="0"/>
              <a:t>+</a:t>
            </a:r>
          </a:p>
        </p:txBody>
      </p:sp>
      <p:cxnSp>
        <p:nvCxnSpPr>
          <p:cNvPr id="12" name="Straight Connector 9">
            <a:extLst>
              <a:ext uri="{FF2B5EF4-FFF2-40B4-BE49-F238E27FC236}">
                <a16:creationId xmlns:a16="http://schemas.microsoft.com/office/drawing/2014/main" id="{E0FD8C14-1599-FEB2-1739-F010FCF557A3}"/>
              </a:ext>
            </a:extLst>
          </p:cNvPr>
          <p:cNvCxnSpPr>
            <a:cxnSpLocks/>
          </p:cNvCxnSpPr>
          <p:nvPr/>
        </p:nvCxnSpPr>
        <p:spPr>
          <a:xfrm>
            <a:off x="5299244" y="4764727"/>
            <a:ext cx="1402892" cy="784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TextBox 18">
            <a:extLst>
              <a:ext uri="{FF2B5EF4-FFF2-40B4-BE49-F238E27FC236}">
                <a16:creationId xmlns:a16="http://schemas.microsoft.com/office/drawing/2014/main" id="{EB1B1728-41E5-C363-BE67-1A082C68C7AA}"/>
              </a:ext>
            </a:extLst>
          </p:cNvPr>
          <p:cNvSpPr txBox="1"/>
          <p:nvPr/>
        </p:nvSpPr>
        <p:spPr>
          <a:xfrm>
            <a:off x="5153993" y="4733824"/>
            <a:ext cx="1884014" cy="646331"/>
          </a:xfrm>
          <a:prstGeom prst="rect">
            <a:avLst/>
          </a:prstGeom>
          <a:noFill/>
        </p:spPr>
        <p:txBody>
          <a:bodyPr wrap="square" rtlCol="0">
            <a:spAutoFit/>
          </a:bodyPr>
          <a:lstStyle/>
          <a:p>
            <a:r>
              <a:rPr lang="en-US" sz="3600">
                <a:latin typeface="Cambria" panose="02040503050406030204" pitchFamily="18" charset="0"/>
                <a:ea typeface="Cambria" panose="02040503050406030204" pitchFamily="18" charset="0"/>
              </a:rPr>
              <a:t> 560,87</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1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3" action="ppaction://hlinksldjump"/>
            <a:extLst>
              <a:ext uri="{FF2B5EF4-FFF2-40B4-BE49-F238E27FC236}">
                <a16:creationId xmlns:a16="http://schemas.microsoft.com/office/drawing/2014/main" id="{D8708101-FA9A-D58F-06F4-02D13D4255D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2">
            <a:extLst>
              <a:ext uri="{FF2B5EF4-FFF2-40B4-BE49-F238E27FC236}">
                <a16:creationId xmlns:a16="http://schemas.microsoft.com/office/drawing/2014/main" id="{85A96D11-361E-2F33-D2C9-1703743B0337}"/>
              </a:ext>
            </a:extLst>
          </p:cNvPr>
          <p:cNvGrpSpPr/>
          <p:nvPr/>
        </p:nvGrpSpPr>
        <p:grpSpPr>
          <a:xfrm>
            <a:off x="593560" y="612849"/>
            <a:ext cx="11004880" cy="1348141"/>
            <a:chOff x="308203" y="2337884"/>
            <a:chExt cx="12870924" cy="1399406"/>
          </a:xfrm>
        </p:grpSpPr>
        <p:sp>
          <p:nvSpPr>
            <p:cNvPr id="6" name="Rectangle: Rounded Corners 3">
              <a:extLst>
                <a:ext uri="{FF2B5EF4-FFF2-40B4-BE49-F238E27FC236}">
                  <a16:creationId xmlns:a16="http://schemas.microsoft.com/office/drawing/2014/main" id="{93166EE5-F580-F39D-4078-96F503D4CE40}"/>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lang="vi-VN" sz="3200" b="1" i="1">
                  <a:solidFill>
                    <a:srgbClr val="006600"/>
                  </a:solidFill>
                  <a:latin typeface="Calibri" panose="020F0502020204030204"/>
                </a:rPr>
                <a:t>Đặt tính rồi tính: </a:t>
              </a:r>
              <a:r>
                <a:rPr lang="pt-BR" sz="3200" b="1" i="1">
                  <a:solidFill>
                    <a:srgbClr val="006600"/>
                  </a:solidFill>
                  <a:latin typeface="Calibri" panose="020F0502020204030204"/>
                </a:rPr>
                <a:t>600,3 – 485,27</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7BE10E69-C29B-90FF-82A4-95597F5B805F}"/>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D74DD8A4-2B4E-505E-42D1-E1863CD702DF}"/>
              </a:ext>
            </a:extLst>
          </p:cNvPr>
          <p:cNvSpPr/>
          <p:nvPr/>
        </p:nvSpPr>
        <p:spPr>
          <a:xfrm>
            <a:off x="2317898" y="3381154"/>
            <a:ext cx="7389628" cy="2111355"/>
          </a:xfrm>
          <a:custGeom>
            <a:avLst/>
            <a:gdLst>
              <a:gd name="connsiteX0" fmla="*/ 0 w 7389628"/>
              <a:gd name="connsiteY0" fmla="*/ 197707 h 2111355"/>
              <a:gd name="connsiteX1" fmla="*/ 197707 w 7389628"/>
              <a:gd name="connsiteY1" fmla="*/ 0 h 2111355"/>
              <a:gd name="connsiteX2" fmla="*/ 7191921 w 7389628"/>
              <a:gd name="connsiteY2" fmla="*/ 0 h 2111355"/>
              <a:gd name="connsiteX3" fmla="*/ 7389628 w 7389628"/>
              <a:gd name="connsiteY3" fmla="*/ 197707 h 2111355"/>
              <a:gd name="connsiteX4" fmla="*/ 7389628 w 7389628"/>
              <a:gd name="connsiteY4" fmla="*/ 1913648 h 2111355"/>
              <a:gd name="connsiteX5" fmla="*/ 7191921 w 7389628"/>
              <a:gd name="connsiteY5" fmla="*/ 2111355 h 2111355"/>
              <a:gd name="connsiteX6" fmla="*/ 197707 w 7389628"/>
              <a:gd name="connsiteY6" fmla="*/ 2111355 h 2111355"/>
              <a:gd name="connsiteX7" fmla="*/ 0 w 7389628"/>
              <a:gd name="connsiteY7" fmla="*/ 1913648 h 2111355"/>
              <a:gd name="connsiteX8" fmla="*/ 0 w 7389628"/>
              <a:gd name="connsiteY8" fmla="*/ 197707 h 211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9628" h="2111355" fill="none" extrusionOk="0">
                <a:moveTo>
                  <a:pt x="0" y="197707"/>
                </a:moveTo>
                <a:cubicBezTo>
                  <a:pt x="-15715" y="85974"/>
                  <a:pt x="96767" y="6748"/>
                  <a:pt x="197707" y="0"/>
                </a:cubicBezTo>
                <a:cubicBezTo>
                  <a:pt x="1556390" y="130954"/>
                  <a:pt x="4131593" y="43574"/>
                  <a:pt x="7191921" y="0"/>
                </a:cubicBezTo>
                <a:cubicBezTo>
                  <a:pt x="7307943" y="10521"/>
                  <a:pt x="7402594" y="104399"/>
                  <a:pt x="7389628" y="197707"/>
                </a:cubicBezTo>
                <a:cubicBezTo>
                  <a:pt x="7266831" y="497180"/>
                  <a:pt x="7507768" y="1189353"/>
                  <a:pt x="7389628" y="1913648"/>
                </a:cubicBezTo>
                <a:cubicBezTo>
                  <a:pt x="7379821" y="2024449"/>
                  <a:pt x="7296966" y="2108494"/>
                  <a:pt x="7191921" y="2111355"/>
                </a:cubicBezTo>
                <a:cubicBezTo>
                  <a:pt x="5629398" y="2266552"/>
                  <a:pt x="3595216" y="2274375"/>
                  <a:pt x="197707" y="2111355"/>
                </a:cubicBezTo>
                <a:cubicBezTo>
                  <a:pt x="89560" y="2097238"/>
                  <a:pt x="-18706" y="2033762"/>
                  <a:pt x="0" y="1913648"/>
                </a:cubicBezTo>
                <a:cubicBezTo>
                  <a:pt x="3515" y="1592030"/>
                  <a:pt x="82254" y="398424"/>
                  <a:pt x="0" y="197707"/>
                </a:cubicBezTo>
                <a:close/>
              </a:path>
              <a:path w="7389628" h="2111355" stroke="0" extrusionOk="0">
                <a:moveTo>
                  <a:pt x="0" y="197707"/>
                </a:moveTo>
                <a:cubicBezTo>
                  <a:pt x="-16699" y="78216"/>
                  <a:pt x="76022" y="4689"/>
                  <a:pt x="197707" y="0"/>
                </a:cubicBezTo>
                <a:cubicBezTo>
                  <a:pt x="1575306" y="132882"/>
                  <a:pt x="4004887" y="-84951"/>
                  <a:pt x="7191921" y="0"/>
                </a:cubicBezTo>
                <a:cubicBezTo>
                  <a:pt x="7295971" y="5021"/>
                  <a:pt x="7389006" y="91954"/>
                  <a:pt x="7389628" y="197707"/>
                </a:cubicBezTo>
                <a:cubicBezTo>
                  <a:pt x="7355809" y="837159"/>
                  <a:pt x="7288713" y="1165858"/>
                  <a:pt x="7389628" y="1913648"/>
                </a:cubicBezTo>
                <a:cubicBezTo>
                  <a:pt x="7395202" y="2023500"/>
                  <a:pt x="7305648" y="2102019"/>
                  <a:pt x="7191921" y="2111355"/>
                </a:cubicBezTo>
                <a:cubicBezTo>
                  <a:pt x="5790275" y="2198994"/>
                  <a:pt x="3188792" y="2038676"/>
                  <a:pt x="197707" y="2111355"/>
                </a:cubicBezTo>
                <a:cubicBezTo>
                  <a:pt x="86386" y="2091044"/>
                  <a:pt x="-10234" y="2037062"/>
                  <a:pt x="0" y="1913648"/>
                </a:cubicBezTo>
                <a:cubicBezTo>
                  <a:pt x="-11203" y="1390344"/>
                  <a:pt x="-51057" y="1037642"/>
                  <a:pt x="0" y="197707"/>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
        <p:nvSpPr>
          <p:cNvPr id="2" name="TextBox 5">
            <a:extLst>
              <a:ext uri="{FF2B5EF4-FFF2-40B4-BE49-F238E27FC236}">
                <a16:creationId xmlns:a16="http://schemas.microsoft.com/office/drawing/2014/main" id="{01CB1BC9-CC48-11E3-B348-9E4B12EAA658}"/>
              </a:ext>
            </a:extLst>
          </p:cNvPr>
          <p:cNvSpPr txBox="1"/>
          <p:nvPr/>
        </p:nvSpPr>
        <p:spPr>
          <a:xfrm>
            <a:off x="5231904" y="3429000"/>
            <a:ext cx="2448272" cy="1200329"/>
          </a:xfrm>
          <a:prstGeom prst="rect">
            <a:avLst/>
          </a:prstGeom>
          <a:noFill/>
        </p:spPr>
        <p:txBody>
          <a:bodyPr wrap="square" rtlCol="0">
            <a:spAutoFit/>
          </a:bodyPr>
          <a:lstStyle/>
          <a:p>
            <a:r>
              <a:rPr lang="en-US" sz="3600">
                <a:latin typeface="Cambria" panose="02040503050406030204" pitchFamily="18" charset="0"/>
                <a:ea typeface="Cambria" panose="02040503050406030204" pitchFamily="18" charset="0"/>
              </a:rPr>
              <a:t>  600,3</a:t>
            </a:r>
            <a:endParaRPr lang="en-US" sz="3600" dirty="0">
              <a:latin typeface="Cambria" panose="02040503050406030204" pitchFamily="18" charset="0"/>
              <a:ea typeface="Cambria" panose="02040503050406030204" pitchFamily="18" charset="0"/>
            </a:endParaRPr>
          </a:p>
          <a:p>
            <a:r>
              <a:rPr lang="en-US" sz="3600">
                <a:latin typeface="Cambria" panose="02040503050406030204" pitchFamily="18" charset="0"/>
                <a:ea typeface="Cambria" panose="02040503050406030204" pitchFamily="18" charset="0"/>
              </a:rPr>
              <a:t>  485,27</a:t>
            </a:r>
            <a:endParaRPr lang="en-US" sz="3600" dirty="0">
              <a:latin typeface="Cambria" panose="02040503050406030204" pitchFamily="18" charset="0"/>
              <a:ea typeface="Cambria" panose="02040503050406030204" pitchFamily="18" charset="0"/>
            </a:endParaRPr>
          </a:p>
        </p:txBody>
      </p:sp>
      <p:sp>
        <p:nvSpPr>
          <p:cNvPr id="5" name="TextBox 6">
            <a:extLst>
              <a:ext uri="{FF2B5EF4-FFF2-40B4-BE49-F238E27FC236}">
                <a16:creationId xmlns:a16="http://schemas.microsoft.com/office/drawing/2014/main" id="{C18A8FC0-2BB8-328C-5700-4928407BF23B}"/>
              </a:ext>
            </a:extLst>
          </p:cNvPr>
          <p:cNvSpPr txBox="1"/>
          <p:nvPr/>
        </p:nvSpPr>
        <p:spPr>
          <a:xfrm>
            <a:off x="5015880" y="3645024"/>
            <a:ext cx="360040" cy="646331"/>
          </a:xfrm>
          <a:prstGeom prst="rect">
            <a:avLst/>
          </a:prstGeom>
          <a:noFill/>
        </p:spPr>
        <p:txBody>
          <a:bodyPr wrap="square" rtlCol="0">
            <a:spAutoFit/>
          </a:bodyPr>
          <a:lstStyle/>
          <a:p>
            <a:r>
              <a:rPr lang="en-US" sz="3600" dirty="0"/>
              <a:t>-</a:t>
            </a:r>
          </a:p>
        </p:txBody>
      </p:sp>
      <p:cxnSp>
        <p:nvCxnSpPr>
          <p:cNvPr id="9" name="Straight Connector 9">
            <a:extLst>
              <a:ext uri="{FF2B5EF4-FFF2-40B4-BE49-F238E27FC236}">
                <a16:creationId xmlns:a16="http://schemas.microsoft.com/office/drawing/2014/main" id="{DFC30A68-173A-5EE7-62CE-A251B2CBB71C}"/>
              </a:ext>
            </a:extLst>
          </p:cNvPr>
          <p:cNvCxnSpPr>
            <a:cxnSpLocks/>
          </p:cNvCxnSpPr>
          <p:nvPr/>
        </p:nvCxnSpPr>
        <p:spPr>
          <a:xfrm>
            <a:off x="5464324" y="4660646"/>
            <a:ext cx="1402892" cy="784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18">
            <a:extLst>
              <a:ext uri="{FF2B5EF4-FFF2-40B4-BE49-F238E27FC236}">
                <a16:creationId xmlns:a16="http://schemas.microsoft.com/office/drawing/2014/main" id="{689B9C0C-6764-6E61-487B-EDCDE37A14AA}"/>
              </a:ext>
            </a:extLst>
          </p:cNvPr>
          <p:cNvSpPr txBox="1"/>
          <p:nvPr/>
        </p:nvSpPr>
        <p:spPr>
          <a:xfrm>
            <a:off x="5231903" y="4773031"/>
            <a:ext cx="1771569" cy="646331"/>
          </a:xfrm>
          <a:prstGeom prst="rect">
            <a:avLst/>
          </a:prstGeom>
          <a:noFill/>
        </p:spPr>
        <p:txBody>
          <a:bodyPr wrap="square" rtlCol="0">
            <a:spAutoFit/>
          </a:bodyPr>
          <a:lstStyle/>
          <a:p>
            <a:r>
              <a:rPr lang="en-US" sz="3600">
                <a:latin typeface="Cambria" panose="02040503050406030204" pitchFamily="18" charset="0"/>
                <a:ea typeface="Cambria" panose="02040503050406030204" pitchFamily="18" charset="0"/>
              </a:rPr>
              <a:t>  115,03</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p:bldP spid="10"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3" action="ppaction://hlinksldjump"/>
            <a:extLst>
              <a:ext uri="{FF2B5EF4-FFF2-40B4-BE49-F238E27FC236}">
                <a16:creationId xmlns:a16="http://schemas.microsoft.com/office/drawing/2014/main" id="{AED67268-5B80-DEB8-6D5F-2C842645DE69}"/>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2">
            <a:extLst>
              <a:ext uri="{FF2B5EF4-FFF2-40B4-BE49-F238E27FC236}">
                <a16:creationId xmlns:a16="http://schemas.microsoft.com/office/drawing/2014/main" id="{2A29FC9F-2C17-C6D7-7AB6-4822EEDF5B46}"/>
              </a:ext>
            </a:extLst>
          </p:cNvPr>
          <p:cNvGrpSpPr/>
          <p:nvPr/>
        </p:nvGrpSpPr>
        <p:grpSpPr>
          <a:xfrm>
            <a:off x="593560" y="612849"/>
            <a:ext cx="11004880" cy="1348141"/>
            <a:chOff x="308203" y="2337884"/>
            <a:chExt cx="12870924" cy="1399406"/>
          </a:xfrm>
        </p:grpSpPr>
        <p:sp>
          <p:nvSpPr>
            <p:cNvPr id="12" name="Rectangle: Rounded Corners 3">
              <a:extLst>
                <a:ext uri="{FF2B5EF4-FFF2-40B4-BE49-F238E27FC236}">
                  <a16:creationId xmlns:a16="http://schemas.microsoft.com/office/drawing/2014/main" id="{3E752978-1E8E-F7BB-932B-7CD3F4FF023A}"/>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lang="vi-VN" sz="3200" b="1" i="1">
                  <a:solidFill>
                    <a:srgbClr val="006600"/>
                  </a:solidFill>
                  <a:latin typeface="Calibri" panose="020F0502020204030204"/>
                </a:rPr>
                <a:t>Đặt tính rồi tính: </a:t>
              </a:r>
              <a:r>
                <a:rPr lang="pt-BR" sz="3200" b="1" i="1">
                  <a:solidFill>
                    <a:srgbClr val="006600"/>
                  </a:solidFill>
                  <a:latin typeface="Calibri" panose="020F0502020204030204"/>
                </a:rPr>
                <a:t>87,6 + 3,24</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13" name="Picture 4">
              <a:extLst>
                <a:ext uri="{FF2B5EF4-FFF2-40B4-BE49-F238E27FC236}">
                  <a16:creationId xmlns:a16="http://schemas.microsoft.com/office/drawing/2014/main" id="{8E92BC8F-CB1B-B406-237A-02C76FCDD3A8}"/>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14" name="Rectangle: Rounded Corners 24">
            <a:extLst>
              <a:ext uri="{FF2B5EF4-FFF2-40B4-BE49-F238E27FC236}">
                <a16:creationId xmlns:a16="http://schemas.microsoft.com/office/drawing/2014/main" id="{3859A4C2-12AD-3F04-677B-B6293CE8B440}"/>
              </a:ext>
            </a:extLst>
          </p:cNvPr>
          <p:cNvSpPr/>
          <p:nvPr/>
        </p:nvSpPr>
        <p:spPr>
          <a:xfrm>
            <a:off x="2317898" y="3381154"/>
            <a:ext cx="7389628" cy="2111355"/>
          </a:xfrm>
          <a:custGeom>
            <a:avLst/>
            <a:gdLst>
              <a:gd name="connsiteX0" fmla="*/ 0 w 7389628"/>
              <a:gd name="connsiteY0" fmla="*/ 197707 h 2111355"/>
              <a:gd name="connsiteX1" fmla="*/ 197707 w 7389628"/>
              <a:gd name="connsiteY1" fmla="*/ 0 h 2111355"/>
              <a:gd name="connsiteX2" fmla="*/ 7191921 w 7389628"/>
              <a:gd name="connsiteY2" fmla="*/ 0 h 2111355"/>
              <a:gd name="connsiteX3" fmla="*/ 7389628 w 7389628"/>
              <a:gd name="connsiteY3" fmla="*/ 197707 h 2111355"/>
              <a:gd name="connsiteX4" fmla="*/ 7389628 w 7389628"/>
              <a:gd name="connsiteY4" fmla="*/ 1913648 h 2111355"/>
              <a:gd name="connsiteX5" fmla="*/ 7191921 w 7389628"/>
              <a:gd name="connsiteY5" fmla="*/ 2111355 h 2111355"/>
              <a:gd name="connsiteX6" fmla="*/ 197707 w 7389628"/>
              <a:gd name="connsiteY6" fmla="*/ 2111355 h 2111355"/>
              <a:gd name="connsiteX7" fmla="*/ 0 w 7389628"/>
              <a:gd name="connsiteY7" fmla="*/ 1913648 h 2111355"/>
              <a:gd name="connsiteX8" fmla="*/ 0 w 7389628"/>
              <a:gd name="connsiteY8" fmla="*/ 197707 h 211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9628" h="2111355" fill="none" extrusionOk="0">
                <a:moveTo>
                  <a:pt x="0" y="197707"/>
                </a:moveTo>
                <a:cubicBezTo>
                  <a:pt x="-15715" y="85974"/>
                  <a:pt x="96767" y="6748"/>
                  <a:pt x="197707" y="0"/>
                </a:cubicBezTo>
                <a:cubicBezTo>
                  <a:pt x="1556390" y="130954"/>
                  <a:pt x="4131593" y="43574"/>
                  <a:pt x="7191921" y="0"/>
                </a:cubicBezTo>
                <a:cubicBezTo>
                  <a:pt x="7307943" y="10521"/>
                  <a:pt x="7402594" y="104399"/>
                  <a:pt x="7389628" y="197707"/>
                </a:cubicBezTo>
                <a:cubicBezTo>
                  <a:pt x="7266831" y="497180"/>
                  <a:pt x="7507768" y="1189353"/>
                  <a:pt x="7389628" y="1913648"/>
                </a:cubicBezTo>
                <a:cubicBezTo>
                  <a:pt x="7379821" y="2024449"/>
                  <a:pt x="7296966" y="2108494"/>
                  <a:pt x="7191921" y="2111355"/>
                </a:cubicBezTo>
                <a:cubicBezTo>
                  <a:pt x="5629398" y="2266552"/>
                  <a:pt x="3595216" y="2274375"/>
                  <a:pt x="197707" y="2111355"/>
                </a:cubicBezTo>
                <a:cubicBezTo>
                  <a:pt x="89560" y="2097238"/>
                  <a:pt x="-18706" y="2033762"/>
                  <a:pt x="0" y="1913648"/>
                </a:cubicBezTo>
                <a:cubicBezTo>
                  <a:pt x="3515" y="1592030"/>
                  <a:pt x="82254" y="398424"/>
                  <a:pt x="0" y="197707"/>
                </a:cubicBezTo>
                <a:close/>
              </a:path>
              <a:path w="7389628" h="2111355" stroke="0" extrusionOk="0">
                <a:moveTo>
                  <a:pt x="0" y="197707"/>
                </a:moveTo>
                <a:cubicBezTo>
                  <a:pt x="-16699" y="78216"/>
                  <a:pt x="76022" y="4689"/>
                  <a:pt x="197707" y="0"/>
                </a:cubicBezTo>
                <a:cubicBezTo>
                  <a:pt x="1575306" y="132882"/>
                  <a:pt x="4004887" y="-84951"/>
                  <a:pt x="7191921" y="0"/>
                </a:cubicBezTo>
                <a:cubicBezTo>
                  <a:pt x="7295971" y="5021"/>
                  <a:pt x="7389006" y="91954"/>
                  <a:pt x="7389628" y="197707"/>
                </a:cubicBezTo>
                <a:cubicBezTo>
                  <a:pt x="7355809" y="837159"/>
                  <a:pt x="7288713" y="1165858"/>
                  <a:pt x="7389628" y="1913648"/>
                </a:cubicBezTo>
                <a:cubicBezTo>
                  <a:pt x="7395202" y="2023500"/>
                  <a:pt x="7305648" y="2102019"/>
                  <a:pt x="7191921" y="2111355"/>
                </a:cubicBezTo>
                <a:cubicBezTo>
                  <a:pt x="5790275" y="2198994"/>
                  <a:pt x="3188792" y="2038676"/>
                  <a:pt x="197707" y="2111355"/>
                </a:cubicBezTo>
                <a:cubicBezTo>
                  <a:pt x="86386" y="2091044"/>
                  <a:pt x="-10234" y="2037062"/>
                  <a:pt x="0" y="1913648"/>
                </a:cubicBezTo>
                <a:cubicBezTo>
                  <a:pt x="-11203" y="1390344"/>
                  <a:pt x="-51057" y="1037642"/>
                  <a:pt x="0" y="197707"/>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
        <p:nvSpPr>
          <p:cNvPr id="2" name="TextBox 5">
            <a:extLst>
              <a:ext uri="{FF2B5EF4-FFF2-40B4-BE49-F238E27FC236}">
                <a16:creationId xmlns:a16="http://schemas.microsoft.com/office/drawing/2014/main" id="{8E2FFD04-92C0-C841-5E61-600A6BD9BE04}"/>
              </a:ext>
            </a:extLst>
          </p:cNvPr>
          <p:cNvSpPr txBox="1"/>
          <p:nvPr/>
        </p:nvSpPr>
        <p:spPr>
          <a:xfrm>
            <a:off x="5231904" y="3429000"/>
            <a:ext cx="2448272" cy="1200329"/>
          </a:xfrm>
          <a:prstGeom prst="rect">
            <a:avLst/>
          </a:prstGeom>
          <a:noFill/>
        </p:spPr>
        <p:txBody>
          <a:bodyPr wrap="square" rtlCol="0">
            <a:spAutoFit/>
          </a:bodyPr>
          <a:lstStyle/>
          <a:p>
            <a:r>
              <a:rPr lang="en-US" sz="3600">
                <a:latin typeface="Cambria" panose="02040503050406030204" pitchFamily="18" charset="0"/>
                <a:ea typeface="Cambria" panose="02040503050406030204" pitchFamily="18" charset="0"/>
              </a:rPr>
              <a:t>  87,6</a:t>
            </a:r>
            <a:endParaRPr lang="en-US" sz="3600" dirty="0">
              <a:latin typeface="Cambria" panose="02040503050406030204" pitchFamily="18" charset="0"/>
              <a:ea typeface="Cambria" panose="02040503050406030204" pitchFamily="18" charset="0"/>
            </a:endParaRPr>
          </a:p>
          <a:p>
            <a:r>
              <a:rPr lang="en-US" sz="3600">
                <a:latin typeface="Cambria" panose="02040503050406030204" pitchFamily="18" charset="0"/>
                <a:ea typeface="Cambria" panose="02040503050406030204" pitchFamily="18" charset="0"/>
              </a:rPr>
              <a:t>    3,24</a:t>
            </a:r>
            <a:endParaRPr lang="en-US" sz="3600" dirty="0">
              <a:latin typeface="Cambria" panose="02040503050406030204" pitchFamily="18" charset="0"/>
              <a:ea typeface="Cambria" panose="02040503050406030204" pitchFamily="18" charset="0"/>
            </a:endParaRPr>
          </a:p>
        </p:txBody>
      </p:sp>
      <p:sp>
        <p:nvSpPr>
          <p:cNvPr id="5" name="TextBox 6">
            <a:extLst>
              <a:ext uri="{FF2B5EF4-FFF2-40B4-BE49-F238E27FC236}">
                <a16:creationId xmlns:a16="http://schemas.microsoft.com/office/drawing/2014/main" id="{4C1365FB-EEA2-79D8-1885-C5A8723A9842}"/>
              </a:ext>
            </a:extLst>
          </p:cNvPr>
          <p:cNvSpPr txBox="1"/>
          <p:nvPr/>
        </p:nvSpPr>
        <p:spPr>
          <a:xfrm>
            <a:off x="5015880" y="3645024"/>
            <a:ext cx="360040" cy="646331"/>
          </a:xfrm>
          <a:prstGeom prst="rect">
            <a:avLst/>
          </a:prstGeom>
          <a:noFill/>
        </p:spPr>
        <p:txBody>
          <a:bodyPr wrap="square" rtlCol="0">
            <a:spAutoFit/>
          </a:bodyPr>
          <a:lstStyle/>
          <a:p>
            <a:r>
              <a:rPr lang="en-US" sz="3600" dirty="0"/>
              <a:t>+</a:t>
            </a:r>
          </a:p>
        </p:txBody>
      </p:sp>
      <p:cxnSp>
        <p:nvCxnSpPr>
          <p:cNvPr id="6" name="Straight Connector 9">
            <a:extLst>
              <a:ext uri="{FF2B5EF4-FFF2-40B4-BE49-F238E27FC236}">
                <a16:creationId xmlns:a16="http://schemas.microsoft.com/office/drawing/2014/main" id="{E4C46628-3E02-4769-E7D3-91ABDDE0D457}"/>
              </a:ext>
            </a:extLst>
          </p:cNvPr>
          <p:cNvCxnSpPr>
            <a:cxnSpLocks/>
          </p:cNvCxnSpPr>
          <p:nvPr/>
        </p:nvCxnSpPr>
        <p:spPr>
          <a:xfrm>
            <a:off x="5464324" y="4660646"/>
            <a:ext cx="1402892" cy="784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18">
            <a:extLst>
              <a:ext uri="{FF2B5EF4-FFF2-40B4-BE49-F238E27FC236}">
                <a16:creationId xmlns:a16="http://schemas.microsoft.com/office/drawing/2014/main" id="{E3CC039F-1AA9-35D2-E0A7-9DD4A6E24812}"/>
              </a:ext>
            </a:extLst>
          </p:cNvPr>
          <p:cNvSpPr txBox="1"/>
          <p:nvPr/>
        </p:nvSpPr>
        <p:spPr>
          <a:xfrm>
            <a:off x="5231903" y="4773031"/>
            <a:ext cx="1771569" cy="646331"/>
          </a:xfrm>
          <a:prstGeom prst="rect">
            <a:avLst/>
          </a:prstGeom>
          <a:noFill/>
        </p:spPr>
        <p:txBody>
          <a:bodyPr wrap="square" rtlCol="0">
            <a:spAutoFit/>
          </a:bodyPr>
          <a:lstStyle/>
          <a:p>
            <a:r>
              <a:rPr lang="en-US" sz="3600">
                <a:latin typeface="Cambria" panose="02040503050406030204" pitchFamily="18" charset="0"/>
                <a:ea typeface="Cambria" panose="02040503050406030204" pitchFamily="18" charset="0"/>
              </a:rPr>
              <a:t> 90,84</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5" grpId="0"/>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5" grpId="0"/>
          <p:bldP spid="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B782FF6-24ED-4C36-AF7E-72BCB0DD7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5" name="文本框 13">
            <a:extLst>
              <a:ext uri="{FF2B5EF4-FFF2-40B4-BE49-F238E27FC236}">
                <a16:creationId xmlns:a16="http://schemas.microsoft.com/office/drawing/2014/main" id="{DEB2D79C-9782-403F-A5AD-C40E8C25B4BF}"/>
              </a:ext>
            </a:extLst>
          </p:cNvPr>
          <p:cNvSpPr txBox="1"/>
          <p:nvPr/>
        </p:nvSpPr>
        <p:spPr>
          <a:xfrm>
            <a:off x="839973" y="2007066"/>
            <a:ext cx="10729538" cy="2259078"/>
          </a:xfrm>
          <a:prstGeom prst="rect">
            <a:avLst/>
          </a:prstGeom>
          <a:noFill/>
          <a:ln>
            <a:noFill/>
          </a:ln>
        </p:spPr>
        <p:txBody>
          <a:bodyPr wrap="square" lIns="91439" tIns="45719" rIns="91439" bIns="45719" rtlCol="0">
            <a:spAutoFit/>
          </a:bodyPr>
          <a:lstStyle/>
          <a:p>
            <a:pPr marL="0" marR="0" lvl="0" indent="0" algn="ctr" defTabSz="914354" rtl="0" eaLnBrk="1" fontAlgn="auto" latinLnBrk="0" hangingPunct="1">
              <a:lnSpc>
                <a:spcPct val="110000"/>
              </a:lnSpc>
              <a:spcBef>
                <a:spcPts val="1000"/>
              </a:spcBef>
              <a:spcAft>
                <a:spcPts val="0"/>
              </a:spcAft>
              <a:buClrTx/>
              <a:buSzTx/>
              <a:buFontTx/>
              <a:buNone/>
              <a:tabLst/>
              <a:defRPr/>
            </a:pPr>
            <a:r>
              <a:rPr kumimoji="0" lang="vi-VN" altLang="zh-CN" sz="4800" b="1" i="0" u="none" strike="noStrike" kern="800" cap="none" spc="0" normalizeH="0" baseline="0" noProof="0">
                <a:ln w="28575">
                  <a:noFill/>
                </a:ln>
                <a:solidFill>
                  <a:srgbClr val="C00000"/>
                </a:solidFill>
                <a:effectLst/>
                <a:uLnTx/>
                <a:uFillTx/>
                <a:latin typeface="Times New Roman" pitchFamily="18" charset="0"/>
                <a:ea typeface="Verdana" panose="020B0604030504040204" pitchFamily="34" charset="0"/>
                <a:cs typeface="Times New Roman" pitchFamily="18" charset="0"/>
                <a:sym typeface="+mn-lt"/>
              </a:rPr>
              <a:t>T</a:t>
            </a:r>
            <a:r>
              <a:rPr lang="vi-VN" altLang="zh-CN" sz="4800" b="1" kern="800">
                <a:ln w="28575">
                  <a:noFill/>
                </a:ln>
                <a:solidFill>
                  <a:srgbClr val="C00000"/>
                </a:solidFill>
                <a:latin typeface="Times New Roman" pitchFamily="18" charset="0"/>
                <a:ea typeface="Verdana" panose="020B0604030504040204" pitchFamily="34" charset="0"/>
                <a:cs typeface="Times New Roman" pitchFamily="18" charset="0"/>
                <a:sym typeface="+mn-lt"/>
              </a:rPr>
              <a:t>IẾT</a:t>
            </a:r>
            <a:r>
              <a:rPr kumimoji="0" lang="vi-VN" altLang="zh-CN" sz="4800" b="1" i="0" u="none" strike="noStrike" kern="800" cap="none" spc="0" normalizeH="0" baseline="0" noProof="0">
                <a:ln w="28575">
                  <a:noFill/>
                </a:ln>
                <a:solidFill>
                  <a:srgbClr val="C00000"/>
                </a:solidFill>
                <a:effectLst/>
                <a:uLnTx/>
                <a:uFillTx/>
                <a:latin typeface="Times New Roman" pitchFamily="18" charset="0"/>
                <a:ea typeface="Verdana" panose="020B0604030504040204" pitchFamily="34" charset="0"/>
                <a:cs typeface="Times New Roman" pitchFamily="18" charset="0"/>
                <a:sym typeface="+mn-lt"/>
              </a:rPr>
              <a:t> </a:t>
            </a:r>
            <a:r>
              <a:rPr lang="en-US" altLang="zh-CN" sz="4800" b="1" kern="800" noProof="0">
                <a:ln w="28575">
                  <a:noFill/>
                </a:ln>
                <a:solidFill>
                  <a:srgbClr val="C00000"/>
                </a:solidFill>
                <a:latin typeface="Times New Roman" pitchFamily="18" charset="0"/>
                <a:ea typeface="Verdana" panose="020B0604030504040204" pitchFamily="34" charset="0"/>
                <a:cs typeface="Times New Roman" pitchFamily="18" charset="0"/>
                <a:sym typeface="+mn-lt"/>
              </a:rPr>
              <a:t>153</a:t>
            </a:r>
            <a:r>
              <a:rPr kumimoji="0" lang="vi-VN" altLang="zh-CN" sz="4800" b="1" i="0" u="none" strike="noStrike" kern="800" cap="none" spc="0" normalizeH="0" baseline="0" noProof="0">
                <a:ln w="28575">
                  <a:noFill/>
                </a:ln>
                <a:solidFill>
                  <a:srgbClr val="C00000"/>
                </a:solidFill>
                <a:effectLst/>
                <a:uLnTx/>
                <a:uFillTx/>
                <a:latin typeface="Times New Roman" pitchFamily="18" charset="0"/>
                <a:ea typeface="Verdana" panose="020B0604030504040204" pitchFamily="34" charset="0"/>
                <a:cs typeface="Times New Roman" pitchFamily="18" charset="0"/>
                <a:sym typeface="+mn-lt"/>
              </a:rPr>
              <a:t>: </a:t>
            </a:r>
          </a:p>
          <a:p>
            <a:pPr algn="ctr"/>
            <a:r>
              <a:rPr lang="vi-VN" sz="4400" b="1">
                <a:solidFill>
                  <a:srgbClr val="FF0000"/>
                </a:solidFill>
                <a:latin typeface="+mj-lt"/>
              </a:rPr>
              <a:t> ÔN TẬP VỀ PHÉP CỘNG VÀ PHÉP TRỪ SỐ THẬP PHÂN</a:t>
            </a:r>
            <a:endParaRPr lang="vi-VN" sz="4400">
              <a:solidFill>
                <a:srgbClr val="FF0000"/>
              </a:solidFill>
              <a:latin typeface="Times New Roman" panose="02020603050405020304" pitchFamily="18" charset="0"/>
              <a:cs typeface="Times New Roman" panose="02020603050405020304" pitchFamily="18" charset="0"/>
            </a:endParaRPr>
          </a:p>
        </p:txBody>
      </p:sp>
      <p:sp>
        <p:nvSpPr>
          <p:cNvPr id="2" name="Subtitle 3">
            <a:extLst>
              <a:ext uri="{FF2B5EF4-FFF2-40B4-BE49-F238E27FC236}">
                <a16:creationId xmlns:a16="http://schemas.microsoft.com/office/drawing/2014/main" id="{A758968D-5CCB-AA2B-B4A1-B0903DBF38E9}"/>
              </a:ext>
            </a:extLst>
          </p:cNvPr>
          <p:cNvSpPr txBox="1">
            <a:spLocks/>
          </p:cNvSpPr>
          <p:nvPr/>
        </p:nvSpPr>
        <p:spPr>
          <a:xfrm>
            <a:off x="2446139" y="1026978"/>
            <a:ext cx="7051625" cy="60478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377">
              <a:buNone/>
            </a:pPr>
            <a:r>
              <a:rPr lang="en-US" sz="3600" b="1" dirty="0" err="1">
                <a:solidFill>
                  <a:prstClr val="black"/>
                </a:solidFill>
                <a:latin typeface="HP001 4 hàng" panose="020B0603050302020204" pitchFamily="34" charset="0"/>
              </a:rPr>
              <a:t>Thứ</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ngày</a:t>
            </a:r>
            <a:r>
              <a:rPr lang="en-US" sz="3600" b="1" dirty="0">
                <a:solidFill>
                  <a:prstClr val="black"/>
                </a:solidFill>
                <a:latin typeface="HP001 4 hàng" panose="020B0603050302020204" pitchFamily="34" charset="0"/>
              </a:rPr>
              <a:t> ….</a:t>
            </a:r>
            <a:r>
              <a:rPr lang="en-US" sz="3600" b="1" dirty="0" err="1">
                <a:solidFill>
                  <a:prstClr val="black"/>
                </a:solidFill>
                <a:latin typeface="HP001 4 hàng" panose="020B0603050302020204" pitchFamily="34" charset="0"/>
              </a:rPr>
              <a:t>tháng</a:t>
            </a:r>
            <a:r>
              <a:rPr lang="en-US" sz="3600" b="1" dirty="0">
                <a:solidFill>
                  <a:prstClr val="black"/>
                </a:solidFill>
                <a:latin typeface="HP001 4 hàng" panose="020B0603050302020204" pitchFamily="34" charset="0"/>
              </a:rPr>
              <a:t>….</a:t>
            </a:r>
            <a:r>
              <a:rPr lang="en-US" sz="3600" b="1" err="1">
                <a:solidFill>
                  <a:prstClr val="black"/>
                </a:solidFill>
                <a:latin typeface="HP001 4 hàng" panose="020B0603050302020204" pitchFamily="34" charset="0"/>
              </a:rPr>
              <a:t>năm</a:t>
            </a:r>
            <a:r>
              <a:rPr lang="en-US" sz="3600" b="1">
                <a:solidFill>
                  <a:prstClr val="black"/>
                </a:solidFill>
                <a:latin typeface="HP001 4 hàng" panose="020B0603050302020204" pitchFamily="34" charset="0"/>
              </a:rPr>
              <a:t> …</a:t>
            </a:r>
            <a:endParaRPr lang="en-US" sz="3600" b="1" dirty="0">
              <a:solidFill>
                <a:prstClr val="black"/>
              </a:solidFill>
              <a:latin typeface="HP001 4 hàng" panose="020B0603050302020204" pitchFamily="34" charset="0"/>
            </a:endParaRPr>
          </a:p>
        </p:txBody>
      </p:sp>
    </p:spTree>
    <p:extLst>
      <p:ext uri="{BB962C8B-B14F-4D97-AF65-F5344CB8AC3E}">
        <p14:creationId xmlns:p14="http://schemas.microsoft.com/office/powerpoint/2010/main" val="200667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61B3A-6FC9-4417-ACC7-2273C5FFF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
        <p:nvSpPr>
          <p:cNvPr id="4" name="文本框 13">
            <a:extLst>
              <a:ext uri="{FF2B5EF4-FFF2-40B4-BE49-F238E27FC236}">
                <a16:creationId xmlns:a16="http://schemas.microsoft.com/office/drawing/2014/main" id="{223E3340-1155-46BF-AFFD-73B6CF86396C}"/>
              </a:ext>
            </a:extLst>
          </p:cNvPr>
          <p:cNvSpPr txBox="1"/>
          <p:nvPr/>
        </p:nvSpPr>
        <p:spPr>
          <a:xfrm>
            <a:off x="2563848" y="2417894"/>
            <a:ext cx="5747955" cy="594776"/>
          </a:xfrm>
          <a:prstGeom prst="rect">
            <a:avLst/>
          </a:prstGeom>
          <a:noFill/>
          <a:ln>
            <a:noFill/>
          </a:ln>
        </p:spPr>
        <p:txBody>
          <a:bodyPr wrap="square" lIns="91439" tIns="45719" rIns="91439" bIns="45719" rtlCol="0">
            <a:spAutoFit/>
          </a:bodyPr>
          <a:lstStyle/>
          <a:p>
            <a:pPr algn="ctr" defTabSz="914332">
              <a:lnSpc>
                <a:spcPct val="110000"/>
              </a:lnSpc>
              <a:spcBef>
                <a:spcPts val="500"/>
              </a:spcBef>
              <a:defRPr/>
            </a:pPr>
            <a:r>
              <a:rPr lang="en-US" altLang="zh-CN" sz="3200" kern="800">
                <a:ln w="28575">
                  <a:noFill/>
                </a:ln>
                <a:solidFill>
                  <a:srgbClr val="002060"/>
                </a:solidFill>
                <a:latin typeface="Times New Roman" panose="02020603050405020304" pitchFamily="18" charset="0"/>
                <a:ea typeface="Verdana" panose="020B0604030504040204" pitchFamily="34" charset="0"/>
                <a:cs typeface="Times New Roman" panose="02020603050405020304" pitchFamily="18" charset="0"/>
                <a:sym typeface="+mn-lt"/>
              </a:rPr>
              <a:t>YÊU CẦU CẦN ĐẠT</a:t>
            </a:r>
            <a:endParaRPr lang="zh-CN" altLang="en-US" sz="3200" kern="800">
              <a:ln w="28575">
                <a:noFill/>
              </a:ln>
              <a:solidFill>
                <a:srgbClr val="002060"/>
              </a:solidFill>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sp>
        <p:nvSpPr>
          <p:cNvPr id="5" name="Title 1">
            <a:extLst>
              <a:ext uri="{FF2B5EF4-FFF2-40B4-BE49-F238E27FC236}">
                <a16:creationId xmlns:a16="http://schemas.microsoft.com/office/drawing/2014/main" id="{831E7F6A-B41B-41F8-A38D-2C00B53A3E74}"/>
              </a:ext>
            </a:extLst>
          </p:cNvPr>
          <p:cNvSpPr txBox="1"/>
          <p:nvPr/>
        </p:nvSpPr>
        <p:spPr>
          <a:xfrm>
            <a:off x="850606" y="2889754"/>
            <a:ext cx="8537944" cy="3344792"/>
          </a:xfrm>
          <a:prstGeom prst="rect">
            <a:avLst/>
          </a:prstGeom>
        </p:spPr>
        <p:txBody>
          <a:bodyPr anchor="ctr"/>
          <a:lstStyle/>
          <a:p>
            <a:r>
              <a:rPr lang="nl-NL" sz="3200">
                <a:solidFill>
                  <a:srgbClr val="FF0000"/>
                </a:solidFill>
                <a:latin typeface="Times New Roman" panose="02020603050405020304" pitchFamily="18" charset="0"/>
                <a:cs typeface="Times New Roman" panose="02020603050405020304" pitchFamily="18" charset="0"/>
              </a:rPr>
              <a:t>- </a:t>
            </a:r>
            <a:r>
              <a:rPr lang="vi-VN" sz="3200">
                <a:solidFill>
                  <a:srgbClr val="FF0000"/>
                </a:solidFill>
                <a:latin typeface="Times New Roman" panose="02020603050405020304" pitchFamily="18" charset="0"/>
                <a:cs typeface="Times New Roman" panose="02020603050405020304" pitchFamily="18" charset="0"/>
              </a:rPr>
              <a:t>Thực hiện thành thạo phép cộng, phép trừ hai số thập phân.</a:t>
            </a:r>
          </a:p>
          <a:p>
            <a:r>
              <a:rPr lang="vi-VN" sz="3200">
                <a:solidFill>
                  <a:srgbClr val="FF0000"/>
                </a:solidFill>
                <a:latin typeface="Times New Roman" panose="02020603050405020304" pitchFamily="18" charset="0"/>
                <a:cs typeface="Times New Roman" panose="02020603050405020304" pitchFamily="18" charset="0"/>
              </a:rPr>
              <a:t>- Vận dụng tích chất giao hoán của phép cộng hai số thập phân để tính một cách thuận tiện.</a:t>
            </a:r>
          </a:p>
          <a:p>
            <a:r>
              <a:rPr lang="vi-VN" sz="3200">
                <a:solidFill>
                  <a:srgbClr val="FF0000"/>
                </a:solidFill>
                <a:latin typeface="Times New Roman" panose="02020603050405020304" pitchFamily="18" charset="0"/>
                <a:cs typeface="Times New Roman" panose="02020603050405020304" pitchFamily="18" charset="0"/>
              </a:rPr>
              <a:t>- Vận dụng được vào các bài toán thực tế có sử dụng phép cộng, trừ hai số thập phân.</a:t>
            </a:r>
          </a:p>
        </p:txBody>
      </p:sp>
    </p:spTree>
    <p:extLst>
      <p:ext uri="{BB962C8B-B14F-4D97-AF65-F5344CB8AC3E}">
        <p14:creationId xmlns:p14="http://schemas.microsoft.com/office/powerpoint/2010/main" val="4281001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ibi Anime Characters for Pre-K by Slidesgo">
  <a:themeElements>
    <a:clrScheme name="Simple Light">
      <a:dk1>
        <a:srgbClr val="612C28"/>
      </a:dk1>
      <a:lt1>
        <a:srgbClr val="FFFFFF"/>
      </a:lt1>
      <a:dk2>
        <a:srgbClr val="DF99A8"/>
      </a:dk2>
      <a:lt2>
        <a:srgbClr val="FCF3A8"/>
      </a:lt2>
      <a:accent1>
        <a:srgbClr val="BCEBAC"/>
      </a:accent1>
      <a:accent2>
        <a:srgbClr val="F2DDE3"/>
      </a:accent2>
      <a:accent3>
        <a:srgbClr val="C7E5F6"/>
      </a:accent3>
      <a:accent4>
        <a:srgbClr val="C55964"/>
      </a:accent4>
      <a:accent5>
        <a:srgbClr val="E7B6C3"/>
      </a:accent5>
      <a:accent6>
        <a:srgbClr val="F6E3DA"/>
      </a:accent6>
      <a:hlink>
        <a:srgbClr val="612C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3354</TotalTime>
  <Words>542</Words>
  <Application>Microsoft Office PowerPoint</Application>
  <PresentationFormat>Màn hình rộng</PresentationFormat>
  <Paragraphs>83</Paragraphs>
  <Slides>19</Slides>
  <Notes>13</Notes>
  <HiddenSlides>0</HiddenSlides>
  <MMClips>0</MMClips>
  <ScaleCrop>false</ScaleCrop>
  <HeadingPairs>
    <vt:vector size="6" baseType="variant">
      <vt:variant>
        <vt:lpstr>Phông được Dùng</vt:lpstr>
      </vt:variant>
      <vt:variant>
        <vt:i4>16</vt:i4>
      </vt:variant>
      <vt:variant>
        <vt:lpstr>Chủ đề</vt:lpstr>
      </vt:variant>
      <vt:variant>
        <vt:i4>7</vt:i4>
      </vt:variant>
      <vt:variant>
        <vt:lpstr>Tiêu đề Bản chiếu</vt:lpstr>
      </vt:variant>
      <vt:variant>
        <vt:i4>19</vt:i4>
      </vt:variant>
    </vt:vector>
  </HeadingPairs>
  <TitlesOfParts>
    <vt:vector size="42" baseType="lpstr">
      <vt:lpstr>#9Slide05 SVNClementine</vt:lpstr>
      <vt:lpstr>Aptos</vt:lpstr>
      <vt:lpstr>Aptos Display</vt:lpstr>
      <vt:lpstr>Arial</vt:lpstr>
      <vt:lpstr>Calibri</vt:lpstr>
      <vt:lpstr>Calibri Light</vt:lpstr>
      <vt:lpstr>Cambria</vt:lpstr>
      <vt:lpstr>Fredoka One</vt:lpstr>
      <vt:lpstr>Hachi Maru Pop</vt:lpstr>
      <vt:lpstr>HP001 4 hàng</vt:lpstr>
      <vt:lpstr>Lilita One</vt:lpstr>
      <vt:lpstr>Nunito</vt:lpstr>
      <vt:lpstr>Nunito SemiBold</vt:lpstr>
      <vt:lpstr>Segoe UI Black</vt:lpstr>
      <vt:lpstr>Times New Roman</vt:lpstr>
      <vt:lpstr>UTM Davida</vt:lpstr>
      <vt:lpstr>Office Theme</vt:lpstr>
      <vt:lpstr>11_Office Theme</vt:lpstr>
      <vt:lpstr>Chibi Anime Characters for Pre-K by Slidesgo</vt:lpstr>
      <vt:lpstr>1_Office 主题​​</vt:lpstr>
      <vt:lpstr>1_Custom Design</vt:lpstr>
      <vt:lpstr>Custom Design</vt:lpstr>
      <vt:lpstr>1_Chủ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dc:creator>
  <cp:lastModifiedBy>LÔ THỊ DI</cp:lastModifiedBy>
  <cp:revision>206</cp:revision>
  <dcterms:created xsi:type="dcterms:W3CDTF">2023-04-19T08:21:59Z</dcterms:created>
  <dcterms:modified xsi:type="dcterms:W3CDTF">2025-03-23T09:11:33Z</dcterms:modified>
</cp:coreProperties>
</file>