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593" r:id="rId2"/>
    <p:sldId id="1592" r:id="rId3"/>
    <p:sldId id="1582" r:id="rId4"/>
    <p:sldId id="266" r:id="rId5"/>
    <p:sldId id="1590" r:id="rId6"/>
    <p:sldId id="1591" r:id="rId7"/>
    <p:sldId id="1585" r:id="rId8"/>
    <p:sldId id="1584" r:id="rId9"/>
    <p:sldId id="15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9376" autoAdjust="0"/>
  </p:normalViewPr>
  <p:slideViewPr>
    <p:cSldViewPr snapToGrid="0">
      <p:cViewPr varScale="1">
        <p:scale>
          <a:sx n="77" d="100"/>
          <a:sy n="77" d="100"/>
        </p:scale>
        <p:origin x="9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8612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894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6755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154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VỀ SỐ TỰ NHIÊN 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(TIẾP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THEO)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81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60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154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Ôn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về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tự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nhiên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77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vi-VN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2142EC-253B-7980-1137-8BF56D9EA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0" y="-1"/>
            <a:ext cx="11938796" cy="67835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BB46A3-57FD-8630-F301-479EB25969EC}"/>
              </a:ext>
            </a:extLst>
          </p:cNvPr>
          <p:cNvSpPr txBox="1"/>
          <p:nvPr/>
        </p:nvSpPr>
        <p:spPr>
          <a:xfrm>
            <a:off x="4944139" y="3519373"/>
            <a:ext cx="41467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49A315-49C6-D69D-7258-C54F11770A38}"/>
              </a:ext>
            </a:extLst>
          </p:cNvPr>
          <p:cNvSpPr txBox="1"/>
          <p:nvPr/>
        </p:nvSpPr>
        <p:spPr>
          <a:xfrm>
            <a:off x="4944139" y="4545431"/>
            <a:ext cx="41467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1993A1-91E6-0F3B-14A3-216E401494D0}"/>
              </a:ext>
            </a:extLst>
          </p:cNvPr>
          <p:cNvSpPr txBox="1"/>
          <p:nvPr/>
        </p:nvSpPr>
        <p:spPr>
          <a:xfrm>
            <a:off x="4944139" y="5571489"/>
            <a:ext cx="41467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2FFE22-8432-D73F-DCB1-5868BDEA0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16"/>
            <a:ext cx="12192000" cy="1568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DA94BA-824F-FB27-E1D9-89516D0BF6DE}"/>
              </a:ext>
            </a:extLst>
          </p:cNvPr>
          <p:cNvSpPr txBox="1"/>
          <p:nvPr/>
        </p:nvSpPr>
        <p:spPr>
          <a:xfrm>
            <a:off x="74428" y="1701209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995 000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996 000 , 997 000, 998 000, 999 000</a:t>
            </a:r>
          </a:p>
        </p:txBody>
      </p:sp>
    </p:spTree>
    <p:extLst>
      <p:ext uri="{BB962C8B-B14F-4D97-AF65-F5344CB8AC3E}">
        <p14:creationId xmlns:p14="http://schemas.microsoft.com/office/powerpoint/2010/main" val="3168632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404946-27DD-4BB8-D4AF-740C55723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380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0CBDAE-7529-FB91-2316-C4166BDFBE48}"/>
              </a:ext>
            </a:extLst>
          </p:cNvPr>
          <p:cNvSpPr txBox="1"/>
          <p:nvPr/>
        </p:nvSpPr>
        <p:spPr>
          <a:xfrm>
            <a:off x="0" y="4710222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Nai,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Lâm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Hà Giang 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3 097 107 &gt; 1 495 812&gt; 1 296 906 &gt; 854 679)</a:t>
            </a:r>
          </a:p>
        </p:txBody>
      </p:sp>
    </p:spTree>
    <p:extLst>
      <p:ext uri="{BB962C8B-B14F-4D97-AF65-F5344CB8AC3E}">
        <p14:creationId xmlns:p14="http://schemas.microsoft.com/office/powerpoint/2010/main" val="249392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529093-32B2-7089-E47A-D6312E217F48}"/>
              </a:ext>
            </a:extLst>
          </p:cNvPr>
          <p:cNvSpPr txBox="1"/>
          <p:nvPr/>
        </p:nvSpPr>
        <p:spPr>
          <a:xfrm>
            <a:off x="53163" y="3715287"/>
            <a:ext cx="120856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  <a:p>
            <a:pPr marL="742950" indent="-742950">
              <a:buAutoNum type="alphaLcParenR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40589</a:t>
            </a:r>
          </a:p>
          <a:p>
            <a:pPr marL="742950" indent="-742950">
              <a:buAutoNum type="alphaLcParenR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985</a:t>
            </a:r>
          </a:p>
          <a:p>
            <a:pPr marL="742950" indent="-742950">
              <a:buAutoNum type="alphaLcParenR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48, 50.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4C8682-1F75-FB22-39B5-4067FB645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61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4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Tạm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biệt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66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84</Words>
  <Application>Microsoft Office PowerPoint</Application>
  <PresentationFormat>Widescreen</PresentationFormat>
  <Paragraphs>20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Fujiyama</vt:lpstr>
      <vt:lpstr>Tahoma</vt:lpstr>
      <vt:lpstr>Times New Roman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ADMIN</cp:lastModifiedBy>
  <cp:revision>88</cp:revision>
  <dcterms:created xsi:type="dcterms:W3CDTF">2023-04-19T08:21:59Z</dcterms:created>
  <dcterms:modified xsi:type="dcterms:W3CDTF">2024-04-09T05:29:17Z</dcterms:modified>
</cp:coreProperties>
</file>