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26"/>
  </p:notesMasterIdLst>
  <p:sldIdLst>
    <p:sldId id="1582" r:id="rId9"/>
    <p:sldId id="3417" r:id="rId10"/>
    <p:sldId id="1575" r:id="rId11"/>
    <p:sldId id="387" r:id="rId12"/>
    <p:sldId id="7671" r:id="rId13"/>
    <p:sldId id="2007577310" r:id="rId14"/>
    <p:sldId id="2007577319" r:id="rId15"/>
    <p:sldId id="2007577313" r:id="rId16"/>
    <p:sldId id="1585" r:id="rId17"/>
    <p:sldId id="2007577315" r:id="rId18"/>
    <p:sldId id="2007577320" r:id="rId19"/>
    <p:sldId id="2007577322" r:id="rId20"/>
    <p:sldId id="2007577321" r:id="rId21"/>
    <p:sldId id="2007577317" r:id="rId22"/>
    <p:sldId id="332" r:id="rId23"/>
    <p:sldId id="258" r:id="rId24"/>
    <p:sldId id="76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3417"/>
            <p14:sldId id="1575"/>
            <p14:sldId id="387"/>
            <p14:sldId id="7671"/>
            <p14:sldId id="2007577310"/>
            <p14:sldId id="2007577319"/>
            <p14:sldId id="2007577313"/>
            <p14:sldId id="1585"/>
            <p14:sldId id="2007577315"/>
            <p14:sldId id="2007577320"/>
            <p14:sldId id="2007577322"/>
            <p14:sldId id="2007577321"/>
            <p14:sldId id="2007577317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EC42-FF94-5F45-EB34-357FBE7ED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98ED09F9-6B79-1200-6223-3BA241C08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C6BD26E-7A17-9FB0-3386-CF90DBE86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21EED30-2DB0-7AC7-3E03-222588638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26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CFAD1-1279-8D02-0043-7550E16D6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247E2F3-7115-A4AB-9FDD-51F600B0F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E54C8310-F684-E555-6B1F-7CC076E43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FEE8554-6EBE-5965-6E6C-3A624175D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4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41892-ED4E-6263-CBAF-D70848D4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DA4BF09-56AC-9FE4-0A5B-A7AEB7873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D515351-AFF5-02AD-77FA-F2CB5B544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129EC63-04FF-C4A7-2E78-264736B64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04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498F4-392E-E6D0-2796-3C503E95C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7A733C7-4420-1D8E-2642-6012DFE3F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A2A14806-75E8-4BC6-FF05-3B81514BE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1209D34-DC6A-7930-E2B8-CB7599231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89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50D-9C0B-8945-F864-A8F95DB0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EA8CB593-BA8E-B06E-54E1-FD3E5920B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CE73D01A-4082-57AB-BFB7-DD16FEBEB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9E1FDAB-8107-F0AA-AFF5-F5883B101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9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DFDBD-3ADE-947C-62C0-1288ECEA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2F1B649-FC78-CF1E-931F-F9F41E553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618BD84-AFC0-9F58-BCA3-1D2C6254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23B7BD7-1FF7-0F07-08A7-EF3D92E67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33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96D2-A736-70F6-3633-85437AFAC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47D9A018-FC88-8DF6-38EC-9560DBDF1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A54D64A-1D35-793D-C870-2E89384AF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B04496-B826-864D-E782-2C4D6E241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20BFD82B-7BC9-34E9-EE05-0DDBC086B5EF}"/>
              </a:ext>
            </a:extLst>
          </p:cNvPr>
          <p:cNvSpPr/>
          <p:nvPr userDrawn="1"/>
        </p:nvSpPr>
        <p:spPr>
          <a:xfrm>
            <a:off x="327660" y="357187"/>
            <a:ext cx="11536680" cy="6143625"/>
          </a:xfrm>
          <a:prstGeom prst="roundRect">
            <a:avLst>
              <a:gd name="adj" fmla="val 10174"/>
            </a:avLst>
          </a:prstGeom>
          <a:solidFill>
            <a:schemeClr val="bg1"/>
          </a:solidFill>
          <a:ln w="28575">
            <a:solidFill>
              <a:srgbClr val="8FAA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0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76CD-3A6F-043D-EED2-17ADF42A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05348EF-3486-A492-2CBE-B1324E57C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7F43869-1627-BCF1-E6F4-54BCA527C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A75B3B-DF66-4E87-9F49-D1F5E29B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647E4B-9F39-457B-C368-BCC881854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4592FB-3733-8227-2D8A-7A6791D9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0607B-5786-0C9A-E66E-E4A14DCF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D8E41F-A33D-3FC0-0F14-B28CBD6C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E07002-C7FC-625D-7796-281F1727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0547A44-0091-4B10-0024-6DA227A46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3643C9-852E-91BD-BF18-7B6204CBA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15B84E-A565-059F-2F7A-72CB6BA5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1D9E1DF-E22C-521C-A82D-F0F36D41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765D69-59FE-E123-EABC-52576B87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3E0569-7E8A-6459-6289-BDB16509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92202FE-F7C1-22C6-43BF-73656A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A1A3AA6-2FDF-08A2-1FBB-D757D6C2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3B4318D-DC28-A683-4676-0F382490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D9E675A-7EEE-1FF3-54F1-A69B186B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AF6030C-8E53-99DD-F6D1-66967AC4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E7B6D97-7420-90E4-B787-9617583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4678FD-CBAC-13EA-2FEA-B6509D5AA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B3943C-22A9-DF72-C3EA-7F42D52C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DA49DEF-76ED-F87E-B25F-2E7D27D0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9473EB-1622-0879-0126-58974966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6DA2FA-CB3E-6C7C-1379-7C0338C2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83E1B5-ED90-E8B6-2D0B-E88895D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0F611-3944-5B33-725E-692F39AE2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3CA4E54-A6F4-BDF1-36E5-3EF682A8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E8101E-C24C-4CE7-5F25-0B819FFCF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6CF12B-F749-415D-1E7F-E5F497D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15426B-DAAD-F9A2-E4D6-998B6991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80735C-D86B-7443-3287-0981E240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AD15EE-FF3A-6B4B-98EF-13DE3894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23C5202-3CA5-1B72-9A42-E13851A9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818716-9770-53CE-E18B-1B0C8BF5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7772EA-1068-A042-1211-B8826180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301966-9A47-CB5E-A23A-E94026C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221461-ADF5-7D36-E235-682774FF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4B81D7-1204-7884-CBBD-0E10EE46E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ACE47E-6CBD-89DD-B7C4-B5C40AD1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682D51-E9E2-4815-A92E-99A40608B0A9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A85FF7-099A-BE81-71A4-169833D7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45FB1F-3784-59A0-43B1-D0C23528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96A23-43A4-46F7-8379-08ADB35B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AF5BB38-62FB-5BC7-728C-125E54297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7" t="6800" r="-702" b="7530"/>
          <a:stretch/>
        </p:blipFill>
        <p:spPr>
          <a:xfrm>
            <a:off x="0" y="0"/>
            <a:ext cx="12315463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FD98D4-57BF-3A45-7A4A-92A12847F71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163464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2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3D5C-6AA5-A63E-3B1D-B31034E2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2F828E02-244C-2E90-B33B-3BE3242FC1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F6CDDC6B-665B-EDC3-6ED1-7C985C9396EE}"/>
              </a:ext>
            </a:extLst>
          </p:cNvPr>
          <p:cNvSpPr/>
          <p:nvPr/>
        </p:nvSpPr>
        <p:spPr>
          <a:xfrm>
            <a:off x="337898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EDDAB-DF50-944E-11E2-AC580090B1BA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BB98C-91C0-FB31-E887-DF48D46C4AAC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C94A246-11AB-14DB-994D-90F596FCA7D7}"/>
              </a:ext>
            </a:extLst>
          </p:cNvPr>
          <p:cNvSpPr/>
          <p:nvPr/>
        </p:nvSpPr>
        <p:spPr>
          <a:xfrm>
            <a:off x="1059103" y="1447910"/>
            <a:ext cx="10260344" cy="398740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vườn hoa hình chữ nhật có chu vi 56 m. Chiều dài hơn chiều rộng 9 m. Tính diện tích vườn hoa đó. </a:t>
            </a:r>
          </a:p>
        </p:txBody>
      </p:sp>
    </p:spTree>
    <p:extLst>
      <p:ext uri="{BB962C8B-B14F-4D97-AF65-F5344CB8AC3E}">
        <p14:creationId xmlns:p14="http://schemas.microsoft.com/office/powerpoint/2010/main" val="14836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EA18-4024-1399-EB7F-1025F6FC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76291131-3C2A-B32E-3E62-F1CD2A3FCA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B7E69E9-C803-1E4A-7A36-9252063D7524}"/>
              </a:ext>
            </a:extLst>
          </p:cNvPr>
          <p:cNvSpPr/>
          <p:nvPr/>
        </p:nvSpPr>
        <p:spPr>
          <a:xfrm>
            <a:off x="442050" y="114301"/>
            <a:ext cx="11307899" cy="6650182"/>
          </a:xfrm>
          <a:custGeom>
            <a:avLst/>
            <a:gdLst>
              <a:gd name="connsiteX0" fmla="*/ 0 w 11307899"/>
              <a:gd name="connsiteY0" fmla="*/ 663156 h 6650182"/>
              <a:gd name="connsiteX1" fmla="*/ 663156 w 11307899"/>
              <a:gd name="connsiteY1" fmla="*/ 0 h 6650182"/>
              <a:gd name="connsiteX2" fmla="*/ 10644743 w 11307899"/>
              <a:gd name="connsiteY2" fmla="*/ 0 h 6650182"/>
              <a:gd name="connsiteX3" fmla="*/ 11307899 w 11307899"/>
              <a:gd name="connsiteY3" fmla="*/ 663156 h 6650182"/>
              <a:gd name="connsiteX4" fmla="*/ 11307899 w 11307899"/>
              <a:gd name="connsiteY4" fmla="*/ 5987026 h 6650182"/>
              <a:gd name="connsiteX5" fmla="*/ 10644743 w 11307899"/>
              <a:gd name="connsiteY5" fmla="*/ 6650182 h 6650182"/>
              <a:gd name="connsiteX6" fmla="*/ 663156 w 11307899"/>
              <a:gd name="connsiteY6" fmla="*/ 6650182 h 6650182"/>
              <a:gd name="connsiteX7" fmla="*/ 0 w 11307899"/>
              <a:gd name="connsiteY7" fmla="*/ 5987026 h 6650182"/>
              <a:gd name="connsiteX8" fmla="*/ 0 w 11307899"/>
              <a:gd name="connsiteY8" fmla="*/ 663156 h 665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50182" fill="none" extrusionOk="0">
                <a:moveTo>
                  <a:pt x="0" y="663156"/>
                </a:moveTo>
                <a:cubicBezTo>
                  <a:pt x="2413" y="362222"/>
                  <a:pt x="326415" y="49526"/>
                  <a:pt x="663156" y="0"/>
                </a:cubicBezTo>
                <a:cubicBezTo>
                  <a:pt x="5407102" y="72427"/>
                  <a:pt x="6562607" y="61419"/>
                  <a:pt x="10644743" y="0"/>
                </a:cubicBezTo>
                <a:cubicBezTo>
                  <a:pt x="11004028" y="-47954"/>
                  <a:pt x="11238378" y="275877"/>
                  <a:pt x="11307899" y="663156"/>
                </a:cubicBezTo>
                <a:cubicBezTo>
                  <a:pt x="11408775" y="2790355"/>
                  <a:pt x="11200586" y="4064503"/>
                  <a:pt x="11307899" y="5987026"/>
                </a:cubicBezTo>
                <a:cubicBezTo>
                  <a:pt x="11318394" y="6300014"/>
                  <a:pt x="10965018" y="6598643"/>
                  <a:pt x="10644743" y="6650182"/>
                </a:cubicBezTo>
                <a:cubicBezTo>
                  <a:pt x="6558248" y="6680009"/>
                  <a:pt x="4589365" y="6570876"/>
                  <a:pt x="663156" y="6650182"/>
                </a:cubicBezTo>
                <a:cubicBezTo>
                  <a:pt x="308668" y="6648852"/>
                  <a:pt x="-65205" y="6366171"/>
                  <a:pt x="0" y="5987026"/>
                </a:cubicBezTo>
                <a:cubicBezTo>
                  <a:pt x="50037" y="4651705"/>
                  <a:pt x="770" y="2052247"/>
                  <a:pt x="0" y="663156"/>
                </a:cubicBezTo>
                <a:close/>
              </a:path>
              <a:path w="11307899" h="6650182" stroke="0" extrusionOk="0">
                <a:moveTo>
                  <a:pt x="0" y="663156"/>
                </a:moveTo>
                <a:cubicBezTo>
                  <a:pt x="31936" y="305610"/>
                  <a:pt x="326818" y="62324"/>
                  <a:pt x="663156" y="0"/>
                </a:cubicBezTo>
                <a:cubicBezTo>
                  <a:pt x="5451943" y="123000"/>
                  <a:pt x="5713376" y="-96860"/>
                  <a:pt x="10644743" y="0"/>
                </a:cubicBezTo>
                <a:cubicBezTo>
                  <a:pt x="10984339" y="-20315"/>
                  <a:pt x="11331512" y="249301"/>
                  <a:pt x="11307899" y="663156"/>
                </a:cubicBezTo>
                <a:cubicBezTo>
                  <a:pt x="11311072" y="2948018"/>
                  <a:pt x="11402166" y="3897393"/>
                  <a:pt x="11307899" y="5987026"/>
                </a:cubicBezTo>
                <a:cubicBezTo>
                  <a:pt x="11288662" y="6360246"/>
                  <a:pt x="10983618" y="6645702"/>
                  <a:pt x="10644743" y="6650182"/>
                </a:cubicBezTo>
                <a:cubicBezTo>
                  <a:pt x="6137282" y="6489475"/>
                  <a:pt x="4212239" y="6689849"/>
                  <a:pt x="663156" y="6650182"/>
                </a:cubicBezTo>
                <a:cubicBezTo>
                  <a:pt x="285588" y="6647896"/>
                  <a:pt x="-26066" y="6341468"/>
                  <a:pt x="0" y="5987026"/>
                </a:cubicBezTo>
                <a:cubicBezTo>
                  <a:pt x="32216" y="3778222"/>
                  <a:pt x="57206" y="1798468"/>
                  <a:pt x="0" y="66315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76275-6E38-EDC3-92BE-7D0FD0076F05}"/>
              </a:ext>
            </a:extLst>
          </p:cNvPr>
          <p:cNvSpPr txBox="1"/>
          <p:nvPr/>
        </p:nvSpPr>
        <p:spPr>
          <a:xfrm>
            <a:off x="7056107" y="1028734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6D7AECAA-B8DD-46E1-2BC4-899482051F73}"/>
              </a:ext>
            </a:extLst>
          </p:cNvPr>
          <p:cNvSpPr/>
          <p:nvPr/>
        </p:nvSpPr>
        <p:spPr>
          <a:xfrm>
            <a:off x="3456958" y="292277"/>
            <a:ext cx="4276630" cy="14202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 chu vi vườn hoa đó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56 : 2 = 28 (m)</a:t>
            </a:r>
            <a:endParaRPr kumimoji="0" lang="vi-VN" sz="2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có sơ đồ:</a:t>
            </a:r>
            <a:endParaRPr kumimoji="0" lang="vi-VN" sz="2800" b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C6D8A78-BE1B-C8FC-72FF-91BA971445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923"/>
          <a:stretch/>
        </p:blipFill>
        <p:spPr>
          <a:xfrm>
            <a:off x="2056555" y="1755783"/>
            <a:ext cx="8118697" cy="1386397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831D2996-5556-25DE-3598-8D9996EDCF89}"/>
              </a:ext>
            </a:extLst>
          </p:cNvPr>
          <p:cNvSpPr/>
          <p:nvPr/>
        </p:nvSpPr>
        <p:spPr>
          <a:xfrm>
            <a:off x="1059103" y="3185438"/>
            <a:ext cx="10260344" cy="36725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vườn hoa dài là: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(28 + 9) : 2 = 18,5 (m)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vườn hoa dài là: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(28 – 9) : 2 = 9,5 (m)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vườn hoa là: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18,5 × 9,5 = 175,75 (m</a:t>
            </a:r>
            <a:r>
              <a:rPr lang="vi-V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175,75 m</a:t>
            </a:r>
            <a:r>
              <a:rPr lang="vi-V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9492C9-97C4-98ED-E2AB-731A05030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653B3-ACED-882F-3A3E-7D64E801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DCE3E2-E26C-CAD6-E9CD-BC7344AA96B0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8D042E0-ACD1-30EA-7D25-4ECAC707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8" y="384464"/>
            <a:ext cx="10567555" cy="60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3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4C7C-5FE9-FFC2-9D33-792344982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ECE194E5-2FFF-00D0-4724-7683039E6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E673EC10-22AC-1FF0-9088-276E8AC463EC}"/>
              </a:ext>
            </a:extLst>
          </p:cNvPr>
          <p:cNvSpPr/>
          <p:nvPr/>
        </p:nvSpPr>
        <p:spPr>
          <a:xfrm>
            <a:off x="337898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04563-AD72-38AB-1FA5-02FE8F0B35C7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F8032A-FC27-62B9-1ACB-761AAFD74923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BA95522-0900-29D5-8C5B-7EE601A53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161"/>
          <a:stretch/>
        </p:blipFill>
        <p:spPr>
          <a:xfrm>
            <a:off x="1913416" y="888439"/>
            <a:ext cx="8156862" cy="445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1B78A9-3F59-8749-6328-FECF3F5A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42C4B-1395-AC99-DF02-BC41905D7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45ECA7-C98E-AA18-1DC3-D82CE3816400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5F62483-6DA5-DCC5-489C-B523D2652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8" y="384464"/>
            <a:ext cx="10567555" cy="6037117"/>
          </a:xfrm>
          <a:prstGeom prst="rect">
            <a:avLst/>
          </a:prstGeom>
        </p:spPr>
      </p:pic>
      <p:sp>
        <p:nvSpPr>
          <p:cNvPr id="9" name="Oval 3">
            <a:extLst>
              <a:ext uri="{FF2B5EF4-FFF2-40B4-BE49-F238E27FC236}">
                <a16:creationId xmlns:a16="http://schemas.microsoft.com/office/drawing/2014/main" id="{8E53AE38-C566-1F3E-ABD1-4F4D1B0A6612}"/>
              </a:ext>
            </a:extLst>
          </p:cNvPr>
          <p:cNvSpPr/>
          <p:nvPr/>
        </p:nvSpPr>
        <p:spPr>
          <a:xfrm>
            <a:off x="6391376" y="5447991"/>
            <a:ext cx="563526" cy="58382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8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7"/>
            <a:ext cx="7148555" cy="1411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 tình hình lớp học, GV cho HS ôn lại những kiến thức cần củng cố </a:t>
            </a:r>
            <a:endParaRPr lang="vi-VN" sz="2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id="{689661F5-50AC-3CB0-0544-DB72B5927B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238218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155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>
                <a:solidFill>
                  <a:srgbClr val="FF0000"/>
                </a:solidFill>
                <a:latin typeface="+mj-lt"/>
              </a:rPr>
              <a:t>ÔN TẬP VỀ CÁC PHÉP TÍNH VỚI SỐ THẬP PHÂN</a:t>
            </a:r>
            <a:endParaRPr lang="vi-VN" sz="48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thành thạo các phép tính với số thập phân.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tích chất phép nhân phân phối với phép cộng để tính một cách thuận tiện giá trị biểu thức.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số bị chia khi biết số chia và thương số là các số thập phân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Vận dụng được vào các bài toán thực tế có sử dụng các phép tính với số thập phân.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BF7A040-9602-CA5F-DCA8-453B6690A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5" y="578178"/>
            <a:ext cx="9580417" cy="285082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C72939D-2814-91F8-1791-9DEEBFC1890C}"/>
              </a:ext>
            </a:extLst>
          </p:cNvPr>
          <p:cNvSpPr/>
          <p:nvPr/>
        </p:nvSpPr>
        <p:spPr>
          <a:xfrm>
            <a:off x="1031636" y="3820451"/>
            <a:ext cx="4454764" cy="20088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25,7 – 16,38 : 0,7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25,7 – 23,4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2,3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11BB710-1A94-AA0C-8B14-0581369F32C0}"/>
              </a:ext>
            </a:extLst>
          </p:cNvPr>
          <p:cNvSpPr/>
          <p:nvPr/>
        </p:nvSpPr>
        <p:spPr>
          <a:xfrm>
            <a:off x="5991848" y="3820451"/>
            <a:ext cx="4855490" cy="20088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9,62 × (4,8 + 15,2)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9,62 × 20</a:t>
            </a:r>
          </a:p>
          <a:p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192,4</a:t>
            </a:r>
          </a:p>
        </p:txBody>
      </p:sp>
    </p:spTree>
    <p:extLst>
      <p:ext uri="{BB962C8B-B14F-4D97-AF65-F5344CB8AC3E}">
        <p14:creationId xmlns:p14="http://schemas.microsoft.com/office/powerpoint/2010/main" val="37633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C2037-123C-440B-8C30-0770253EC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1322E53-DD69-C3A0-4ABF-938606A2A6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A76F047C-46FB-8E94-5F13-50A900DE093C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B4C93-1508-4F8E-BF2C-6F34A01AC5FD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1940D2-6D2D-4C6C-32D3-C3148B8A381A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195C045-DAC9-DDAA-EBFF-D84679899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782" y="520966"/>
            <a:ext cx="9289474" cy="275563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39B57643-9AB8-1731-4E07-1A6B089E489D}"/>
              </a:ext>
            </a:extLst>
          </p:cNvPr>
          <p:cNvSpPr/>
          <p:nvPr/>
        </p:nvSpPr>
        <p:spPr>
          <a:xfrm>
            <a:off x="1989860" y="3186640"/>
            <a:ext cx="7637318" cy="33147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(2,4 × 0,54 + 0,46 × 2,4) : 0,05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[2,4 × (0,54 + 0,46)] : 0,05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2,4 × 1 : 0,05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2,4 : 0,05</a:t>
            </a:r>
          </a:p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= 48</a:t>
            </a:r>
          </a:p>
        </p:txBody>
      </p:sp>
    </p:spTree>
    <p:extLst>
      <p:ext uri="{BB962C8B-B14F-4D97-AF65-F5344CB8AC3E}">
        <p14:creationId xmlns:p14="http://schemas.microsoft.com/office/powerpoint/2010/main" val="28204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DE321-3F49-AA3F-5D1A-60A19C28E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8A51192D-1B94-6D30-5504-F356FC480D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7F0EC52-0F86-0E79-E3AA-E506B239FAE7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9FF49-DE51-0B62-1E26-150788B72C8F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942FA-38CC-290E-542D-8DC48AD818E6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04F28D4-D950-0DF2-F889-9FE69965B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23" y="761064"/>
            <a:ext cx="10338954" cy="5068202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64BB170-FCCD-3A24-4618-34D780A2D9A6}"/>
              </a:ext>
            </a:extLst>
          </p:cNvPr>
          <p:cNvSpPr/>
          <p:nvPr/>
        </p:nvSpPr>
        <p:spPr>
          <a:xfrm>
            <a:off x="3844636" y="3210791"/>
            <a:ext cx="2327564" cy="11222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2,28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E4AF546E-ABE8-8BEA-E52F-9EBE39848A28}"/>
              </a:ext>
            </a:extLst>
          </p:cNvPr>
          <p:cNvSpPr/>
          <p:nvPr/>
        </p:nvSpPr>
        <p:spPr>
          <a:xfrm>
            <a:off x="6172200" y="2012373"/>
            <a:ext cx="2327564" cy="11222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0,63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5201A06-16C9-6471-3438-048319373068}"/>
              </a:ext>
            </a:extLst>
          </p:cNvPr>
          <p:cNvSpPr/>
          <p:nvPr/>
        </p:nvSpPr>
        <p:spPr>
          <a:xfrm>
            <a:off x="8600209" y="3214255"/>
            <a:ext cx="2327564" cy="11222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328</Words>
  <Application>Microsoft Office PowerPoint</Application>
  <PresentationFormat>Màn hình rộng</PresentationFormat>
  <Paragraphs>57</Paragraphs>
  <Slides>17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17</vt:i4>
      </vt:variant>
    </vt:vector>
  </HeadingPairs>
  <TitlesOfParts>
    <vt:vector size="39" baseType="lpstr">
      <vt:lpstr>等线</vt:lpstr>
      <vt:lpstr>Aptos</vt:lpstr>
      <vt:lpstr>Aptos Display</vt:lpstr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209</cp:revision>
  <dcterms:created xsi:type="dcterms:W3CDTF">2023-04-19T08:21:59Z</dcterms:created>
  <dcterms:modified xsi:type="dcterms:W3CDTF">2025-03-23T13:35:58Z</dcterms:modified>
</cp:coreProperties>
</file>