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592" r:id="rId2"/>
    <p:sldId id="1593" r:id="rId3"/>
    <p:sldId id="1582" r:id="rId4"/>
    <p:sldId id="266" r:id="rId5"/>
    <p:sldId id="1590" r:id="rId6"/>
    <p:sldId id="1591" r:id="rId7"/>
    <p:sldId id="1585" r:id="rId8"/>
    <p:sldId id="1584" r:id="rId9"/>
    <p:sldId id="15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9376" autoAdjust="0"/>
  </p:normalViewPr>
  <p:slideViewPr>
    <p:cSldViewPr snapToGrid="0">
      <p:cViewPr varScale="1">
        <p:scale>
          <a:sx n="77" d="100"/>
          <a:sy n="77" d="100"/>
        </p:scale>
        <p:origin x="9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8612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894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6755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155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TẬP VỀ CÁC PHÉP TÍNH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VỚI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SỐ TỰ NHIÊN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82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62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155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Ôn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về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các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phép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tính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với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tự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nhiên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5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vi-VN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A2DE7A-167C-D9DD-B8F8-B2514A3B1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6241312" cy="27538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57C5B1-9118-40B6-6739-3702D8D09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16" y="2736856"/>
            <a:ext cx="5404884" cy="20796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B4A396-80AF-F320-02D4-43CAE5B9D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018" y="4933507"/>
            <a:ext cx="5017317" cy="18606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CDD97A-F6F6-8E1E-75C7-3CA895DA24DC}"/>
              </a:ext>
            </a:extLst>
          </p:cNvPr>
          <p:cNvSpPr txBox="1"/>
          <p:nvPr/>
        </p:nvSpPr>
        <p:spPr>
          <a:xfrm>
            <a:off x="6241312" y="1053749"/>
            <a:ext cx="4547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= 57 000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461E6F-75F3-CF06-EB62-C2DD10CA0EFF}"/>
              </a:ext>
            </a:extLst>
          </p:cNvPr>
          <p:cNvSpPr txBox="1"/>
          <p:nvPr/>
        </p:nvSpPr>
        <p:spPr>
          <a:xfrm>
            <a:off x="6241311" y="1761938"/>
            <a:ext cx="4547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= 100 000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7111C9-2CCB-F664-464C-0DF1B6F97B6C}"/>
              </a:ext>
            </a:extLst>
          </p:cNvPr>
          <p:cNvSpPr txBox="1"/>
          <p:nvPr/>
        </p:nvSpPr>
        <p:spPr>
          <a:xfrm>
            <a:off x="6241310" y="3161251"/>
            <a:ext cx="4547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= 30 000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2EF4F-B90E-24DB-F325-47B54E6C56E4}"/>
              </a:ext>
            </a:extLst>
          </p:cNvPr>
          <p:cNvSpPr txBox="1"/>
          <p:nvPr/>
        </p:nvSpPr>
        <p:spPr>
          <a:xfrm>
            <a:off x="6241309" y="4019584"/>
            <a:ext cx="4547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= 200 000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425176-C63E-B2E4-5FFC-A9F948862BBB}"/>
              </a:ext>
            </a:extLst>
          </p:cNvPr>
          <p:cNvSpPr txBox="1"/>
          <p:nvPr/>
        </p:nvSpPr>
        <p:spPr>
          <a:xfrm>
            <a:off x="6241309" y="5157920"/>
            <a:ext cx="4547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= 76 900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7D25FB-2520-1BBB-D666-DE18D563B4F5}"/>
              </a:ext>
            </a:extLst>
          </p:cNvPr>
          <p:cNvSpPr txBox="1"/>
          <p:nvPr/>
        </p:nvSpPr>
        <p:spPr>
          <a:xfrm>
            <a:off x="6241308" y="5973090"/>
            <a:ext cx="4547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= 530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327240-D461-DFE8-277F-DE2197027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88" y="0"/>
            <a:ext cx="12002012" cy="23604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0737C5-95C2-8FC1-F4B4-4669CDE1A52B}"/>
              </a:ext>
            </a:extLst>
          </p:cNvPr>
          <p:cNvSpPr txBox="1"/>
          <p:nvPr/>
        </p:nvSpPr>
        <p:spPr>
          <a:xfrm>
            <a:off x="925034" y="2782669"/>
            <a:ext cx="1945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145 316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29 038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64717C-C473-5362-A993-8E730E848010}"/>
              </a:ext>
            </a:extLst>
          </p:cNvPr>
          <p:cNvCxnSpPr/>
          <p:nvPr/>
        </p:nvCxnSpPr>
        <p:spPr>
          <a:xfrm>
            <a:off x="765544" y="3987209"/>
            <a:ext cx="21158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C5D377F-15E0-B28D-2329-FF80AE182C97}"/>
              </a:ext>
            </a:extLst>
          </p:cNvPr>
          <p:cNvSpPr txBox="1"/>
          <p:nvPr/>
        </p:nvSpPr>
        <p:spPr>
          <a:xfrm>
            <a:off x="432390" y="3059667"/>
            <a:ext cx="666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79A43F-34C8-7D00-00EB-53BA920A4B39}"/>
              </a:ext>
            </a:extLst>
          </p:cNvPr>
          <p:cNvSpPr txBox="1"/>
          <p:nvPr/>
        </p:nvSpPr>
        <p:spPr>
          <a:xfrm>
            <a:off x="925034" y="4082072"/>
            <a:ext cx="1945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175 345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3A0C7B-249F-6CEC-ACC1-FE86546C3E53}"/>
              </a:ext>
            </a:extLst>
          </p:cNvPr>
          <p:cNvSpPr txBox="1"/>
          <p:nvPr/>
        </p:nvSpPr>
        <p:spPr>
          <a:xfrm>
            <a:off x="3533557" y="2782669"/>
            <a:ext cx="1945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650 812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147 532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BFECED-2B12-6C20-F95D-4757216CEA9C}"/>
              </a:ext>
            </a:extLst>
          </p:cNvPr>
          <p:cNvCxnSpPr/>
          <p:nvPr/>
        </p:nvCxnSpPr>
        <p:spPr>
          <a:xfrm>
            <a:off x="3374067" y="3987209"/>
            <a:ext cx="21158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4CAE323-3356-2119-9E1B-8396045D201A}"/>
              </a:ext>
            </a:extLst>
          </p:cNvPr>
          <p:cNvSpPr txBox="1"/>
          <p:nvPr/>
        </p:nvSpPr>
        <p:spPr>
          <a:xfrm>
            <a:off x="3040913" y="3059667"/>
            <a:ext cx="666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3E966B-166B-34BF-3324-E6221D7B4380}"/>
              </a:ext>
            </a:extLst>
          </p:cNvPr>
          <p:cNvSpPr txBox="1"/>
          <p:nvPr/>
        </p:nvSpPr>
        <p:spPr>
          <a:xfrm>
            <a:off x="3533557" y="4082072"/>
            <a:ext cx="1945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503 280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50B03A-AC4F-8C27-05C3-1ACEB12A46FB}"/>
              </a:ext>
            </a:extLst>
          </p:cNvPr>
          <p:cNvSpPr txBox="1"/>
          <p:nvPr/>
        </p:nvSpPr>
        <p:spPr>
          <a:xfrm>
            <a:off x="6237771" y="2782669"/>
            <a:ext cx="1945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5 304</a:t>
            </a:r>
          </a:p>
          <a:p>
            <a:pPr algn="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C5D92D-8B15-C79B-C332-1067BBE8F39A}"/>
              </a:ext>
            </a:extLst>
          </p:cNvPr>
          <p:cNvCxnSpPr/>
          <p:nvPr/>
        </p:nvCxnSpPr>
        <p:spPr>
          <a:xfrm>
            <a:off x="6078281" y="3987209"/>
            <a:ext cx="21158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BBABE27-90CB-EA48-0B4D-B8FD3CE3F98C}"/>
              </a:ext>
            </a:extLst>
          </p:cNvPr>
          <p:cNvSpPr txBox="1"/>
          <p:nvPr/>
        </p:nvSpPr>
        <p:spPr>
          <a:xfrm>
            <a:off x="5745127" y="3059667"/>
            <a:ext cx="666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0EF7D3-8B15-5F60-89AE-7191EDAAE256}"/>
              </a:ext>
            </a:extLst>
          </p:cNvPr>
          <p:cNvSpPr txBox="1"/>
          <p:nvPr/>
        </p:nvSpPr>
        <p:spPr>
          <a:xfrm>
            <a:off x="6514217" y="4078987"/>
            <a:ext cx="1945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185 640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347083-3534-B779-6064-4F5727C388B8}"/>
              </a:ext>
            </a:extLst>
          </p:cNvPr>
          <p:cNvSpPr txBox="1"/>
          <p:nvPr/>
        </p:nvSpPr>
        <p:spPr>
          <a:xfrm>
            <a:off x="6248402" y="4650885"/>
            <a:ext cx="1945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15 912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0804AC-2AE8-8976-9BAB-0E73F81BFEE8}"/>
              </a:ext>
            </a:extLst>
          </p:cNvPr>
          <p:cNvCxnSpPr/>
          <p:nvPr/>
        </p:nvCxnSpPr>
        <p:spPr>
          <a:xfrm>
            <a:off x="6067650" y="5297216"/>
            <a:ext cx="21158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CFD80AF-7A74-D670-9763-6D2569EB14C3}"/>
              </a:ext>
            </a:extLst>
          </p:cNvPr>
          <p:cNvSpPr txBox="1"/>
          <p:nvPr/>
        </p:nvSpPr>
        <p:spPr>
          <a:xfrm>
            <a:off x="6248402" y="5388993"/>
            <a:ext cx="1945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185 640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5EBEA2-81B1-12B4-0FEA-F006A888EFBE}"/>
              </a:ext>
            </a:extLst>
          </p:cNvPr>
          <p:cNvSpPr txBox="1"/>
          <p:nvPr/>
        </p:nvSpPr>
        <p:spPr>
          <a:xfrm>
            <a:off x="8941985" y="2866684"/>
            <a:ext cx="2407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8 280   23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95A6DB-5832-CBBB-B5F4-7AB0B728C480}"/>
              </a:ext>
            </a:extLst>
          </p:cNvPr>
          <p:cNvCxnSpPr>
            <a:cxnSpLocks/>
          </p:cNvCxnSpPr>
          <p:nvPr/>
        </p:nvCxnSpPr>
        <p:spPr>
          <a:xfrm>
            <a:off x="10679141" y="3464442"/>
            <a:ext cx="13228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E1B138-26C0-DA25-E6D8-BAA6FC0DAF84}"/>
              </a:ext>
            </a:extLst>
          </p:cNvPr>
          <p:cNvCxnSpPr>
            <a:cxnSpLocks/>
          </p:cNvCxnSpPr>
          <p:nvPr/>
        </p:nvCxnSpPr>
        <p:spPr>
          <a:xfrm>
            <a:off x="10679140" y="2738856"/>
            <a:ext cx="0" cy="15885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1B5ACDD-63EC-5AF4-6244-BE632C5776D2}"/>
              </a:ext>
            </a:extLst>
          </p:cNvPr>
          <p:cNvSpPr txBox="1"/>
          <p:nvPr/>
        </p:nvSpPr>
        <p:spPr>
          <a:xfrm>
            <a:off x="10603830" y="3597067"/>
            <a:ext cx="95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7C90B7-1DF0-B229-4EB9-A89B849B0276}"/>
              </a:ext>
            </a:extLst>
          </p:cNvPr>
          <p:cNvSpPr txBox="1"/>
          <p:nvPr/>
        </p:nvSpPr>
        <p:spPr>
          <a:xfrm>
            <a:off x="9107298" y="3464442"/>
            <a:ext cx="116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8190B6-1F99-6DCE-A1EB-8448F81A55C8}"/>
              </a:ext>
            </a:extLst>
          </p:cNvPr>
          <p:cNvSpPr txBox="1"/>
          <p:nvPr/>
        </p:nvSpPr>
        <p:spPr>
          <a:xfrm>
            <a:off x="9607663" y="3982998"/>
            <a:ext cx="95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16863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D0CBDAE-7529-FB91-2316-C4166BDFBE48}"/>
              </a:ext>
            </a:extLst>
          </p:cNvPr>
          <p:cNvSpPr txBox="1"/>
          <p:nvPr/>
        </p:nvSpPr>
        <p:spPr>
          <a:xfrm>
            <a:off x="712381" y="2147778"/>
            <a:ext cx="4646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19 305 + 5 389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24 694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7FAAA3-6597-7F7E-F5FD-0EE1F8E36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3966"/>
            <a:ext cx="12192001" cy="20538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5A3287-834B-CD9E-BA26-91D05B191015}"/>
              </a:ext>
            </a:extLst>
          </p:cNvPr>
          <p:cNvCxnSpPr/>
          <p:nvPr/>
        </p:nvCxnSpPr>
        <p:spPr>
          <a:xfrm>
            <a:off x="5635256" y="212651"/>
            <a:ext cx="0" cy="66453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54001CB-0D5B-4CB7-4118-C7DEB6834D86}"/>
              </a:ext>
            </a:extLst>
          </p:cNvPr>
          <p:cNvSpPr txBox="1"/>
          <p:nvPr/>
        </p:nvSpPr>
        <p:spPr>
          <a:xfrm>
            <a:off x="5911703" y="2103476"/>
            <a:ext cx="58479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12 067 + 7 x 26 000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12 067 + 182 000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194 067</a:t>
            </a:r>
          </a:p>
        </p:txBody>
      </p:sp>
    </p:spTree>
    <p:extLst>
      <p:ext uri="{BB962C8B-B14F-4D97-AF65-F5344CB8AC3E}">
        <p14:creationId xmlns:p14="http://schemas.microsoft.com/office/powerpoint/2010/main" val="249392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961E02-8762-87CD-77CA-A2BD703DE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78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51EE71-76B3-CDE2-4332-B6767E851898}"/>
              </a:ext>
            </a:extLst>
          </p:cNvPr>
          <p:cNvSpPr txBox="1"/>
          <p:nvPr/>
        </p:nvSpPr>
        <p:spPr>
          <a:xfrm>
            <a:off x="40758" y="5263118"/>
            <a:ext cx="12110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245 708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303 850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161 985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(245 708 + 303 850 + 161 985) : 3 = 237 181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7444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Tạm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biệt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66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170</Words>
  <Application>Microsoft Office PowerPoint</Application>
  <PresentationFormat>Widescreen</PresentationFormat>
  <Paragraphs>41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Fujiyama</vt:lpstr>
      <vt:lpstr>HP001 4 hàng</vt:lpstr>
      <vt:lpstr>Tahoma</vt:lpstr>
      <vt:lpstr>Times New Roman</vt:lpstr>
      <vt:lpstr>UTM Davida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ADMIN</cp:lastModifiedBy>
  <cp:revision>101</cp:revision>
  <dcterms:created xsi:type="dcterms:W3CDTF">2023-04-19T08:21:59Z</dcterms:created>
  <dcterms:modified xsi:type="dcterms:W3CDTF">2024-04-09T05:30:15Z</dcterms:modified>
</cp:coreProperties>
</file>