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  <p:sldMasterId id="2147483787" r:id="rId7"/>
    <p:sldMasterId id="2147483799" r:id="rId8"/>
  </p:sldMasterIdLst>
  <p:notesMasterIdLst>
    <p:notesMasterId r:id="rId27"/>
  </p:notesMasterIdLst>
  <p:sldIdLst>
    <p:sldId id="1582" r:id="rId9"/>
    <p:sldId id="2007577322" r:id="rId10"/>
    <p:sldId id="1575" r:id="rId11"/>
    <p:sldId id="387" r:id="rId12"/>
    <p:sldId id="7671" r:id="rId13"/>
    <p:sldId id="3418" r:id="rId14"/>
    <p:sldId id="2007577323" r:id="rId15"/>
    <p:sldId id="2007577324" r:id="rId16"/>
    <p:sldId id="1585" r:id="rId17"/>
    <p:sldId id="2007577325" r:id="rId18"/>
    <p:sldId id="332" r:id="rId19"/>
    <p:sldId id="2007577326" r:id="rId20"/>
    <p:sldId id="2007577327" r:id="rId21"/>
    <p:sldId id="2007577328" r:id="rId22"/>
    <p:sldId id="2007577329" r:id="rId23"/>
    <p:sldId id="2007577330" r:id="rId24"/>
    <p:sldId id="258" r:id="rId25"/>
    <p:sldId id="76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007577322"/>
            <p14:sldId id="1575"/>
            <p14:sldId id="387"/>
            <p14:sldId id="7671"/>
            <p14:sldId id="3418"/>
            <p14:sldId id="2007577323"/>
            <p14:sldId id="2007577324"/>
            <p14:sldId id="1585"/>
            <p14:sldId id="2007577325"/>
            <p14:sldId id="332"/>
            <p14:sldId id="2007577326"/>
            <p14:sldId id="2007577327"/>
            <p14:sldId id="2007577328"/>
            <p14:sldId id="2007577329"/>
            <p14:sldId id="2007577330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FA3DD-64F7-7625-1151-F6ED9AD1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FD1818D-B1F2-CA39-DE17-8ADC78EB9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791D9AF7-8BC6-7B22-A1D4-C7847B849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CCBE21-CD68-F6AF-2DE8-C9708BFEB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41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4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/>
              <a:t>Nhấn</a:t>
            </a:r>
            <a:r>
              <a:rPr lang="en-GB" altLang="zh-CN" baseline="0"/>
              <a:t> vào hình bông hoa đầu slide để quay lại slide câu hỏi</a:t>
            </a:r>
            <a:endParaRPr lang="zh-CN" altLang="en-US"/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/>
              <a:t>Nhấn</a:t>
            </a:r>
            <a:r>
              <a:rPr lang="en-GB" altLang="zh-CN" baseline="0"/>
              <a:t> vào hình bông hoa đầu slide để quay lại slide câu hỏi</a:t>
            </a:r>
            <a:endParaRPr lang="zh-CN" altLang="en-US"/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8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/>
              <a:t>Nhấn</a:t>
            </a:r>
            <a:r>
              <a:rPr lang="en-GB" altLang="zh-CN" baseline="0"/>
              <a:t> vào hình bông hoa đầu slide để quay lại slide câu hỏi</a:t>
            </a:r>
            <a:endParaRPr lang="zh-CN" altLang="en-US"/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4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47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9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3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3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0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47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73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4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67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8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0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7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4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4219E0CA-16E2-5A5E-5C97-8668AA7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DDC1E109-88F9-C4EA-8887-3F8984C0A97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1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67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7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8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1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4ED8-CE4C-9073-8B8B-27BC42C29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2A2073F-874B-2B75-9BA9-9DC57248FC89}"/>
              </a:ext>
            </a:extLst>
          </p:cNvPr>
          <p:cNvSpPr/>
          <p:nvPr/>
        </p:nvSpPr>
        <p:spPr>
          <a:xfrm>
            <a:off x="494261" y="502099"/>
            <a:ext cx="11185121" cy="200211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Trên bản đồ tỉ lệ 1 : 10 000 000, quãng đường Hà Nội – Nam Định đo được 0,9 cm. Trên thực tế, quãng đườg Hà Nội – Nam Định dài bao nhiêu ki-lô-mét? 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B56A853-B56D-E137-24CB-777591F1FBE8}"/>
              </a:ext>
            </a:extLst>
          </p:cNvPr>
          <p:cNvSpPr/>
          <p:nvPr/>
        </p:nvSpPr>
        <p:spPr>
          <a:xfrm>
            <a:off x="503439" y="2930109"/>
            <a:ext cx="11185121" cy="34257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thật từ Hà Nội – Nam Định dài là: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0,9 × 10 000 000 = 9 000 000 (cm)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9 000 000 cm = 90 km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90 km.</a:t>
            </a:r>
          </a:p>
        </p:txBody>
      </p:sp>
    </p:spTree>
    <p:extLst>
      <p:ext uri="{BB962C8B-B14F-4D97-AF65-F5344CB8AC3E}">
        <p14:creationId xmlns:p14="http://schemas.microsoft.com/office/powerpoint/2010/main" val="23650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5994-3246-4125-5D13-D1A532808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CB1AE08-862B-6714-84A0-525D0D3A3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BE8F5761-CACC-73EE-ACD5-F2A4AFC4C52F}"/>
              </a:ext>
            </a:extLst>
          </p:cNvPr>
          <p:cNvSpPr txBox="1"/>
          <p:nvPr/>
        </p:nvSpPr>
        <p:spPr>
          <a:xfrm>
            <a:off x="4286501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16633E"/>
                </a:solidFill>
                <a:effectLst/>
                <a:uLnTx/>
                <a:uFillTx/>
                <a:latin typeface="#9Slide07 SVNAdeline" panose="02000500000000000000" pitchFamily="2" charset="0"/>
                <a:cs typeface="+mn-cs"/>
              </a:rPr>
              <a:t>TRÒ CHƠI: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7656A7C-05A2-2723-E98C-E235B331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735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00D13-B05C-709D-AB2A-3B2299299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E163A98-39B8-E572-4D9F-2DA95A6CA48F}"/>
              </a:ext>
            </a:extLst>
          </p:cNvPr>
          <p:cNvGrpSpPr/>
          <p:nvPr/>
        </p:nvGrpSpPr>
        <p:grpSpPr>
          <a:xfrm>
            <a:off x="417094" y="442288"/>
            <a:ext cx="11179672" cy="6317917"/>
            <a:chOff x="406400" y="368300"/>
            <a:chExt cx="11404600" cy="6108700"/>
          </a:xfrm>
        </p:grpSpPr>
        <p:sp>
          <p:nvSpPr>
            <p:cNvPr id="3" name="圆角矩形 6">
              <a:extLst>
                <a:ext uri="{FF2B5EF4-FFF2-40B4-BE49-F238E27FC236}">
                  <a16:creationId xmlns:a16="http://schemas.microsoft.com/office/drawing/2014/main" id="{011EF6C2-82CB-EC6F-7BA4-4F1C402B12D1}"/>
                </a:ext>
              </a:extLst>
            </p:cNvPr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7" name="圆角矩形 7">
              <a:extLst>
                <a:ext uri="{FF2B5EF4-FFF2-40B4-BE49-F238E27FC236}">
                  <a16:creationId xmlns:a16="http://schemas.microsoft.com/office/drawing/2014/main" id="{271815A7-C555-D8E7-9067-41EDFEF2CADF}"/>
                </a:ext>
              </a:extLst>
            </p:cNvPr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7A9F4B0E-76DA-4B0F-0B6E-009CE11063EC}"/>
              </a:ext>
            </a:extLst>
          </p:cNvPr>
          <p:cNvSpPr txBox="1"/>
          <p:nvPr/>
        </p:nvSpPr>
        <p:spPr>
          <a:xfrm>
            <a:off x="871696" y="1375051"/>
            <a:ext cx="46011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nở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D61AED68-1641-5173-8BDD-AEA50760ADD6}"/>
              </a:ext>
            </a:extLst>
          </p:cNvPr>
          <p:cNvGrpSpPr/>
          <p:nvPr/>
        </p:nvGrpSpPr>
        <p:grpSpPr>
          <a:xfrm>
            <a:off x="5611509" y="509989"/>
            <a:ext cx="5823413" cy="6250216"/>
            <a:chOff x="5611509" y="509989"/>
            <a:chExt cx="5823413" cy="6250216"/>
          </a:xfrm>
        </p:grpSpPr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2CE6C366-991D-59F6-5F78-72FBA9D56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600" b="85126" l="65685" r="98200">
                          <a14:foregroundMark x1="67321" y1="33957" x2="67321" y2="33957"/>
                          <a14:foregroundMark x1="68085" y1="45370" x2="68085" y2="45370"/>
                          <a14:foregroundMark x1="68740" y1="40412" x2="68740" y2="40412"/>
                          <a14:foregroundMark x1="70431" y1="38260" x2="70431" y2="38260"/>
                          <a14:foregroundMark x1="68576" y1="37699" x2="68576" y2="37699"/>
                          <a14:foregroundMark x1="71849" y1="29560" x2="71849" y2="29560"/>
                          <a14:foregroundMark x1="71304" y1="32180" x2="71304" y2="32180"/>
                          <a14:foregroundMark x1="72831" y1="36576" x2="72831" y2="36576"/>
                          <a14:foregroundMark x1="74359" y1="41160" x2="74359" y2="41160"/>
                          <a14:foregroundMark x1="76596" y1="27035" x2="76596" y2="27035"/>
                          <a14:foregroundMark x1="77960" y1="31805" x2="77960" y2="31805"/>
                          <a14:foregroundMark x1="75832" y1="31057" x2="75832" y2="31057"/>
                          <a14:foregroundMark x1="76705" y1="35267" x2="76705" y2="35267"/>
                          <a14:foregroundMark x1="81178" y1="24602" x2="81178" y2="24602"/>
                          <a14:foregroundMark x1="85052" y1="20580" x2="85052" y2="20580"/>
                          <a14:foregroundMark x1="84397" y1="28625" x2="84397" y2="28625"/>
                          <a14:foregroundMark x1="86961" y1="28438" x2="86961" y2="28438"/>
                          <a14:foregroundMark x1="86961" y1="32367" x2="86961" y2="32367"/>
                          <a14:foregroundMark x1="83088" y1="33957" x2="83088" y2="33957"/>
                          <a14:foregroundMark x1="79869" y1="29186" x2="79869" y2="29186"/>
                          <a14:foregroundMark x1="80306" y1="31993" x2="80306" y2="31993"/>
                          <a14:foregroundMark x1="82106" y1="29373" x2="82106" y2="29373"/>
                          <a14:foregroundMark x1="92744" y1="31805" x2="92744" y2="31805"/>
                          <a14:foregroundMark x1="93235" y1="36389" x2="93235" y2="36389"/>
                          <a14:foregroundMark x1="94435" y1="39008" x2="94435" y2="39008"/>
                          <a14:foregroundMark x1="90944" y1="36950" x2="90944" y2="36950"/>
                          <a14:foregroundMark x1="91871" y1="47802" x2="91871" y2="47802"/>
                          <a14:foregroundMark x1="92635" y1="44528" x2="92635" y2="44528"/>
                          <a14:foregroundMark x1="91598" y1="42657" x2="91598" y2="42657"/>
                          <a14:foregroundMark x1="90016" y1="47240" x2="90016" y2="47240"/>
                          <a14:foregroundMark x1="89689" y1="50702" x2="89689" y2="50702"/>
                          <a14:foregroundMark x1="88925" y1="48737" x2="88925" y2="48737"/>
                          <a14:foregroundMark x1="87452" y1="55472" x2="87452" y2="55472"/>
                          <a14:foregroundMark x1="86743" y1="64920" x2="86743" y2="64920"/>
                          <a14:foregroundMark x1="87125" y1="39663" x2="87125" y2="39663"/>
                          <a14:foregroundMark x1="89034" y1="42283" x2="89034" y2="42283"/>
                          <a14:foregroundMark x1="86470" y1="43779" x2="86470" y2="43779"/>
                          <a14:foregroundMark x1="84779" y1="49298" x2="84779" y2="49298"/>
                          <a14:foregroundMark x1="81342" y1="46305" x2="81342" y2="46305"/>
                          <a14:foregroundMark x1="80524" y1="42095" x2="80524" y2="42095"/>
                          <a14:foregroundMark x1="79924" y1="38821" x2="79924" y2="38821"/>
                          <a14:foregroundMark x1="77960" y1="40973" x2="77960" y2="40973"/>
                          <a14:foregroundMark x1="79487" y1="38821" x2="79487" y2="38821"/>
                          <a14:foregroundMark x1="72231" y1="33676" x2="72231" y2="33676"/>
                          <a14:foregroundMark x1="76323" y1="48924" x2="76323" y2="48924"/>
                          <a14:foregroundMark x1="76541" y1="51637" x2="76541" y2="51637"/>
                          <a14:foregroundMark x1="73377" y1="49298" x2="73377" y2="49298"/>
                          <a14:foregroundMark x1="70049" y1="44808" x2="70049" y2="44808"/>
                          <a14:foregroundMark x1="71795" y1="58466" x2="71795" y2="58466"/>
                          <a14:foregroundMark x1="70376" y1="45744" x2="70376" y2="45744"/>
                          <a14:foregroundMark x1="75396" y1="63050" x2="75396" y2="63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25" t="8535" r="1750" b="14000"/>
            <a:stretch/>
          </p:blipFill>
          <p:spPr>
            <a:xfrm>
              <a:off x="5611509" y="509989"/>
              <a:ext cx="5823413" cy="6250216"/>
            </a:xfrm>
            <a:prstGeom prst="rect">
              <a:avLst/>
            </a:prstGeom>
          </p:spPr>
        </p:pic>
        <p:grpSp>
          <p:nvGrpSpPr>
            <p:cNvPr id="11" name="Group 23">
              <a:extLst>
                <a:ext uri="{FF2B5EF4-FFF2-40B4-BE49-F238E27FC236}">
                  <a16:creationId xmlns:a16="http://schemas.microsoft.com/office/drawing/2014/main" id="{1CD29E67-0CA8-8574-84F2-E012473C83AD}"/>
                </a:ext>
              </a:extLst>
            </p:cNvPr>
            <p:cNvGrpSpPr/>
            <p:nvPr/>
          </p:nvGrpSpPr>
          <p:grpSpPr>
            <a:xfrm>
              <a:off x="8677269" y="1481457"/>
              <a:ext cx="1759123" cy="1787497"/>
              <a:chOff x="8843429" y="1454959"/>
              <a:chExt cx="1759123" cy="1787497"/>
            </a:xfrm>
          </p:grpSpPr>
          <p:pic>
            <p:nvPicPr>
              <p:cNvPr id="21" name="Picture 24">
                <a:extLst>
                  <a:ext uri="{FF2B5EF4-FFF2-40B4-BE49-F238E27FC236}">
                    <a16:creationId xmlns:a16="http://schemas.microsoft.com/office/drawing/2014/main" id="{DBB17649-4686-9AD0-C0C6-36DB43D14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342" b="27367" l="9527" r="33010">
                            <a14:backgroundMark x1="11104" y1="20146" x2="18811" y2="25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83" t="5088" r="68363" b="72807"/>
              <a:stretch/>
            </p:blipFill>
            <p:spPr>
              <a:xfrm>
                <a:off x="8843429" y="1454959"/>
                <a:ext cx="1759123" cy="1787497"/>
              </a:xfrm>
              <a:prstGeom prst="rect">
                <a:avLst/>
              </a:prstGeom>
            </p:spPr>
          </p:pic>
          <p:pic>
            <p:nvPicPr>
              <p:cNvPr id="22" name="图片 2">
                <a:extLst>
                  <a:ext uri="{FF2B5EF4-FFF2-40B4-BE49-F238E27FC236}">
                    <a16:creationId xmlns:a16="http://schemas.microsoft.com/office/drawing/2014/main" id="{D4FBA68A-7C7F-FA11-FB14-878739AAD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829" y="1648749"/>
                <a:ext cx="1516007" cy="1516007"/>
              </a:xfrm>
              <a:prstGeom prst="rect">
                <a:avLst/>
              </a:prstGeom>
            </p:spPr>
          </p:pic>
        </p:grpSp>
        <p:grpSp>
          <p:nvGrpSpPr>
            <p:cNvPr id="12" name="Group 26">
              <a:extLst>
                <a:ext uri="{FF2B5EF4-FFF2-40B4-BE49-F238E27FC236}">
                  <a16:creationId xmlns:a16="http://schemas.microsoft.com/office/drawing/2014/main" id="{DF5FAE63-A012-76C5-8687-C16CA8DCE212}"/>
                </a:ext>
              </a:extLst>
            </p:cNvPr>
            <p:cNvGrpSpPr/>
            <p:nvPr/>
          </p:nvGrpSpPr>
          <p:grpSpPr>
            <a:xfrm>
              <a:off x="6615815" y="1358788"/>
              <a:ext cx="1613270" cy="1810010"/>
              <a:chOff x="3930534" y="2183642"/>
              <a:chExt cx="1613270" cy="1810010"/>
            </a:xfrm>
          </p:grpSpPr>
          <p:pic>
            <p:nvPicPr>
              <p:cNvPr id="19" name="Picture 27">
                <a:extLst>
                  <a:ext uri="{FF2B5EF4-FFF2-40B4-BE49-F238E27FC236}">
                    <a16:creationId xmlns:a16="http://schemas.microsoft.com/office/drawing/2014/main" id="{686A6FC3-B592-1C13-1FC9-B1A81E789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96" b="92754" l="2439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0534" y="2183642"/>
                <a:ext cx="1613270" cy="1810010"/>
              </a:xfrm>
              <a:prstGeom prst="rect">
                <a:avLst/>
              </a:prstGeom>
            </p:spPr>
          </p:pic>
          <p:pic>
            <p:nvPicPr>
              <p:cNvPr id="20" name="Picture 28">
                <a:extLst>
                  <a:ext uri="{FF2B5EF4-FFF2-40B4-BE49-F238E27FC236}">
                    <a16:creationId xmlns:a16="http://schemas.microsoft.com/office/drawing/2014/main" id="{731BB524-05CC-7D77-B661-BFB2FA922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178" b="97128" l="6157" r="966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36466" y="2557622"/>
                <a:ext cx="1217923" cy="1035616"/>
              </a:xfrm>
              <a:prstGeom prst="rect">
                <a:avLst/>
              </a:prstGeom>
            </p:spPr>
          </p:pic>
        </p:grpSp>
        <p:grpSp>
          <p:nvGrpSpPr>
            <p:cNvPr id="13" name="Group 29">
              <a:extLst>
                <a:ext uri="{FF2B5EF4-FFF2-40B4-BE49-F238E27FC236}">
                  <a16:creationId xmlns:a16="http://schemas.microsoft.com/office/drawing/2014/main" id="{3A56D79F-BD0F-34AF-9353-8612671EB434}"/>
                </a:ext>
              </a:extLst>
            </p:cNvPr>
            <p:cNvGrpSpPr/>
            <p:nvPr/>
          </p:nvGrpSpPr>
          <p:grpSpPr>
            <a:xfrm>
              <a:off x="6207865" y="3326418"/>
              <a:ext cx="1808536" cy="1669414"/>
              <a:chOff x="6843713" y="2915478"/>
              <a:chExt cx="1808536" cy="1669414"/>
            </a:xfrm>
          </p:grpSpPr>
          <p:pic>
            <p:nvPicPr>
              <p:cNvPr id="17" name="Picture 30">
                <a:extLst>
                  <a:ext uri="{FF2B5EF4-FFF2-40B4-BE49-F238E27FC236}">
                    <a16:creationId xmlns:a16="http://schemas.microsoft.com/office/drawing/2014/main" id="{69651536-13ED-3618-12AC-0BECD86581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8350" b="65900" l="70100" r="88900">
                            <a14:foregroundMark x1="80350" y1="56600" x2="80350" y2="56600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64" t="47488" r="8865" b="32047"/>
              <a:stretch/>
            </p:blipFill>
            <p:spPr>
              <a:xfrm>
                <a:off x="6843713" y="2915478"/>
                <a:ext cx="1808536" cy="1669414"/>
              </a:xfrm>
              <a:prstGeom prst="rect">
                <a:avLst/>
              </a:prstGeom>
            </p:spPr>
          </p:pic>
          <p:pic>
            <p:nvPicPr>
              <p:cNvPr id="18" name="Picture 31">
                <a:extLst>
                  <a:ext uri="{FF2B5EF4-FFF2-40B4-BE49-F238E27FC236}">
                    <a16:creationId xmlns:a16="http://schemas.microsoft.com/office/drawing/2014/main" id="{BBF87A6E-1C9C-F8AB-8F6D-F22DF6604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306" b="100000" l="6003" r="9434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0286" y="3209424"/>
                <a:ext cx="1177464" cy="977517"/>
              </a:xfrm>
              <a:prstGeom prst="rect">
                <a:avLst/>
              </a:prstGeom>
            </p:spPr>
          </p:pic>
        </p:grpSp>
        <p:grpSp>
          <p:nvGrpSpPr>
            <p:cNvPr id="14" name="Group 32">
              <a:extLst>
                <a:ext uri="{FF2B5EF4-FFF2-40B4-BE49-F238E27FC236}">
                  <a16:creationId xmlns:a16="http://schemas.microsoft.com/office/drawing/2014/main" id="{B44722EC-F5EA-ACB2-5C18-756A5B810E35}"/>
                </a:ext>
              </a:extLst>
            </p:cNvPr>
            <p:cNvGrpSpPr/>
            <p:nvPr/>
          </p:nvGrpSpPr>
          <p:grpSpPr>
            <a:xfrm>
              <a:off x="9055566" y="3212763"/>
              <a:ext cx="1730418" cy="1703378"/>
              <a:chOff x="9120715" y="2755416"/>
              <a:chExt cx="1730418" cy="1703378"/>
            </a:xfrm>
          </p:grpSpPr>
          <p:pic>
            <p:nvPicPr>
              <p:cNvPr id="15" name="Picture 33">
                <a:extLst>
                  <a:ext uri="{FF2B5EF4-FFF2-40B4-BE49-F238E27FC236}">
                    <a16:creationId xmlns:a16="http://schemas.microsoft.com/office/drawing/2014/main" id="{39F78FFF-58B1-10BC-D7CE-5BDCAFDBC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524" b="98413" l="3125" r="9375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20715" y="2755416"/>
                <a:ext cx="1730418" cy="1703378"/>
              </a:xfrm>
              <a:prstGeom prst="rect">
                <a:avLst/>
              </a:prstGeom>
            </p:spPr>
          </p:pic>
          <p:pic>
            <p:nvPicPr>
              <p:cNvPr id="16" name="Picture 34">
                <a:extLst>
                  <a:ext uri="{FF2B5EF4-FFF2-40B4-BE49-F238E27FC236}">
                    <a16:creationId xmlns:a16="http://schemas.microsoft.com/office/drawing/2014/main" id="{88E270B9-F7E2-1034-9145-331B42D1D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2685" b="100000" l="3943" r="94265">
                            <a14:foregroundMark x1="40502" y1="79698" x2="40502" y2="79698"/>
                            <a14:foregroundMark x1="46774" y1="71980" x2="47849" y2="71980"/>
                            <a14:foregroundMark x1="65054" y1="78859" x2="65054" y2="788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92511" y="2937934"/>
                <a:ext cx="1229246" cy="13129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42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49F38-1969-0072-5E4B-2AAFC382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8">
            <a:extLst>
              <a:ext uri="{FF2B5EF4-FFF2-40B4-BE49-F238E27FC236}">
                <a16:creationId xmlns:a16="http://schemas.microsoft.com/office/drawing/2014/main" id="{71303A17-F55D-E6E2-6AF5-1C52706FBFF1}"/>
              </a:ext>
            </a:extLst>
          </p:cNvPr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0">
            <a:hlinkClick r:id="" action="ppaction://noaction"/>
            <a:extLst>
              <a:ext uri="{FF2B5EF4-FFF2-40B4-BE49-F238E27FC236}">
                <a16:creationId xmlns:a16="http://schemas.microsoft.com/office/drawing/2014/main" id="{A0113AC8-9573-D303-9ACD-F8120941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09" y="-140472"/>
            <a:ext cx="1901902" cy="1760545"/>
          </a:xfrm>
          <a:prstGeom prst="rect">
            <a:avLst/>
          </a:prstGeom>
        </p:spPr>
      </p:pic>
      <p:grpSp>
        <p:nvGrpSpPr>
          <p:cNvPr id="4" name="Group 11">
            <a:extLst>
              <a:ext uri="{FF2B5EF4-FFF2-40B4-BE49-F238E27FC236}">
                <a16:creationId xmlns:a16="http://schemas.microsoft.com/office/drawing/2014/main" id="{94E1AF39-8273-947D-78D8-72C5DCE22775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5" name="Rectangle: Rounded Corners 204">
              <a:extLst>
                <a:ext uri="{FF2B5EF4-FFF2-40B4-BE49-F238E27FC236}">
                  <a16:creationId xmlns:a16="http://schemas.microsoft.com/office/drawing/2014/main" id="{FE502CAD-CFFA-234B-58FF-23335E066DB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6" name="Google Shape;282;p27">
              <a:extLst>
                <a:ext uri="{FF2B5EF4-FFF2-40B4-BE49-F238E27FC236}">
                  <a16:creationId xmlns:a16="http://schemas.microsoft.com/office/drawing/2014/main" id="{2B67D362-37DB-4EBB-2664-95DA1B858E4A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8" name="Google Shape;283;p27">
                <a:extLst>
                  <a:ext uri="{FF2B5EF4-FFF2-40B4-BE49-F238E27FC236}">
                    <a16:creationId xmlns:a16="http://schemas.microsoft.com/office/drawing/2014/main" id="{E66905C5-3E4A-4D81-7C09-086897F10270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4;p27">
                <a:extLst>
                  <a:ext uri="{FF2B5EF4-FFF2-40B4-BE49-F238E27FC236}">
                    <a16:creationId xmlns:a16="http://schemas.microsoft.com/office/drawing/2014/main" id="{B0AC7868-CE75-3D8B-0F25-5B22E694E395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5;p27">
                <a:extLst>
                  <a:ext uri="{FF2B5EF4-FFF2-40B4-BE49-F238E27FC236}">
                    <a16:creationId xmlns:a16="http://schemas.microsoft.com/office/drawing/2014/main" id="{C496FD9E-3652-63E6-A3DA-3A6A56230092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6;p27">
                <a:extLst>
                  <a:ext uri="{FF2B5EF4-FFF2-40B4-BE49-F238E27FC236}">
                    <a16:creationId xmlns:a16="http://schemas.microsoft.com/office/drawing/2014/main" id="{11038034-BE06-3CCC-50BB-992CBC06343A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7;p27">
                <a:extLst>
                  <a:ext uri="{FF2B5EF4-FFF2-40B4-BE49-F238E27FC236}">
                    <a16:creationId xmlns:a16="http://schemas.microsoft.com/office/drawing/2014/main" id="{7C24E10C-B4B4-49D2-39F5-8A2A686F9DA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8;p27">
                <a:extLst>
                  <a:ext uri="{FF2B5EF4-FFF2-40B4-BE49-F238E27FC236}">
                    <a16:creationId xmlns:a16="http://schemas.microsoft.com/office/drawing/2014/main" id="{EAD04F5F-9445-5BC5-2FA8-194410990452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9;p27">
                <a:extLst>
                  <a:ext uri="{FF2B5EF4-FFF2-40B4-BE49-F238E27FC236}">
                    <a16:creationId xmlns:a16="http://schemas.microsoft.com/office/drawing/2014/main" id="{A3B14DB2-0CA5-8ADC-094A-48E1D7619BC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0;p27">
                <a:extLst>
                  <a:ext uri="{FF2B5EF4-FFF2-40B4-BE49-F238E27FC236}">
                    <a16:creationId xmlns:a16="http://schemas.microsoft.com/office/drawing/2014/main" id="{090289E5-CF3C-7EA8-A273-EB0EF44C4686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91;p27">
                <a:extLst>
                  <a:ext uri="{FF2B5EF4-FFF2-40B4-BE49-F238E27FC236}">
                    <a16:creationId xmlns:a16="http://schemas.microsoft.com/office/drawing/2014/main" id="{87C3DF4C-EE6D-2ABC-39BC-C368BDAAD133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92;p27">
                <a:extLst>
                  <a:ext uri="{FF2B5EF4-FFF2-40B4-BE49-F238E27FC236}">
                    <a16:creationId xmlns:a16="http://schemas.microsoft.com/office/drawing/2014/main" id="{5B4DBB75-5606-1370-FB11-278F64E93A38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E4F9D73E-6977-774A-9CD9-11E240587539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7,88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25">
            <a:extLst>
              <a:ext uri="{FF2B5EF4-FFF2-40B4-BE49-F238E27FC236}">
                <a16:creationId xmlns:a16="http://schemas.microsoft.com/office/drawing/2014/main" id="{D5522DA7-B82E-6601-C2DB-F3D4A36AFB7C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19" name="Rectangle: Rounded Corners 203">
              <a:extLst>
                <a:ext uri="{FF2B5EF4-FFF2-40B4-BE49-F238E27FC236}">
                  <a16:creationId xmlns:a16="http://schemas.microsoft.com/office/drawing/2014/main" id="{2D52C4C7-DA03-CCA2-FA38-2EAB428BD442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0" name="Google Shape;438;p31">
              <a:extLst>
                <a:ext uri="{FF2B5EF4-FFF2-40B4-BE49-F238E27FC236}">
                  <a16:creationId xmlns:a16="http://schemas.microsoft.com/office/drawing/2014/main" id="{812CBCB9-41B0-0EBB-DCAE-277DB2DD3742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2" name="Google Shape;439;p31">
                <a:extLst>
                  <a:ext uri="{FF2B5EF4-FFF2-40B4-BE49-F238E27FC236}">
                    <a16:creationId xmlns:a16="http://schemas.microsoft.com/office/drawing/2014/main" id="{B7C9E6AF-4557-9D1B-ECF9-025A428CCA17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40;p31">
                <a:extLst>
                  <a:ext uri="{FF2B5EF4-FFF2-40B4-BE49-F238E27FC236}">
                    <a16:creationId xmlns:a16="http://schemas.microsoft.com/office/drawing/2014/main" id="{D931A136-0279-4EFB-56F7-1F699AC95E3B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41;p31">
                <a:extLst>
                  <a:ext uri="{FF2B5EF4-FFF2-40B4-BE49-F238E27FC236}">
                    <a16:creationId xmlns:a16="http://schemas.microsoft.com/office/drawing/2014/main" id="{E97C3BD0-3D85-FA14-3E25-6603973FE721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42;p31">
                <a:extLst>
                  <a:ext uri="{FF2B5EF4-FFF2-40B4-BE49-F238E27FC236}">
                    <a16:creationId xmlns:a16="http://schemas.microsoft.com/office/drawing/2014/main" id="{390A5653-DC39-0C0D-D203-B99F014BD90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3;p31">
                <a:extLst>
                  <a:ext uri="{FF2B5EF4-FFF2-40B4-BE49-F238E27FC236}">
                    <a16:creationId xmlns:a16="http://schemas.microsoft.com/office/drawing/2014/main" id="{86726D8F-ABE9-D94A-F672-08C027B0FAEC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4;p31">
                <a:extLst>
                  <a:ext uri="{FF2B5EF4-FFF2-40B4-BE49-F238E27FC236}">
                    <a16:creationId xmlns:a16="http://schemas.microsoft.com/office/drawing/2014/main" id="{14C17ECD-C5FD-E1A2-4C33-5968EB2B14E8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5;p31">
                <a:extLst>
                  <a:ext uri="{FF2B5EF4-FFF2-40B4-BE49-F238E27FC236}">
                    <a16:creationId xmlns:a16="http://schemas.microsoft.com/office/drawing/2014/main" id="{43804138-F06D-5472-E0BC-A9793477F93F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6;p31">
                <a:extLst>
                  <a:ext uri="{FF2B5EF4-FFF2-40B4-BE49-F238E27FC236}">
                    <a16:creationId xmlns:a16="http://schemas.microsoft.com/office/drawing/2014/main" id="{0EDBBB01-2F5D-15BB-B5BE-FB5A921E987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7;p31">
                <a:extLst>
                  <a:ext uri="{FF2B5EF4-FFF2-40B4-BE49-F238E27FC236}">
                    <a16:creationId xmlns:a16="http://schemas.microsoft.com/office/drawing/2014/main" id="{75E555F6-062B-AF23-9252-13F24FD3644D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8;p31">
                <a:extLst>
                  <a:ext uri="{FF2B5EF4-FFF2-40B4-BE49-F238E27FC236}">
                    <a16:creationId xmlns:a16="http://schemas.microsoft.com/office/drawing/2014/main" id="{073A5C9C-978A-AED0-F7D9-3511F8C18BDA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9;p31">
                <a:extLst>
                  <a:ext uri="{FF2B5EF4-FFF2-40B4-BE49-F238E27FC236}">
                    <a16:creationId xmlns:a16="http://schemas.microsoft.com/office/drawing/2014/main" id="{0FAA2E54-32CA-5D21-FEF1-57F7D5B08F85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50;p31">
                <a:extLst>
                  <a:ext uri="{FF2B5EF4-FFF2-40B4-BE49-F238E27FC236}">
                    <a16:creationId xmlns:a16="http://schemas.microsoft.com/office/drawing/2014/main" id="{C7E2A8C8-BF7B-9CC2-B415-9E8946397E5C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51;p31">
                <a:extLst>
                  <a:ext uri="{FF2B5EF4-FFF2-40B4-BE49-F238E27FC236}">
                    <a16:creationId xmlns:a16="http://schemas.microsoft.com/office/drawing/2014/main" id="{5FBE44A3-D1E9-4AA2-A902-F2AB93B86A7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52;p31">
                <a:extLst>
                  <a:ext uri="{FF2B5EF4-FFF2-40B4-BE49-F238E27FC236}">
                    <a16:creationId xmlns:a16="http://schemas.microsoft.com/office/drawing/2014/main" id="{2E45A247-9745-0545-488B-C2A2A874E4BB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3;p31">
                <a:extLst>
                  <a:ext uri="{FF2B5EF4-FFF2-40B4-BE49-F238E27FC236}">
                    <a16:creationId xmlns:a16="http://schemas.microsoft.com/office/drawing/2014/main" id="{4C3F8651-31D1-00C5-A1D1-8783B1E79E83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40CDB9EA-424A-B31B-C36F-8886F7C25874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788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5E019950-5EA3-7E28-5DFB-505BD5022594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38" name="Rectangle: Rounded Corners 205">
              <a:extLst>
                <a:ext uri="{FF2B5EF4-FFF2-40B4-BE49-F238E27FC236}">
                  <a16:creationId xmlns:a16="http://schemas.microsoft.com/office/drawing/2014/main" id="{6B9FCD50-24A2-6D6D-B1F3-796C4275BFF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39" name="Google Shape;293;p27">
              <a:extLst>
                <a:ext uri="{FF2B5EF4-FFF2-40B4-BE49-F238E27FC236}">
                  <a16:creationId xmlns:a16="http://schemas.microsoft.com/office/drawing/2014/main" id="{5B5D914D-35C2-03CE-4075-9746D125E8C3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1" name="Google Shape;294;p27">
                <a:extLst>
                  <a:ext uri="{FF2B5EF4-FFF2-40B4-BE49-F238E27FC236}">
                    <a16:creationId xmlns:a16="http://schemas.microsoft.com/office/drawing/2014/main" id="{AEEE03F9-7AA3-82EF-2A40-9C301727B12F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5;p27">
                <a:extLst>
                  <a:ext uri="{FF2B5EF4-FFF2-40B4-BE49-F238E27FC236}">
                    <a16:creationId xmlns:a16="http://schemas.microsoft.com/office/drawing/2014/main" id="{A0AFB5B6-2264-26B6-4ED3-30DF9A21DB1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6;p27">
                <a:extLst>
                  <a:ext uri="{FF2B5EF4-FFF2-40B4-BE49-F238E27FC236}">
                    <a16:creationId xmlns:a16="http://schemas.microsoft.com/office/drawing/2014/main" id="{EBB55BF1-4175-C9AB-DD4F-42638CF41AD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7;p27">
                <a:extLst>
                  <a:ext uri="{FF2B5EF4-FFF2-40B4-BE49-F238E27FC236}">
                    <a16:creationId xmlns:a16="http://schemas.microsoft.com/office/drawing/2014/main" id="{F66E0DD8-4198-F473-468A-ADBF4EDD635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8;p27">
                <a:extLst>
                  <a:ext uri="{FF2B5EF4-FFF2-40B4-BE49-F238E27FC236}">
                    <a16:creationId xmlns:a16="http://schemas.microsoft.com/office/drawing/2014/main" id="{C52B3F08-DEBB-96E6-80A6-DBC3D6FB1AEB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9;p27">
                <a:extLst>
                  <a:ext uri="{FF2B5EF4-FFF2-40B4-BE49-F238E27FC236}">
                    <a16:creationId xmlns:a16="http://schemas.microsoft.com/office/drawing/2014/main" id="{FB17BD91-1420-7B74-88A2-1415AE58F41C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0;p27">
                <a:extLst>
                  <a:ext uri="{FF2B5EF4-FFF2-40B4-BE49-F238E27FC236}">
                    <a16:creationId xmlns:a16="http://schemas.microsoft.com/office/drawing/2014/main" id="{1AB91CC7-532F-98C8-4170-486DBB3987CD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1;p27">
                <a:extLst>
                  <a:ext uri="{FF2B5EF4-FFF2-40B4-BE49-F238E27FC236}">
                    <a16:creationId xmlns:a16="http://schemas.microsoft.com/office/drawing/2014/main" id="{E0AFC198-B144-D9F9-D369-4B62BB0BAACF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2;p27">
                <a:extLst>
                  <a:ext uri="{FF2B5EF4-FFF2-40B4-BE49-F238E27FC236}">
                    <a16:creationId xmlns:a16="http://schemas.microsoft.com/office/drawing/2014/main" id="{8A7F9577-BA9D-A74A-AF16-751942A4DE78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3;p27">
                <a:extLst>
                  <a:ext uri="{FF2B5EF4-FFF2-40B4-BE49-F238E27FC236}">
                    <a16:creationId xmlns:a16="http://schemas.microsoft.com/office/drawing/2014/main" id="{151AF6F2-2893-095D-5703-DC321A0DE665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4;p27">
                <a:extLst>
                  <a:ext uri="{FF2B5EF4-FFF2-40B4-BE49-F238E27FC236}">
                    <a16:creationId xmlns:a16="http://schemas.microsoft.com/office/drawing/2014/main" id="{B70F9E25-F5B7-F30E-00E4-2681991B385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5;p27">
                <a:extLst>
                  <a:ext uri="{FF2B5EF4-FFF2-40B4-BE49-F238E27FC236}">
                    <a16:creationId xmlns:a16="http://schemas.microsoft.com/office/drawing/2014/main" id="{6D0C70A0-22E7-B08F-A154-2289E225E43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6;p27">
                <a:extLst>
                  <a:ext uri="{FF2B5EF4-FFF2-40B4-BE49-F238E27FC236}">
                    <a16:creationId xmlns:a16="http://schemas.microsoft.com/office/drawing/2014/main" id="{E8FBAEB9-9E5B-7D2F-E403-7C763A203379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7;p27">
                <a:extLst>
                  <a:ext uri="{FF2B5EF4-FFF2-40B4-BE49-F238E27FC236}">
                    <a16:creationId xmlns:a16="http://schemas.microsoft.com/office/drawing/2014/main" id="{15EB27AF-FBFC-4A1F-A838-B1BD7081041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8;p27">
                <a:extLst>
                  <a:ext uri="{FF2B5EF4-FFF2-40B4-BE49-F238E27FC236}">
                    <a16:creationId xmlns:a16="http://schemas.microsoft.com/office/drawing/2014/main" id="{32232D41-A837-AC3E-03AC-73CB803936A3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9;p27">
                <a:extLst>
                  <a:ext uri="{FF2B5EF4-FFF2-40B4-BE49-F238E27FC236}">
                    <a16:creationId xmlns:a16="http://schemas.microsoft.com/office/drawing/2014/main" id="{603854AB-7933-6D29-2FD1-7F24FB3FD87C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0;p27">
                <a:extLst>
                  <a:ext uri="{FF2B5EF4-FFF2-40B4-BE49-F238E27FC236}">
                    <a16:creationId xmlns:a16="http://schemas.microsoft.com/office/drawing/2014/main" id="{E4B4B808-DAA7-2646-1EAD-24B50E489DB1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1;p27">
                <a:extLst>
                  <a:ext uri="{FF2B5EF4-FFF2-40B4-BE49-F238E27FC236}">
                    <a16:creationId xmlns:a16="http://schemas.microsoft.com/office/drawing/2014/main" id="{C7241834-26EA-A615-E0DA-A7FBD7871BE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2;p27">
                <a:extLst>
                  <a:ext uri="{FF2B5EF4-FFF2-40B4-BE49-F238E27FC236}">
                    <a16:creationId xmlns:a16="http://schemas.microsoft.com/office/drawing/2014/main" id="{7CAE6344-8F04-4126-B32E-74E281D0BED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3;p27">
                <a:extLst>
                  <a:ext uri="{FF2B5EF4-FFF2-40B4-BE49-F238E27FC236}">
                    <a16:creationId xmlns:a16="http://schemas.microsoft.com/office/drawing/2014/main" id="{0E897C0B-37F8-B1E2-B3A1-A19A31493A09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4;p27">
                <a:extLst>
                  <a:ext uri="{FF2B5EF4-FFF2-40B4-BE49-F238E27FC236}">
                    <a16:creationId xmlns:a16="http://schemas.microsoft.com/office/drawing/2014/main" id="{BDAC27F8-3608-0E4F-07D1-2AFCF719283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6FFA7DFF-F991-C99E-C4A3-67F89D237198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7 880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2" name="TextBox 69">
            <a:extLst>
              <a:ext uri="{FF2B5EF4-FFF2-40B4-BE49-F238E27FC236}">
                <a16:creationId xmlns:a16="http://schemas.microsoft.com/office/drawing/2014/main" id="{79090420-6D5C-AE5D-77B9-BF08E87AF9EC}"/>
              </a:ext>
            </a:extLst>
          </p:cNvPr>
          <p:cNvSpPr txBox="1"/>
          <p:nvPr/>
        </p:nvSpPr>
        <p:spPr>
          <a:xfrm>
            <a:off x="796049" y="1419925"/>
            <a:ext cx="10248187" cy="85129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78,8 : 0,1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3" name="Google Shape;1408;p39">
            <a:extLst>
              <a:ext uri="{FF2B5EF4-FFF2-40B4-BE49-F238E27FC236}">
                <a16:creationId xmlns:a16="http://schemas.microsoft.com/office/drawing/2014/main" id="{9769DF67-AEBF-80D8-013E-AF7DCF2F8F0F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64" name="Google Shape;1409;p39">
              <a:extLst>
                <a:ext uri="{FF2B5EF4-FFF2-40B4-BE49-F238E27FC236}">
                  <a16:creationId xmlns:a16="http://schemas.microsoft.com/office/drawing/2014/main" id="{E957EEF1-4BD4-F44D-23A5-56B371A418EA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10;p39">
              <a:extLst>
                <a:ext uri="{FF2B5EF4-FFF2-40B4-BE49-F238E27FC236}">
                  <a16:creationId xmlns:a16="http://schemas.microsoft.com/office/drawing/2014/main" id="{B8BEF0F9-94C0-89AF-F80D-717FABEC63B1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11;p39">
              <a:extLst>
                <a:ext uri="{FF2B5EF4-FFF2-40B4-BE49-F238E27FC236}">
                  <a16:creationId xmlns:a16="http://schemas.microsoft.com/office/drawing/2014/main" id="{14F0F668-91D7-7075-5576-E3B5A6B1607A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2;p39">
              <a:extLst>
                <a:ext uri="{FF2B5EF4-FFF2-40B4-BE49-F238E27FC236}">
                  <a16:creationId xmlns:a16="http://schemas.microsoft.com/office/drawing/2014/main" id="{20601B7D-5046-B2DB-0AE4-CB14880B715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3;p39">
              <a:extLst>
                <a:ext uri="{FF2B5EF4-FFF2-40B4-BE49-F238E27FC236}">
                  <a16:creationId xmlns:a16="http://schemas.microsoft.com/office/drawing/2014/main" id="{6940AAB4-D189-339E-0F01-930108B31492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4;p39">
              <a:extLst>
                <a:ext uri="{FF2B5EF4-FFF2-40B4-BE49-F238E27FC236}">
                  <a16:creationId xmlns:a16="http://schemas.microsoft.com/office/drawing/2014/main" id="{C3D4C1E2-AA44-DC19-042B-DB9225077C48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5;p39">
              <a:extLst>
                <a:ext uri="{FF2B5EF4-FFF2-40B4-BE49-F238E27FC236}">
                  <a16:creationId xmlns:a16="http://schemas.microsoft.com/office/drawing/2014/main" id="{ABB3F6DE-B2E7-79CF-8BCA-C2EDB9F18F25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6;p39">
              <a:extLst>
                <a:ext uri="{FF2B5EF4-FFF2-40B4-BE49-F238E27FC236}">
                  <a16:creationId xmlns:a16="http://schemas.microsoft.com/office/drawing/2014/main" id="{755F73E2-7D81-977F-8FAF-AA9986A3442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7;p39">
              <a:extLst>
                <a:ext uri="{FF2B5EF4-FFF2-40B4-BE49-F238E27FC236}">
                  <a16:creationId xmlns:a16="http://schemas.microsoft.com/office/drawing/2014/main" id="{3632B355-2C20-4680-22AC-1A840BB4B30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8;p39">
              <a:extLst>
                <a:ext uri="{FF2B5EF4-FFF2-40B4-BE49-F238E27FC236}">
                  <a16:creationId xmlns:a16="http://schemas.microsoft.com/office/drawing/2014/main" id="{F70F89C6-2C27-D64C-6334-72EF3E4CBEF7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9;p39">
              <a:extLst>
                <a:ext uri="{FF2B5EF4-FFF2-40B4-BE49-F238E27FC236}">
                  <a16:creationId xmlns:a16="http://schemas.microsoft.com/office/drawing/2014/main" id="{69697FA1-3909-8BE0-BB0E-224D106405DE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20;p39">
              <a:extLst>
                <a:ext uri="{FF2B5EF4-FFF2-40B4-BE49-F238E27FC236}">
                  <a16:creationId xmlns:a16="http://schemas.microsoft.com/office/drawing/2014/main" id="{FF2463E9-3D02-DBC2-8DA6-8B668E0CEC5A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21;p39">
              <a:extLst>
                <a:ext uri="{FF2B5EF4-FFF2-40B4-BE49-F238E27FC236}">
                  <a16:creationId xmlns:a16="http://schemas.microsoft.com/office/drawing/2014/main" id="{515ABB49-ECEC-6872-CA48-199E4E5D6D64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2;p39">
              <a:extLst>
                <a:ext uri="{FF2B5EF4-FFF2-40B4-BE49-F238E27FC236}">
                  <a16:creationId xmlns:a16="http://schemas.microsoft.com/office/drawing/2014/main" id="{F60A0D8D-4C84-209B-C318-6ABF64F24D00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118;p4">
            <a:extLst>
              <a:ext uri="{FF2B5EF4-FFF2-40B4-BE49-F238E27FC236}">
                <a16:creationId xmlns:a16="http://schemas.microsoft.com/office/drawing/2014/main" id="{11FDBC52-5A29-8442-3323-E9262CBA36B8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9" name="Google Shape;118;p4">
            <a:extLst>
              <a:ext uri="{FF2B5EF4-FFF2-40B4-BE49-F238E27FC236}">
                <a16:creationId xmlns:a16="http://schemas.microsoft.com/office/drawing/2014/main" id="{77A300D9-9667-F306-19B0-A440E5B1321F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62" grpId="0" animBg="1"/>
      <p:bldP spid="78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BC710-BB34-4C12-C5FE-9DC5B075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F574B3C7-7A6C-7285-2D79-92E09A33373E}"/>
              </a:ext>
            </a:extLst>
          </p:cNvPr>
          <p:cNvGrpSpPr/>
          <p:nvPr/>
        </p:nvGrpSpPr>
        <p:grpSpPr>
          <a:xfrm>
            <a:off x="1953399" y="3755694"/>
            <a:ext cx="8045591" cy="1114049"/>
            <a:chOff x="2098496" y="3659454"/>
            <a:chExt cx="8546543" cy="1198789"/>
          </a:xfrm>
        </p:grpSpPr>
        <p:sp>
          <p:nvSpPr>
            <p:cNvPr id="3" name="Rectangle: Rounded Corners 204">
              <a:extLst>
                <a:ext uri="{FF2B5EF4-FFF2-40B4-BE49-F238E27FC236}">
                  <a16:creationId xmlns:a16="http://schemas.microsoft.com/office/drawing/2014/main" id="{7747BE3B-3993-D2FF-BA9A-C5EDB01BA506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47B7D955-4F8D-F664-F349-AFD480EBF77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BC593CD4-EC22-0848-5E51-8C112261F363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97A13D62-87CC-2E91-B087-B4A1CD50AB67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196F2B1C-32A7-4D0A-20BF-021A7380EBDE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C2DFD028-9721-EB2A-B418-019B9FF4AB6B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23A1BC9E-B42E-D23A-4B0E-8E5B7B136260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DE2DCB89-EFDB-9476-8212-25DD2C849171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7E9FEE4F-505A-0D65-E1FF-65B3FFA526D0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4B50230E-F036-54C4-9F6E-0A753CE9C38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BC434ED9-FF61-C52E-4723-F54FEC2E4071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3A565B88-CE6E-BDFE-16C0-8EFE9492F65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A3CAF337-29FB-D0A8-A293-B01D2345AE4D}"/>
                </a:ext>
              </a:extLst>
            </p:cNvPr>
            <p:cNvSpPr txBox="1"/>
            <p:nvPr/>
          </p:nvSpPr>
          <p:spPr>
            <a:xfrm>
              <a:off x="3659201" y="4004375"/>
              <a:ext cx="5306047" cy="6961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5,87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37">
            <a:extLst>
              <a:ext uri="{FF2B5EF4-FFF2-40B4-BE49-F238E27FC236}">
                <a16:creationId xmlns:a16="http://schemas.microsoft.com/office/drawing/2014/main" id="{1ABFBC64-4BCC-18E9-DD79-72C1262F8694}"/>
              </a:ext>
            </a:extLst>
          </p:cNvPr>
          <p:cNvGrpSpPr/>
          <p:nvPr/>
        </p:nvGrpSpPr>
        <p:grpSpPr>
          <a:xfrm>
            <a:off x="1836015" y="2385013"/>
            <a:ext cx="8302911" cy="1230370"/>
            <a:chOff x="1861723" y="2134893"/>
            <a:chExt cx="8819884" cy="1270717"/>
          </a:xfrm>
        </p:grpSpPr>
        <p:sp>
          <p:nvSpPr>
            <p:cNvPr id="17" name="Rectangle: Rounded Corners 203">
              <a:extLst>
                <a:ext uri="{FF2B5EF4-FFF2-40B4-BE49-F238E27FC236}">
                  <a16:creationId xmlns:a16="http://schemas.microsoft.com/office/drawing/2014/main" id="{6DCE1CCD-0A2E-5C60-D5BD-62B54087C75A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8" name="Google Shape;438;p31">
              <a:extLst>
                <a:ext uri="{FF2B5EF4-FFF2-40B4-BE49-F238E27FC236}">
                  <a16:creationId xmlns:a16="http://schemas.microsoft.com/office/drawing/2014/main" id="{E2CEF7BA-6F0A-9257-DC78-66AE832C0E5B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0" name="Google Shape;439;p31">
                <a:extLst>
                  <a:ext uri="{FF2B5EF4-FFF2-40B4-BE49-F238E27FC236}">
                    <a16:creationId xmlns:a16="http://schemas.microsoft.com/office/drawing/2014/main" id="{557F31B6-AB16-210F-1E05-08D3E4F92A3D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40;p31">
                <a:extLst>
                  <a:ext uri="{FF2B5EF4-FFF2-40B4-BE49-F238E27FC236}">
                    <a16:creationId xmlns:a16="http://schemas.microsoft.com/office/drawing/2014/main" id="{2C213949-7074-7A4B-C958-0DFE434BD43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41;p31">
                <a:extLst>
                  <a:ext uri="{FF2B5EF4-FFF2-40B4-BE49-F238E27FC236}">
                    <a16:creationId xmlns:a16="http://schemas.microsoft.com/office/drawing/2014/main" id="{47222357-A8E4-F308-1D8D-459AB6F6DE91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42;p31">
                <a:extLst>
                  <a:ext uri="{FF2B5EF4-FFF2-40B4-BE49-F238E27FC236}">
                    <a16:creationId xmlns:a16="http://schemas.microsoft.com/office/drawing/2014/main" id="{FBD1E37B-A5AB-A027-9DE5-1D01EC5D4831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43;p31">
                <a:extLst>
                  <a:ext uri="{FF2B5EF4-FFF2-40B4-BE49-F238E27FC236}">
                    <a16:creationId xmlns:a16="http://schemas.microsoft.com/office/drawing/2014/main" id="{14E5A408-F713-5BBA-B69D-4DF00A0767F6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44;p31">
                <a:extLst>
                  <a:ext uri="{FF2B5EF4-FFF2-40B4-BE49-F238E27FC236}">
                    <a16:creationId xmlns:a16="http://schemas.microsoft.com/office/drawing/2014/main" id="{660A5E4A-0CED-54D0-61C6-07555F0D664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5;p31">
                <a:extLst>
                  <a:ext uri="{FF2B5EF4-FFF2-40B4-BE49-F238E27FC236}">
                    <a16:creationId xmlns:a16="http://schemas.microsoft.com/office/drawing/2014/main" id="{116FB2C2-6FDC-C917-EF5D-116FAD9C5CC8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6;p31">
                <a:extLst>
                  <a:ext uri="{FF2B5EF4-FFF2-40B4-BE49-F238E27FC236}">
                    <a16:creationId xmlns:a16="http://schemas.microsoft.com/office/drawing/2014/main" id="{8E6C7CA1-15F2-F830-C5C9-159656B38A2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7;p31">
                <a:extLst>
                  <a:ext uri="{FF2B5EF4-FFF2-40B4-BE49-F238E27FC236}">
                    <a16:creationId xmlns:a16="http://schemas.microsoft.com/office/drawing/2014/main" id="{1A6DAFA0-8EF3-4139-21FA-01C0789E83D2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8;p31">
                <a:extLst>
                  <a:ext uri="{FF2B5EF4-FFF2-40B4-BE49-F238E27FC236}">
                    <a16:creationId xmlns:a16="http://schemas.microsoft.com/office/drawing/2014/main" id="{7379E8BA-5B59-F810-1D85-369394616E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9;p31">
                <a:extLst>
                  <a:ext uri="{FF2B5EF4-FFF2-40B4-BE49-F238E27FC236}">
                    <a16:creationId xmlns:a16="http://schemas.microsoft.com/office/drawing/2014/main" id="{DB044987-9A99-792D-2ECA-475D413F3215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50;p31">
                <a:extLst>
                  <a:ext uri="{FF2B5EF4-FFF2-40B4-BE49-F238E27FC236}">
                    <a16:creationId xmlns:a16="http://schemas.microsoft.com/office/drawing/2014/main" id="{95F1288B-D2C8-5BAF-4D76-5AFAD4B37C4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51;p31">
                <a:extLst>
                  <a:ext uri="{FF2B5EF4-FFF2-40B4-BE49-F238E27FC236}">
                    <a16:creationId xmlns:a16="http://schemas.microsoft.com/office/drawing/2014/main" id="{1B172CD0-2052-CE18-4879-5EC337B6D86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52;p31">
                <a:extLst>
                  <a:ext uri="{FF2B5EF4-FFF2-40B4-BE49-F238E27FC236}">
                    <a16:creationId xmlns:a16="http://schemas.microsoft.com/office/drawing/2014/main" id="{274A20A9-7F0C-05DA-91CD-3101F123125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53;p31">
                <a:extLst>
                  <a:ext uri="{FF2B5EF4-FFF2-40B4-BE49-F238E27FC236}">
                    <a16:creationId xmlns:a16="http://schemas.microsoft.com/office/drawing/2014/main" id="{50F05278-CB39-215C-959F-56EBE7BBA6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TextBox 40">
              <a:extLst>
                <a:ext uri="{FF2B5EF4-FFF2-40B4-BE49-F238E27FC236}">
                  <a16:creationId xmlns:a16="http://schemas.microsoft.com/office/drawing/2014/main" id="{E91C66BE-D618-F8CD-8D62-D4DC44C5471B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66820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58,7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56">
            <a:extLst>
              <a:ext uri="{FF2B5EF4-FFF2-40B4-BE49-F238E27FC236}">
                <a16:creationId xmlns:a16="http://schemas.microsoft.com/office/drawing/2014/main" id="{56E02D91-DA7D-A188-729B-D3C28119197F}"/>
              </a:ext>
            </a:extLst>
          </p:cNvPr>
          <p:cNvGrpSpPr/>
          <p:nvPr/>
        </p:nvGrpSpPr>
        <p:grpSpPr>
          <a:xfrm>
            <a:off x="1562756" y="4906751"/>
            <a:ext cx="8447773" cy="1327117"/>
            <a:chOff x="1612674" y="5184381"/>
            <a:chExt cx="8973766" cy="1409055"/>
          </a:xfrm>
        </p:grpSpPr>
        <p:sp>
          <p:nvSpPr>
            <p:cNvPr id="36" name="Rectangle: Rounded Corners 205">
              <a:extLst>
                <a:ext uri="{FF2B5EF4-FFF2-40B4-BE49-F238E27FC236}">
                  <a16:creationId xmlns:a16="http://schemas.microsoft.com/office/drawing/2014/main" id="{68D72AAE-D589-06FE-1EF4-F18265E4AF7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D1D1E503-B57F-2811-BD7B-C67B14A08E0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36A84D86-3A07-FE7C-9415-33500A5FAB3D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0AEAD70C-4AEE-DB79-322E-DBD4FAF8BA85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6919EED0-DA97-8EDA-EEF1-016842CA82AE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5F1B4128-026C-5E4F-3871-2431F5DB38B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0155902-72EC-C338-FA21-02B677C9FC45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C7C65774-7D15-242E-248D-8E7076CABF2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2C3DBBC4-2579-4DB0-D2E9-4AB73389EC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FB783BD0-1FEE-0202-A41B-14A6D16B2627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97B97C27-31F8-4E55-258A-42A8337CBA4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6D2412C4-59DC-94D4-DA9A-8E5ABFBF011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EB3AE7ED-3D2D-0ED9-9A9A-3CF1CA543A4F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A2E8A77A-FBFC-5272-A7CE-4A0721ABC335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EF64A335-2741-3926-6F6C-EAF73A5A18B9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E68E8754-52A9-BAAA-089A-40AB59E8388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6F0E357E-F979-1436-FAA7-25894DF3BC1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B47F3E9C-A460-D66B-7013-F51483384A34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DBAA03B6-5EDD-F08E-1F10-55AD2D40B868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B3C7A55B-765D-1459-2FC3-37D4731EFA5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EE6FB1E5-0830-8DB1-FD9C-7538103F187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DDA6248-E4DA-EF6D-08E7-596F19126B2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AD244AC4-39F6-BC46-9430-FE76E39BD15A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59">
              <a:extLst>
                <a:ext uri="{FF2B5EF4-FFF2-40B4-BE49-F238E27FC236}">
                  <a16:creationId xmlns:a16="http://schemas.microsoft.com/office/drawing/2014/main" id="{2F346F9F-621B-46E3-58FA-FD5C1C7CDF27}"/>
                </a:ext>
              </a:extLst>
            </p:cNvPr>
            <p:cNvSpPr txBox="1"/>
            <p:nvPr/>
          </p:nvSpPr>
          <p:spPr>
            <a:xfrm>
              <a:off x="3227062" y="5721946"/>
              <a:ext cx="6371491" cy="68693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0,587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0" name="Google Shape;1408;p39">
            <a:extLst>
              <a:ext uri="{FF2B5EF4-FFF2-40B4-BE49-F238E27FC236}">
                <a16:creationId xmlns:a16="http://schemas.microsoft.com/office/drawing/2014/main" id="{032D19C8-0E8A-E6BA-6A58-63E40BBF4621}"/>
              </a:ext>
            </a:extLst>
          </p:cNvPr>
          <p:cNvGrpSpPr/>
          <p:nvPr/>
        </p:nvGrpSpPr>
        <p:grpSpPr>
          <a:xfrm flipH="1">
            <a:off x="9373982" y="5278800"/>
            <a:ext cx="1506754" cy="1461213"/>
            <a:chOff x="2178000" y="1370575"/>
            <a:chExt cx="1417475" cy="1417450"/>
          </a:xfrm>
        </p:grpSpPr>
        <p:sp>
          <p:nvSpPr>
            <p:cNvPr id="61" name="Google Shape;1409;p39">
              <a:extLst>
                <a:ext uri="{FF2B5EF4-FFF2-40B4-BE49-F238E27FC236}">
                  <a16:creationId xmlns:a16="http://schemas.microsoft.com/office/drawing/2014/main" id="{9E41D35C-6317-633C-F905-750CDDF7E741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10;p39">
              <a:extLst>
                <a:ext uri="{FF2B5EF4-FFF2-40B4-BE49-F238E27FC236}">
                  <a16:creationId xmlns:a16="http://schemas.microsoft.com/office/drawing/2014/main" id="{802AE250-B5FC-C2EF-081D-A74CB890593A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11;p39">
              <a:extLst>
                <a:ext uri="{FF2B5EF4-FFF2-40B4-BE49-F238E27FC236}">
                  <a16:creationId xmlns:a16="http://schemas.microsoft.com/office/drawing/2014/main" id="{030C1CEF-1872-3FD0-8D48-E4DFEFE9C9EB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12;p39">
              <a:extLst>
                <a:ext uri="{FF2B5EF4-FFF2-40B4-BE49-F238E27FC236}">
                  <a16:creationId xmlns:a16="http://schemas.microsoft.com/office/drawing/2014/main" id="{103A3F56-E05A-0168-CA5A-97AD7575189A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13;p39">
              <a:extLst>
                <a:ext uri="{FF2B5EF4-FFF2-40B4-BE49-F238E27FC236}">
                  <a16:creationId xmlns:a16="http://schemas.microsoft.com/office/drawing/2014/main" id="{070B339C-D3E4-4D4D-8D65-337AB68D6D8C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14;p39">
              <a:extLst>
                <a:ext uri="{FF2B5EF4-FFF2-40B4-BE49-F238E27FC236}">
                  <a16:creationId xmlns:a16="http://schemas.microsoft.com/office/drawing/2014/main" id="{0407ED65-E310-163B-D5DB-8342B493995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5;p39">
              <a:extLst>
                <a:ext uri="{FF2B5EF4-FFF2-40B4-BE49-F238E27FC236}">
                  <a16:creationId xmlns:a16="http://schemas.microsoft.com/office/drawing/2014/main" id="{295BE8A9-3C98-7810-F997-5BCDD06542AE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6;p39">
              <a:extLst>
                <a:ext uri="{FF2B5EF4-FFF2-40B4-BE49-F238E27FC236}">
                  <a16:creationId xmlns:a16="http://schemas.microsoft.com/office/drawing/2014/main" id="{A467709B-943C-4AA5-9C2C-3F5B45679F1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7;p39">
              <a:extLst>
                <a:ext uri="{FF2B5EF4-FFF2-40B4-BE49-F238E27FC236}">
                  <a16:creationId xmlns:a16="http://schemas.microsoft.com/office/drawing/2014/main" id="{18320640-FE7A-DDDE-4570-FCF1BC29B45B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8;p39">
              <a:extLst>
                <a:ext uri="{FF2B5EF4-FFF2-40B4-BE49-F238E27FC236}">
                  <a16:creationId xmlns:a16="http://schemas.microsoft.com/office/drawing/2014/main" id="{DC80A420-4DDA-4A31-B9BB-C38F6A1CA402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9;p39">
              <a:extLst>
                <a:ext uri="{FF2B5EF4-FFF2-40B4-BE49-F238E27FC236}">
                  <a16:creationId xmlns:a16="http://schemas.microsoft.com/office/drawing/2014/main" id="{5A1A906A-AA8D-4B6B-73E4-1FA12F95ED49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20;p39">
              <a:extLst>
                <a:ext uri="{FF2B5EF4-FFF2-40B4-BE49-F238E27FC236}">
                  <a16:creationId xmlns:a16="http://schemas.microsoft.com/office/drawing/2014/main" id="{252DCA19-E2E8-FD11-EEEC-FB53746FF6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21;p39">
              <a:extLst>
                <a:ext uri="{FF2B5EF4-FFF2-40B4-BE49-F238E27FC236}">
                  <a16:creationId xmlns:a16="http://schemas.microsoft.com/office/drawing/2014/main" id="{B9A84B36-F431-33DF-0BAC-0B025B8EA1B1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22;p39">
              <a:extLst>
                <a:ext uri="{FF2B5EF4-FFF2-40B4-BE49-F238E27FC236}">
                  <a16:creationId xmlns:a16="http://schemas.microsoft.com/office/drawing/2014/main" id="{B48C7BF6-9AE4-6DE4-9963-96E76652568E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118;p4">
            <a:extLst>
              <a:ext uri="{FF2B5EF4-FFF2-40B4-BE49-F238E27FC236}">
                <a16:creationId xmlns:a16="http://schemas.microsoft.com/office/drawing/2014/main" id="{764E7DCB-EB5E-D26C-5F6B-FD990C4713E8}"/>
              </a:ext>
            </a:extLst>
          </p:cNvPr>
          <p:cNvSpPr/>
          <p:nvPr/>
        </p:nvSpPr>
        <p:spPr>
          <a:xfrm rot="19980337">
            <a:off x="9467224" y="2638782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6" name="Google Shape;118;p4">
            <a:extLst>
              <a:ext uri="{FF2B5EF4-FFF2-40B4-BE49-F238E27FC236}">
                <a16:creationId xmlns:a16="http://schemas.microsoft.com/office/drawing/2014/main" id="{8B03D13B-7494-FB8B-286C-3928A871017B}"/>
              </a:ext>
            </a:extLst>
          </p:cNvPr>
          <p:cNvSpPr/>
          <p:nvPr/>
        </p:nvSpPr>
        <p:spPr>
          <a:xfrm rot="19980337">
            <a:off x="8063549" y="3815261"/>
            <a:ext cx="1227385" cy="141015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7" name="Picture 1">
            <a:hlinkClick r:id="" action="ppaction://noaction"/>
            <a:extLst>
              <a:ext uri="{FF2B5EF4-FFF2-40B4-BE49-F238E27FC236}">
                <a16:creationId xmlns:a16="http://schemas.microsoft.com/office/drawing/2014/main" id="{B80D523E-7F49-B325-9725-0E04F7DEB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501" y="-270971"/>
            <a:ext cx="1635947" cy="1834407"/>
          </a:xfrm>
          <a:prstGeom prst="rect">
            <a:avLst/>
          </a:prstGeom>
        </p:spPr>
      </p:pic>
      <p:sp>
        <p:nvSpPr>
          <p:cNvPr id="78" name="TextBox 98">
            <a:extLst>
              <a:ext uri="{FF2B5EF4-FFF2-40B4-BE49-F238E27FC236}">
                <a16:creationId xmlns:a16="http://schemas.microsoft.com/office/drawing/2014/main" id="{75730216-9ADF-AE24-EF6A-0D28D5C8FBAC}"/>
              </a:ext>
            </a:extLst>
          </p:cNvPr>
          <p:cNvSpPr txBox="1"/>
          <p:nvPr/>
        </p:nvSpPr>
        <p:spPr>
          <a:xfrm>
            <a:off x="796049" y="1419925"/>
            <a:ext cx="10248187" cy="85129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587 x 0,001 =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5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4264C-F101-6696-0346-4118E78A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38C63F5A-ED72-8C10-D989-5D1A4388C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410" y="-140525"/>
            <a:ext cx="1857674" cy="1883333"/>
          </a:xfrm>
          <a:prstGeom prst="rect">
            <a:avLst/>
          </a:prstGeom>
        </p:spPr>
      </p:pic>
      <p:grpSp>
        <p:nvGrpSpPr>
          <p:cNvPr id="3" name="Group 11">
            <a:extLst>
              <a:ext uri="{FF2B5EF4-FFF2-40B4-BE49-F238E27FC236}">
                <a16:creationId xmlns:a16="http://schemas.microsoft.com/office/drawing/2014/main" id="{17243660-3334-2218-F730-5214A3595253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4" name="Rectangle: Rounded Corners 204">
              <a:extLst>
                <a:ext uri="{FF2B5EF4-FFF2-40B4-BE49-F238E27FC236}">
                  <a16:creationId xmlns:a16="http://schemas.microsoft.com/office/drawing/2014/main" id="{60AFC8CA-6A10-8047-EBD0-11CD9EC04526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5" name="Google Shape;282;p27">
              <a:extLst>
                <a:ext uri="{FF2B5EF4-FFF2-40B4-BE49-F238E27FC236}">
                  <a16:creationId xmlns:a16="http://schemas.microsoft.com/office/drawing/2014/main" id="{E86C2E6F-BE42-D452-0438-A5F907660E4D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7" name="Google Shape;283;p27">
                <a:extLst>
                  <a:ext uri="{FF2B5EF4-FFF2-40B4-BE49-F238E27FC236}">
                    <a16:creationId xmlns:a16="http://schemas.microsoft.com/office/drawing/2014/main" id="{8F7F5570-3337-1CD4-D89D-3190B1D0C88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4;p27">
                <a:extLst>
                  <a:ext uri="{FF2B5EF4-FFF2-40B4-BE49-F238E27FC236}">
                    <a16:creationId xmlns:a16="http://schemas.microsoft.com/office/drawing/2014/main" id="{3F7BDF3F-D0EA-A1B0-EB06-77036FB3B0D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5;p27">
                <a:extLst>
                  <a:ext uri="{FF2B5EF4-FFF2-40B4-BE49-F238E27FC236}">
                    <a16:creationId xmlns:a16="http://schemas.microsoft.com/office/drawing/2014/main" id="{468077AE-E6A3-59C6-D318-0FAADF96EF09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6;p27">
                <a:extLst>
                  <a:ext uri="{FF2B5EF4-FFF2-40B4-BE49-F238E27FC236}">
                    <a16:creationId xmlns:a16="http://schemas.microsoft.com/office/drawing/2014/main" id="{6D16BF92-5805-EBFE-B5AC-A95C3DD20FA4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7;p27">
                <a:extLst>
                  <a:ext uri="{FF2B5EF4-FFF2-40B4-BE49-F238E27FC236}">
                    <a16:creationId xmlns:a16="http://schemas.microsoft.com/office/drawing/2014/main" id="{0DE454C9-793D-0927-B794-60143D31B211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8;p27">
                <a:extLst>
                  <a:ext uri="{FF2B5EF4-FFF2-40B4-BE49-F238E27FC236}">
                    <a16:creationId xmlns:a16="http://schemas.microsoft.com/office/drawing/2014/main" id="{5F81796D-F8D8-BF25-6295-8FFFB3AF423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9;p27">
                <a:extLst>
                  <a:ext uri="{FF2B5EF4-FFF2-40B4-BE49-F238E27FC236}">
                    <a16:creationId xmlns:a16="http://schemas.microsoft.com/office/drawing/2014/main" id="{D31F0D7A-C6D6-A3BC-DD37-EB5471047E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0;p27">
                <a:extLst>
                  <a:ext uri="{FF2B5EF4-FFF2-40B4-BE49-F238E27FC236}">
                    <a16:creationId xmlns:a16="http://schemas.microsoft.com/office/drawing/2014/main" id="{217D6D2C-27EC-9E04-0A94-1738AEAF4347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1;p27">
                <a:extLst>
                  <a:ext uri="{FF2B5EF4-FFF2-40B4-BE49-F238E27FC236}">
                    <a16:creationId xmlns:a16="http://schemas.microsoft.com/office/drawing/2014/main" id="{AFA7747D-FEAC-CCC9-D734-7CC5E83E3F1F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92;p27">
                <a:extLst>
                  <a:ext uri="{FF2B5EF4-FFF2-40B4-BE49-F238E27FC236}">
                    <a16:creationId xmlns:a16="http://schemas.microsoft.com/office/drawing/2014/main" id="{9B9D756B-C801-0A27-2339-17A6D3E1BA2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CDA316EE-93AB-4519-B981-BD894542752E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387,6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25">
            <a:extLst>
              <a:ext uri="{FF2B5EF4-FFF2-40B4-BE49-F238E27FC236}">
                <a16:creationId xmlns:a16="http://schemas.microsoft.com/office/drawing/2014/main" id="{8C70EACA-89D6-AB4D-34B4-769567FED731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18" name="Rectangle: Rounded Corners 203">
              <a:extLst>
                <a:ext uri="{FF2B5EF4-FFF2-40B4-BE49-F238E27FC236}">
                  <a16:creationId xmlns:a16="http://schemas.microsoft.com/office/drawing/2014/main" id="{02500B19-30B7-88AA-CEF7-4F46FDD8667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9" name="Google Shape;438;p31">
              <a:extLst>
                <a:ext uri="{FF2B5EF4-FFF2-40B4-BE49-F238E27FC236}">
                  <a16:creationId xmlns:a16="http://schemas.microsoft.com/office/drawing/2014/main" id="{27CB450E-5E3C-F9FD-A90A-5F3041DEDBA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1" name="Google Shape;439;p31">
                <a:extLst>
                  <a:ext uri="{FF2B5EF4-FFF2-40B4-BE49-F238E27FC236}">
                    <a16:creationId xmlns:a16="http://schemas.microsoft.com/office/drawing/2014/main" id="{E97F8CFB-F25B-B8D0-052B-1FAE1A3647B5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40;p31">
                <a:extLst>
                  <a:ext uri="{FF2B5EF4-FFF2-40B4-BE49-F238E27FC236}">
                    <a16:creationId xmlns:a16="http://schemas.microsoft.com/office/drawing/2014/main" id="{59D7B63B-FEDF-1102-2448-0ED00EE5A4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41;p31">
                <a:extLst>
                  <a:ext uri="{FF2B5EF4-FFF2-40B4-BE49-F238E27FC236}">
                    <a16:creationId xmlns:a16="http://schemas.microsoft.com/office/drawing/2014/main" id="{7D2897ED-C8AE-3860-5AC5-29D8529E5A8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42;p31">
                <a:extLst>
                  <a:ext uri="{FF2B5EF4-FFF2-40B4-BE49-F238E27FC236}">
                    <a16:creationId xmlns:a16="http://schemas.microsoft.com/office/drawing/2014/main" id="{C6E2609A-7CA8-2F00-64C2-96E9CE038F5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43;p31">
                <a:extLst>
                  <a:ext uri="{FF2B5EF4-FFF2-40B4-BE49-F238E27FC236}">
                    <a16:creationId xmlns:a16="http://schemas.microsoft.com/office/drawing/2014/main" id="{283A8632-6F4F-2B14-B7DD-08B2094F756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4;p31">
                <a:extLst>
                  <a:ext uri="{FF2B5EF4-FFF2-40B4-BE49-F238E27FC236}">
                    <a16:creationId xmlns:a16="http://schemas.microsoft.com/office/drawing/2014/main" id="{1172DEFB-E955-5A06-7FFD-1AFBBF7AF046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5;p31">
                <a:extLst>
                  <a:ext uri="{FF2B5EF4-FFF2-40B4-BE49-F238E27FC236}">
                    <a16:creationId xmlns:a16="http://schemas.microsoft.com/office/drawing/2014/main" id="{08509E4E-99EA-34B7-5C61-3DB3F3BC312A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6;p31">
                <a:extLst>
                  <a:ext uri="{FF2B5EF4-FFF2-40B4-BE49-F238E27FC236}">
                    <a16:creationId xmlns:a16="http://schemas.microsoft.com/office/drawing/2014/main" id="{0CCACF0C-19C4-CC44-5503-28AD13E40AD2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7;p31">
                <a:extLst>
                  <a:ext uri="{FF2B5EF4-FFF2-40B4-BE49-F238E27FC236}">
                    <a16:creationId xmlns:a16="http://schemas.microsoft.com/office/drawing/2014/main" id="{6060FAB2-6FFD-1DD4-C323-578C7E1559D9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8;p31">
                <a:extLst>
                  <a:ext uri="{FF2B5EF4-FFF2-40B4-BE49-F238E27FC236}">
                    <a16:creationId xmlns:a16="http://schemas.microsoft.com/office/drawing/2014/main" id="{E8F5D8D2-8269-A96A-F6A9-F486AB556D5C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9;p31">
                <a:extLst>
                  <a:ext uri="{FF2B5EF4-FFF2-40B4-BE49-F238E27FC236}">
                    <a16:creationId xmlns:a16="http://schemas.microsoft.com/office/drawing/2014/main" id="{29F9CB6D-09B9-87E9-2234-0610F5140647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50;p31">
                <a:extLst>
                  <a:ext uri="{FF2B5EF4-FFF2-40B4-BE49-F238E27FC236}">
                    <a16:creationId xmlns:a16="http://schemas.microsoft.com/office/drawing/2014/main" id="{F00ACFD4-81BD-6903-69AF-C48B6FAF7C9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51;p31">
                <a:extLst>
                  <a:ext uri="{FF2B5EF4-FFF2-40B4-BE49-F238E27FC236}">
                    <a16:creationId xmlns:a16="http://schemas.microsoft.com/office/drawing/2014/main" id="{72AC8BDC-D277-0EAA-3AEE-166F9E6BA051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52;p31">
                <a:extLst>
                  <a:ext uri="{FF2B5EF4-FFF2-40B4-BE49-F238E27FC236}">
                    <a16:creationId xmlns:a16="http://schemas.microsoft.com/office/drawing/2014/main" id="{9CF6DE03-44B6-E38F-7BD5-E444770025E7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53;p31">
                <a:extLst>
                  <a:ext uri="{FF2B5EF4-FFF2-40B4-BE49-F238E27FC236}">
                    <a16:creationId xmlns:a16="http://schemas.microsoft.com/office/drawing/2014/main" id="{E42E64D8-27A4-2C86-17C0-2F058D2E283C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0C36DC93-DD27-C462-5F38-66147241F781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3 876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44">
            <a:extLst>
              <a:ext uri="{FF2B5EF4-FFF2-40B4-BE49-F238E27FC236}">
                <a16:creationId xmlns:a16="http://schemas.microsoft.com/office/drawing/2014/main" id="{0CCF807E-D5C5-BD78-3713-92B7BE743A18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37" name="Rectangle: Rounded Corners 205">
              <a:extLst>
                <a:ext uri="{FF2B5EF4-FFF2-40B4-BE49-F238E27FC236}">
                  <a16:creationId xmlns:a16="http://schemas.microsoft.com/office/drawing/2014/main" id="{48A4EA6D-A275-E834-E056-782D6273ABB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38" name="Google Shape;293;p27">
              <a:extLst>
                <a:ext uri="{FF2B5EF4-FFF2-40B4-BE49-F238E27FC236}">
                  <a16:creationId xmlns:a16="http://schemas.microsoft.com/office/drawing/2014/main" id="{C79E914F-392C-C5CD-2AD3-4D6DECD33023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0" name="Google Shape;294;p27">
                <a:extLst>
                  <a:ext uri="{FF2B5EF4-FFF2-40B4-BE49-F238E27FC236}">
                    <a16:creationId xmlns:a16="http://schemas.microsoft.com/office/drawing/2014/main" id="{68BF90A9-C683-90A0-BBC0-1C2B60B2B54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5;p27">
                <a:extLst>
                  <a:ext uri="{FF2B5EF4-FFF2-40B4-BE49-F238E27FC236}">
                    <a16:creationId xmlns:a16="http://schemas.microsoft.com/office/drawing/2014/main" id="{C09621A2-7C8D-2A5D-EDED-85316CD636A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6;p27">
                <a:extLst>
                  <a:ext uri="{FF2B5EF4-FFF2-40B4-BE49-F238E27FC236}">
                    <a16:creationId xmlns:a16="http://schemas.microsoft.com/office/drawing/2014/main" id="{F7537969-AAA9-3B28-687E-ADA2F41F68D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7;p27">
                <a:extLst>
                  <a:ext uri="{FF2B5EF4-FFF2-40B4-BE49-F238E27FC236}">
                    <a16:creationId xmlns:a16="http://schemas.microsoft.com/office/drawing/2014/main" id="{AA15246A-8198-1403-B1AA-F3F7BF0CB771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8;p27">
                <a:extLst>
                  <a:ext uri="{FF2B5EF4-FFF2-40B4-BE49-F238E27FC236}">
                    <a16:creationId xmlns:a16="http://schemas.microsoft.com/office/drawing/2014/main" id="{296FAA47-6AF5-7FCC-4FC7-CC8A78F67CA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9;p27">
                <a:extLst>
                  <a:ext uri="{FF2B5EF4-FFF2-40B4-BE49-F238E27FC236}">
                    <a16:creationId xmlns:a16="http://schemas.microsoft.com/office/drawing/2014/main" id="{2FFD2B8F-6064-6610-5DE4-4FFFDFEE55EC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0;p27">
                <a:extLst>
                  <a:ext uri="{FF2B5EF4-FFF2-40B4-BE49-F238E27FC236}">
                    <a16:creationId xmlns:a16="http://schemas.microsoft.com/office/drawing/2014/main" id="{10ECA10D-7B9C-D38F-F581-8C73D0C42A58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1;p27">
                <a:extLst>
                  <a:ext uri="{FF2B5EF4-FFF2-40B4-BE49-F238E27FC236}">
                    <a16:creationId xmlns:a16="http://schemas.microsoft.com/office/drawing/2014/main" id="{6CD3295F-0A30-BA8E-1315-D5F02A385C2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2;p27">
                <a:extLst>
                  <a:ext uri="{FF2B5EF4-FFF2-40B4-BE49-F238E27FC236}">
                    <a16:creationId xmlns:a16="http://schemas.microsoft.com/office/drawing/2014/main" id="{4AB6BE5C-D96B-0E27-57EE-2BBD2A62EB3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3;p27">
                <a:extLst>
                  <a:ext uri="{FF2B5EF4-FFF2-40B4-BE49-F238E27FC236}">
                    <a16:creationId xmlns:a16="http://schemas.microsoft.com/office/drawing/2014/main" id="{FAF86D3E-8054-8D27-F579-0F10A032B1DE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4;p27">
                <a:extLst>
                  <a:ext uri="{FF2B5EF4-FFF2-40B4-BE49-F238E27FC236}">
                    <a16:creationId xmlns:a16="http://schemas.microsoft.com/office/drawing/2014/main" id="{90CFD143-4F2F-E2FA-DC39-179F701E90FF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5;p27">
                <a:extLst>
                  <a:ext uri="{FF2B5EF4-FFF2-40B4-BE49-F238E27FC236}">
                    <a16:creationId xmlns:a16="http://schemas.microsoft.com/office/drawing/2014/main" id="{A14E7AC2-045A-3626-F239-82CCC81EE35A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6;p27">
                <a:extLst>
                  <a:ext uri="{FF2B5EF4-FFF2-40B4-BE49-F238E27FC236}">
                    <a16:creationId xmlns:a16="http://schemas.microsoft.com/office/drawing/2014/main" id="{6DE4E753-9006-82C5-1E66-20F9A58D8E1F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7;p27">
                <a:extLst>
                  <a:ext uri="{FF2B5EF4-FFF2-40B4-BE49-F238E27FC236}">
                    <a16:creationId xmlns:a16="http://schemas.microsoft.com/office/drawing/2014/main" id="{AB807423-A59B-6E50-F2B2-CC6309DA8D1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8;p27">
                <a:extLst>
                  <a:ext uri="{FF2B5EF4-FFF2-40B4-BE49-F238E27FC236}">
                    <a16:creationId xmlns:a16="http://schemas.microsoft.com/office/drawing/2014/main" id="{8329B425-8FD6-8ADC-ED59-8B93BFECB9BB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9;p27">
                <a:extLst>
                  <a:ext uri="{FF2B5EF4-FFF2-40B4-BE49-F238E27FC236}">
                    <a16:creationId xmlns:a16="http://schemas.microsoft.com/office/drawing/2014/main" id="{64A29677-03CF-C2B9-2B18-1E9D516283F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0;p27">
                <a:extLst>
                  <a:ext uri="{FF2B5EF4-FFF2-40B4-BE49-F238E27FC236}">
                    <a16:creationId xmlns:a16="http://schemas.microsoft.com/office/drawing/2014/main" id="{7DF81D57-FDC4-1FFE-F8EF-087EED1A35F9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1;p27">
                <a:extLst>
                  <a:ext uri="{FF2B5EF4-FFF2-40B4-BE49-F238E27FC236}">
                    <a16:creationId xmlns:a16="http://schemas.microsoft.com/office/drawing/2014/main" id="{9BADF145-5B4A-80D7-B05C-F7853D63545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2;p27">
                <a:extLst>
                  <a:ext uri="{FF2B5EF4-FFF2-40B4-BE49-F238E27FC236}">
                    <a16:creationId xmlns:a16="http://schemas.microsoft.com/office/drawing/2014/main" id="{3C3FC0C3-CAA0-CA8A-6131-56098124F533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3;p27">
                <a:extLst>
                  <a:ext uri="{FF2B5EF4-FFF2-40B4-BE49-F238E27FC236}">
                    <a16:creationId xmlns:a16="http://schemas.microsoft.com/office/drawing/2014/main" id="{0E6D6F90-BF59-77B4-8752-762083A283F6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4;p27">
                <a:extLst>
                  <a:ext uri="{FF2B5EF4-FFF2-40B4-BE49-F238E27FC236}">
                    <a16:creationId xmlns:a16="http://schemas.microsoft.com/office/drawing/2014/main" id="{696599EE-A1F5-F910-75F4-C9A3D7890D0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4D076106-551B-C3A7-1AD7-06458672E63B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38,76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1" name="TextBox 69">
            <a:extLst>
              <a:ext uri="{FF2B5EF4-FFF2-40B4-BE49-F238E27FC236}">
                <a16:creationId xmlns:a16="http://schemas.microsoft.com/office/drawing/2014/main" id="{A660F797-F005-A17A-E7A8-B542628DFB02}"/>
              </a:ext>
            </a:extLst>
          </p:cNvPr>
          <p:cNvSpPr txBox="1"/>
          <p:nvPr/>
        </p:nvSpPr>
        <p:spPr>
          <a:xfrm>
            <a:off x="796049" y="1419925"/>
            <a:ext cx="10248187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3,876 x 1 000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2" name="Google Shape;1408;p39">
            <a:extLst>
              <a:ext uri="{FF2B5EF4-FFF2-40B4-BE49-F238E27FC236}">
                <a16:creationId xmlns:a16="http://schemas.microsoft.com/office/drawing/2014/main" id="{54658773-76CB-3F05-1A68-421DAE8C7033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63" name="Google Shape;1409;p39">
              <a:extLst>
                <a:ext uri="{FF2B5EF4-FFF2-40B4-BE49-F238E27FC236}">
                  <a16:creationId xmlns:a16="http://schemas.microsoft.com/office/drawing/2014/main" id="{385DF24C-D7AA-A78D-8AE4-48B729C63058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10;p39">
              <a:extLst>
                <a:ext uri="{FF2B5EF4-FFF2-40B4-BE49-F238E27FC236}">
                  <a16:creationId xmlns:a16="http://schemas.microsoft.com/office/drawing/2014/main" id="{4C968DE4-92F5-DC23-00B6-E8381EA23A91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11;p39">
              <a:extLst>
                <a:ext uri="{FF2B5EF4-FFF2-40B4-BE49-F238E27FC236}">
                  <a16:creationId xmlns:a16="http://schemas.microsoft.com/office/drawing/2014/main" id="{3AA2E5ED-15BD-67C4-AB86-D28D53F0A03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12;p39">
              <a:extLst>
                <a:ext uri="{FF2B5EF4-FFF2-40B4-BE49-F238E27FC236}">
                  <a16:creationId xmlns:a16="http://schemas.microsoft.com/office/drawing/2014/main" id="{13938B25-B6B8-4796-8E56-C35871ED47BA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3;p39">
              <a:extLst>
                <a:ext uri="{FF2B5EF4-FFF2-40B4-BE49-F238E27FC236}">
                  <a16:creationId xmlns:a16="http://schemas.microsoft.com/office/drawing/2014/main" id="{6EBD2AD5-7366-9E26-3FDE-F27E14178EC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4;p39">
              <a:extLst>
                <a:ext uri="{FF2B5EF4-FFF2-40B4-BE49-F238E27FC236}">
                  <a16:creationId xmlns:a16="http://schemas.microsoft.com/office/drawing/2014/main" id="{56D84734-4FFB-66E9-2540-13DEC9E72F8D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5;p39">
              <a:extLst>
                <a:ext uri="{FF2B5EF4-FFF2-40B4-BE49-F238E27FC236}">
                  <a16:creationId xmlns:a16="http://schemas.microsoft.com/office/drawing/2014/main" id="{13C992ED-AA61-DBE2-0045-B86E8CE31351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6;p39">
              <a:extLst>
                <a:ext uri="{FF2B5EF4-FFF2-40B4-BE49-F238E27FC236}">
                  <a16:creationId xmlns:a16="http://schemas.microsoft.com/office/drawing/2014/main" id="{BE937D52-BE56-EAC7-D8FB-77676723FE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7;p39">
              <a:extLst>
                <a:ext uri="{FF2B5EF4-FFF2-40B4-BE49-F238E27FC236}">
                  <a16:creationId xmlns:a16="http://schemas.microsoft.com/office/drawing/2014/main" id="{58F0AE64-DD87-543A-040B-BED3425B2DA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8;p39">
              <a:extLst>
                <a:ext uri="{FF2B5EF4-FFF2-40B4-BE49-F238E27FC236}">
                  <a16:creationId xmlns:a16="http://schemas.microsoft.com/office/drawing/2014/main" id="{331B8C75-5394-CAC7-A9CE-4F132DD447AD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9;p39">
              <a:extLst>
                <a:ext uri="{FF2B5EF4-FFF2-40B4-BE49-F238E27FC236}">
                  <a16:creationId xmlns:a16="http://schemas.microsoft.com/office/drawing/2014/main" id="{24ABFE81-440C-E4EE-A55A-28E5680B071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20;p39">
              <a:extLst>
                <a:ext uri="{FF2B5EF4-FFF2-40B4-BE49-F238E27FC236}">
                  <a16:creationId xmlns:a16="http://schemas.microsoft.com/office/drawing/2014/main" id="{5C30D891-E646-B284-47A7-92897B616D00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21;p39">
              <a:extLst>
                <a:ext uri="{FF2B5EF4-FFF2-40B4-BE49-F238E27FC236}">
                  <a16:creationId xmlns:a16="http://schemas.microsoft.com/office/drawing/2014/main" id="{D45EE1E4-DAA4-A0D2-452B-2EA9FCD66835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22;p39">
              <a:extLst>
                <a:ext uri="{FF2B5EF4-FFF2-40B4-BE49-F238E27FC236}">
                  <a16:creationId xmlns:a16="http://schemas.microsoft.com/office/drawing/2014/main" id="{24E55E7C-1F39-6324-AE7B-CA2EEA7E8EF7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118;p4">
            <a:extLst>
              <a:ext uri="{FF2B5EF4-FFF2-40B4-BE49-F238E27FC236}">
                <a16:creationId xmlns:a16="http://schemas.microsoft.com/office/drawing/2014/main" id="{FDC6BEED-C6A9-1F81-9DCF-8DAD2730C4A8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8" name="Google Shape;118;p4">
            <a:extLst>
              <a:ext uri="{FF2B5EF4-FFF2-40B4-BE49-F238E27FC236}">
                <a16:creationId xmlns:a16="http://schemas.microsoft.com/office/drawing/2014/main" id="{8F309D74-A018-FACA-7B8F-767FE9E0F9B0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1" grpId="0" animBg="1"/>
      <p:bldP spid="77" grpId="0" animBg="1"/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4F0D6-C479-D89C-C83B-0BC2C07F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38183CD-3D5D-5BE7-4FE0-43873F6A7B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47C8E209-69CF-CFA5-D6C4-E7E0218A5950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3C3E8-03E3-8FA3-2752-F8B294547CAF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B0C34-B94C-CC91-787F-65DA62632348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AA44FDA-1D22-7527-1B37-855498A7EF12}"/>
              </a:ext>
            </a:extLst>
          </p:cNvPr>
          <p:cNvSpPr/>
          <p:nvPr/>
        </p:nvSpPr>
        <p:spPr>
          <a:xfrm>
            <a:off x="3213141" y="519545"/>
            <a:ext cx="6169850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“ GỌI TRUYỀN”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60EDB1E-67C9-AE99-94F9-12E57DEAB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20" y="1215736"/>
            <a:ext cx="9767455" cy="2586202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756D06D8-5607-D8CD-0E2C-40D4F0D2F56A}"/>
              </a:ext>
            </a:extLst>
          </p:cNvPr>
          <p:cNvSpPr/>
          <p:nvPr/>
        </p:nvSpPr>
        <p:spPr>
          <a:xfrm>
            <a:off x="712471" y="3910317"/>
            <a:ext cx="3283034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13,02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1000 = </a:t>
            </a:r>
            <a:endParaRPr lang="vi-VN" sz="3200"/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57DD4A78-090D-7A40-3CE9-93D243943599}"/>
              </a:ext>
            </a:extLst>
          </p:cNvPr>
          <p:cNvSpPr/>
          <p:nvPr/>
        </p:nvSpPr>
        <p:spPr>
          <a:xfrm>
            <a:off x="4155686" y="3918880"/>
            <a:ext cx="1805592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13 020</a:t>
            </a:r>
            <a:endParaRPr lang="vi-VN" sz="3200"/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D750D9A7-746A-5FE7-5F2C-ECA4591D733F}"/>
              </a:ext>
            </a:extLst>
          </p:cNvPr>
          <p:cNvSpPr/>
          <p:nvPr/>
        </p:nvSpPr>
        <p:spPr>
          <a:xfrm>
            <a:off x="815097" y="4730088"/>
            <a:ext cx="3105317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6,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38 x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0,1 = </a:t>
            </a:r>
            <a:endParaRPr lang="vi-VN" sz="3200"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45D4935E-C8DE-0BB6-5D2D-8C76CCB4FCE0}"/>
              </a:ext>
            </a:extLst>
          </p:cNvPr>
          <p:cNvSpPr/>
          <p:nvPr/>
        </p:nvSpPr>
        <p:spPr>
          <a:xfrm>
            <a:off x="4155686" y="4768628"/>
            <a:ext cx="1772576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0,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638</a:t>
            </a:r>
            <a:endParaRPr lang="vi-VN" sz="3200"/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0791B7DF-A753-C543-166C-04D4AF73962A}"/>
              </a:ext>
            </a:extLst>
          </p:cNvPr>
          <p:cNvSpPr/>
          <p:nvPr/>
        </p:nvSpPr>
        <p:spPr>
          <a:xfrm>
            <a:off x="6691745" y="3940264"/>
            <a:ext cx="2769177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7,25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0,001 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endParaRPr lang="vi-VN" sz="3200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47D07899-B636-B81B-50B8-EB230A3A3F96}"/>
              </a:ext>
            </a:extLst>
          </p:cNvPr>
          <p:cNvSpPr/>
          <p:nvPr/>
        </p:nvSpPr>
        <p:spPr>
          <a:xfrm>
            <a:off x="9813229" y="3918880"/>
            <a:ext cx="1181467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</a:rPr>
              <a:t>7 250</a:t>
            </a:r>
            <a:endParaRPr lang="vi-VN" sz="3200"/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B96ED529-6CCB-7D9F-FFCE-A74008E2874A}"/>
              </a:ext>
            </a:extLst>
          </p:cNvPr>
          <p:cNvSpPr/>
          <p:nvPr/>
        </p:nvSpPr>
        <p:spPr>
          <a:xfrm>
            <a:off x="6874018" y="4833305"/>
            <a:ext cx="2677737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86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× 0,01 = </a:t>
            </a:r>
            <a:endParaRPr lang="vi-VN" sz="3200"/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5E964F06-A0C8-B40A-CBFF-BBE1D3F3CFFF}"/>
              </a:ext>
            </a:extLst>
          </p:cNvPr>
          <p:cNvSpPr/>
          <p:nvPr/>
        </p:nvSpPr>
        <p:spPr>
          <a:xfrm>
            <a:off x="9640124" y="4786361"/>
            <a:ext cx="1670811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</a:rPr>
              <a:t>0,86</a:t>
            </a:r>
            <a:endParaRPr lang="vi-VN" sz="3200"/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1CE54FC5-45E4-FCE2-4982-514272AC05A2}"/>
              </a:ext>
            </a:extLst>
          </p:cNvPr>
          <p:cNvSpPr/>
          <p:nvPr/>
        </p:nvSpPr>
        <p:spPr>
          <a:xfrm>
            <a:off x="728489" y="5493465"/>
            <a:ext cx="2973791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549,1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00 = </a:t>
            </a:r>
            <a:endParaRPr lang="vi-VN" sz="3200"/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52DD1D92-C0C0-BAF4-5882-E2B8D86976C5}"/>
              </a:ext>
            </a:extLst>
          </p:cNvPr>
          <p:cNvSpPr/>
          <p:nvPr/>
        </p:nvSpPr>
        <p:spPr>
          <a:xfrm>
            <a:off x="4246959" y="5603145"/>
            <a:ext cx="1612182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</a:rPr>
              <a:t>5,491</a:t>
            </a:r>
            <a:endParaRPr lang="vi-VN" sz="3200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49427DFF-9E59-706F-C1C5-7959F19F077F}"/>
              </a:ext>
            </a:extLst>
          </p:cNvPr>
          <p:cNvSpPr/>
          <p:nvPr/>
        </p:nvSpPr>
        <p:spPr>
          <a:xfrm>
            <a:off x="7029883" y="5683064"/>
            <a:ext cx="2529812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407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1000  =</a:t>
            </a:r>
            <a:endParaRPr lang="vi-VN" sz="3200"/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F4D94B9C-4F89-0544-19EC-7EAD76AC173F}"/>
              </a:ext>
            </a:extLst>
          </p:cNvPr>
          <p:cNvSpPr/>
          <p:nvPr/>
        </p:nvSpPr>
        <p:spPr>
          <a:xfrm>
            <a:off x="9868777" y="5652793"/>
            <a:ext cx="1181468" cy="6961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Times New Roman" panose="02020603050405020304" pitchFamily="18" charset="0"/>
              </a:rPr>
              <a:t>0,407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11427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156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ÔN TẬP VỀ TÍNH NHẨM </a:t>
            </a:r>
            <a:r>
              <a:rPr lang="en-US" sz="4400" b="1">
                <a:solidFill>
                  <a:srgbClr val="FF0000"/>
                </a:solidFill>
                <a:latin typeface="+mj-lt"/>
              </a:rPr>
              <a:t>( tiếp theo)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nhân (chia) nhẩm một số thập phân với (cho) 10; 100; 1000; ...; với (cho) 0,1; 0,01; 0,001; ...;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các tính chất của phép tính để tính bằng cách thuận tiện.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để giải quyết vấn đề trong thực tiễn.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6">
            <a:extLst>
              <a:ext uri="{FF2B5EF4-FFF2-40B4-BE49-F238E27FC236}">
                <a16:creationId xmlns:a16="http://schemas.microsoft.com/office/drawing/2014/main" id="{F30D1EB0-DB3F-7F95-7DAE-F20FCC905448}"/>
              </a:ext>
            </a:extLst>
          </p:cNvPr>
          <p:cNvGrpSpPr/>
          <p:nvPr/>
        </p:nvGrpSpPr>
        <p:grpSpPr>
          <a:xfrm>
            <a:off x="998564" y="452802"/>
            <a:ext cx="606322" cy="815994"/>
            <a:chOff x="1195884" y="1479834"/>
            <a:chExt cx="789346" cy="777788"/>
          </a:xfrm>
        </p:grpSpPr>
        <p:sp>
          <p:nvSpPr>
            <p:cNvPr id="5" name="矩形: 圆角 17">
              <a:extLst>
                <a:ext uri="{FF2B5EF4-FFF2-40B4-BE49-F238E27FC236}">
                  <a16:creationId xmlns:a16="http://schemas.microsoft.com/office/drawing/2014/main" id="{DB9234C0-B992-0440-A690-D1543A9EDA83}"/>
                </a:ext>
              </a:extLst>
            </p:cNvPr>
            <p:cNvSpPr/>
            <p:nvPr/>
          </p:nvSpPr>
          <p:spPr>
            <a:xfrm>
              <a:off x="1207442" y="1479834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6" name="矩形: 圆角 18">
              <a:extLst>
                <a:ext uri="{FF2B5EF4-FFF2-40B4-BE49-F238E27FC236}">
                  <a16:creationId xmlns:a16="http://schemas.microsoft.com/office/drawing/2014/main" id="{1DA06407-5541-3EDB-D445-B7AD6BFF1BB0}"/>
                </a:ext>
              </a:extLst>
            </p:cNvPr>
            <p:cNvSpPr/>
            <p:nvPr/>
          </p:nvSpPr>
          <p:spPr>
            <a:xfrm>
              <a:off x="1195884" y="1479834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1542DE43-4AAC-ABB8-3B53-AE9C4F36E196}"/>
              </a:ext>
            </a:extLst>
          </p:cNvPr>
          <p:cNvSpPr/>
          <p:nvPr/>
        </p:nvSpPr>
        <p:spPr>
          <a:xfrm>
            <a:off x="2066235" y="499172"/>
            <a:ext cx="1338154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1AE20-B352-4BE4-48DD-B2BEE16DC2D9}"/>
              </a:ext>
            </a:extLst>
          </p:cNvPr>
          <p:cNvSpPr txBox="1"/>
          <p:nvPr/>
        </p:nvSpPr>
        <p:spPr>
          <a:xfrm>
            <a:off x="1267931" y="2590566"/>
            <a:ext cx="492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lang="en-US" sz="3600" b="1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62,5 dm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            m  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CBEC1E-F987-1704-F68C-AEB95AC24265}"/>
              </a:ext>
            </a:extLst>
          </p:cNvPr>
          <p:cNvSpPr txBox="1"/>
          <p:nvPr/>
        </p:nvSpPr>
        <p:spPr>
          <a:xfrm>
            <a:off x="998564" y="1437166"/>
            <a:ext cx="537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7,4 kg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g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9ABCEA7-9420-19EB-F8AD-C9C07F0B8035}"/>
              </a:ext>
            </a:extLst>
          </p:cNvPr>
          <p:cNvSpPr txBox="1"/>
          <p:nvPr/>
        </p:nvSpPr>
        <p:spPr>
          <a:xfrm>
            <a:off x="6676717" y="1135736"/>
            <a:ext cx="485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600" b="1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cm</a:t>
            </a:r>
            <a:r>
              <a:rPr lang="en-US" sz="3600" b="1" baseline="30000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B663B75C-C3AB-F94D-D60A-7A29C10FA6FA}"/>
              </a:ext>
            </a:extLst>
          </p:cNvPr>
          <p:cNvSpPr txBox="1"/>
          <p:nvPr/>
        </p:nvSpPr>
        <p:spPr>
          <a:xfrm>
            <a:off x="6677273" y="2397624"/>
            <a:ext cx="559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21,7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 tấn 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55103E12-0694-1717-0FD3-530AF2A24A7E}"/>
              </a:ext>
            </a:extLst>
          </p:cNvPr>
          <p:cNvSpPr/>
          <p:nvPr/>
        </p:nvSpPr>
        <p:spPr>
          <a:xfrm>
            <a:off x="2814141" y="1508153"/>
            <a:ext cx="942596" cy="60019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60C225DE-946E-FC03-B129-89F71227D432}"/>
              </a:ext>
            </a:extLst>
          </p:cNvPr>
          <p:cNvSpPr/>
          <p:nvPr/>
        </p:nvSpPr>
        <p:spPr>
          <a:xfrm>
            <a:off x="3988004" y="2660755"/>
            <a:ext cx="731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CEC916FD-4AFE-FF72-53B1-88E08B28D89C}"/>
              </a:ext>
            </a:extLst>
          </p:cNvPr>
          <p:cNvSpPr/>
          <p:nvPr/>
        </p:nvSpPr>
        <p:spPr>
          <a:xfrm>
            <a:off x="8714290" y="1210922"/>
            <a:ext cx="1199831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BA4F7FC5-51DE-2584-9381-865260E53C3D}"/>
              </a:ext>
            </a:extLst>
          </p:cNvPr>
          <p:cNvSpPr/>
          <p:nvPr/>
        </p:nvSpPr>
        <p:spPr>
          <a:xfrm>
            <a:off x="8504164" y="2426149"/>
            <a:ext cx="897034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DD0D1666-DE43-5411-9F20-E142474BC99C}"/>
              </a:ext>
            </a:extLst>
          </p:cNvPr>
          <p:cNvSpPr txBox="1"/>
          <p:nvPr/>
        </p:nvSpPr>
        <p:spPr>
          <a:xfrm>
            <a:off x="464523" y="3918228"/>
            <a:ext cx="5905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9,8 ha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  m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1948AD08-21FB-1264-25F2-A96979739AF0}"/>
              </a:ext>
            </a:extLst>
          </p:cNvPr>
          <p:cNvSpPr/>
          <p:nvPr/>
        </p:nvSpPr>
        <p:spPr>
          <a:xfrm>
            <a:off x="2888201" y="3975279"/>
            <a:ext cx="731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D68E7CBB-5748-0803-59DB-581B1B63DC18}"/>
              </a:ext>
            </a:extLst>
          </p:cNvPr>
          <p:cNvSpPr txBox="1"/>
          <p:nvPr/>
        </p:nvSpPr>
        <p:spPr>
          <a:xfrm>
            <a:off x="6369626" y="3666104"/>
            <a:ext cx="526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lang="en-US" sz="3600" b="1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1 800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lang="en-US" sz="3600" b="1" baseline="30000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                m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8BB5A1-FE36-0D51-0BC5-C3D98F1D3C70}"/>
              </a:ext>
            </a:extLst>
          </p:cNvPr>
          <p:cNvSpPr/>
          <p:nvPr/>
        </p:nvSpPr>
        <p:spPr>
          <a:xfrm>
            <a:off x="9303799" y="3707662"/>
            <a:ext cx="731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1EED0681-44D1-EE01-E209-9EA3F08D7E94}"/>
              </a:ext>
            </a:extLst>
          </p:cNvPr>
          <p:cNvSpPr/>
          <p:nvPr/>
        </p:nvSpPr>
        <p:spPr>
          <a:xfrm>
            <a:off x="2814141" y="1489819"/>
            <a:ext cx="98741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7 400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3846E942-9B3A-C764-8C2B-760C8E1AD7AA}"/>
              </a:ext>
            </a:extLst>
          </p:cNvPr>
          <p:cNvSpPr/>
          <p:nvPr/>
        </p:nvSpPr>
        <p:spPr>
          <a:xfrm>
            <a:off x="8695460" y="1221789"/>
            <a:ext cx="1411476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 dm</a:t>
            </a:r>
            <a:r>
              <a:rPr lang="en-US" sz="2400" b="1" baseline="30000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46C7C51A-10ED-656C-74F2-AC7E33AFB825}"/>
              </a:ext>
            </a:extLst>
          </p:cNvPr>
          <p:cNvSpPr/>
          <p:nvPr/>
        </p:nvSpPr>
        <p:spPr>
          <a:xfrm>
            <a:off x="3894289" y="2657027"/>
            <a:ext cx="98741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0C432AF0-8C88-0455-A01C-00D55E4BB08B}"/>
              </a:ext>
            </a:extLst>
          </p:cNvPr>
          <p:cNvSpPr/>
          <p:nvPr/>
        </p:nvSpPr>
        <p:spPr>
          <a:xfrm>
            <a:off x="8302336" y="2397623"/>
            <a:ext cx="1182995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21 700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7190A6-B3C6-1273-E2B2-E2CBC1CD482A}"/>
              </a:ext>
            </a:extLst>
          </p:cNvPr>
          <p:cNvSpPr/>
          <p:nvPr/>
        </p:nvSpPr>
        <p:spPr>
          <a:xfrm>
            <a:off x="2660154" y="3946956"/>
            <a:ext cx="1187614" cy="6459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98 000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FE7868CE-76E3-78C3-9093-FE59AABD413C}"/>
              </a:ext>
            </a:extLst>
          </p:cNvPr>
          <p:cNvSpPr/>
          <p:nvPr/>
        </p:nvSpPr>
        <p:spPr>
          <a:xfrm>
            <a:off x="9105591" y="3715409"/>
            <a:ext cx="1610591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1 800 000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CED9A-1083-1E45-9895-8BE7401B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952C24-E014-30F5-B521-A2FE50D65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1" y="498764"/>
            <a:ext cx="9060873" cy="2930236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DCF1A8A6-B93F-8A23-A80E-8601BBC337D9}"/>
              </a:ext>
            </a:extLst>
          </p:cNvPr>
          <p:cNvSpPr/>
          <p:nvPr/>
        </p:nvSpPr>
        <p:spPr>
          <a:xfrm>
            <a:off x="421524" y="3359599"/>
            <a:ext cx="3100994" cy="200211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>
              <a:buAutoNum type="alphaLcParenR"/>
            </a:pP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12,5 × 43,9 × 8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(12,5×8) ×43,9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100 × 43,9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4 390</a:t>
            </a:r>
            <a:endParaRPr lang="vi-VN" sz="280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A2675DE-C2C9-FF40-BEFC-D463339E1FA7}"/>
              </a:ext>
            </a:extLst>
          </p:cNvPr>
          <p:cNvSpPr/>
          <p:nvPr/>
        </p:nvSpPr>
        <p:spPr>
          <a:xfrm>
            <a:off x="3652403" y="3359599"/>
            <a:ext cx="3387438" cy="200211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b) 19,78 : 0,25 : 0,4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19,78 : (0,25 ×0,4)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19,78 : 0,1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197,8</a:t>
            </a:r>
            <a:endParaRPr lang="vi-VN" sz="2800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5FC9B40-2CF9-3662-DF0E-8414D21440F2}"/>
              </a:ext>
            </a:extLst>
          </p:cNvPr>
          <p:cNvSpPr/>
          <p:nvPr/>
        </p:nvSpPr>
        <p:spPr>
          <a:xfrm>
            <a:off x="7039841" y="3969327"/>
            <a:ext cx="4730635" cy="238990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c) (0,713 ××100 – 0,713 : 0,01) × 3,8 : 2,5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(71,3 – 71,3) × 3,8 : 2,5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0 × 3,8 : 2,5</a:t>
            </a:r>
          </a:p>
          <a:p>
            <a:pPr algn="ctr"/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= 0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8144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8A1C7-0CC6-74F3-2D0B-2628F46C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896A7D0-689F-4529-5A7A-B0E0DDBAA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" y="727362"/>
            <a:ext cx="10318173" cy="4759037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465CCCC-CE4E-2B8A-7ACD-F3262082E92C}"/>
              </a:ext>
            </a:extLst>
          </p:cNvPr>
          <p:cNvSpPr/>
          <p:nvPr/>
        </p:nvSpPr>
        <p:spPr>
          <a:xfrm>
            <a:off x="5766955" y="1891145"/>
            <a:ext cx="1454727" cy="8104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15,6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5630CCA-D2C3-C865-8412-9DE912331486}"/>
              </a:ext>
            </a:extLst>
          </p:cNvPr>
          <p:cNvSpPr/>
          <p:nvPr/>
        </p:nvSpPr>
        <p:spPr>
          <a:xfrm>
            <a:off x="9129023" y="1891145"/>
            <a:ext cx="1454727" cy="8104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0,156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6062BBB-3BA2-5AA5-8A19-13F1D10CADDE}"/>
              </a:ext>
            </a:extLst>
          </p:cNvPr>
          <p:cNvSpPr/>
          <p:nvPr/>
        </p:nvSpPr>
        <p:spPr>
          <a:xfrm>
            <a:off x="5766955" y="3184960"/>
            <a:ext cx="1454727" cy="8104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8,1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F635D7-DB39-0207-229D-34A1B4005A9C}"/>
              </a:ext>
            </a:extLst>
          </p:cNvPr>
          <p:cNvSpPr/>
          <p:nvPr/>
        </p:nvSpPr>
        <p:spPr>
          <a:xfrm>
            <a:off x="8229599" y="3054928"/>
            <a:ext cx="899423" cy="5352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1BDD2DBB-81E4-77DF-0A34-AB66FA2477A3}"/>
              </a:ext>
            </a:extLst>
          </p:cNvPr>
          <p:cNvSpPr/>
          <p:nvPr/>
        </p:nvSpPr>
        <p:spPr>
          <a:xfrm>
            <a:off x="5766954" y="4478775"/>
            <a:ext cx="1454727" cy="8104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43524A2-92ED-2EFE-2718-D04283C4E1EE}"/>
              </a:ext>
            </a:extLst>
          </p:cNvPr>
          <p:cNvSpPr/>
          <p:nvPr/>
        </p:nvSpPr>
        <p:spPr>
          <a:xfrm>
            <a:off x="2428008" y="4481446"/>
            <a:ext cx="1454727" cy="8104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0,042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510</Words>
  <Application>Microsoft Office PowerPoint</Application>
  <PresentationFormat>Màn hình rộng</PresentationFormat>
  <Paragraphs>100</Paragraphs>
  <Slides>18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18</vt:i4>
      </vt:variant>
    </vt:vector>
  </HeadingPairs>
  <TitlesOfParts>
    <vt:vector size="44" baseType="lpstr">
      <vt:lpstr>等线</vt:lpstr>
      <vt:lpstr>#9Slide07 SVNAdeline</vt:lpstr>
      <vt:lpstr>Aptos</vt:lpstr>
      <vt:lpstr>Aptos Display</vt:lpstr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字魂131号-酷乐潮玩体</vt:lpstr>
      <vt:lpstr>思源黑体 CN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2_Custom Design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211</cp:revision>
  <dcterms:created xsi:type="dcterms:W3CDTF">2023-04-19T08:21:59Z</dcterms:created>
  <dcterms:modified xsi:type="dcterms:W3CDTF">2025-03-23T14:40:08Z</dcterms:modified>
</cp:coreProperties>
</file>