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3" r:id="rId2"/>
    <p:sldId id="1592" r:id="rId3"/>
    <p:sldId id="1582" r:id="rId4"/>
    <p:sldId id="266" r:id="rId5"/>
    <p:sldId id="1590" r:id="rId6"/>
    <p:sldId id="1585" r:id="rId7"/>
    <p:sldId id="1584" r:id="rId8"/>
    <p:sldId id="1591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520449" y="955434"/>
            <a:ext cx="9154150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156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CÁC PHÉP TÍNH</a:t>
            </a:r>
            <a:r>
              <a:rPr lang="en-US" altLang="zh-CN" sz="6000" kern="800" dirty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VỚI SỐ TỰ NHIÊN (TIẾP THEO)</a:t>
            </a:r>
            <a:endParaRPr lang="en-US" altLang="zh-CN" sz="6000" kern="800" dirty="0" smtClean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156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với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nhiên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6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DBFDF-EDE1-6FEF-43B8-95160EE67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8" y="28770"/>
            <a:ext cx="12044881" cy="6829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D25FB-2520-1BBB-D666-DE18D563B4F5}"/>
              </a:ext>
            </a:extLst>
          </p:cNvPr>
          <p:cNvSpPr txBox="1"/>
          <p:nvPr/>
        </p:nvSpPr>
        <p:spPr>
          <a:xfrm>
            <a:off x="6616996" y="1709435"/>
            <a:ext cx="4111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96C2B-D11B-4995-0B8C-1D39BB36BADC}"/>
              </a:ext>
            </a:extLst>
          </p:cNvPr>
          <p:cNvSpPr txBox="1"/>
          <p:nvPr/>
        </p:nvSpPr>
        <p:spPr>
          <a:xfrm>
            <a:off x="6616996" y="2925090"/>
            <a:ext cx="4111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896E0-F60A-0B5D-B3B9-D78833EDB647}"/>
              </a:ext>
            </a:extLst>
          </p:cNvPr>
          <p:cNvSpPr txBox="1"/>
          <p:nvPr/>
        </p:nvSpPr>
        <p:spPr>
          <a:xfrm>
            <a:off x="6616996" y="4140745"/>
            <a:ext cx="4111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EF279-8824-A394-6E2C-8C10AD76CCDB}"/>
              </a:ext>
            </a:extLst>
          </p:cNvPr>
          <p:cNvSpPr txBox="1"/>
          <p:nvPr/>
        </p:nvSpPr>
        <p:spPr>
          <a:xfrm>
            <a:off x="6616996" y="5335134"/>
            <a:ext cx="4111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4F86E-6010-61DF-1848-4ED3FFDB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" y="-1"/>
            <a:ext cx="12000599" cy="2232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8466D-2CC6-A57B-AF67-D699BC1429C3}"/>
              </a:ext>
            </a:extLst>
          </p:cNvPr>
          <p:cNvSpPr txBox="1"/>
          <p:nvPr/>
        </p:nvSpPr>
        <p:spPr>
          <a:xfrm>
            <a:off x="946300" y="2232836"/>
            <a:ext cx="3795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+ 37 + 360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(140 + 360) + 37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500 + 37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38E5F-1C05-7169-5B8F-D4017B085D15}"/>
              </a:ext>
            </a:extLst>
          </p:cNvPr>
          <p:cNvSpPr txBox="1"/>
          <p:nvPr/>
        </p:nvSpPr>
        <p:spPr>
          <a:xfrm>
            <a:off x="7148626" y="2225133"/>
            <a:ext cx="3795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20 x 88 x 5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(20 x 5) x 88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x 88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8800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C2D49-2107-6F45-B6A2-24874AB6933E}"/>
              </a:ext>
            </a:extLst>
          </p:cNvPr>
          <p:cNvSpPr txBox="1"/>
          <p:nvPr/>
        </p:nvSpPr>
        <p:spPr>
          <a:xfrm>
            <a:off x="946300" y="4485093"/>
            <a:ext cx="3795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65 x 24 + 35 x 24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(65 + 35) x 24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x 24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2400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ECD20F-89C3-759A-50D7-2E0A7A6077E4}"/>
              </a:ext>
            </a:extLst>
          </p:cNvPr>
          <p:cNvSpPr txBox="1"/>
          <p:nvPr/>
        </p:nvSpPr>
        <p:spPr>
          <a:xfrm>
            <a:off x="7148626" y="4477390"/>
            <a:ext cx="4504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172 x 157 – 157 x 72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(172 – 72) x 157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x 157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15700</a:t>
            </a:r>
          </a:p>
        </p:txBody>
      </p:sp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1EE71-76B3-CDE2-4332-B6767E851898}"/>
              </a:ext>
            </a:extLst>
          </p:cNvPr>
          <p:cNvSpPr txBox="1"/>
          <p:nvPr/>
        </p:nvSpPr>
        <p:spPr>
          <a:xfrm>
            <a:off x="20379" y="2838895"/>
            <a:ext cx="121104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24 150 : 7 = 3450 (kg)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3450 x 4 = 13 800 (kg)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24 150 – 13 800 = 10 350 (kg)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10 350 kg.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D04F4-235F-05A5-BAE0-32F40C32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1242" cy="27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C515E8-9B20-D508-71A8-5E0436D6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9219" cy="4019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2EBB7-BF0C-DE26-48C0-A28138FB67F3}"/>
              </a:ext>
            </a:extLst>
          </p:cNvPr>
          <p:cNvSpPr txBox="1"/>
          <p:nvPr/>
        </p:nvSpPr>
        <p:spPr>
          <a:xfrm>
            <a:off x="-160374" y="4019107"/>
            <a:ext cx="12110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4 500 000 + 500 00 = 5 000 000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5 000 000 : 100 000 = 50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6202F7-823A-A7F2-BD8C-311D1FDB794D}"/>
              </a:ext>
            </a:extLst>
          </p:cNvPr>
          <p:cNvSpPr/>
          <p:nvPr/>
        </p:nvSpPr>
        <p:spPr>
          <a:xfrm>
            <a:off x="9324753" y="3429000"/>
            <a:ext cx="999461" cy="590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279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112</cp:revision>
  <dcterms:created xsi:type="dcterms:W3CDTF">2023-04-19T08:21:59Z</dcterms:created>
  <dcterms:modified xsi:type="dcterms:W3CDTF">2024-04-09T05:31:58Z</dcterms:modified>
</cp:coreProperties>
</file>