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592" r:id="rId2"/>
    <p:sldId id="1593" r:id="rId3"/>
    <p:sldId id="1582" r:id="rId4"/>
    <p:sldId id="266" r:id="rId5"/>
    <p:sldId id="1590" r:id="rId6"/>
    <p:sldId id="1585" r:id="rId7"/>
    <p:sldId id="1584" r:id="rId8"/>
    <p:sldId id="1591" r:id="rId9"/>
    <p:sldId id="15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89376" autoAdjust="0"/>
  </p:normalViewPr>
  <p:slideViewPr>
    <p:cSldViewPr snapToGrid="0">
      <p:cViewPr varScale="1">
        <p:scale>
          <a:sx n="77" d="100"/>
          <a:sy n="77" d="100"/>
        </p:scale>
        <p:origin x="9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8F17-9AC7-411D-8711-10652873E91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F5163-9A51-4A41-ADCF-418CCF52B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c901f387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c901f387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86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1B2A5-87C1-49BF-8FF5-6B6CA03A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99F04-2EAA-4CC3-BAD4-3CFAC42A0C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D40C6-0D42-4FE2-BFA8-C6AF56B3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2B799-569D-4C8B-885B-119D2681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D4346-C742-446B-9CA6-92CD12E1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99C1A-142C-40A6-ABD7-9BAB6C44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9BB7A-71CC-49EC-9345-BFA5E3F2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B8AB6-FFD5-48A9-812D-9F6F9B08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148D9-2E89-45DE-811C-6B47AF18E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1288F-D9C4-405E-9337-0F204406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7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DECEDD-EC09-4F03-BA66-946B3B6E05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5420F-B58D-46E4-A02A-2C2974FCE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23A66-09BE-4BA3-AB59-C9C3BE07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C5DDA-0C20-4A55-A8D0-E9596A21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E493-60E9-4AE5-8D60-1199FE847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C662-D342-4403-9479-E407EAFD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14B1-FC7A-4917-AB3C-144B2D3FD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E393C-2718-45EE-96CB-91AC696C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398AC-9F5C-4A37-B04E-2B7CB32D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EBA9-9E58-460F-B642-8B16733B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1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F7B4-67B5-4535-AFC1-55B2A9BA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89AF1-6ABD-4308-AAE6-CE56F299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CD7CC-68BA-4DB3-85C6-B0484228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A3BC0-8B0E-4A47-9816-294706EA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B3E01-76EA-4069-9209-EC0CB644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0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36623-7D36-491D-9884-BF1BA978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AB0A-8E7E-429F-A888-115FBB886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B1719-92B4-42B8-B820-B36BAAF58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B52234-A555-44DA-85C9-B98D9EC3C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D433-55A4-47E9-8EAF-ED3A5CFD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74D62-4248-45EA-97E5-D8DE8E1C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5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0613-9AEE-4F0B-96CB-E3BA1986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370415-2B79-47D0-9482-A9E214E5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AAB086-F7E5-4348-B7DD-CC5E28A41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995915-89FD-488F-A2B2-B90CD5012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B67E43-B66A-4CD7-A9AC-14F1EC90C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36B25-3509-4431-BC40-1895AF77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BCE26A-1E35-486B-A02D-C8DB2ECF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792CAA-6B5A-4F8C-8773-DFE0066F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A43C-659E-4DC9-AB10-B5120FFF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BC902-62A1-4530-BBC2-E96B2B3E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75854-4C41-4FEE-B4F2-57C2EDE2A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32E7C0-683B-4C6D-9E23-1B7441CF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9258B-49D5-4CC0-9E7C-5C622BDB6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FC9A6B-9BCB-4251-8316-46BE8F4B3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909A4-510F-46EC-843D-9373C7DB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159BC-B46B-4E9F-8262-6BA54320D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FF056-0FF2-4591-99F1-B08E6E56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31977-1925-4D2D-ABE6-9B5F576BB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15233-1E30-4649-A721-6B11799D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4CA1-B370-4CCE-9E1F-3B69ECEE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B4C61-675B-48E5-AC80-5D0FDE11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6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6C84-475E-4DAE-B144-8F5958E9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D9FBE1-5DA7-4074-8FE3-7B105DD0C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F0EE2-6517-4CB0-94CE-B502B127A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5429C2-BA85-49F0-8272-93DDE5BF1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93FDB-D2B8-4877-AAD2-D9F170A4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E1404-7D73-41A1-AFB4-809518A3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BD9C8-4BED-4F9F-8627-7AE45E2C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C254B-5361-4809-A1D1-DD2C66F62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B7057-A4AB-4A54-8875-90920A18B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81C-FFC4-422C-B5F1-780F7CBBDF4D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F5281-2355-4669-9161-BC328897D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F5AB6-D559-40F0-98BB-37FA87280F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6479-F054-4F59-952A-9CF4ABAAA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14870" y="955434"/>
            <a:ext cx="8965307" cy="3203439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157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kern="800" noProof="0" dirty="0" smtClean="0">
                <a:ln w="28575">
                  <a:noFill/>
                </a:ln>
                <a:solidFill>
                  <a:srgbClr val="C00000"/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ÔN TẬP VỀ CÁC PHÉP TÍNH VỚI SỐ TỰ NHIÊN (TIẾP THEO)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84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7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157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Ôn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các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phép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tính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với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tự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nhiên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(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tiếp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theo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)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070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vi-VN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KHỞI ĐỘNG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75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7E363-1B48-3256-3AA2-5DEEE20D5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4" y="0"/>
            <a:ext cx="12116946" cy="23178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9F1A99-0F5B-BFF7-FBC9-F426B9314255}"/>
              </a:ext>
            </a:extLst>
          </p:cNvPr>
          <p:cNvSpPr txBox="1"/>
          <p:nvPr/>
        </p:nvSpPr>
        <p:spPr>
          <a:xfrm>
            <a:off x="925034" y="2782669"/>
            <a:ext cx="194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145 376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29 308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4445E63-48ED-194F-4AF7-B392122881F2}"/>
              </a:ext>
            </a:extLst>
          </p:cNvPr>
          <p:cNvCxnSpPr/>
          <p:nvPr/>
        </p:nvCxnSpPr>
        <p:spPr>
          <a:xfrm>
            <a:off x="765544" y="3987209"/>
            <a:ext cx="21158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98A80C8-0982-1412-1503-5F6B78E2747F}"/>
              </a:ext>
            </a:extLst>
          </p:cNvPr>
          <p:cNvSpPr txBox="1"/>
          <p:nvPr/>
        </p:nvSpPr>
        <p:spPr>
          <a:xfrm>
            <a:off x="432390" y="3059667"/>
            <a:ext cx="6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3D10F-BDEE-31C8-175A-1F8372E5E078}"/>
              </a:ext>
            </a:extLst>
          </p:cNvPr>
          <p:cNvSpPr txBox="1"/>
          <p:nvPr/>
        </p:nvSpPr>
        <p:spPr>
          <a:xfrm>
            <a:off x="925034" y="4082072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174 684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EE4EF-CE37-C426-324F-38979D3E18C0}"/>
              </a:ext>
            </a:extLst>
          </p:cNvPr>
          <p:cNvSpPr txBox="1"/>
          <p:nvPr/>
        </p:nvSpPr>
        <p:spPr>
          <a:xfrm>
            <a:off x="3533557" y="2782669"/>
            <a:ext cx="194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680 812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167 532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AECA56-5697-7A08-F156-0F0F1E2AB4C3}"/>
              </a:ext>
            </a:extLst>
          </p:cNvPr>
          <p:cNvCxnSpPr/>
          <p:nvPr/>
        </p:nvCxnSpPr>
        <p:spPr>
          <a:xfrm>
            <a:off x="3374067" y="3987209"/>
            <a:ext cx="21158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40DF15-1AC6-B489-58E6-4331ABFB20FA}"/>
              </a:ext>
            </a:extLst>
          </p:cNvPr>
          <p:cNvSpPr txBox="1"/>
          <p:nvPr/>
        </p:nvSpPr>
        <p:spPr>
          <a:xfrm>
            <a:off x="3040913" y="3059667"/>
            <a:ext cx="6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E2AA22-5ED2-4BBD-EDF7-9221BF47C87B}"/>
              </a:ext>
            </a:extLst>
          </p:cNvPr>
          <p:cNvSpPr txBox="1"/>
          <p:nvPr/>
        </p:nvSpPr>
        <p:spPr>
          <a:xfrm>
            <a:off x="3533557" y="4082072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513 280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62E276-9FC4-BCFE-7E17-B9B287DD45E8}"/>
              </a:ext>
            </a:extLst>
          </p:cNvPr>
          <p:cNvSpPr txBox="1"/>
          <p:nvPr/>
        </p:nvSpPr>
        <p:spPr>
          <a:xfrm>
            <a:off x="6237771" y="2782669"/>
            <a:ext cx="1945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5 304</a:t>
            </a:r>
          </a:p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209BEC7-E4C5-826D-04E9-AF1D6CF297A7}"/>
              </a:ext>
            </a:extLst>
          </p:cNvPr>
          <p:cNvCxnSpPr/>
          <p:nvPr/>
        </p:nvCxnSpPr>
        <p:spPr>
          <a:xfrm>
            <a:off x="6078281" y="3987209"/>
            <a:ext cx="21158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8935225-8950-CD5E-1D51-E62FB3DA1FD4}"/>
              </a:ext>
            </a:extLst>
          </p:cNvPr>
          <p:cNvSpPr txBox="1"/>
          <p:nvPr/>
        </p:nvSpPr>
        <p:spPr>
          <a:xfrm>
            <a:off x="5745127" y="3059667"/>
            <a:ext cx="66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DE7960-E844-A748-498A-FB096F510E06}"/>
              </a:ext>
            </a:extLst>
          </p:cNvPr>
          <p:cNvSpPr txBox="1"/>
          <p:nvPr/>
        </p:nvSpPr>
        <p:spPr>
          <a:xfrm>
            <a:off x="6514217" y="4078987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185 640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F4256-620F-5B92-406D-3A0DAB4192F4}"/>
              </a:ext>
            </a:extLst>
          </p:cNvPr>
          <p:cNvSpPr txBox="1"/>
          <p:nvPr/>
        </p:nvSpPr>
        <p:spPr>
          <a:xfrm>
            <a:off x="6248402" y="4650885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15 912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793B12-6C35-AA6C-EEA4-382E3B8784C2}"/>
              </a:ext>
            </a:extLst>
          </p:cNvPr>
          <p:cNvCxnSpPr/>
          <p:nvPr/>
        </p:nvCxnSpPr>
        <p:spPr>
          <a:xfrm>
            <a:off x="6067650" y="5297216"/>
            <a:ext cx="21158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45C1A9-7FD1-F1A9-A7DC-C3E8F4C76689}"/>
              </a:ext>
            </a:extLst>
          </p:cNvPr>
          <p:cNvSpPr txBox="1"/>
          <p:nvPr/>
        </p:nvSpPr>
        <p:spPr>
          <a:xfrm>
            <a:off x="6248402" y="5388993"/>
            <a:ext cx="1945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185 640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3F00C2-0842-FB6D-0443-7A7E8352B908}"/>
              </a:ext>
            </a:extLst>
          </p:cNvPr>
          <p:cNvSpPr txBox="1"/>
          <p:nvPr/>
        </p:nvSpPr>
        <p:spPr>
          <a:xfrm>
            <a:off x="8941985" y="2866684"/>
            <a:ext cx="2407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8 280   23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E2E4921-6188-A0AC-F967-F79C4A6F3DCB}"/>
              </a:ext>
            </a:extLst>
          </p:cNvPr>
          <p:cNvCxnSpPr>
            <a:cxnSpLocks/>
          </p:cNvCxnSpPr>
          <p:nvPr/>
        </p:nvCxnSpPr>
        <p:spPr>
          <a:xfrm>
            <a:off x="10679141" y="3464442"/>
            <a:ext cx="13228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7C0653-9433-F8CA-C29E-FBAEABC1A277}"/>
              </a:ext>
            </a:extLst>
          </p:cNvPr>
          <p:cNvCxnSpPr>
            <a:cxnSpLocks/>
          </p:cNvCxnSpPr>
          <p:nvPr/>
        </p:nvCxnSpPr>
        <p:spPr>
          <a:xfrm>
            <a:off x="10679140" y="2738856"/>
            <a:ext cx="0" cy="15885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8B76CA-B961-04B8-C3B8-62AD626BB42B}"/>
              </a:ext>
            </a:extLst>
          </p:cNvPr>
          <p:cNvSpPr txBox="1"/>
          <p:nvPr/>
        </p:nvSpPr>
        <p:spPr>
          <a:xfrm>
            <a:off x="10603830" y="3597067"/>
            <a:ext cx="95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15C409-EE7D-25A2-F97D-5C65CF5CC33B}"/>
              </a:ext>
            </a:extLst>
          </p:cNvPr>
          <p:cNvSpPr txBox="1"/>
          <p:nvPr/>
        </p:nvSpPr>
        <p:spPr>
          <a:xfrm>
            <a:off x="9107298" y="3464442"/>
            <a:ext cx="116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AD2B3C-7595-1658-5FFC-56E2505FED3B}"/>
              </a:ext>
            </a:extLst>
          </p:cNvPr>
          <p:cNvSpPr txBox="1"/>
          <p:nvPr/>
        </p:nvSpPr>
        <p:spPr>
          <a:xfrm>
            <a:off x="9607663" y="3982998"/>
            <a:ext cx="95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7CD093-C873-1629-55DB-CD88791F3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1477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5D447F-3EDA-145E-0DC5-CF1D62FF8113}"/>
              </a:ext>
            </a:extLst>
          </p:cNvPr>
          <p:cNvSpPr txBox="1"/>
          <p:nvPr/>
        </p:nvSpPr>
        <p:spPr>
          <a:xfrm>
            <a:off x="20379" y="2838895"/>
            <a:ext cx="121104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x 21 – 248 x 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= 548, b = 21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= 548 x 21 – 248 x 21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= ( 548 – 248) x 21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= 300 x 21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= 6300</a:t>
            </a:r>
          </a:p>
        </p:txBody>
      </p:sp>
    </p:spTree>
    <p:extLst>
      <p:ext uri="{BB962C8B-B14F-4D97-AF65-F5344CB8AC3E}">
        <p14:creationId xmlns:p14="http://schemas.microsoft.com/office/powerpoint/2010/main" val="316863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dụng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34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51EE71-76B3-CDE2-4332-B6767E851898}"/>
              </a:ext>
            </a:extLst>
          </p:cNvPr>
          <p:cNvSpPr txBox="1"/>
          <p:nvPr/>
        </p:nvSpPr>
        <p:spPr>
          <a:xfrm>
            <a:off x="-234803" y="3429000"/>
            <a:ext cx="121104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 Khánh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118 000 + 47 000 + 12 500 x 6 = 240 000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500 000 – 240 000 = 260 000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260 000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E56A24-4551-B9C6-149D-245D4DB2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8" y="0"/>
            <a:ext cx="1211048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4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A2EBB7-BF0C-DE26-48C0-A28138FB67F3}"/>
              </a:ext>
            </a:extLst>
          </p:cNvPr>
          <p:cNvSpPr txBox="1"/>
          <p:nvPr/>
        </p:nvSpPr>
        <p:spPr>
          <a:xfrm>
            <a:off x="-139110" y="3519377"/>
            <a:ext cx="121104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kg = 24 500 kg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12 900 x 3 = 38 700 (kg)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ki-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38 700 – 24 500 = 14 200 (kg)</a:t>
            </a:r>
          </a:p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14 200 kg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9473EC-E64F-BC3E-87B0-9DB4AB7C9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949"/>
            <a:ext cx="12192000" cy="36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3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2514995" y="2284564"/>
            <a:ext cx="6510004" cy="1323437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32">
              <a:defRPr/>
            </a:pPr>
            <a:r>
              <a:rPr lang="en-US" altLang="zh-CN" sz="8000" kern="800" dirty="0" err="1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Tạm</a:t>
            </a:r>
            <a:r>
              <a:rPr lang="en-US" altLang="zh-CN" sz="8000" kern="800" dirty="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8000" kern="800">
                <a:ln w="28575">
                  <a:noFill/>
                </a:ln>
                <a:solidFill>
                  <a:srgbClr val="FF000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biệt</a:t>
            </a:r>
            <a:endParaRPr lang="zh-CN" altLang="en-US" sz="8000" kern="800" dirty="0">
              <a:ln w="28575">
                <a:noFill/>
              </a:ln>
              <a:solidFill>
                <a:srgbClr val="FF000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6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226</Words>
  <Application>Microsoft Office PowerPoint</Application>
  <PresentationFormat>Widescreen</PresentationFormat>
  <Paragraphs>45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Fujiyama</vt:lpstr>
      <vt:lpstr>Tahoma</vt:lpstr>
      <vt:lpstr>Times New Roman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</dc:creator>
  <cp:lastModifiedBy>ADMIN</cp:lastModifiedBy>
  <cp:revision>118</cp:revision>
  <dcterms:created xsi:type="dcterms:W3CDTF">2023-04-19T08:21:59Z</dcterms:created>
  <dcterms:modified xsi:type="dcterms:W3CDTF">2024-04-09T05:33:24Z</dcterms:modified>
</cp:coreProperties>
</file>