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593" r:id="rId2"/>
    <p:sldId id="1592" r:id="rId3"/>
    <p:sldId id="1582" r:id="rId4"/>
    <p:sldId id="266" r:id="rId5"/>
    <p:sldId id="1585" r:id="rId6"/>
    <p:sldId id="1590" r:id="rId7"/>
    <p:sldId id="1584" r:id="rId8"/>
    <p:sldId id="1591" r:id="rId9"/>
    <p:sldId id="15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441 + 512 &gt; 400 + 500 = 900 &gt; 853</a:t>
            </a:r>
            <a:endParaRPr lang="en-US" sz="1800" dirty="0">
              <a:solidFill>
                <a:srgbClr val="000000"/>
              </a:solidFill>
              <a:effectLst/>
              <a:latin typeface="HP001 4 hàng" panose="020B06030503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642 × 8 &lt; 700 × 8 = 5 600 &lt; 6 135</a:t>
            </a:r>
            <a:endParaRPr lang="en-US" sz="1800" dirty="0">
              <a:solidFill>
                <a:srgbClr val="000000"/>
              </a:solidFill>
              <a:effectLst/>
              <a:latin typeface="HP001 4 hàng" panose="020B06030503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648 : 9 &gt; 630 : 9 = 70 &gt; 62</a:t>
            </a:r>
            <a:endParaRPr lang="en-US" sz="1800" dirty="0">
              <a:solidFill>
                <a:srgbClr val="000000"/>
              </a:solidFill>
              <a:effectLst/>
              <a:latin typeface="HP001 4 hàng" panose="020B06030503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258 + 312 &gt; 200 + 300 = 500 &gt; 480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HP001 4 hàng" panose="020B06030503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61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158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ƯỚC LƯỢNG KẾT QUẢ CỦA PHÉP TÍNH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85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2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158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ước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lượng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kết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quả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của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phép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tình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9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A412231-B434-86DA-D6D5-1DF35823E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52893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696DE52-2E69-23B0-0709-2B3713D2BDD1}"/>
              </a:ext>
            </a:extLst>
          </p:cNvPr>
          <p:cNvGrpSpPr/>
          <p:nvPr/>
        </p:nvGrpSpPr>
        <p:grpSpPr>
          <a:xfrm>
            <a:off x="5204636" y="5390530"/>
            <a:ext cx="1782727" cy="1449571"/>
            <a:chOff x="712381" y="5380074"/>
            <a:chExt cx="1881963" cy="1477926"/>
          </a:xfrm>
        </p:grpSpPr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E1C4E52A-B093-9A9D-DE05-4C5AFE262EDD}"/>
                </a:ext>
              </a:extLst>
            </p:cNvPr>
            <p:cNvSpPr/>
            <p:nvPr/>
          </p:nvSpPr>
          <p:spPr>
            <a:xfrm>
              <a:off x="712381" y="5380074"/>
              <a:ext cx="1881963" cy="1477926"/>
            </a:xfrm>
            <a:prstGeom prst="star7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648155-A549-9E65-DCEF-1B211DADFE6F}"/>
                </a:ext>
              </a:extLst>
            </p:cNvPr>
            <p:cNvSpPr txBox="1"/>
            <p:nvPr/>
          </p:nvSpPr>
          <p:spPr>
            <a:xfrm>
              <a:off x="1068572" y="5808744"/>
              <a:ext cx="11376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FD7567-C01B-8BDA-A79F-6C363BC7FF19}"/>
              </a:ext>
            </a:extLst>
          </p:cNvPr>
          <p:cNvGrpSpPr/>
          <p:nvPr/>
        </p:nvGrpSpPr>
        <p:grpSpPr>
          <a:xfrm>
            <a:off x="682256" y="5369266"/>
            <a:ext cx="1782726" cy="1449571"/>
            <a:chOff x="712381" y="5380074"/>
            <a:chExt cx="1881963" cy="1477926"/>
          </a:xfrm>
        </p:grpSpPr>
        <p:sp>
          <p:nvSpPr>
            <p:cNvPr id="30" name="Star: 7 Points 29">
              <a:extLst>
                <a:ext uri="{FF2B5EF4-FFF2-40B4-BE49-F238E27FC236}">
                  <a16:creationId xmlns:a16="http://schemas.microsoft.com/office/drawing/2014/main" id="{40A982AD-562F-1963-BBEC-C62B6FD84973}"/>
                </a:ext>
              </a:extLst>
            </p:cNvPr>
            <p:cNvSpPr/>
            <p:nvPr/>
          </p:nvSpPr>
          <p:spPr>
            <a:xfrm>
              <a:off x="712381" y="5380074"/>
              <a:ext cx="1881963" cy="1477926"/>
            </a:xfrm>
            <a:prstGeom prst="star7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438171-6A74-012A-ACB3-E53F6430D9C4}"/>
                </a:ext>
              </a:extLst>
            </p:cNvPr>
            <p:cNvSpPr txBox="1"/>
            <p:nvPr/>
          </p:nvSpPr>
          <p:spPr>
            <a:xfrm>
              <a:off x="1068572" y="5808744"/>
              <a:ext cx="11376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2BCBDD-4C32-BCE4-B9B0-5F856A0CBC58}"/>
              </a:ext>
            </a:extLst>
          </p:cNvPr>
          <p:cNvGrpSpPr/>
          <p:nvPr/>
        </p:nvGrpSpPr>
        <p:grpSpPr>
          <a:xfrm>
            <a:off x="9727017" y="5305471"/>
            <a:ext cx="1782727" cy="1467470"/>
            <a:chOff x="712381" y="5380074"/>
            <a:chExt cx="1881963" cy="1477926"/>
          </a:xfrm>
        </p:grpSpPr>
        <p:sp>
          <p:nvSpPr>
            <p:cNvPr id="33" name="Star: 7 Points 32">
              <a:extLst>
                <a:ext uri="{FF2B5EF4-FFF2-40B4-BE49-F238E27FC236}">
                  <a16:creationId xmlns:a16="http://schemas.microsoft.com/office/drawing/2014/main" id="{87112D75-2AB1-BD4C-FB2A-2E552D8A2925}"/>
                </a:ext>
              </a:extLst>
            </p:cNvPr>
            <p:cNvSpPr/>
            <p:nvPr/>
          </p:nvSpPr>
          <p:spPr>
            <a:xfrm>
              <a:off x="712381" y="5380074"/>
              <a:ext cx="1881963" cy="1477926"/>
            </a:xfrm>
            <a:prstGeom prst="star7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8B27F9-7111-C205-74F6-FEF1837546CD}"/>
                </a:ext>
              </a:extLst>
            </p:cNvPr>
            <p:cNvSpPr txBox="1"/>
            <p:nvPr/>
          </p:nvSpPr>
          <p:spPr>
            <a:xfrm>
              <a:off x="1068572" y="5808744"/>
              <a:ext cx="11376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5D447F-3EDA-145E-0DC5-CF1D62FF8113}"/>
              </a:ext>
            </a:extLst>
          </p:cNvPr>
          <p:cNvSpPr txBox="1"/>
          <p:nvPr/>
        </p:nvSpPr>
        <p:spPr>
          <a:xfrm>
            <a:off x="392518" y="3183636"/>
            <a:ext cx="11048114" cy="242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258 + 312 &gt; 200 + 300 = 500 &gt; 480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00"/>
              </a:solidFill>
              <a:effectLst/>
              <a:latin typeface="HP001 4 hàng" panose="020B06030503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2002B-356F-3EEE-1589-E4B3517A1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30863" cy="27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3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51EE71-76B3-CDE2-4332-B6767E851898}"/>
              </a:ext>
            </a:extLst>
          </p:cNvPr>
          <p:cNvSpPr txBox="1"/>
          <p:nvPr/>
        </p:nvSpPr>
        <p:spPr>
          <a:xfrm>
            <a:off x="254737" y="3429000"/>
            <a:ext cx="11682525" cy="215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90245" algn="l"/>
              </a:tabLst>
            </a:pP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425 × 25 &gt; 400 × 25 = 10 000 (kg) = 10 (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90245" algn="l"/>
              </a:tabLst>
            </a:pP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FF91E-A3D0-4F77-7E44-CA75E98CC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0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2EBB7-BF0C-DE26-48C0-A28138FB67F3}"/>
              </a:ext>
            </a:extLst>
          </p:cNvPr>
          <p:cNvSpPr txBox="1"/>
          <p:nvPr/>
        </p:nvSpPr>
        <p:spPr>
          <a:xfrm>
            <a:off x="40758" y="5188690"/>
            <a:ext cx="12110484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160 000 + 265 000 + 100 000 &lt; 200 000 + 300 000 + 100 000</a:t>
            </a:r>
            <a:endParaRPr lang="en-US" sz="3600" dirty="0">
              <a:solidFill>
                <a:srgbClr val="FF0000"/>
              </a:solidFill>
              <a:effectLst/>
              <a:latin typeface="HP001 4 hàng" panose="020B06030503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600 000 &lt; 625 000nên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effectLst/>
              <a:latin typeface="HP001 4 hàng" panose="020B06030503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BC816-6398-A546-C29B-4B373A853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5"/>
            <a:ext cx="12192000" cy="46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234</Words>
  <Application>Microsoft Office PowerPoint</Application>
  <PresentationFormat>Widescreen</PresentationFormat>
  <Paragraphs>23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Fujiyama</vt:lpstr>
      <vt:lpstr>HP001 4 hàng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127</cp:revision>
  <dcterms:created xsi:type="dcterms:W3CDTF">2023-04-19T08:21:59Z</dcterms:created>
  <dcterms:modified xsi:type="dcterms:W3CDTF">2024-04-09T05:34:34Z</dcterms:modified>
</cp:coreProperties>
</file>