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94" r:id="rId2"/>
    <p:sldId id="1595" r:id="rId3"/>
    <p:sldId id="1582" r:id="rId4"/>
    <p:sldId id="266" r:id="rId5"/>
    <p:sldId id="1590" r:id="rId6"/>
    <p:sldId id="1584" r:id="rId7"/>
    <p:sldId id="1591" r:id="rId8"/>
    <p:sldId id="1592" r:id="rId9"/>
    <p:sldId id="1585" r:id="rId10"/>
    <p:sldId id="1593" r:id="rId11"/>
    <p:sldId id="15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258 + 312 &gt; 200 + 300 = 500 &gt; 480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6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PHÂN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AA372-2CC9-C9FA-96A9-935CBF40836C}"/>
                  </a:ext>
                </a:extLst>
              </p:cNvPr>
              <p:cNvSpPr txBox="1"/>
              <p:nvPr/>
            </p:nvSpPr>
            <p:spPr>
              <a:xfrm>
                <a:off x="528084" y="5204658"/>
                <a:ext cx="1321981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AA372-2CC9-C9FA-96A9-935CBF408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4" y="5204658"/>
                <a:ext cx="1321981" cy="1133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1FFF29-F0F3-5457-4767-DA1B3EBC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10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89297E-733D-FE69-B336-0DAC050B96FD}"/>
                  </a:ext>
                </a:extLst>
              </p:cNvPr>
              <p:cNvSpPr txBox="1"/>
              <p:nvPr/>
            </p:nvSpPr>
            <p:spPr>
              <a:xfrm>
                <a:off x="5484628" y="5204658"/>
                <a:ext cx="122274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89297E-733D-FE69-B336-0DAC050B9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28" y="5204658"/>
                <a:ext cx="122274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635DBD-F69B-B3E2-500A-62ADE64BE003}"/>
                  </a:ext>
                </a:extLst>
              </p:cNvPr>
              <p:cNvSpPr txBox="1"/>
              <p:nvPr/>
            </p:nvSpPr>
            <p:spPr>
              <a:xfrm>
                <a:off x="10070805" y="5204658"/>
                <a:ext cx="1222744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635DBD-F69B-B3E2-500A-62ADE64B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805" y="5204658"/>
                <a:ext cx="1222744" cy="1177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82F3BB-A3AD-A5DB-F1F7-BC3895D13C93}"/>
                  </a:ext>
                </a:extLst>
              </p:cNvPr>
              <p:cNvSpPr txBox="1"/>
              <p:nvPr/>
            </p:nvSpPr>
            <p:spPr>
              <a:xfrm>
                <a:off x="6370675" y="5204658"/>
                <a:ext cx="1222744" cy="1136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82F3BB-A3AD-A5DB-F1F7-BC3895D13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75" y="5204658"/>
                <a:ext cx="1222744" cy="1136850"/>
              </a:xfrm>
              <a:prstGeom prst="rect">
                <a:avLst/>
              </a:prstGeom>
              <a:blipFill>
                <a:blip r:embed="rId6"/>
                <a:stretch>
                  <a:fillRect l="-22388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9D610653-273A-7F05-7A05-62A8DDB8A033}"/>
              </a:ext>
            </a:extLst>
          </p:cNvPr>
          <p:cNvSpPr/>
          <p:nvPr/>
        </p:nvSpPr>
        <p:spPr>
          <a:xfrm>
            <a:off x="5697279" y="4061637"/>
            <a:ext cx="797442" cy="808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7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B60F8-063B-D3FE-F353-4E71E5DA6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5284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3BD54E-95E8-9EC1-0762-50718D425B47}"/>
                  </a:ext>
                </a:extLst>
              </p:cNvPr>
              <p:cNvSpPr txBox="1"/>
              <p:nvPr/>
            </p:nvSpPr>
            <p:spPr>
              <a:xfrm>
                <a:off x="265814" y="5500040"/>
                <a:ext cx="119084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3BD54E-95E8-9EC1-0762-50718D425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4" y="5500040"/>
                <a:ext cx="1190846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C511A-15EC-4356-83C8-C195610A2D01}"/>
                  </a:ext>
                </a:extLst>
              </p:cNvPr>
              <p:cNvSpPr txBox="1"/>
              <p:nvPr/>
            </p:nvSpPr>
            <p:spPr>
              <a:xfrm>
                <a:off x="2236381" y="5500039"/>
                <a:ext cx="119084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0C511A-15EC-4356-83C8-C195610A2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81" y="5500039"/>
                <a:ext cx="1190846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94ADE1-F4A6-1E94-6648-9B80905F083C}"/>
                  </a:ext>
                </a:extLst>
              </p:cNvPr>
              <p:cNvSpPr txBox="1"/>
              <p:nvPr/>
            </p:nvSpPr>
            <p:spPr>
              <a:xfrm>
                <a:off x="4703134" y="5500039"/>
                <a:ext cx="119084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94ADE1-F4A6-1E94-6648-9B80905F0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34" y="5500039"/>
                <a:ext cx="1190846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9D85-221E-1771-C769-C98093C4BCB8}"/>
                  </a:ext>
                </a:extLst>
              </p:cNvPr>
              <p:cNvSpPr txBox="1"/>
              <p:nvPr/>
            </p:nvSpPr>
            <p:spPr>
              <a:xfrm>
                <a:off x="7882270" y="5500038"/>
                <a:ext cx="1190846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9D85-221E-1771-C769-C98093C4B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270" y="5500038"/>
                <a:ext cx="1190846" cy="1131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ABBE3-89F5-6306-BC28-3FA9527ED7BE}"/>
                  </a:ext>
                </a:extLst>
              </p:cNvPr>
              <p:cNvSpPr txBox="1"/>
              <p:nvPr/>
            </p:nvSpPr>
            <p:spPr>
              <a:xfrm>
                <a:off x="10561674" y="5500038"/>
                <a:ext cx="119084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BABBE3-89F5-6306-BC28-3FA9527ED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674" y="5500038"/>
                <a:ext cx="1190846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7ADEB-84E6-8BA0-F542-9C31B064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DED67D-8B00-B036-4777-8D06F0D20552}"/>
                  </a:ext>
                </a:extLst>
              </p:cNvPr>
              <p:cNvSpPr txBox="1"/>
              <p:nvPr/>
            </p:nvSpPr>
            <p:spPr>
              <a:xfrm>
                <a:off x="3161414" y="4032744"/>
                <a:ext cx="1190846" cy="2000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DED67D-8B00-B036-4777-8D06F0D2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414" y="4032744"/>
                <a:ext cx="1190846" cy="20004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7D68F7-156B-0E99-1120-8E93B96B7600}"/>
                  </a:ext>
                </a:extLst>
              </p:cNvPr>
              <p:cNvSpPr txBox="1"/>
              <p:nvPr/>
            </p:nvSpPr>
            <p:spPr>
              <a:xfrm>
                <a:off x="4352260" y="3996762"/>
                <a:ext cx="1190846" cy="19938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7D68F7-156B-0E99-1120-8E93B96B7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260" y="3996762"/>
                <a:ext cx="1190846" cy="1993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173F05-33C6-AAA5-50B0-3B0C60E1B451}"/>
                  </a:ext>
                </a:extLst>
              </p:cNvPr>
              <p:cNvSpPr txBox="1"/>
              <p:nvPr/>
            </p:nvSpPr>
            <p:spPr>
              <a:xfrm>
                <a:off x="8013405" y="4032744"/>
                <a:ext cx="1190846" cy="19938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173F05-33C6-AAA5-50B0-3B0C60E1B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405" y="4032744"/>
                <a:ext cx="1190846" cy="1993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B27B0-3CDB-382D-5E60-20B119426171}"/>
                  </a:ext>
                </a:extLst>
              </p:cNvPr>
              <p:cNvSpPr txBox="1"/>
              <p:nvPr/>
            </p:nvSpPr>
            <p:spPr>
              <a:xfrm>
                <a:off x="9299943" y="4032744"/>
                <a:ext cx="1190846" cy="19872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B27B0-3CDB-382D-5E60-20B1194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43" y="4032744"/>
                <a:ext cx="1190846" cy="19872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90E65-E48F-DC48-86F5-1F3DE1F0CE0C}"/>
                  </a:ext>
                </a:extLst>
              </p:cNvPr>
              <p:cNvSpPr txBox="1"/>
              <p:nvPr/>
            </p:nvSpPr>
            <p:spPr>
              <a:xfrm>
                <a:off x="10586481" y="4032744"/>
                <a:ext cx="1190846" cy="19938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90E65-E48F-DC48-86F5-1F3DE1F0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481" y="4032744"/>
                <a:ext cx="1190846" cy="19938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6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59F67-A119-F566-6DC4-B2DA19CF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26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7C90B6-A3B9-DFC2-9AAC-1A1ED0BA8567}"/>
                  </a:ext>
                </a:extLst>
              </p:cNvPr>
              <p:cNvSpPr txBox="1"/>
              <p:nvPr/>
            </p:nvSpPr>
            <p:spPr>
              <a:xfrm>
                <a:off x="-1" y="2862466"/>
                <a:ext cx="5550195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:2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       ;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7C90B6-A3B9-DFC2-9AAC-1A1ED0BA8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862466"/>
                <a:ext cx="5550195" cy="1403782"/>
              </a:xfrm>
              <a:prstGeom prst="rect">
                <a:avLst/>
              </a:prstGeom>
              <a:blipFill>
                <a:blip r:embed="rId3"/>
                <a:stretch>
                  <a:fillRect r="-571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0C2C0-220F-834D-2106-97A5D18B3322}"/>
                  </a:ext>
                </a:extLst>
              </p:cNvPr>
              <p:cNvSpPr txBox="1"/>
              <p:nvPr/>
            </p:nvSpPr>
            <p:spPr>
              <a:xfrm>
                <a:off x="5723859" y="2857970"/>
                <a:ext cx="5550195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 :7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 :7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50C2C0-220F-834D-2106-97A5D18B3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59" y="2857970"/>
                <a:ext cx="5550195" cy="1416926"/>
              </a:xfrm>
              <a:prstGeom prst="rect">
                <a:avLst/>
              </a:prstGeom>
              <a:blipFill>
                <a:blip r:embed="rId4"/>
                <a:stretch>
                  <a:fillRect b="-15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5747E-88F1-F3B6-4E57-E41EDDFB66CB}"/>
                  </a:ext>
                </a:extLst>
              </p:cNvPr>
              <p:cNvSpPr txBox="1"/>
              <p:nvPr/>
            </p:nvSpPr>
            <p:spPr>
              <a:xfrm>
                <a:off x="0" y="4631015"/>
                <a:ext cx="5550195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 :4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 :4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       ;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5747E-88F1-F3B6-4E57-E41EDDFB6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31015"/>
                <a:ext cx="5550195" cy="1416926"/>
              </a:xfrm>
              <a:prstGeom prst="rect">
                <a:avLst/>
              </a:prstGeom>
              <a:blipFill>
                <a:blip r:embed="rId5"/>
                <a:stretch>
                  <a:fillRect r="-5714" b="-15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FCB57-CF74-2C9A-8EC6-BCA2AAE026D7}"/>
                  </a:ext>
                </a:extLst>
              </p:cNvPr>
              <p:cNvSpPr txBox="1"/>
              <p:nvPr/>
            </p:nvSpPr>
            <p:spPr>
              <a:xfrm>
                <a:off x="5723860" y="4626519"/>
                <a:ext cx="5550195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 :15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 :15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FCB57-CF74-2C9A-8EC6-BCA2AAE0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60" y="4626519"/>
                <a:ext cx="5550195" cy="1416926"/>
              </a:xfrm>
              <a:prstGeom prst="rect">
                <a:avLst/>
              </a:prstGeom>
              <a:blipFill>
                <a:blip r:embed="rId6"/>
                <a:stretch>
                  <a:fillRect b="-15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186E5-D1D7-0D22-1AD3-C3CCAC09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051"/>
            <a:ext cx="12192000" cy="41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36BEE-BA5D-1F3E-34B6-8D8E00D019C6}"/>
                  </a:ext>
                </a:extLst>
              </p:cNvPr>
              <p:cNvSpPr txBox="1"/>
              <p:nvPr/>
            </p:nvSpPr>
            <p:spPr>
              <a:xfrm>
                <a:off x="159488" y="63798"/>
                <a:ext cx="11887200" cy="300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 : 5 = 2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B36BEE-BA5D-1F3E-34B6-8D8E00D01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" y="63798"/>
                <a:ext cx="11887200" cy="3006977"/>
              </a:xfrm>
              <a:prstGeom prst="rect">
                <a:avLst/>
              </a:prstGeom>
              <a:blipFill>
                <a:blip r:embed="rId2"/>
                <a:stretch>
                  <a:fillRect l="-1538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AA372-2CC9-C9FA-96A9-935CBF40836C}"/>
                  </a:ext>
                </a:extLst>
              </p:cNvPr>
              <p:cNvSpPr txBox="1"/>
              <p:nvPr/>
            </p:nvSpPr>
            <p:spPr>
              <a:xfrm>
                <a:off x="145312" y="3301429"/>
                <a:ext cx="11887200" cy="300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30 : 10 = 3; 30 : 5 = 6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AA372-2CC9-C9FA-96A9-935CBF408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2" y="3301429"/>
                <a:ext cx="11887200" cy="3006977"/>
              </a:xfrm>
              <a:prstGeom prst="rect">
                <a:avLst/>
              </a:prstGeom>
              <a:blipFill>
                <a:blip r:embed="rId3"/>
                <a:stretch>
                  <a:fillRect l="-1590" b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71</Words>
  <Application>Microsoft Office PowerPoint</Application>
  <PresentationFormat>Widescreen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Fujiyama</vt:lpstr>
      <vt:lpstr>HP001 4 hàng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139</cp:revision>
  <dcterms:created xsi:type="dcterms:W3CDTF">2023-04-19T08:21:59Z</dcterms:created>
  <dcterms:modified xsi:type="dcterms:W3CDTF">2024-04-09T05:36:16Z</dcterms:modified>
</cp:coreProperties>
</file>