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593" r:id="rId2"/>
    <p:sldId id="1592" r:id="rId3"/>
    <p:sldId id="1582" r:id="rId4"/>
    <p:sldId id="266" r:id="rId5"/>
    <p:sldId id="1590" r:id="rId6"/>
    <p:sldId id="1585" r:id="rId7"/>
    <p:sldId id="1584" r:id="rId8"/>
    <p:sldId id="1591" r:id="rId9"/>
    <p:sldId id="15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258 + 312 &gt; 200 + 300 = 500 &gt; 480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HP001 4 hàng" panose="020B06030503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6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160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PHÂN SỐ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(TIẾP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THEO)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87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9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160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(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tiếp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theo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2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3BD54E-95E8-9EC1-0762-50718D425B47}"/>
                  </a:ext>
                </a:extLst>
              </p:cNvPr>
              <p:cNvSpPr txBox="1"/>
              <p:nvPr/>
            </p:nvSpPr>
            <p:spPr>
              <a:xfrm>
                <a:off x="1616148" y="5273748"/>
                <a:ext cx="110578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3BD54E-95E8-9EC1-0762-50718D425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148" y="5273748"/>
                <a:ext cx="1105786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5E7ECC2-9CE8-F630-A2D4-79384F52E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" y="648586"/>
            <a:ext cx="12188473" cy="4635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EDE673-EC9D-1550-D380-0CFCCD2BFD5A}"/>
                  </a:ext>
                </a:extLst>
              </p:cNvPr>
              <p:cNvSpPr txBox="1"/>
              <p:nvPr/>
            </p:nvSpPr>
            <p:spPr>
              <a:xfrm>
                <a:off x="1414128" y="4120986"/>
                <a:ext cx="4040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EDE673-EC9D-1550-D380-0CFCCD2BF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28" y="4120986"/>
                <a:ext cx="40403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CF4F3C-ACD2-7A44-3494-948C1C975146}"/>
                  </a:ext>
                </a:extLst>
              </p:cNvPr>
              <p:cNvSpPr txBox="1"/>
              <p:nvPr/>
            </p:nvSpPr>
            <p:spPr>
              <a:xfrm>
                <a:off x="4873255" y="5273747"/>
                <a:ext cx="110578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CF4F3C-ACD2-7A44-3494-948C1C975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255" y="5273747"/>
                <a:ext cx="1105786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44CB7A-8F67-0813-0251-EC019F7DBABD}"/>
                  </a:ext>
                </a:extLst>
              </p:cNvPr>
              <p:cNvSpPr txBox="1"/>
              <p:nvPr/>
            </p:nvSpPr>
            <p:spPr>
              <a:xfrm>
                <a:off x="4543645" y="4120985"/>
                <a:ext cx="4040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44CB7A-8F67-0813-0251-EC019F7DB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645" y="4120985"/>
                <a:ext cx="4040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7C0407-5E46-E1AF-5B30-BF02D2512434}"/>
                  </a:ext>
                </a:extLst>
              </p:cNvPr>
              <p:cNvSpPr txBox="1"/>
              <p:nvPr/>
            </p:nvSpPr>
            <p:spPr>
              <a:xfrm>
                <a:off x="7864548" y="5139068"/>
                <a:ext cx="110578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7C0407-5E46-E1AF-5B30-BF02D2512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548" y="5139068"/>
                <a:ext cx="1105786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A2DEE4-73D7-343F-9144-3C88C0DEF03D}"/>
                  </a:ext>
                </a:extLst>
              </p:cNvPr>
              <p:cNvSpPr txBox="1"/>
              <p:nvPr/>
            </p:nvSpPr>
            <p:spPr>
              <a:xfrm>
                <a:off x="7736956" y="4099388"/>
                <a:ext cx="4040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A2DEE4-73D7-343F-9144-3C88C0DEF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56" y="4099388"/>
                <a:ext cx="40403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BB550D-B0E9-A841-E2CD-4FC3040A48C7}"/>
                  </a:ext>
                </a:extLst>
              </p:cNvPr>
              <p:cNvSpPr txBox="1"/>
              <p:nvPr/>
            </p:nvSpPr>
            <p:spPr>
              <a:xfrm>
                <a:off x="9477169" y="5139068"/>
                <a:ext cx="110578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BB550D-B0E9-A841-E2CD-4FC3040A4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169" y="5139068"/>
                <a:ext cx="1105786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777B41-AEEA-EB7C-6DF4-F9A268415292}"/>
                  </a:ext>
                </a:extLst>
              </p:cNvPr>
              <p:cNvSpPr txBox="1"/>
              <p:nvPr/>
            </p:nvSpPr>
            <p:spPr>
              <a:xfrm>
                <a:off x="10462434" y="4099388"/>
                <a:ext cx="4040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777B41-AEEA-EB7C-6DF4-F9A268415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434" y="4099388"/>
                <a:ext cx="40403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FBD41-5EE5-8BB1-B864-AFCD3557E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26"/>
            <a:ext cx="12192000" cy="2750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70D178-BE50-C8A2-7E57-A37AC4A244AA}"/>
                  </a:ext>
                </a:extLst>
              </p:cNvPr>
              <p:cNvSpPr txBox="1"/>
              <p:nvPr/>
            </p:nvSpPr>
            <p:spPr>
              <a:xfrm>
                <a:off x="202018" y="2958159"/>
                <a:ext cx="9983973" cy="11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70D178-BE50-C8A2-7E57-A37AC4A24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8" y="2958159"/>
                <a:ext cx="9983973" cy="1141916"/>
              </a:xfrm>
              <a:prstGeom prst="rect">
                <a:avLst/>
              </a:prstGeom>
              <a:blipFill>
                <a:blip r:embed="rId4"/>
                <a:stretch>
                  <a:fillRect l="-2747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E8EEB8-3DD1-3F02-0064-2AA91A80387A}"/>
                  </a:ext>
                </a:extLst>
              </p:cNvPr>
              <p:cNvSpPr txBox="1"/>
              <p:nvPr/>
            </p:nvSpPr>
            <p:spPr>
              <a:xfrm>
                <a:off x="311888" y="4362518"/>
                <a:ext cx="10947991" cy="11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1&lt;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E8EEB8-3DD1-3F02-0064-2AA91A803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88" y="4362518"/>
                <a:ext cx="10947991" cy="1141916"/>
              </a:xfrm>
              <a:prstGeom prst="rect">
                <a:avLst/>
              </a:prstGeom>
              <a:blipFill>
                <a:blip r:embed="rId5"/>
                <a:stretch>
                  <a:fillRect l="-2506" b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FB74AE-5500-E8B3-A92D-E01578D79F28}"/>
                  </a:ext>
                </a:extLst>
              </p:cNvPr>
              <p:cNvSpPr txBox="1"/>
              <p:nvPr/>
            </p:nvSpPr>
            <p:spPr>
              <a:xfrm>
                <a:off x="202018" y="5591802"/>
                <a:ext cx="10947991" cy="11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phân số bé nhất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lớn nhất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8 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FB74AE-5500-E8B3-A92D-E01578D7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18" y="5591802"/>
                <a:ext cx="10947991" cy="1141916"/>
              </a:xfrm>
              <a:prstGeom prst="rect">
                <a:avLst/>
              </a:prstGeom>
              <a:blipFill>
                <a:blip r:embed="rId6"/>
                <a:stretch>
                  <a:fillRect l="-2506"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6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5747E-88F1-F3B6-4E57-E41EDDFB66CB}"/>
                  </a:ext>
                </a:extLst>
              </p:cNvPr>
              <p:cNvSpPr txBox="1"/>
              <p:nvPr/>
            </p:nvSpPr>
            <p:spPr>
              <a:xfrm>
                <a:off x="478466" y="4811768"/>
                <a:ext cx="11887200" cy="1272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 </a:t>
                </a:r>
                <a:r>
                  <a:rPr lang="en-US" sz="5400" b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400" b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</a:t>
                </a:r>
                <a:r>
                  <a:rPr lang="en-US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nhau là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5747E-88F1-F3B6-4E57-E41EDDFB6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6" y="4811768"/>
                <a:ext cx="11887200" cy="1272656"/>
              </a:xfrm>
              <a:prstGeom prst="rect">
                <a:avLst/>
              </a:prstGeom>
              <a:blipFill>
                <a:blip r:embed="rId2"/>
                <a:stretch>
                  <a:fillRect l="-2718" t="-1435" b="-12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A1160F3-E839-4880-11D8-93390FB8E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" y="24614"/>
            <a:ext cx="12011248" cy="40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E3F3DF-2F9E-7B38-84BF-923591E0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21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15B7A3-867E-B7F8-6543-57AD25648A5B}"/>
                  </a:ext>
                </a:extLst>
              </p:cNvPr>
              <p:cNvSpPr txBox="1"/>
              <p:nvPr/>
            </p:nvSpPr>
            <p:spPr>
              <a:xfrm>
                <a:off x="-106324" y="2966484"/>
                <a:ext cx="11887200" cy="308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Bài giải:</a:t>
                </a:r>
              </a:p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Dung tích bình B là:</a:t>
                </a:r>
              </a:p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= 96 (l)</a:t>
                </a:r>
              </a:p>
              <a:p>
                <a:pPr algn="ctr"/>
                <a:r>
                  <a:rPr lang="en-US" sz="4400" b="1" dirty="0" err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: 96 l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15B7A3-867E-B7F8-6543-57AD25648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324" y="2966484"/>
                <a:ext cx="11887200" cy="3082511"/>
              </a:xfrm>
              <a:prstGeom prst="rect">
                <a:avLst/>
              </a:prstGeom>
              <a:blipFill>
                <a:blip r:embed="rId3"/>
                <a:stretch>
                  <a:fillRect t="-4158" b="-9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108</Words>
  <Application>Microsoft Office PowerPoint</Application>
  <PresentationFormat>Widescreen</PresentationFormat>
  <Paragraphs>27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Fujiyama</vt:lpstr>
      <vt:lpstr>HP001 4 hàng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149</cp:revision>
  <dcterms:created xsi:type="dcterms:W3CDTF">2023-04-19T08:21:59Z</dcterms:created>
  <dcterms:modified xsi:type="dcterms:W3CDTF">2024-04-09T05:37:20Z</dcterms:modified>
</cp:coreProperties>
</file>