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</p:sldMasterIdLst>
  <p:notesMasterIdLst>
    <p:notesMasterId r:id="rId26"/>
  </p:notesMasterIdLst>
  <p:sldIdLst>
    <p:sldId id="400" r:id="rId7"/>
    <p:sldId id="401" r:id="rId8"/>
    <p:sldId id="261" r:id="rId9"/>
    <p:sldId id="291" r:id="rId10"/>
    <p:sldId id="292" r:id="rId11"/>
    <p:sldId id="397" r:id="rId12"/>
    <p:sldId id="295" r:id="rId13"/>
    <p:sldId id="296" r:id="rId14"/>
    <p:sldId id="339" r:id="rId15"/>
    <p:sldId id="293" r:id="rId16"/>
    <p:sldId id="398" r:id="rId17"/>
    <p:sldId id="393" r:id="rId18"/>
    <p:sldId id="394" r:id="rId19"/>
    <p:sldId id="399" r:id="rId20"/>
    <p:sldId id="268" r:id="rId21"/>
    <p:sldId id="396" r:id="rId22"/>
    <p:sldId id="278" r:id="rId23"/>
    <p:sldId id="270" r:id="rId24"/>
    <p:sldId id="27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f4a3866c004a125" providerId="LiveId" clId="{A5D05FAC-3330-4580-92F8-687E81C6E5FA}"/>
    <pc:docChg chg="addSld delSld modSld">
      <pc:chgData name="" userId="5f4a3866c004a125" providerId="LiveId" clId="{A5D05FAC-3330-4580-92F8-687E81C6E5FA}" dt="2024-03-12T02:55:45.665" v="1249" actId="20577"/>
      <pc:docMkLst>
        <pc:docMk/>
      </pc:docMkLst>
      <pc:sldChg chg="modSp">
        <pc:chgData name="" userId="5f4a3866c004a125" providerId="LiveId" clId="{A5D05FAC-3330-4580-92F8-687E81C6E5FA}" dt="2024-03-12T02:55:45.665" v="1249" actId="20577"/>
        <pc:sldMkLst>
          <pc:docMk/>
          <pc:sldMk cId="2006676795" sldId="256"/>
        </pc:sldMkLst>
        <pc:spChg chg="mod">
          <ac:chgData name="" userId="5f4a3866c004a125" providerId="LiveId" clId="{A5D05FAC-3330-4580-92F8-687E81C6E5FA}" dt="2024-03-12T02:55:32.749" v="1245" actId="122"/>
          <ac:spMkLst>
            <pc:docMk/>
            <pc:sldMk cId="2006676795" sldId="256"/>
            <ac:spMk id="6" creationId="{DEB2D79C-9782-403F-A5AD-C40E8C25B4BF}"/>
          </ac:spMkLst>
        </pc:spChg>
        <pc:spChg chg="mod">
          <ac:chgData name="" userId="5f4a3866c004a125" providerId="LiveId" clId="{A5D05FAC-3330-4580-92F8-687E81C6E5FA}" dt="2024-03-12T02:55:45.665" v="1249" actId="20577"/>
          <ac:spMkLst>
            <pc:docMk/>
            <pc:sldMk cId="2006676795" sldId="256"/>
            <ac:spMk id="7" creationId="{6734CE7D-5AFB-4EF2-BBED-165338F4FADE}"/>
          </ac:spMkLst>
        </pc:spChg>
      </pc:sldChg>
      <pc:sldChg chg="modSp">
        <pc:chgData name="" userId="5f4a3866c004a125" providerId="LiveId" clId="{A5D05FAC-3330-4580-92F8-687E81C6E5FA}" dt="2024-03-12T02:49:06.537" v="1027" actId="1076"/>
        <pc:sldMkLst>
          <pc:docMk/>
          <pc:sldMk cId="1439165331" sldId="278"/>
        </pc:sldMkLst>
        <pc:spChg chg="mod">
          <ac:chgData name="" userId="5f4a3866c004a125" providerId="LiveId" clId="{A5D05FAC-3330-4580-92F8-687E81C6E5FA}" dt="2024-03-12T02:49:04.189" v="1026" actId="20577"/>
          <ac:spMkLst>
            <pc:docMk/>
            <pc:sldMk cId="1439165331" sldId="278"/>
            <ac:spMk id="6" creationId="{2056CFC9-BDED-2FA2-1485-FC5D0D27AA4F}"/>
          </ac:spMkLst>
        </pc:spChg>
        <pc:picChg chg="mod">
          <ac:chgData name="" userId="5f4a3866c004a125" providerId="LiveId" clId="{A5D05FAC-3330-4580-92F8-687E81C6E5FA}" dt="2024-03-12T02:49:06.537" v="1027" actId="1076"/>
          <ac:picMkLst>
            <pc:docMk/>
            <pc:sldMk cId="1439165331" sldId="278"/>
            <ac:picMk id="3" creationId="{51D61B3A-6FC9-4417-ACC7-2273C5FFF027}"/>
          </ac:picMkLst>
        </pc:picChg>
      </pc:sldChg>
      <pc:sldChg chg="modSp">
        <pc:chgData name="" userId="5f4a3866c004a125" providerId="LiveId" clId="{A5D05FAC-3330-4580-92F8-687E81C6E5FA}" dt="2024-03-12T02:50:03.011" v="1036" actId="20577"/>
        <pc:sldMkLst>
          <pc:docMk/>
          <pc:sldMk cId="4095898332" sldId="292"/>
        </pc:sldMkLst>
        <pc:spChg chg="mod">
          <ac:chgData name="" userId="5f4a3866c004a125" providerId="LiveId" clId="{A5D05FAC-3330-4580-92F8-687E81C6E5FA}" dt="2024-03-12T02:49:40.725" v="1032" actId="20577"/>
          <ac:spMkLst>
            <pc:docMk/>
            <pc:sldMk cId="4095898332" sldId="292"/>
            <ac:spMk id="7" creationId="{59E9D66D-C4AE-9361-D02A-36517C5C3219}"/>
          </ac:spMkLst>
        </pc:spChg>
        <pc:spChg chg="mod">
          <ac:chgData name="" userId="5f4a3866c004a125" providerId="LiveId" clId="{A5D05FAC-3330-4580-92F8-687E81C6E5FA}" dt="2024-03-12T02:50:03.011" v="1036" actId="20577"/>
          <ac:spMkLst>
            <pc:docMk/>
            <pc:sldMk cId="4095898332" sldId="292"/>
            <ac:spMk id="8" creationId="{B445A835-5C19-95AB-3B7E-70C99DD5A827}"/>
          </ac:spMkLst>
        </pc:spChg>
        <pc:grpChg chg="mod">
          <ac:chgData name="" userId="5f4a3866c004a125" providerId="LiveId" clId="{A5D05FAC-3330-4580-92F8-687E81C6E5FA}" dt="2024-03-12T02:49:40.725" v="1032" actId="20577"/>
          <ac:grpSpMkLst>
            <pc:docMk/>
            <pc:sldMk cId="4095898332" sldId="292"/>
            <ac:grpSpMk id="3" creationId="{00000000-0000-0000-0000-000000000000}"/>
          </ac:grpSpMkLst>
        </pc:grpChg>
      </pc:sldChg>
      <pc:sldChg chg="modSp">
        <pc:chgData name="" userId="5f4a3866c004a125" providerId="LiveId" clId="{A5D05FAC-3330-4580-92F8-687E81C6E5FA}" dt="2024-03-12T02:52:59.123" v="1100" actId="1076"/>
        <pc:sldMkLst>
          <pc:docMk/>
          <pc:sldMk cId="1986842616" sldId="295"/>
        </pc:sldMkLst>
        <pc:spChg chg="mod">
          <ac:chgData name="" userId="5f4a3866c004a125" providerId="LiveId" clId="{A5D05FAC-3330-4580-92F8-687E81C6E5FA}" dt="2024-03-12T02:52:34.524" v="1096" actId="20577"/>
          <ac:spMkLst>
            <pc:docMk/>
            <pc:sldMk cId="1986842616" sldId="295"/>
            <ac:spMk id="7" creationId="{59E9D66D-C4AE-9361-D02A-36517C5C3219}"/>
          </ac:spMkLst>
        </pc:spChg>
        <pc:spChg chg="mod">
          <ac:chgData name="" userId="5f4a3866c004a125" providerId="LiveId" clId="{A5D05FAC-3330-4580-92F8-687E81C6E5FA}" dt="2024-03-12T02:52:58.184" v="1099" actId="20577"/>
          <ac:spMkLst>
            <pc:docMk/>
            <pc:sldMk cId="1986842616" sldId="295"/>
            <ac:spMk id="8" creationId="{B445A835-5C19-95AB-3B7E-70C99DD5A827}"/>
          </ac:spMkLst>
        </pc:spChg>
        <pc:grpChg chg="mod">
          <ac:chgData name="" userId="5f4a3866c004a125" providerId="LiveId" clId="{A5D05FAC-3330-4580-92F8-687E81C6E5FA}" dt="2024-03-12T02:52:34.524" v="1096" actId="20577"/>
          <ac:grpSpMkLst>
            <pc:docMk/>
            <pc:sldMk cId="1986842616" sldId="295"/>
            <ac:grpSpMk id="3" creationId="{00000000-0000-0000-0000-000000000000}"/>
          </ac:grpSpMkLst>
        </pc:grpChg>
        <pc:picChg chg="mod">
          <ac:chgData name="" userId="5f4a3866c004a125" providerId="LiveId" clId="{A5D05FAC-3330-4580-92F8-687E81C6E5FA}" dt="2024-03-12T02:52:59.123" v="1100" actId="1076"/>
          <ac:picMkLst>
            <pc:docMk/>
            <pc:sldMk cId="1986842616" sldId="295"/>
            <ac:picMk id="24" creationId="{D0D29B56-D09D-C61C-7CF2-EDFB6AC47FDF}"/>
          </ac:picMkLst>
        </pc:picChg>
      </pc:sldChg>
      <pc:sldChg chg="modSp">
        <pc:chgData name="" userId="5f4a3866c004a125" providerId="LiveId" clId="{A5D05FAC-3330-4580-92F8-687E81C6E5FA}" dt="2024-03-12T02:53:50.301" v="1167" actId="20577"/>
        <pc:sldMkLst>
          <pc:docMk/>
          <pc:sldMk cId="3102530970" sldId="339"/>
        </pc:sldMkLst>
        <pc:spChg chg="mod">
          <ac:chgData name="" userId="5f4a3866c004a125" providerId="LiveId" clId="{A5D05FAC-3330-4580-92F8-687E81C6E5FA}" dt="2024-03-12T02:53:50.301" v="1167" actId="20577"/>
          <ac:spMkLst>
            <pc:docMk/>
            <pc:sldMk cId="3102530970" sldId="339"/>
            <ac:spMk id="2" creationId="{00000000-0000-0000-0000-000000000000}"/>
          </ac:spMkLst>
        </pc:spChg>
      </pc:sldChg>
      <pc:sldChg chg="addSp delSp modSp modAnim">
        <pc:chgData name="" userId="5f4a3866c004a125" providerId="LiveId" clId="{A5D05FAC-3330-4580-92F8-687E81C6E5FA}" dt="2024-03-12T02:34:39.888" v="662" actId="1035"/>
        <pc:sldMkLst>
          <pc:docMk/>
          <pc:sldMk cId="4115133996" sldId="393"/>
        </pc:sldMkLst>
        <pc:spChg chg="mod">
          <ac:chgData name="" userId="5f4a3866c004a125" providerId="LiveId" clId="{A5D05FAC-3330-4580-92F8-687E81C6E5FA}" dt="2024-03-12T02:31:05.419" v="538" actId="255"/>
          <ac:spMkLst>
            <pc:docMk/>
            <pc:sldMk cId="4115133996" sldId="393"/>
            <ac:spMk id="11" creationId="{14B210BC-575D-9BBF-A7D5-0B0A4AAAFB68}"/>
          </ac:spMkLst>
        </pc:spChg>
        <pc:spChg chg="mod">
          <ac:chgData name="" userId="5f4a3866c004a125" providerId="LiveId" clId="{A5D05FAC-3330-4580-92F8-687E81C6E5FA}" dt="2024-03-12T02:31:15.067" v="539" actId="255"/>
          <ac:spMkLst>
            <pc:docMk/>
            <pc:sldMk cId="4115133996" sldId="393"/>
            <ac:spMk id="12" creationId="{13E1E337-6D12-E5EE-1561-E8323E11503B}"/>
          </ac:spMkLst>
        </pc:spChg>
        <pc:spChg chg="mod">
          <ac:chgData name="" userId="5f4a3866c004a125" providerId="LiveId" clId="{A5D05FAC-3330-4580-92F8-687E81C6E5FA}" dt="2024-03-12T02:34:39.888" v="662" actId="1035"/>
          <ac:spMkLst>
            <pc:docMk/>
            <pc:sldMk cId="4115133996" sldId="393"/>
            <ac:spMk id="13" creationId="{743D14C2-925A-79E9-3508-2C0ED34CFDD5}"/>
          </ac:spMkLst>
        </pc:spChg>
        <pc:picChg chg="add mod">
          <ac:chgData name="" userId="5f4a3866c004a125" providerId="LiveId" clId="{A5D05FAC-3330-4580-92F8-687E81C6E5FA}" dt="2024-03-12T02:26:05.540" v="425" actId="14100"/>
          <ac:picMkLst>
            <pc:docMk/>
            <pc:sldMk cId="4115133996" sldId="393"/>
            <ac:picMk id="2" creationId="{C95FD87E-E9EA-4572-90A1-FC1C9581E83C}"/>
          </ac:picMkLst>
        </pc:picChg>
        <pc:picChg chg="del">
          <ac:chgData name="" userId="5f4a3866c004a125" providerId="LiveId" clId="{A5D05FAC-3330-4580-92F8-687E81C6E5FA}" dt="2024-03-12T02:25:50.765" v="423"/>
          <ac:picMkLst>
            <pc:docMk/>
            <pc:sldMk cId="4115133996" sldId="393"/>
            <ac:picMk id="4" creationId="{1C0BF0FE-55CF-45B9-E2EB-C33841BA99AA}"/>
          </ac:picMkLst>
        </pc:picChg>
        <pc:picChg chg="del">
          <ac:chgData name="" userId="5f4a3866c004a125" providerId="LiveId" clId="{A5D05FAC-3330-4580-92F8-687E81C6E5FA}" dt="2024-03-12T02:25:53.744" v="424"/>
          <ac:picMkLst>
            <pc:docMk/>
            <pc:sldMk cId="4115133996" sldId="393"/>
            <ac:picMk id="5" creationId="{7B9641D9-17FA-BDD3-30E6-1BF627434F01}"/>
          </ac:picMkLst>
        </pc:picChg>
        <pc:picChg chg="del">
          <ac:chgData name="" userId="5f4a3866c004a125" providerId="LiveId" clId="{A5D05FAC-3330-4580-92F8-687E81C6E5FA}" dt="2024-03-12T02:25:29.952" v="417"/>
          <ac:picMkLst>
            <pc:docMk/>
            <pc:sldMk cId="4115133996" sldId="393"/>
            <ac:picMk id="6" creationId="{A1F9AAC1-0659-A714-3C3C-DF904504DD06}"/>
          </ac:picMkLst>
        </pc:picChg>
      </pc:sldChg>
      <pc:sldChg chg="addSp delSp modSp modAnim">
        <pc:chgData name="" userId="5f4a3866c004a125" providerId="LiveId" clId="{A5D05FAC-3330-4580-92F8-687E81C6E5FA}" dt="2024-03-12T02:37:47.708" v="702" actId="1036"/>
        <pc:sldMkLst>
          <pc:docMk/>
          <pc:sldMk cId="1931095148" sldId="394"/>
        </pc:sldMkLst>
        <pc:picChg chg="add mod">
          <ac:chgData name="" userId="5f4a3866c004a125" providerId="LiveId" clId="{A5D05FAC-3330-4580-92F8-687E81C6E5FA}" dt="2024-03-12T02:37:47.708" v="702" actId="1036"/>
          <ac:picMkLst>
            <pc:docMk/>
            <pc:sldMk cId="1931095148" sldId="394"/>
            <ac:picMk id="2" creationId="{3A796218-FD72-494D-A846-D192837666CB}"/>
          </ac:picMkLst>
        </pc:picChg>
        <pc:picChg chg="del">
          <ac:chgData name="" userId="5f4a3866c004a125" providerId="LiveId" clId="{A5D05FAC-3330-4580-92F8-687E81C6E5FA}" dt="2024-03-12T02:36:25.428" v="664"/>
          <ac:picMkLst>
            <pc:docMk/>
            <pc:sldMk cId="1931095148" sldId="394"/>
            <ac:picMk id="3" creationId="{35AA42D2-BA1B-7B60-757A-B7B8C6EAD342}"/>
          </ac:picMkLst>
        </pc:picChg>
        <pc:cxnChg chg="del">
          <ac:chgData name="" userId="5f4a3866c004a125" providerId="LiveId" clId="{A5D05FAC-3330-4580-92F8-687E81C6E5FA}" dt="2024-03-12T02:36:36.690" v="668"/>
          <ac:cxnSpMkLst>
            <pc:docMk/>
            <pc:sldMk cId="1931095148" sldId="394"/>
            <ac:cxnSpMk id="13" creationId="{E8457D42-9AFF-2031-964D-FB617C68FA0B}"/>
          </ac:cxnSpMkLst>
        </pc:cxnChg>
        <pc:cxnChg chg="del">
          <ac:chgData name="" userId="5f4a3866c004a125" providerId="LiveId" clId="{A5D05FAC-3330-4580-92F8-687E81C6E5FA}" dt="2024-03-12T02:36:39.433" v="669"/>
          <ac:cxnSpMkLst>
            <pc:docMk/>
            <pc:sldMk cId="1931095148" sldId="394"/>
            <ac:cxnSpMk id="14" creationId="{E789A0E0-DBEC-F5C0-F69F-94C1DEAEE358}"/>
          </ac:cxnSpMkLst>
        </pc:cxnChg>
        <pc:cxnChg chg="del">
          <ac:chgData name="" userId="5f4a3866c004a125" providerId="LiveId" clId="{A5D05FAC-3330-4580-92F8-687E81C6E5FA}" dt="2024-03-12T02:36:31.402" v="666"/>
          <ac:cxnSpMkLst>
            <pc:docMk/>
            <pc:sldMk cId="1931095148" sldId="394"/>
            <ac:cxnSpMk id="18" creationId="{5E727F33-F3A2-63B8-E9BF-FA0C046299A9}"/>
          </ac:cxnSpMkLst>
        </pc:cxnChg>
        <pc:cxnChg chg="del">
          <ac:chgData name="" userId="5f4a3866c004a125" providerId="LiveId" clId="{A5D05FAC-3330-4580-92F8-687E81C6E5FA}" dt="2024-03-12T02:36:33.768" v="667"/>
          <ac:cxnSpMkLst>
            <pc:docMk/>
            <pc:sldMk cId="1931095148" sldId="394"/>
            <ac:cxnSpMk id="21" creationId="{3E8CBF55-1F12-911D-CDB7-1CFA144DEEFE}"/>
          </ac:cxnSpMkLst>
        </pc:cxnChg>
      </pc:sldChg>
      <pc:sldChg chg="addSp delSp modSp modAnim">
        <pc:chgData name="" userId="5f4a3866c004a125" providerId="LiveId" clId="{A5D05FAC-3330-4580-92F8-687E81C6E5FA}" dt="2024-03-12T02:48:41.579" v="1000" actId="14100"/>
        <pc:sldMkLst>
          <pc:docMk/>
          <pc:sldMk cId="967861794" sldId="396"/>
        </pc:sldMkLst>
        <pc:spChg chg="mod">
          <ac:chgData name="" userId="5f4a3866c004a125" providerId="LiveId" clId="{A5D05FAC-3330-4580-92F8-687E81C6E5FA}" dt="2024-03-12T02:48:27.513" v="999" actId="1036"/>
          <ac:spMkLst>
            <pc:docMk/>
            <pc:sldMk cId="967861794" sldId="396"/>
            <ac:spMk id="4" creationId="{49C4B638-5F69-1030-1C52-0185DC3F9427}"/>
          </ac:spMkLst>
        </pc:spChg>
        <pc:picChg chg="add mod">
          <ac:chgData name="" userId="5f4a3866c004a125" providerId="LiveId" clId="{A5D05FAC-3330-4580-92F8-687E81C6E5FA}" dt="2024-03-12T02:48:41.579" v="1000" actId="14100"/>
          <ac:picMkLst>
            <pc:docMk/>
            <pc:sldMk cId="967861794" sldId="396"/>
            <ac:picMk id="2" creationId="{40247844-823B-4E8A-ADDE-FEF3924C9765}"/>
          </ac:picMkLst>
        </pc:picChg>
        <pc:picChg chg="del">
          <ac:chgData name="" userId="5f4a3866c004a125" providerId="LiveId" clId="{A5D05FAC-3330-4580-92F8-687E81C6E5FA}" dt="2024-03-12T02:44:32.886" v="808"/>
          <ac:picMkLst>
            <pc:docMk/>
            <pc:sldMk cId="967861794" sldId="396"/>
            <ac:picMk id="3" creationId="{6E16867F-3137-8630-3281-66FD0783BCE5}"/>
          </ac:picMkLst>
        </pc:picChg>
        <pc:picChg chg="del">
          <ac:chgData name="" userId="5f4a3866c004a125" providerId="LiveId" clId="{A5D05FAC-3330-4580-92F8-687E81C6E5FA}" dt="2024-03-12T02:48:05.557" v="979"/>
          <ac:picMkLst>
            <pc:docMk/>
            <pc:sldMk cId="967861794" sldId="396"/>
            <ac:picMk id="14" creationId="{63EB3FFA-8505-C060-535B-05F9F788DCCF}"/>
          </ac:picMkLst>
        </pc:picChg>
        <pc:picChg chg="del">
          <ac:chgData name="" userId="5f4a3866c004a125" providerId="LiveId" clId="{A5D05FAC-3330-4580-92F8-687E81C6E5FA}" dt="2024-03-12T02:48:08.005" v="980"/>
          <ac:picMkLst>
            <pc:docMk/>
            <pc:sldMk cId="967861794" sldId="396"/>
            <ac:picMk id="15" creationId="{6E2C4CC7-AE88-762A-6037-1D3401A2429D}"/>
          </ac:picMkLst>
        </pc:picChg>
      </pc:sldChg>
      <pc:sldChg chg="modSp">
        <pc:chgData name="" userId="5f4a3866c004a125" providerId="LiveId" clId="{A5D05FAC-3330-4580-92F8-687E81C6E5FA}" dt="2024-03-12T02:51:28.513" v="1064" actId="20577"/>
        <pc:sldMkLst>
          <pc:docMk/>
          <pc:sldMk cId="85367908" sldId="397"/>
        </pc:sldMkLst>
        <pc:spChg chg="mod">
          <ac:chgData name="" userId="5f4a3866c004a125" providerId="LiveId" clId="{A5D05FAC-3330-4580-92F8-687E81C6E5FA}" dt="2024-03-12T02:51:08.898" v="1057" actId="20577"/>
          <ac:spMkLst>
            <pc:docMk/>
            <pc:sldMk cId="85367908" sldId="397"/>
            <ac:spMk id="7" creationId="{59E9D66D-C4AE-9361-D02A-36517C5C3219}"/>
          </ac:spMkLst>
        </pc:spChg>
        <pc:spChg chg="mod">
          <ac:chgData name="" userId="5f4a3866c004a125" providerId="LiveId" clId="{A5D05FAC-3330-4580-92F8-687E81C6E5FA}" dt="2024-03-12T02:51:28.513" v="1064" actId="20577"/>
          <ac:spMkLst>
            <pc:docMk/>
            <pc:sldMk cId="85367908" sldId="397"/>
            <ac:spMk id="8" creationId="{B445A835-5C19-95AB-3B7E-70C99DD5A827}"/>
          </ac:spMkLst>
        </pc:spChg>
        <pc:grpChg chg="mod">
          <ac:chgData name="" userId="5f4a3866c004a125" providerId="LiveId" clId="{A5D05FAC-3330-4580-92F8-687E81C6E5FA}" dt="2024-03-12T02:51:07.914" v="1056" actId="20577"/>
          <ac:grpSpMkLst>
            <pc:docMk/>
            <pc:sldMk cId="85367908" sldId="397"/>
            <ac:grpSpMk id="3" creationId="{00000000-0000-0000-0000-000000000000}"/>
          </ac:grpSpMkLst>
        </pc:grpChg>
      </pc:sldChg>
      <pc:sldChg chg="addSp delSp modSp modAnim">
        <pc:chgData name="" userId="5f4a3866c004a125" providerId="LiveId" clId="{A5D05FAC-3330-4580-92F8-687E81C6E5FA}" dt="2024-03-12T02:24:18.870" v="415" actId="14100"/>
        <pc:sldMkLst>
          <pc:docMk/>
          <pc:sldMk cId="1496022524" sldId="398"/>
        </pc:sldMkLst>
        <pc:spChg chg="mod">
          <ac:chgData name="" userId="5f4a3866c004a125" providerId="LiveId" clId="{A5D05FAC-3330-4580-92F8-687E81C6E5FA}" dt="2024-03-12T02:24:07.096" v="412" actId="1037"/>
          <ac:spMkLst>
            <pc:docMk/>
            <pc:sldMk cId="1496022524" sldId="398"/>
            <ac:spMk id="5" creationId="{4DABF7C6-3D57-9B3D-1277-D37E9E621CE7}"/>
          </ac:spMkLst>
        </pc:spChg>
        <pc:spChg chg="mod">
          <ac:chgData name="" userId="5f4a3866c004a125" providerId="LiveId" clId="{A5D05FAC-3330-4580-92F8-687E81C6E5FA}" dt="2024-03-12T02:23:59.846" v="384" actId="1036"/>
          <ac:spMkLst>
            <pc:docMk/>
            <pc:sldMk cId="1496022524" sldId="398"/>
            <ac:spMk id="6" creationId="{7C43D6DA-19F8-499B-C7C7-DD62AB9B2B50}"/>
          </ac:spMkLst>
        </pc:spChg>
        <pc:spChg chg="mod">
          <ac:chgData name="" userId="5f4a3866c004a125" providerId="LiveId" clId="{A5D05FAC-3330-4580-92F8-687E81C6E5FA}" dt="2024-03-12T02:23:51.932" v="339" actId="1036"/>
          <ac:spMkLst>
            <pc:docMk/>
            <pc:sldMk cId="1496022524" sldId="398"/>
            <ac:spMk id="8" creationId="{D9D0659B-FF74-4B2B-209B-EBD0E2116FA5}"/>
          </ac:spMkLst>
        </pc:spChg>
        <pc:spChg chg="add mod">
          <ac:chgData name="" userId="5f4a3866c004a125" providerId="LiveId" clId="{A5D05FAC-3330-4580-92F8-687E81C6E5FA}" dt="2024-03-12T02:23:56.294" v="361" actId="1036"/>
          <ac:spMkLst>
            <pc:docMk/>
            <pc:sldMk cId="1496022524" sldId="398"/>
            <ac:spMk id="11" creationId="{16D6046F-598F-40D7-B75A-EF729AA7112B}"/>
          </ac:spMkLst>
        </pc:spChg>
        <pc:picChg chg="add mod">
          <ac:chgData name="" userId="5f4a3866c004a125" providerId="LiveId" clId="{A5D05FAC-3330-4580-92F8-687E81C6E5FA}" dt="2024-03-12T02:24:18.870" v="415" actId="14100"/>
          <ac:picMkLst>
            <pc:docMk/>
            <pc:sldMk cId="1496022524" sldId="398"/>
            <ac:picMk id="2" creationId="{438A7DC0-CB15-4243-9771-B24B445DEDBC}"/>
          </ac:picMkLst>
        </pc:picChg>
        <pc:picChg chg="del">
          <ac:chgData name="" userId="5f4a3866c004a125" providerId="LiveId" clId="{A5D05FAC-3330-4580-92F8-687E81C6E5FA}" dt="2024-03-12T02:03:54.763" v="0"/>
          <ac:picMkLst>
            <pc:docMk/>
            <pc:sldMk cId="1496022524" sldId="398"/>
            <ac:picMk id="3" creationId="{6EC4C770-1AD4-D90F-B768-44CB75D5A097}"/>
          </ac:picMkLst>
        </pc:picChg>
        <pc:picChg chg="del">
          <ac:chgData name="" userId="5f4a3866c004a125" providerId="LiveId" clId="{A5D05FAC-3330-4580-92F8-687E81C6E5FA}" dt="2024-03-12T02:23:26.276" v="263"/>
          <ac:picMkLst>
            <pc:docMk/>
            <pc:sldMk cId="1496022524" sldId="398"/>
            <ac:picMk id="14" creationId="{DD692047-37DE-068F-E38E-C6C4A1A13A34}"/>
          </ac:picMkLst>
        </pc:picChg>
        <pc:picChg chg="del mod">
          <ac:chgData name="" userId="5f4a3866c004a125" providerId="LiveId" clId="{A5D05FAC-3330-4580-92F8-687E81C6E5FA}" dt="2024-03-12T02:23:23.745" v="262"/>
          <ac:picMkLst>
            <pc:docMk/>
            <pc:sldMk cId="1496022524" sldId="398"/>
            <ac:picMk id="15" creationId="{65E59648-A84D-7A64-7708-D43878BC428F}"/>
          </ac:picMkLst>
        </pc:picChg>
      </pc:sldChg>
      <pc:sldChg chg="addSp delSp modSp add setBg modAnim delDesignElem">
        <pc:chgData name="" userId="5f4a3866c004a125" providerId="LiveId" clId="{A5D05FAC-3330-4580-92F8-687E81C6E5FA}" dt="2024-03-12T02:42:38.325" v="806" actId="20577"/>
        <pc:sldMkLst>
          <pc:docMk/>
          <pc:sldMk cId="3214308367" sldId="399"/>
        </pc:sldMkLst>
        <pc:spChg chg="add mod">
          <ac:chgData name="" userId="5f4a3866c004a125" providerId="LiveId" clId="{A5D05FAC-3330-4580-92F8-687E81C6E5FA}" dt="2024-03-12T02:41:48.071" v="797" actId="1035"/>
          <ac:spMkLst>
            <pc:docMk/>
            <pc:sldMk cId="3214308367" sldId="399"/>
            <ac:spMk id="3" creationId="{A190ED79-984F-4603-94C2-B7E4C1E0A293}"/>
          </ac:spMkLst>
        </pc:spChg>
        <pc:spChg chg="del">
          <ac:chgData name="" userId="5f4a3866c004a125" providerId="LiveId" clId="{A5D05FAC-3330-4580-92F8-687E81C6E5FA}" dt="2024-03-12T02:37:54.921" v="704"/>
          <ac:spMkLst>
            <pc:docMk/>
            <pc:sldMk cId="3214308367" sldId="399"/>
            <ac:spMk id="7" creationId="{32BC26D8-82FB-445E-AA49-62A77D7C1EE0}"/>
          </ac:spMkLst>
        </pc:spChg>
        <pc:spChg chg="del">
          <ac:chgData name="" userId="5f4a3866c004a125" providerId="LiveId" clId="{A5D05FAC-3330-4580-92F8-687E81C6E5FA}" dt="2024-03-12T02:37:54.921" v="704"/>
          <ac:spMkLst>
            <pc:docMk/>
            <pc:sldMk cId="3214308367" sldId="399"/>
            <ac:spMk id="9" creationId="{CB44330D-EA18-4254-AA95-EB49948539B8}"/>
          </ac:spMkLst>
        </pc:spChg>
        <pc:spChg chg="add mod">
          <ac:chgData name="" userId="5f4a3866c004a125" providerId="LiveId" clId="{A5D05FAC-3330-4580-92F8-687E81C6E5FA}" dt="2024-03-12T02:42:26.302" v="804" actId="20577"/>
          <ac:spMkLst>
            <pc:docMk/>
            <pc:sldMk cId="3214308367" sldId="399"/>
            <ac:spMk id="11" creationId="{CCD91260-53E7-457E-9DAF-E2753793BF2A}"/>
          </ac:spMkLst>
        </pc:spChg>
        <pc:spChg chg="add mod">
          <ac:chgData name="" userId="5f4a3866c004a125" providerId="LiveId" clId="{A5D05FAC-3330-4580-92F8-687E81C6E5FA}" dt="2024-03-12T02:42:38.325" v="806" actId="20577"/>
          <ac:spMkLst>
            <pc:docMk/>
            <pc:sldMk cId="3214308367" sldId="399"/>
            <ac:spMk id="12" creationId="{5BE46836-DC53-4EBD-BF7F-3BA940981239}"/>
          </ac:spMkLst>
        </pc:spChg>
        <pc:picChg chg="mod">
          <ac:chgData name="" userId="5f4a3866c004a125" providerId="LiveId" clId="{A5D05FAC-3330-4580-92F8-687E81C6E5FA}" dt="2024-03-12T02:41:29.458" v="754" actId="14100"/>
          <ac:picMkLst>
            <pc:docMk/>
            <pc:sldMk cId="3214308367" sldId="399"/>
            <ac:picMk id="2" creationId="{3A796218-FD72-494D-A846-D192837666CB}"/>
          </ac:picMkLst>
        </pc:picChg>
        <pc:picChg chg="del">
          <ac:chgData name="" userId="5f4a3866c004a125" providerId="LiveId" clId="{A5D05FAC-3330-4580-92F8-687E81C6E5FA}" dt="2024-03-12T02:41:34.982" v="756"/>
          <ac:picMkLst>
            <pc:docMk/>
            <pc:sldMk cId="3214308367" sldId="399"/>
            <ac:picMk id="4" creationId="{1C0BF0FE-55CF-45B9-E2EB-C33841BA99AA}"/>
          </ac:picMkLst>
        </pc:picChg>
        <pc:picChg chg="del">
          <ac:chgData name="" userId="5f4a3866c004a125" providerId="LiveId" clId="{A5D05FAC-3330-4580-92F8-687E81C6E5FA}" dt="2024-03-12T02:41:32.582" v="755"/>
          <ac:picMkLst>
            <pc:docMk/>
            <pc:sldMk cId="3214308367" sldId="399"/>
            <ac:picMk id="5" creationId="{7B9641D9-17FA-BDD3-30E6-1BF627434F01}"/>
          </ac:picMkLst>
        </pc:picChg>
      </pc:sldChg>
      <pc:sldChg chg="add del">
        <pc:chgData name="" userId="5f4a3866c004a125" providerId="LiveId" clId="{A5D05FAC-3330-4580-92F8-687E81C6E5FA}" dt="2024-03-12T02:38:01.454" v="706"/>
        <pc:sldMkLst>
          <pc:docMk/>
          <pc:sldMk cId="36197357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27.svg"/><Relationship Id="rId34" Type="http://schemas.openxmlformats.org/officeDocument/2006/relationships/image" Target="../media/image35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28.png"/><Relationship Id="rId10" Type="http://schemas.openxmlformats.org/officeDocument/2006/relationships/image" Target="../media/image19.svg"/><Relationship Id="rId19" Type="http://schemas.openxmlformats.org/officeDocument/2006/relationships/image" Target="../media/image25.svg"/><Relationship Id="rId31" Type="http://schemas.openxmlformats.org/officeDocument/2006/relationships/image" Target="../media/image3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31.sv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8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1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image" Target="../media/image43.sv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41.svg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36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161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CỘNG, TRỪ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PHÂN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88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4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610AD-6E1B-027D-47E4-CCE9B4054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A38FA34-13C9-0918-9102-ED4FF88C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BE8B3C5A-0569-A474-9870-7A1BA9C9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/>
              <p:nvPr/>
            </p:nvSpPr>
            <p:spPr>
              <a:xfrm>
                <a:off x="691889" y="3689435"/>
                <a:ext cx="4864086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89" y="3689435"/>
                <a:ext cx="4864086" cy="900824"/>
              </a:xfrm>
              <a:prstGeom prst="rect">
                <a:avLst/>
              </a:prstGeom>
              <a:blipFill>
                <a:blip r:embed="rId4"/>
                <a:stretch>
                  <a:fillRect l="-3759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/>
              <p:nvPr/>
            </p:nvSpPr>
            <p:spPr>
              <a:xfrm>
                <a:off x="5849179" y="3617845"/>
                <a:ext cx="6077778" cy="918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179" y="3617845"/>
                <a:ext cx="6077778" cy="918234"/>
              </a:xfrm>
              <a:prstGeom prst="rect">
                <a:avLst/>
              </a:prstGeom>
              <a:blipFill>
                <a:blip r:embed="rId5"/>
                <a:stretch>
                  <a:fillRect l="-3109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/>
              <p:nvPr/>
            </p:nvSpPr>
            <p:spPr>
              <a:xfrm>
                <a:off x="731645" y="5263196"/>
                <a:ext cx="4635485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-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45" y="5263196"/>
                <a:ext cx="4635485" cy="898195"/>
              </a:xfrm>
              <a:prstGeom prst="rect">
                <a:avLst/>
              </a:prstGeom>
              <a:blipFill>
                <a:blip r:embed="rId6"/>
                <a:stretch>
                  <a:fillRect l="-3947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38A7DC0-CB15-4243-9771-B24B445DE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594" y="107559"/>
            <a:ext cx="9225050" cy="3061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6D6046F-598F-40D7-B75A-EF729AA7112B}"/>
                  </a:ext>
                </a:extLst>
              </p:cNvPr>
              <p:cNvSpPr txBox="1"/>
              <p:nvPr/>
            </p:nvSpPr>
            <p:spPr>
              <a:xfrm>
                <a:off x="5849179" y="5133989"/>
                <a:ext cx="6231986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6D6046F-598F-40D7-B75A-EF729AA71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179" y="5133989"/>
                <a:ext cx="6231986" cy="924805"/>
              </a:xfrm>
              <a:prstGeom prst="rect">
                <a:avLst/>
              </a:prstGeom>
              <a:blipFill>
                <a:blip r:embed="rId8"/>
                <a:stretch>
                  <a:fillRect l="-3033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02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/>
              <p:nvPr/>
            </p:nvSpPr>
            <p:spPr>
              <a:xfrm>
                <a:off x="924340" y="2877389"/>
                <a:ext cx="10555356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40" y="2877389"/>
                <a:ext cx="10555356" cy="900824"/>
              </a:xfrm>
              <a:prstGeom prst="rect">
                <a:avLst/>
              </a:prstGeom>
              <a:blipFill>
                <a:blip r:embed="rId4"/>
                <a:stretch>
                  <a:fillRect l="-1791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/>
              <p:nvPr/>
            </p:nvSpPr>
            <p:spPr>
              <a:xfrm>
                <a:off x="924340" y="3939226"/>
                <a:ext cx="10853340" cy="898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40" y="3939226"/>
                <a:ext cx="10853340" cy="898708"/>
              </a:xfrm>
              <a:prstGeom prst="rect">
                <a:avLst/>
              </a:prstGeom>
              <a:blipFill>
                <a:blip r:embed="rId5"/>
                <a:stretch>
                  <a:fillRect l="-1742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/>
              <p:nvPr/>
            </p:nvSpPr>
            <p:spPr>
              <a:xfrm>
                <a:off x="831832" y="4958345"/>
                <a:ext cx="10637926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 (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32" y="4958345"/>
                <a:ext cx="10637926" cy="900824"/>
              </a:xfrm>
              <a:prstGeom prst="rect">
                <a:avLst/>
              </a:prstGeom>
              <a:blipFill>
                <a:blip r:embed="rId6"/>
                <a:stretch>
                  <a:fillRect l="-1718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95FD87E-E9EA-4572-90A1-FC1C9581E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1" y="407505"/>
            <a:ext cx="9145656" cy="24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699" y="-32165"/>
            <a:ext cx="1639966" cy="1853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96218-FD72-494D-A846-D19283766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626" y="1158016"/>
            <a:ext cx="9284300" cy="46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514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699" y="-32165"/>
            <a:ext cx="1639966" cy="1853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96218-FD72-494D-A846-D1928376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625" y="1158016"/>
            <a:ext cx="9978887" cy="4994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0ED79-984F-4603-94C2-B7E4C1E0A293}"/>
              </a:ext>
            </a:extLst>
          </p:cNvPr>
          <p:cNvSpPr txBox="1"/>
          <p:nvPr/>
        </p:nvSpPr>
        <p:spPr>
          <a:xfrm>
            <a:off x="3274321" y="4780723"/>
            <a:ext cx="4826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91260-53E7-457E-9DAF-E2753793BF2A}"/>
              </a:ext>
            </a:extLst>
          </p:cNvPr>
          <p:cNvSpPr txBox="1"/>
          <p:nvPr/>
        </p:nvSpPr>
        <p:spPr>
          <a:xfrm>
            <a:off x="6627121" y="4780722"/>
            <a:ext cx="4826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46836-DC53-4EBD-BF7F-3BA940981239}"/>
              </a:ext>
            </a:extLst>
          </p:cNvPr>
          <p:cNvSpPr txBox="1"/>
          <p:nvPr/>
        </p:nvSpPr>
        <p:spPr>
          <a:xfrm>
            <a:off x="9448906" y="4780722"/>
            <a:ext cx="4826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14308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/>
              <p:nvPr/>
            </p:nvSpPr>
            <p:spPr>
              <a:xfrm>
                <a:off x="1364594" y="3071396"/>
                <a:ext cx="9634562" cy="3293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SG" sz="24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SG" sz="24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SG" sz="24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lông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cờ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vua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4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vi-VN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endPara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vi-VN" sz="32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594" y="3071396"/>
                <a:ext cx="9634562" cy="3293209"/>
              </a:xfrm>
              <a:prstGeom prst="rect">
                <a:avLst/>
              </a:prstGeom>
              <a:blipFill>
                <a:blip r:embed="rId4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0247844-823B-4E8A-ADDE-FEF3924C9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70" y="719111"/>
            <a:ext cx="8895521" cy="22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4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êu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cách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cộng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, </a:t>
            </a:r>
            <a:r>
              <a:rPr lang="en-US" sz="2800" b="1" spc="-25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trừ</a:t>
            </a:r>
            <a:r>
              <a:rPr lang="en-US" sz="2800" b="1" spc="-25" dirty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hai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phân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endParaRPr lang="vi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161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cộng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trừ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0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381594" y="121009"/>
                  <a:ext cx="6667210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nor/>
                        </m:rPr>
                        <a:rPr lang="en-US" sz="5400" b="1" dirty="0">
                          <a:solidFill>
                            <a:srgbClr val="002060"/>
                          </a:solidFill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594" y="121009"/>
                  <a:ext cx="6667210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4483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754164" y="307933"/>
                  <a:ext cx="5293822" cy="1181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4164" y="307933"/>
                  <a:ext cx="5293822" cy="1181371"/>
                </a:xfrm>
                <a:prstGeom prst="rect">
                  <a:avLst/>
                </a:prstGeom>
                <a:blipFill>
                  <a:blip r:embed="rId17"/>
                  <a:stretch>
                    <a:fillRect l="-3111" b="-13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188224" y="3148020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357106" y="277017"/>
                  <a:ext cx="5477783" cy="1226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1</a:t>
                  </a:r>
                  <a:r>
                    <a:rPr kumimoji="0" lang="en-US" sz="4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–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106" y="277017"/>
                  <a:ext cx="5477783" cy="1226813"/>
                </a:xfrm>
                <a:prstGeom prst="rect">
                  <a:avLst/>
                </a:prstGeom>
                <a:blipFill>
                  <a:blip r:embed="rId17"/>
                  <a:stretch>
                    <a:fillRect l="-4120" b="-13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64414 0.020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161</a:t>
            </a:r>
          </a:p>
          <a:p>
            <a:pPr lvl="1" algn="ctr" defTabSz="1219170">
              <a:lnSpc>
                <a:spcPct val="165000"/>
              </a:lnSpc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CỘNG, TRỪ PHÂN 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162</Words>
  <Application>Microsoft Office PowerPoint</Application>
  <PresentationFormat>Widescreen</PresentationFormat>
  <Paragraphs>45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MS Gothic</vt:lpstr>
      <vt:lpstr>SimSun</vt:lpstr>
      <vt:lpstr>Arial</vt:lpstr>
      <vt:lpstr>Calibri</vt:lpstr>
      <vt:lpstr>Calibri Light</vt:lpstr>
      <vt:lpstr>Cambria</vt:lpstr>
      <vt:lpstr>Cambria Math</vt:lpstr>
      <vt:lpstr>Fujiyama</vt:lpstr>
      <vt:lpstr>Myriad Pro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28</cp:revision>
  <dcterms:created xsi:type="dcterms:W3CDTF">2023-09-25T14:01:02Z</dcterms:created>
  <dcterms:modified xsi:type="dcterms:W3CDTF">2024-04-09T05:47:57Z</dcterms:modified>
</cp:coreProperties>
</file>