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0" r:id="rId3"/>
    <p:sldMasterId id="2147483726" r:id="rId4"/>
    <p:sldMasterId id="2147483739" r:id="rId5"/>
    <p:sldMasterId id="2147483790" r:id="rId6"/>
  </p:sldMasterIdLst>
  <p:notesMasterIdLst>
    <p:notesMasterId r:id="rId21"/>
  </p:notesMasterIdLst>
  <p:sldIdLst>
    <p:sldId id="408" r:id="rId7"/>
    <p:sldId id="407" r:id="rId8"/>
    <p:sldId id="293" r:id="rId9"/>
    <p:sldId id="398" r:id="rId10"/>
    <p:sldId id="401" r:id="rId11"/>
    <p:sldId id="394" r:id="rId12"/>
    <p:sldId id="268" r:id="rId13"/>
    <p:sldId id="403" r:id="rId14"/>
    <p:sldId id="405" r:id="rId15"/>
    <p:sldId id="406" r:id="rId16"/>
    <p:sldId id="396" r:id="rId17"/>
    <p:sldId id="278" r:id="rId18"/>
    <p:sldId id="270" r:id="rId19"/>
    <p:sldId id="27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f4a3866c004a125" providerId="LiveId" clId="{A5D05FAC-3330-4580-92F8-687E81C6E5FA}"/>
    <pc:docChg chg="modSld">
      <pc:chgData name="" userId="5f4a3866c004a125" providerId="LiveId" clId="{A5D05FAC-3330-4580-92F8-687E81C6E5FA}" dt="2024-03-12T02:58:19.395" v="9"/>
      <pc:docMkLst>
        <pc:docMk/>
      </pc:docMkLst>
      <pc:sldChg chg="addSp delSp modSp modAnim">
        <pc:chgData name="" userId="5f4a3866c004a125" providerId="LiveId" clId="{A5D05FAC-3330-4580-92F8-687E81C6E5FA}" dt="2024-03-12T02:58:19.395" v="9"/>
        <pc:sldMkLst>
          <pc:docMk/>
          <pc:sldMk cId="1496022524" sldId="398"/>
        </pc:sldMkLst>
        <pc:spChg chg="del">
          <ac:chgData name="" userId="5f4a3866c004a125" providerId="LiveId" clId="{A5D05FAC-3330-4580-92F8-687E81C6E5FA}" dt="2024-03-12T02:58:04.808" v="6"/>
          <ac:spMkLst>
            <pc:docMk/>
            <pc:sldMk cId="1496022524" sldId="398"/>
            <ac:spMk id="5" creationId="{4DABF7C6-3D57-9B3D-1277-D37E9E621CE7}"/>
          </ac:spMkLst>
        </pc:spChg>
        <pc:spChg chg="del">
          <ac:chgData name="" userId="5f4a3866c004a125" providerId="LiveId" clId="{A5D05FAC-3330-4580-92F8-687E81C6E5FA}" dt="2024-03-12T02:58:14.597" v="8"/>
          <ac:spMkLst>
            <pc:docMk/>
            <pc:sldMk cId="1496022524" sldId="398"/>
            <ac:spMk id="6" creationId="{7C43D6DA-19F8-499B-C7C7-DD62AB9B2B50}"/>
          </ac:spMkLst>
        </pc:spChg>
        <pc:spChg chg="del">
          <ac:chgData name="" userId="5f4a3866c004a125" providerId="LiveId" clId="{A5D05FAC-3330-4580-92F8-687E81C6E5FA}" dt="2024-03-12T02:58:09.928" v="7"/>
          <ac:spMkLst>
            <pc:docMk/>
            <pc:sldMk cId="1496022524" sldId="398"/>
            <ac:spMk id="8" creationId="{D9D0659B-FF74-4B2B-209B-EBD0E2116FA5}"/>
          </ac:spMkLst>
        </pc:spChg>
        <pc:spChg chg="del">
          <ac:chgData name="" userId="5f4a3866c004a125" providerId="LiveId" clId="{A5D05FAC-3330-4580-92F8-687E81C6E5FA}" dt="2024-03-12T02:58:19.395" v="9"/>
          <ac:spMkLst>
            <pc:docMk/>
            <pc:sldMk cId="1496022524" sldId="398"/>
            <ac:spMk id="11" creationId="{16D6046F-598F-40D7-B75A-EF729AA7112B}"/>
          </ac:spMkLst>
        </pc:spChg>
        <pc:picChg chg="del">
          <ac:chgData name="" userId="5f4a3866c004a125" providerId="LiveId" clId="{A5D05FAC-3330-4580-92F8-687E81C6E5FA}" dt="2024-03-12T02:57:47.780" v="1"/>
          <ac:picMkLst>
            <pc:docMk/>
            <pc:sldMk cId="1496022524" sldId="398"/>
            <ac:picMk id="2" creationId="{438A7DC0-CB15-4243-9771-B24B445DEDBC}"/>
          </ac:picMkLst>
        </pc:picChg>
        <pc:picChg chg="add mod">
          <ac:chgData name="" userId="5f4a3866c004a125" providerId="LiveId" clId="{A5D05FAC-3330-4580-92F8-687E81C6E5FA}" dt="2024-03-12T02:58:01.087" v="5" actId="14100"/>
          <ac:picMkLst>
            <pc:docMk/>
            <pc:sldMk cId="1496022524" sldId="398"/>
            <ac:picMk id="3" creationId="{541CC493-32B9-4076-ACEE-B2EAEA5A72A4}"/>
          </ac:picMkLst>
        </pc:picChg>
      </pc:sldChg>
    </pc:docChg>
  </pc:docChgLst>
  <pc:docChgLst>
    <pc:chgData userId="5f4a3866c004a125" providerId="LiveId" clId="{016613A5-92A5-4FD8-AB18-0AF9D46550D8}"/>
    <pc:docChg chg="custSel addSld delSld modSld">
      <pc:chgData name="" userId="5f4a3866c004a125" providerId="LiveId" clId="{016613A5-92A5-4FD8-AB18-0AF9D46550D8}" dt="2024-03-12T03:06:28.898" v="134" actId="1035"/>
      <pc:docMkLst>
        <pc:docMk/>
      </pc:docMkLst>
      <pc:sldChg chg="modSp">
        <pc:chgData name="" userId="5f4a3866c004a125" providerId="LiveId" clId="{016613A5-92A5-4FD8-AB18-0AF9D46550D8}" dt="2024-03-12T02:59:34.355" v="68" actId="1035"/>
        <pc:sldMkLst>
          <pc:docMk/>
          <pc:sldMk cId="2006676795" sldId="256"/>
        </pc:sldMkLst>
        <pc:spChg chg="mod">
          <ac:chgData name="" userId="5f4a3866c004a125" providerId="LiveId" clId="{016613A5-92A5-4FD8-AB18-0AF9D46550D8}" dt="2024-03-12T02:59:34.355" v="68" actId="1035"/>
          <ac:spMkLst>
            <pc:docMk/>
            <pc:sldMk cId="2006676795" sldId="256"/>
            <ac:spMk id="6" creationId="{DEB2D79C-9782-403F-A5AD-C40E8C25B4BF}"/>
          </ac:spMkLst>
        </pc:spChg>
        <pc:spChg chg="mod">
          <ac:chgData name="" userId="5f4a3866c004a125" providerId="LiveId" clId="{016613A5-92A5-4FD8-AB18-0AF9D46550D8}" dt="2024-03-12T02:59:13.280" v="1" actId="20577"/>
          <ac:spMkLst>
            <pc:docMk/>
            <pc:sldMk cId="2006676795" sldId="256"/>
            <ac:spMk id="7" creationId="{6734CE7D-5AFB-4EF2-BBED-165338F4FADE}"/>
          </ac:spMkLst>
        </pc:spChg>
      </pc:sldChg>
      <pc:sldChg chg="del">
        <pc:chgData name="" userId="5f4a3866c004a125" providerId="LiveId" clId="{016613A5-92A5-4FD8-AB18-0AF9D46550D8}" dt="2024-03-12T03:03:22.396" v="90" actId="2696"/>
        <pc:sldMkLst>
          <pc:docMk/>
          <pc:sldMk cId="4115133996" sldId="393"/>
        </pc:sldMkLst>
      </pc:sldChg>
      <pc:sldChg chg="addSp delSp modSp">
        <pc:chgData name="" userId="5f4a3866c004a125" providerId="LiveId" clId="{016613A5-92A5-4FD8-AB18-0AF9D46550D8}" dt="2024-03-12T03:06:28.898" v="134" actId="1035"/>
        <pc:sldMkLst>
          <pc:docMk/>
          <pc:sldMk cId="1931095148" sldId="394"/>
        </pc:sldMkLst>
        <pc:picChg chg="del">
          <ac:chgData name="" userId="5f4a3866c004a125" providerId="LiveId" clId="{016613A5-92A5-4FD8-AB18-0AF9D46550D8}" dt="2024-03-12T03:04:55.365" v="93"/>
          <ac:picMkLst>
            <pc:docMk/>
            <pc:sldMk cId="1931095148" sldId="394"/>
            <ac:picMk id="2" creationId="{3A796218-FD72-494D-A846-D192837666CB}"/>
          </ac:picMkLst>
        </pc:picChg>
        <pc:picChg chg="add del mod">
          <ac:chgData name="" userId="5f4a3866c004a125" providerId="LiveId" clId="{016613A5-92A5-4FD8-AB18-0AF9D46550D8}" dt="2024-03-12T03:05:24.328" v="100"/>
          <ac:picMkLst>
            <pc:docMk/>
            <pc:sldMk cId="1931095148" sldId="394"/>
            <ac:picMk id="3" creationId="{E3AE996A-4A7B-4F71-8A7D-7E231EA63C33}"/>
          </ac:picMkLst>
        </pc:picChg>
        <pc:picChg chg="add mod">
          <ac:chgData name="" userId="5f4a3866c004a125" providerId="LiveId" clId="{016613A5-92A5-4FD8-AB18-0AF9D46550D8}" dt="2024-03-12T03:06:28.898" v="134" actId="1035"/>
          <ac:picMkLst>
            <pc:docMk/>
            <pc:sldMk cId="1931095148" sldId="394"/>
            <ac:picMk id="6" creationId="{415BDCDD-C085-49F1-ADCB-08E17A4BB181}"/>
          </ac:picMkLst>
        </pc:picChg>
      </pc:sldChg>
      <pc:sldChg chg="modSp">
        <pc:chgData name="" userId="5f4a3866c004a125" providerId="LiveId" clId="{016613A5-92A5-4FD8-AB18-0AF9D46550D8}" dt="2024-03-12T02:59:48.145" v="69" actId="14100"/>
        <pc:sldMkLst>
          <pc:docMk/>
          <pc:sldMk cId="1496022524" sldId="398"/>
        </pc:sldMkLst>
        <pc:picChg chg="mod">
          <ac:chgData name="" userId="5f4a3866c004a125" providerId="LiveId" clId="{016613A5-92A5-4FD8-AB18-0AF9D46550D8}" dt="2024-03-12T02:59:48.145" v="69" actId="14100"/>
          <ac:picMkLst>
            <pc:docMk/>
            <pc:sldMk cId="1496022524" sldId="398"/>
            <ac:picMk id="3" creationId="{541CC493-32B9-4076-ACEE-B2EAEA5A72A4}"/>
          </ac:picMkLst>
        </pc:picChg>
      </pc:sldChg>
      <pc:sldChg chg="delSp add del setBg delDesignElem">
        <pc:chgData name="" userId="5f4a3866c004a125" providerId="LiveId" clId="{016613A5-92A5-4FD8-AB18-0AF9D46550D8}" dt="2024-03-12T03:03:31.610" v="91" actId="2696"/>
        <pc:sldMkLst>
          <pc:docMk/>
          <pc:sldMk cId="1231416371" sldId="400"/>
        </pc:sldMkLst>
        <pc:spChg chg="del">
          <ac:chgData name="" userId="5f4a3866c004a125" providerId="LiveId" clId="{016613A5-92A5-4FD8-AB18-0AF9D46550D8}" dt="2024-03-12T03:00:26.932" v="71"/>
          <ac:spMkLst>
            <pc:docMk/>
            <pc:sldMk cId="1231416371" sldId="400"/>
            <ac:spMk id="7" creationId="{32BC26D8-82FB-445E-AA49-62A77D7C1EE0}"/>
          </ac:spMkLst>
        </pc:spChg>
        <pc:spChg chg="del">
          <ac:chgData name="" userId="5f4a3866c004a125" providerId="LiveId" clId="{016613A5-92A5-4FD8-AB18-0AF9D46550D8}" dt="2024-03-12T03:00:26.932" v="71"/>
          <ac:spMkLst>
            <pc:docMk/>
            <pc:sldMk cId="1231416371" sldId="400"/>
            <ac:spMk id="9" creationId="{CB44330D-EA18-4254-AA95-EB49948539B8}"/>
          </ac:spMkLst>
        </pc:spChg>
      </pc:sldChg>
      <pc:sldChg chg="addSp modSp add modAnim">
        <pc:chgData name="" userId="5f4a3866c004a125" providerId="LiveId" clId="{016613A5-92A5-4FD8-AB18-0AF9D46550D8}" dt="2024-03-12T03:03:03.624" v="89" actId="14100"/>
        <pc:sldMkLst>
          <pc:docMk/>
          <pc:sldMk cId="171128502" sldId="401"/>
        </pc:sldMkLst>
        <pc:picChg chg="mod">
          <ac:chgData name="" userId="5f4a3866c004a125" providerId="LiveId" clId="{016613A5-92A5-4FD8-AB18-0AF9D46550D8}" dt="2024-03-12T03:01:16.455" v="76" actId="14100"/>
          <ac:picMkLst>
            <pc:docMk/>
            <pc:sldMk cId="171128502" sldId="401"/>
            <ac:picMk id="3" creationId="{541CC493-32B9-4076-ACEE-B2EAEA5A72A4}"/>
          </ac:picMkLst>
        </pc:picChg>
        <pc:cxnChg chg="add mod">
          <ac:chgData name="" userId="5f4a3866c004a125" providerId="LiveId" clId="{016613A5-92A5-4FD8-AB18-0AF9D46550D8}" dt="2024-03-12T03:02:10.707" v="83" actId="14100"/>
          <ac:cxnSpMkLst>
            <pc:docMk/>
            <pc:sldMk cId="171128502" sldId="401"/>
            <ac:cxnSpMk id="5" creationId="{70847411-DF5C-49C6-ADE5-E4DBC70052FD}"/>
          </ac:cxnSpMkLst>
        </pc:cxnChg>
        <pc:cxnChg chg="add mod">
          <ac:chgData name="" userId="5f4a3866c004a125" providerId="LiveId" clId="{016613A5-92A5-4FD8-AB18-0AF9D46550D8}" dt="2024-03-12T03:02:02.167" v="81" actId="14100"/>
          <ac:cxnSpMkLst>
            <pc:docMk/>
            <pc:sldMk cId="171128502" sldId="401"/>
            <ac:cxnSpMk id="7" creationId="{616E42D6-27BC-48F1-B9D5-C0254499CD78}"/>
          </ac:cxnSpMkLst>
        </pc:cxnChg>
        <pc:cxnChg chg="add mod">
          <ac:chgData name="" userId="5f4a3866c004a125" providerId="LiveId" clId="{016613A5-92A5-4FD8-AB18-0AF9D46550D8}" dt="2024-03-12T03:02:36.650" v="86" actId="14100"/>
          <ac:cxnSpMkLst>
            <pc:docMk/>
            <pc:sldMk cId="171128502" sldId="401"/>
            <ac:cxnSpMk id="14" creationId="{1D0EB3EB-9F2A-44B9-94F8-F699FC163358}"/>
          </ac:cxnSpMkLst>
        </pc:cxnChg>
        <pc:cxnChg chg="add mod">
          <ac:chgData name="" userId="5f4a3866c004a125" providerId="LiveId" clId="{016613A5-92A5-4FD8-AB18-0AF9D46550D8}" dt="2024-03-12T03:03:03.624" v="89" actId="14100"/>
          <ac:cxnSpMkLst>
            <pc:docMk/>
            <pc:sldMk cId="171128502" sldId="401"/>
            <ac:cxnSpMk id="15" creationId="{6621F684-73A8-410B-8147-C9E1A165A7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D05D-2DEE-4F8C-9AD4-85FAFE7755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84C5-00C4-4DD8-93E3-5209E420C3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2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248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642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18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627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067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070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96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74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906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589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51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5681"/>
      </p:ext>
    </p:extLst>
  </p:cSld>
  <p:clrMapOvr>
    <a:masterClrMapping/>
  </p:clrMapOvr>
  <p:transition spd="slow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489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9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6757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713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31747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56650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0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5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7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6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06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2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5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24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1229"/>
      </p:ext>
    </p:extLst>
  </p:cSld>
  <p:clrMapOvr>
    <a:masterClrMapping/>
  </p:clrMapOvr>
  <p:transition spd="slow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38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4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0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49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4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6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5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3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0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1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3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63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8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8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7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9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44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34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F3D8-BD0A-4C23-A818-EA0E1FB622A8}"/>
              </a:ext>
            </a:extLst>
          </p:cNvPr>
          <p:cNvSpPr txBox="1"/>
          <p:nvPr userDrawn="1"/>
        </p:nvSpPr>
        <p:spPr>
          <a:xfrm>
            <a:off x="11108049" y="1143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Ong Do Gia" panose="02040603050506020204" pitchFamily="18" charset="0"/>
              </a:rPr>
              <a:t>MĂNG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2F684-C933-444B-8440-6081226C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3578544" y="-236258"/>
            <a:ext cx="2468202" cy="2528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BA82F-504D-49B6-961B-4F2EC60DE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7350444" y="9374946"/>
            <a:ext cx="1031287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CỘNG, TRỪ PHÂN SỐ 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29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FBA19FA-814F-DCF1-646F-F319F8D7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7D2595E6-8BAD-594B-7233-CA87A4C40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C4B638-5F69-1030-1C52-0185DC3F9427}"/>
                  </a:ext>
                </a:extLst>
              </p:cNvPr>
              <p:cNvSpPr txBox="1"/>
              <p:nvPr/>
            </p:nvSpPr>
            <p:spPr>
              <a:xfrm>
                <a:off x="1364594" y="3071396"/>
                <a:ext cx="9634562" cy="3662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SG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C4B638-5F69-1030-1C52-0185DC3F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94" y="3071396"/>
                <a:ext cx="9634562" cy="3662734"/>
              </a:xfrm>
              <a:prstGeom prst="rect">
                <a:avLst/>
              </a:prstGeom>
              <a:blipFill>
                <a:blip r:embed="rId4"/>
                <a:stretch>
                  <a:fillRect t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A35F676-2EBC-4347-BE59-C28F25063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045" y="815422"/>
            <a:ext cx="9012025" cy="20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1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5747955" cy="134844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872338" y="3789198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endParaRPr kumimoji="0" lang="en-SG" altLang="vi-VN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+mn-ea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56CFC9-BDED-2FA2-1485-FC5D0D27AA4F}"/>
              </a:ext>
            </a:extLst>
          </p:cNvPr>
          <p:cNvSpPr txBox="1"/>
          <p:nvPr/>
        </p:nvSpPr>
        <p:spPr>
          <a:xfrm>
            <a:off x="1657315" y="3944757"/>
            <a:ext cx="7361852" cy="580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1025" marR="26289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êu</a:t>
            </a:r>
            <a:r>
              <a:rPr lang="en-US" sz="28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cách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spc="-2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cộng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 </a:t>
            </a:r>
            <a:r>
              <a:rPr lang="en-US" sz="2800" b="1" spc="-25" dirty="0" err="1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trừ</a:t>
            </a:r>
            <a:r>
              <a:rPr lang="en-US" sz="2800" b="1" spc="-25" dirty="0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hai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phân</a:t>
            </a:r>
            <a:r>
              <a:rPr lang="en-US" sz="28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spc="-2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số</a:t>
            </a:r>
            <a:endParaRPr lang="vi-VN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1.</a:t>
            </a: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Hoàn thành bài tập</a:t>
            </a: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2.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Chuẩn bị bài mới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4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37930" y="-79513"/>
            <a:ext cx="12529930" cy="6937513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877573" y="1416186"/>
            <a:ext cx="7160173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KẾT THÚC</a:t>
            </a:r>
            <a:endParaRPr kumimoji="0" lang="en-US" sz="10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cộng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trừ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125044" y="1446496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999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10AD-6E1B-027D-47E4-CCE9B405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38FA34-13C9-0918-9102-ED4FF88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BE8B3C5A-0569-A474-9870-7A1BA9C9E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CC493-32B9-4076-ACEE-B2EAEA5A7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94" y="285131"/>
            <a:ext cx="8594415" cy="42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252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10AD-6E1B-027D-47E4-CCE9B405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38FA34-13C9-0918-9102-ED4FF88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BE8B3C5A-0569-A474-9870-7A1BA9C9E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CC493-32B9-4076-ACEE-B2EAEA5A7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94" y="285130"/>
            <a:ext cx="8594415" cy="6115669"/>
          </a:xfrm>
          <a:prstGeom prst="rect">
            <a:avLst/>
          </a:prstGeom>
        </p:spPr>
      </p:pic>
      <p:cxnSp>
        <p:nvCxnSpPr>
          <p:cNvPr id="5" name="Đường kết nối Mũi tên Thẳng 12">
            <a:extLst>
              <a:ext uri="{FF2B5EF4-FFF2-40B4-BE49-F238E27FC236}">
                <a16:creationId xmlns:a16="http://schemas.microsoft.com/office/drawing/2014/main" id="{70847411-DF5C-49C6-ADE5-E4DBC70052FD}"/>
              </a:ext>
            </a:extLst>
          </p:cNvPr>
          <p:cNvCxnSpPr>
            <a:cxnSpLocks/>
          </p:cNvCxnSpPr>
          <p:nvPr/>
        </p:nvCxnSpPr>
        <p:spPr>
          <a:xfrm>
            <a:off x="3269974" y="4055165"/>
            <a:ext cx="5146339" cy="1049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Mũi tên Thẳng 13">
            <a:extLst>
              <a:ext uri="{FF2B5EF4-FFF2-40B4-BE49-F238E27FC236}">
                <a16:creationId xmlns:a16="http://schemas.microsoft.com/office/drawing/2014/main" id="{616E42D6-27BC-48F1-B9D5-C0254499CD78}"/>
              </a:ext>
            </a:extLst>
          </p:cNvPr>
          <p:cNvCxnSpPr>
            <a:cxnSpLocks/>
          </p:cNvCxnSpPr>
          <p:nvPr/>
        </p:nvCxnSpPr>
        <p:spPr>
          <a:xfrm>
            <a:off x="5148470" y="4055165"/>
            <a:ext cx="1192695" cy="1083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20">
            <a:extLst>
              <a:ext uri="{FF2B5EF4-FFF2-40B4-BE49-F238E27FC236}">
                <a16:creationId xmlns:a16="http://schemas.microsoft.com/office/drawing/2014/main" id="{1D0EB3EB-9F2A-44B9-94F8-F699FC163358}"/>
              </a:ext>
            </a:extLst>
          </p:cNvPr>
          <p:cNvCxnSpPr>
            <a:cxnSpLocks/>
          </p:cNvCxnSpPr>
          <p:nvPr/>
        </p:nvCxnSpPr>
        <p:spPr>
          <a:xfrm flipH="1">
            <a:off x="2961861" y="4144617"/>
            <a:ext cx="3134139" cy="1113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7">
            <a:extLst>
              <a:ext uri="{FF2B5EF4-FFF2-40B4-BE49-F238E27FC236}">
                <a16:creationId xmlns:a16="http://schemas.microsoft.com/office/drawing/2014/main" id="{6621F684-73A8-410B-8147-C9E1A165A73B}"/>
              </a:ext>
            </a:extLst>
          </p:cNvPr>
          <p:cNvCxnSpPr>
            <a:cxnSpLocks/>
          </p:cNvCxnSpPr>
          <p:nvPr/>
        </p:nvCxnSpPr>
        <p:spPr>
          <a:xfrm flipH="1">
            <a:off x="5029201" y="4055165"/>
            <a:ext cx="2941982" cy="1202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8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699" y="-32165"/>
            <a:ext cx="1639966" cy="1853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BDCDD-C085-49F1-ADCB-08E17A4B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348" y="447264"/>
            <a:ext cx="8497956" cy="2266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48654E1-DC32-47A6-AA06-ADE058432A4A}"/>
                  </a:ext>
                </a:extLst>
              </p:cNvPr>
              <p:cNvSpPr txBox="1"/>
              <p:nvPr/>
            </p:nvSpPr>
            <p:spPr>
              <a:xfrm>
                <a:off x="691889" y="2661913"/>
                <a:ext cx="4864086" cy="3591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+ 2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) + 2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1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+ 2 =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48654E1-DC32-47A6-AA06-ADE05843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9" y="2661913"/>
                <a:ext cx="4864086" cy="3591176"/>
              </a:xfrm>
              <a:prstGeom prst="rect">
                <a:avLst/>
              </a:prstGeom>
              <a:blipFill>
                <a:blip r:embed="rId5"/>
                <a:stretch>
                  <a:fillRect l="-4386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2CF39A0E-E9B8-44E3-9682-E081397F3F56}"/>
                  </a:ext>
                </a:extLst>
              </p:cNvPr>
              <p:cNvSpPr txBox="1"/>
              <p:nvPr/>
            </p:nvSpPr>
            <p:spPr>
              <a:xfrm>
                <a:off x="7125748" y="2711718"/>
                <a:ext cx="4864086" cy="360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b)  </a:t>
                </a: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3 -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-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3 − (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3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 2 =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2CF39A0E-E9B8-44E3-9682-E081397F3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48" y="2711718"/>
                <a:ext cx="4864086" cy="3600024"/>
              </a:xfrm>
              <a:prstGeom prst="rect">
                <a:avLst/>
              </a:prstGeom>
              <a:blipFill>
                <a:blip r:embed="rId6"/>
                <a:stretch>
                  <a:fillRect l="-3885" b="-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95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730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10AD-6E1B-027D-47E4-CCE9B405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38FA34-13C9-0918-9102-ED4FF88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BE8B3C5A-0569-A474-9870-7A1BA9C9E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E7820-185A-441C-BA53-082E7004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03" y="300164"/>
            <a:ext cx="8744484" cy="2443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3">
                <a:extLst>
                  <a:ext uri="{FF2B5EF4-FFF2-40B4-BE49-F238E27FC236}">
                    <a16:creationId xmlns:a16="http://schemas.microsoft.com/office/drawing/2014/main" id="{6A6B1392-FCD5-4B9C-B773-5192E60F30AA}"/>
                  </a:ext>
                </a:extLst>
              </p:cNvPr>
              <p:cNvSpPr txBox="1"/>
              <p:nvPr/>
            </p:nvSpPr>
            <p:spPr>
              <a:xfrm>
                <a:off x="1364594" y="3071396"/>
                <a:ext cx="9634562" cy="457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SG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ương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Dũng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b.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rPr>
                  <a:t>   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3">
                <a:extLst>
                  <a:ext uri="{FF2B5EF4-FFF2-40B4-BE49-F238E27FC236}">
                    <a16:creationId xmlns:a16="http://schemas.microsoft.com/office/drawing/2014/main" id="{6A6B1392-FCD5-4B9C-B773-5192E60F3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94" y="3071396"/>
                <a:ext cx="9634562" cy="4576766"/>
              </a:xfrm>
              <a:prstGeom prst="rect">
                <a:avLst/>
              </a:prstGeom>
              <a:blipFill>
                <a:blip r:embed="rId5"/>
                <a:stretch>
                  <a:fillRect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2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48654E1-DC32-47A6-AA06-ADE058432A4A}"/>
                  </a:ext>
                </a:extLst>
              </p:cNvPr>
              <p:cNvSpPr txBox="1"/>
              <p:nvPr/>
            </p:nvSpPr>
            <p:spPr>
              <a:xfrm>
                <a:off x="37706" y="2661913"/>
                <a:ext cx="4006391" cy="403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a)        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48654E1-DC32-47A6-AA06-ADE05843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" y="2661913"/>
                <a:ext cx="4006391" cy="4030462"/>
              </a:xfrm>
              <a:prstGeom prst="rect">
                <a:avLst/>
              </a:prstGeom>
              <a:blipFill>
                <a:blip r:embed="rId3"/>
                <a:stretch>
                  <a:fillRect l="-5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224DB4D-44B9-4058-87E6-209BBDCD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8" y="258251"/>
            <a:ext cx="10300992" cy="24095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639F15-C31E-46CD-9770-5C3C526D7310}"/>
              </a:ext>
            </a:extLst>
          </p:cNvPr>
          <p:cNvSpPr/>
          <p:nvPr/>
        </p:nvSpPr>
        <p:spPr>
          <a:xfrm>
            <a:off x="795337" y="3200399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BA9AA-D23A-42F1-BD40-1B7183D3C500}"/>
              </a:ext>
            </a:extLst>
          </p:cNvPr>
          <p:cNvSpPr/>
          <p:nvPr/>
        </p:nvSpPr>
        <p:spPr>
          <a:xfrm>
            <a:off x="814189" y="4494861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4FEA74-5941-40FA-9A3D-0ACA694ADED4}"/>
              </a:ext>
            </a:extLst>
          </p:cNvPr>
          <p:cNvSpPr/>
          <p:nvPr/>
        </p:nvSpPr>
        <p:spPr>
          <a:xfrm>
            <a:off x="909681" y="5789323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BA029977-F5AC-4897-8B8C-AE0C5F817506}"/>
                  </a:ext>
                </a:extLst>
              </p:cNvPr>
              <p:cNvSpPr txBox="1"/>
              <p:nvPr/>
            </p:nvSpPr>
            <p:spPr>
              <a:xfrm>
                <a:off x="4660128" y="2661913"/>
                <a:ext cx="3795715" cy="403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b)        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BA029977-F5AC-4897-8B8C-AE0C5F81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28" y="2661913"/>
                <a:ext cx="3795715" cy="4030462"/>
              </a:xfrm>
              <a:prstGeom prst="rect">
                <a:avLst/>
              </a:prstGeom>
              <a:blipFill>
                <a:blip r:embed="rId5"/>
                <a:stretch>
                  <a:fillRect l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2454342-D411-4A70-ADBD-368BCFD119FF}"/>
              </a:ext>
            </a:extLst>
          </p:cNvPr>
          <p:cNvSpPr/>
          <p:nvPr/>
        </p:nvSpPr>
        <p:spPr>
          <a:xfrm>
            <a:off x="5393700" y="3200399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ABFDBA-9307-4B99-8C59-F3788A86A5F5}"/>
              </a:ext>
            </a:extLst>
          </p:cNvPr>
          <p:cNvSpPr/>
          <p:nvPr/>
        </p:nvSpPr>
        <p:spPr>
          <a:xfrm>
            <a:off x="5425614" y="4399632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00394-DB2F-464D-8522-62F30A2D3BF2}"/>
              </a:ext>
            </a:extLst>
          </p:cNvPr>
          <p:cNvSpPr/>
          <p:nvPr/>
        </p:nvSpPr>
        <p:spPr>
          <a:xfrm>
            <a:off x="5442479" y="5789322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F5502340-14D7-4149-8CD3-4606053D20C5}"/>
                  </a:ext>
                </a:extLst>
              </p:cNvPr>
              <p:cNvSpPr txBox="1"/>
              <p:nvPr/>
            </p:nvSpPr>
            <p:spPr>
              <a:xfrm>
                <a:off x="8396285" y="2507910"/>
                <a:ext cx="3795715" cy="409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F5502340-14D7-4149-8CD3-4606053D2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285" y="2507910"/>
                <a:ext cx="3795715" cy="4094519"/>
              </a:xfrm>
              <a:prstGeom prst="rect">
                <a:avLst/>
              </a:prstGeom>
              <a:blipFill>
                <a:blip r:embed="rId6"/>
                <a:stretch>
                  <a:fillRect l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3AE7270-07BB-4F4D-8B5C-6198B076CF8E}"/>
              </a:ext>
            </a:extLst>
          </p:cNvPr>
          <p:cNvSpPr/>
          <p:nvPr/>
        </p:nvSpPr>
        <p:spPr>
          <a:xfrm>
            <a:off x="9178636" y="5602457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6CB477-E002-4809-881D-FBB395F59715}"/>
              </a:ext>
            </a:extLst>
          </p:cNvPr>
          <p:cNvSpPr/>
          <p:nvPr/>
        </p:nvSpPr>
        <p:spPr>
          <a:xfrm>
            <a:off x="9084441" y="4274901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61A4-4EA9-4928-A705-3C0D3A28F0E1}"/>
              </a:ext>
            </a:extLst>
          </p:cNvPr>
          <p:cNvSpPr/>
          <p:nvPr/>
        </p:nvSpPr>
        <p:spPr>
          <a:xfrm>
            <a:off x="10034904" y="3068270"/>
            <a:ext cx="518475" cy="5467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133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MS Gothic</vt:lpstr>
      <vt:lpstr>SimSun</vt:lpstr>
      <vt:lpstr>Arial</vt:lpstr>
      <vt:lpstr>Calibri</vt:lpstr>
      <vt:lpstr>Calibri Light</vt:lpstr>
      <vt:lpstr>Cambria</vt:lpstr>
      <vt:lpstr>Cambria Math</vt:lpstr>
      <vt:lpstr>Fujiyama</vt:lpstr>
      <vt:lpstr>Myriad Pro</vt:lpstr>
      <vt:lpstr>黑体</vt:lpstr>
      <vt:lpstr>Tahoma</vt:lpstr>
      <vt:lpstr>Times New Roman</vt:lpstr>
      <vt:lpstr>UTM Davida</vt:lpstr>
      <vt:lpstr>UTM HelvetIns</vt:lpstr>
      <vt:lpstr>UTM Ong Do Gia</vt:lpstr>
      <vt:lpstr>UTM Showcard</vt:lpstr>
      <vt:lpstr>Verdana</vt:lpstr>
      <vt:lpstr>字魂59号-创粗黑</vt:lpstr>
      <vt:lpstr>思源黑体 CN Medium</vt:lpstr>
      <vt:lpstr>方正少儿简体</vt:lpstr>
      <vt:lpstr>1_Office Theme</vt:lpstr>
      <vt:lpstr>Office Theme</vt:lpstr>
      <vt:lpstr>Office 主题</vt:lpstr>
      <vt:lpstr>11_Office Theme</vt:lpstr>
      <vt:lpstr>12_Office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LÔ THỊ DI</dc:creator>
  <cp:lastModifiedBy>ADMIN</cp:lastModifiedBy>
  <cp:revision>32</cp:revision>
  <dcterms:created xsi:type="dcterms:W3CDTF">2023-09-25T14:01:02Z</dcterms:created>
  <dcterms:modified xsi:type="dcterms:W3CDTF">2024-04-09T05:55:05Z</dcterms:modified>
</cp:coreProperties>
</file>