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710" r:id="rId3"/>
    <p:sldMasterId id="2147483726" r:id="rId4"/>
    <p:sldMasterId id="2147483739" r:id="rId5"/>
    <p:sldMasterId id="2147483790" r:id="rId6"/>
  </p:sldMasterIdLst>
  <p:notesMasterIdLst>
    <p:notesMasterId r:id="rId25"/>
  </p:notesMasterIdLst>
  <p:sldIdLst>
    <p:sldId id="401" r:id="rId7"/>
    <p:sldId id="402" r:id="rId8"/>
    <p:sldId id="261" r:id="rId9"/>
    <p:sldId id="291" r:id="rId10"/>
    <p:sldId id="292" r:id="rId11"/>
    <p:sldId id="397" r:id="rId12"/>
    <p:sldId id="295" r:id="rId13"/>
    <p:sldId id="296" r:id="rId14"/>
    <p:sldId id="339" r:id="rId15"/>
    <p:sldId id="293" r:id="rId16"/>
    <p:sldId id="398" r:id="rId17"/>
    <p:sldId id="393" r:id="rId18"/>
    <p:sldId id="400" r:id="rId19"/>
    <p:sldId id="268" r:id="rId20"/>
    <p:sldId id="396" r:id="rId21"/>
    <p:sldId id="278" r:id="rId22"/>
    <p:sldId id="270" r:id="rId23"/>
    <p:sldId id="271" r:id="rId2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5f4a3866c004a125" providerId="LiveId" clId="{A5D05FAC-3330-4580-92F8-687E81C6E5FA}"/>
    <pc:docChg chg="custSel addSld delSld modSld">
      <pc:chgData name="" userId="5f4a3866c004a125" providerId="LiveId" clId="{A5D05FAC-3330-4580-92F8-687E81C6E5FA}" dt="2024-03-13T08:23:03.497" v="364" actId="20577"/>
      <pc:docMkLst>
        <pc:docMk/>
      </pc:docMkLst>
      <pc:sldChg chg="modSp">
        <pc:chgData name="" userId="5f4a3866c004a125" providerId="LiveId" clId="{A5D05FAC-3330-4580-92F8-687E81C6E5FA}" dt="2024-03-13T08:23:03.497" v="364" actId="20577"/>
        <pc:sldMkLst>
          <pc:docMk/>
          <pc:sldMk cId="1439165331" sldId="278"/>
        </pc:sldMkLst>
        <pc:spChg chg="mod">
          <ac:chgData name="" userId="5f4a3866c004a125" providerId="LiveId" clId="{A5D05FAC-3330-4580-92F8-687E81C6E5FA}" dt="2024-03-13T08:23:03.497" v="364" actId="20577"/>
          <ac:spMkLst>
            <pc:docMk/>
            <pc:sldMk cId="1439165331" sldId="278"/>
            <ac:spMk id="6" creationId="{2056CFC9-BDED-2FA2-1485-FC5D0D27AA4F}"/>
          </ac:spMkLst>
        </pc:spChg>
      </pc:sldChg>
      <pc:sldChg chg="del">
        <pc:chgData name="" userId="5f4a3866c004a125" providerId="LiveId" clId="{A5D05FAC-3330-4580-92F8-687E81C6E5FA}" dt="2024-03-13T08:04:14.827" v="2" actId="2696"/>
        <pc:sldMkLst>
          <pc:docMk/>
          <pc:sldMk cId="1931095148" sldId="394"/>
        </pc:sldMkLst>
      </pc:sldChg>
      <pc:sldChg chg="addSp delSp modSp">
        <pc:chgData name="" userId="5f4a3866c004a125" providerId="LiveId" clId="{A5D05FAC-3330-4580-92F8-687E81C6E5FA}" dt="2024-03-13T08:22:38.650" v="347" actId="20577"/>
        <pc:sldMkLst>
          <pc:docMk/>
          <pc:sldMk cId="967861794" sldId="396"/>
        </pc:sldMkLst>
        <pc:spChg chg="mod">
          <ac:chgData name="" userId="5f4a3866c004a125" providerId="LiveId" clId="{A5D05FAC-3330-4580-92F8-687E81C6E5FA}" dt="2024-03-13T08:22:38.650" v="347" actId="20577"/>
          <ac:spMkLst>
            <pc:docMk/>
            <pc:sldMk cId="967861794" sldId="396"/>
            <ac:spMk id="4" creationId="{49C4B638-5F69-1030-1C52-0185DC3F9427}"/>
          </ac:spMkLst>
        </pc:spChg>
        <pc:picChg chg="del">
          <ac:chgData name="" userId="5f4a3866c004a125" providerId="LiveId" clId="{A5D05FAC-3330-4580-92F8-687E81C6E5FA}" dt="2024-03-13T08:18:18.287" v="137"/>
          <ac:picMkLst>
            <pc:docMk/>
            <pc:sldMk cId="967861794" sldId="396"/>
            <ac:picMk id="2" creationId="{40247844-823B-4E8A-ADDE-FEF3924C9765}"/>
          </ac:picMkLst>
        </pc:picChg>
        <pc:picChg chg="add mod">
          <ac:chgData name="" userId="5f4a3866c004a125" providerId="LiveId" clId="{A5D05FAC-3330-4580-92F8-687E81C6E5FA}" dt="2024-03-13T08:18:45.803" v="142" actId="14100"/>
          <ac:picMkLst>
            <pc:docMk/>
            <pc:sldMk cId="967861794" sldId="396"/>
            <ac:picMk id="3" creationId="{3B36EEA8-5125-4BA7-BBF3-797217FA146A}"/>
          </ac:picMkLst>
        </pc:picChg>
      </pc:sldChg>
      <pc:sldChg chg="addSp modSp del">
        <pc:chgData name="" userId="5f4a3866c004a125" providerId="LiveId" clId="{A5D05FAC-3330-4580-92F8-687E81C6E5FA}" dt="2024-03-13T08:17:29.970" v="135" actId="2696"/>
        <pc:sldMkLst>
          <pc:docMk/>
          <pc:sldMk cId="3214308367" sldId="399"/>
        </pc:sldMkLst>
        <pc:picChg chg="add mod">
          <ac:chgData name="" userId="5f4a3866c004a125" providerId="LiveId" clId="{A5D05FAC-3330-4580-92F8-687E81C6E5FA}" dt="2024-03-13T07:47:24.177" v="1" actId="1076"/>
          <ac:picMkLst>
            <pc:docMk/>
            <pc:sldMk cId="3214308367" sldId="399"/>
            <ac:picMk id="4" creationId="{0AD5E97E-670E-43ED-913A-5E23E5DB74C2}"/>
          </ac:picMkLst>
        </pc:picChg>
      </pc:sldChg>
      <pc:sldChg chg="addSp delSp modSp add setBg modAnim delDesignElem">
        <pc:chgData name="" userId="5f4a3866c004a125" providerId="LiveId" clId="{A5D05FAC-3330-4580-92F8-687E81C6E5FA}" dt="2024-03-13T08:17:10.639" v="134" actId="20577"/>
        <pc:sldMkLst>
          <pc:docMk/>
          <pc:sldMk cId="3122520193" sldId="400"/>
        </pc:sldMkLst>
        <pc:spChg chg="del">
          <ac:chgData name="" userId="5f4a3866c004a125" providerId="LiveId" clId="{A5D05FAC-3330-4580-92F8-687E81C6E5FA}" dt="2024-03-13T08:04:23.123" v="4"/>
          <ac:spMkLst>
            <pc:docMk/>
            <pc:sldMk cId="3122520193" sldId="400"/>
            <ac:spMk id="7" creationId="{32BC26D8-82FB-445E-AA49-62A77D7C1EE0}"/>
          </ac:spMkLst>
        </pc:spChg>
        <pc:spChg chg="del">
          <ac:chgData name="" userId="5f4a3866c004a125" providerId="LiveId" clId="{A5D05FAC-3330-4580-92F8-687E81C6E5FA}" dt="2024-03-13T08:04:23.123" v="4"/>
          <ac:spMkLst>
            <pc:docMk/>
            <pc:sldMk cId="3122520193" sldId="400"/>
            <ac:spMk id="9" creationId="{CB44330D-EA18-4254-AA95-EB49948539B8}"/>
          </ac:spMkLst>
        </pc:spChg>
        <pc:spChg chg="mod">
          <ac:chgData name="" userId="5f4a3866c004a125" providerId="LiveId" clId="{A5D05FAC-3330-4580-92F8-687E81C6E5FA}" dt="2024-03-13T08:07:24.361" v="84" actId="20577"/>
          <ac:spMkLst>
            <pc:docMk/>
            <pc:sldMk cId="3122520193" sldId="400"/>
            <ac:spMk id="11" creationId="{14B210BC-575D-9BBF-A7D5-0B0A4AAAFB68}"/>
          </ac:spMkLst>
        </pc:spChg>
        <pc:spChg chg="mod">
          <ac:chgData name="" userId="5f4a3866c004a125" providerId="LiveId" clId="{A5D05FAC-3330-4580-92F8-687E81C6E5FA}" dt="2024-03-13T08:17:10.639" v="134" actId="20577"/>
          <ac:spMkLst>
            <pc:docMk/>
            <pc:sldMk cId="3122520193" sldId="400"/>
            <ac:spMk id="12" creationId="{13E1E337-6D12-E5EE-1561-E8323E11503B}"/>
          </ac:spMkLst>
        </pc:spChg>
        <pc:spChg chg="del mod">
          <ac:chgData name="" userId="5f4a3866c004a125" providerId="LiveId" clId="{A5D05FAC-3330-4580-92F8-687E81C6E5FA}" dt="2024-03-13T08:04:53.050" v="11"/>
          <ac:spMkLst>
            <pc:docMk/>
            <pc:sldMk cId="3122520193" sldId="400"/>
            <ac:spMk id="13" creationId="{743D14C2-925A-79E9-3508-2C0ED34CFDD5}"/>
          </ac:spMkLst>
        </pc:spChg>
        <pc:picChg chg="del">
          <ac:chgData name="" userId="5f4a3866c004a125" providerId="LiveId" clId="{A5D05FAC-3330-4580-92F8-687E81C6E5FA}" dt="2024-03-13T08:04:37.408" v="6"/>
          <ac:picMkLst>
            <pc:docMk/>
            <pc:sldMk cId="3122520193" sldId="400"/>
            <ac:picMk id="4" creationId="{A99412A1-156D-4EA5-91EA-2435A5FC34BF}"/>
          </ac:picMkLst>
        </pc:picChg>
        <pc:picChg chg="add mod">
          <ac:chgData name="" userId="5f4a3866c004a125" providerId="LiveId" clId="{A5D05FAC-3330-4580-92F8-687E81C6E5FA}" dt="2024-03-13T08:04:47.060" v="9" actId="14100"/>
          <ac:picMkLst>
            <pc:docMk/>
            <pc:sldMk cId="3122520193" sldId="400"/>
            <ac:picMk id="16" creationId="{00CD7A42-2B1A-4B6C-A2D1-194C76298DF6}"/>
          </ac:picMkLst>
        </pc:picChg>
        <pc:cxnChg chg="del">
          <ac:chgData name="" userId="5f4a3866c004a125" providerId="LiveId" clId="{A5D05FAC-3330-4580-92F8-687E81C6E5FA}" dt="2024-03-13T08:04:59.844" v="13"/>
          <ac:cxnSpMkLst>
            <pc:docMk/>
            <pc:sldMk cId="3122520193" sldId="400"/>
            <ac:cxnSpMk id="15" creationId="{356CFC4F-E16D-4F60-924D-34E79BE05C27}"/>
          </ac:cxnSpMkLst>
        </pc:cxnChg>
        <pc:cxnChg chg="del">
          <ac:chgData name="" userId="5f4a3866c004a125" providerId="LiveId" clId="{A5D05FAC-3330-4580-92F8-687E81C6E5FA}" dt="2024-03-13T08:04:56.701" v="12"/>
          <ac:cxnSpMkLst>
            <pc:docMk/>
            <pc:sldMk cId="3122520193" sldId="400"/>
            <ac:cxnSpMk id="23" creationId="{C986326A-85BC-460F-A185-F637F676F29E}"/>
          </ac:cxnSpMkLst>
        </pc:cxnChg>
        <pc:cxnChg chg="del">
          <ac:chgData name="" userId="5f4a3866c004a125" providerId="LiveId" clId="{A5D05FAC-3330-4580-92F8-687E81C6E5FA}" dt="2024-03-13T08:05:02.766" v="14"/>
          <ac:cxnSpMkLst>
            <pc:docMk/>
            <pc:sldMk cId="3122520193" sldId="400"/>
            <ac:cxnSpMk id="25" creationId="{D5AA2452-CD7E-46EB-B827-E89563357E9F}"/>
          </ac:cxnSpMkLst>
        </pc:cxnChg>
        <pc:cxnChg chg="del">
          <ac:chgData name="" userId="5f4a3866c004a125" providerId="LiveId" clId="{A5D05FAC-3330-4580-92F8-687E81C6E5FA}" dt="2024-03-13T08:05:06.892" v="15"/>
          <ac:cxnSpMkLst>
            <pc:docMk/>
            <pc:sldMk cId="3122520193" sldId="400"/>
            <ac:cxnSpMk id="27" creationId="{7924FBD1-2EFA-48B8-B1C6-81013024192A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04D05D-2DEE-4F8C-9AD4-85FAFE77551B}" type="datetimeFigureOut">
              <a:rPr lang="vi-VN" smtClean="0"/>
              <a:t>09/04/2024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3884C5-00C4-4DD8-93E3-5209E420C3D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7203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6D537-6F00-469E-B94E-C9313A35E4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A6869A-274A-41E0-B269-03C73C67E7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A82B2-A476-479B-9B7A-BDF243602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3A2DE-CD82-4F43-B93C-AAF2B4D2F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4B423-DBFA-40F8-9650-CB7751C42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133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171E0-D6F7-49F9-85AA-06666DE16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054026-3C16-4F95-82E9-4BC6334C60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165BC-7821-4CCD-B7EB-6101E97FB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62C26-C8FF-42D6-971C-22E56E9F7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F8B91-318A-43C2-9B0A-CC084C6FC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266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9F06D5-B6C4-443E-B5B6-4B189F2FAA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EBB4AC-6836-48D0-B8F6-632DE254A1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8DE90E-1ED4-4823-92B6-05F935B79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E9C3BB-3A12-404A-BCCA-12CB93A86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6E210-0C79-4AAE-AA42-DC30B0FF6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9278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EC274-385E-493F-B839-0174A9E23DBF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7D22C-17A8-441B-A76B-2A3F5DB63A2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7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2818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E969-3AFA-F3ED-73BA-75422E2DD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3155C8-84FC-AA72-C4C3-69FB968097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90A56-EA96-491B-DC39-98A01D2B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9/4/2024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F2799-2F90-E386-2C4E-C74CC805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59FC6-5598-7074-B841-27A0FB73D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32487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92FB-F7CC-F2D4-8200-10F0A44D5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D54E0-F608-12A0-C294-AF0A01103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2A400-B402-802B-686B-710221180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9/4/2024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2A6B5-376B-AE45-DE71-2F17EBC73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49AC6-4D43-566A-0ECE-99E196D55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864200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77F90-4D7D-79BE-A7FC-E5525DB91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CE39B-A7CE-ACDE-9A60-5FC92DCE5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810FE-6F99-9CDA-4708-5D0B5C0AF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9/4/2024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D6926-FB12-6884-9841-60D5BD656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866F7-E0D7-DE94-84F8-D4F84798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001875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E9D7-82B9-94B3-2D59-FFC8C238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610A5-AE46-B466-15D8-8FBD9B30A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7FF2CB-219E-1D28-9643-EE7D7D97A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E4EA6-4554-EA06-5F6A-3B3AFFCC1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9/4/2024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0B3CB-FCC7-E0EE-3F33-92FBB8805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96CF6-A426-F5BC-99F8-9D45160ED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262718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BBB59-3F4F-8300-42D9-9EE28538D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2D7AEB-1106-34FC-C2A4-67A7A890D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AEC6C-A0C7-67A7-545A-FEA506253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46D8C5-2345-AB6A-01D8-02E7AD8012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B22171-F35E-B553-2A2F-70929624DC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A30DEC-2237-1F9D-20CA-A7044A04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9/4/2024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5F1C4A-3DCF-6D2C-C686-85E9A516F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CBFCAD-6BCF-CC64-395C-0C1CCC56D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806746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D28E-3DBA-64CB-DE38-E593AD661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005C80-F9AF-DEA5-D74F-2B004BC59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9/4/2024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A96CA-B1E7-050C-2506-3E6F02A87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3D6AB-2AD9-B7AD-7B85-4224890DE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520708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4584E9-CB02-3C63-6DD7-2560FE1A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9/4/2024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32B94A-D830-8690-6DBE-5687D300B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AA3FF-C3B0-2E7A-354C-889C0458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2961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BBA79-4F5D-4EA2-868C-B7FFBBE09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2DAE7-E520-4424-9170-E230775EDB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ECCCF2-1621-49DD-9615-DC94C6F29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0106D-1575-423B-BD29-0639FB9AC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5E140-ED6C-4278-8F50-5DBA52B96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6948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4A839-4BBF-74D9-426A-78312D076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15823-8F8E-A3CD-8A65-C36EC248D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C597D-7FE0-689C-8CE6-E1A2CCB75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4611BB-C252-17DE-6AEF-E7AC85BC0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9/4/2024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CFBD9F-1325-F3D1-E5A9-B93A5772B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2EDEC-E5FC-68B9-00EE-5A0D5731F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47499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66B0-E43C-3262-112A-592E82F41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E22A58-9F7A-B9B6-99E3-5BD5694EAE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C354F-2EB5-7133-EA7E-D71CEC141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CE4FA-8E23-24DB-CFEC-CCF120C96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9/4/2024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E8B9A-DE34-A599-EC2E-52BB1364B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23F15-374C-2D35-5DBA-789CA516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279063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1EB51-08FC-D45F-470C-26D2A69A5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D54D71-401E-9E8B-D8FA-6B9B99620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8FFA5-147F-97E3-2566-EA05D7E4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9/4/2024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5E34F-4052-EA25-2AB9-56D32B15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DB7A1-5551-CA33-20B8-5B9B3CD0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558986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8457F2-3762-5F3C-3C49-30DEA5A5E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6A908C-8EC3-8C7C-81D9-BB8A033FB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7333A-0C40-F027-783C-C4C436996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9/4/2024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CB252-B598-F681-274D-F93C220D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5CD45-B926-FD0F-D7F8-CCFC64D48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485134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25758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45681"/>
      </p:ext>
    </p:extLst>
  </p:cSld>
  <p:clrMapOvr>
    <a:masterClrMapping/>
  </p:clrMapOvr>
  <p:transition spd="slow" advTm="3000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006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652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254894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753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354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20EB0-B956-4C22-8F5B-CD97629A4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D5BDB3-1C9A-47C5-91E4-6B28B2DE2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4800A-D6C3-4BEE-A8E2-2FC1F65AC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E4A41-AA4E-4321-AC9E-4AC25EF8D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E5431-282D-4DCB-929F-53A5AE914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7493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67579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181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2024/4/9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637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136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7130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0317471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图片占位符 37"/>
          <p:cNvSpPr>
            <a:spLocks noGrp="1"/>
          </p:cNvSpPr>
          <p:nvPr>
            <p:ph type="pic" sz="quarter" idx="10"/>
          </p:nvPr>
        </p:nvSpPr>
        <p:spPr>
          <a:xfrm>
            <a:off x="4896545" y="1549400"/>
            <a:ext cx="5760647" cy="4650048"/>
          </a:xfrm>
          <a:custGeom>
            <a:avLst/>
            <a:gdLst>
              <a:gd name="connsiteX0" fmla="*/ 2893445 w 6508054"/>
              <a:gd name="connsiteY0" fmla="*/ 4494226 h 5253362"/>
              <a:gd name="connsiteX1" fmla="*/ 3616992 w 6508054"/>
              <a:gd name="connsiteY1" fmla="*/ 4494226 h 5253362"/>
              <a:gd name="connsiteX2" fmla="*/ 3682233 w 6508054"/>
              <a:gd name="connsiteY2" fmla="*/ 4559466 h 5253362"/>
              <a:gd name="connsiteX3" fmla="*/ 3682233 w 6508054"/>
              <a:gd name="connsiteY3" fmla="*/ 5188122 h 5253362"/>
              <a:gd name="connsiteX4" fmla="*/ 3616992 w 6508054"/>
              <a:gd name="connsiteY4" fmla="*/ 5253362 h 5253362"/>
              <a:gd name="connsiteX5" fmla="*/ 2893445 w 6508054"/>
              <a:gd name="connsiteY5" fmla="*/ 5253362 h 5253362"/>
              <a:gd name="connsiteX6" fmla="*/ 2828205 w 6508054"/>
              <a:gd name="connsiteY6" fmla="*/ 5188122 h 5253362"/>
              <a:gd name="connsiteX7" fmla="*/ 2828205 w 6508054"/>
              <a:gd name="connsiteY7" fmla="*/ 4559466 h 5253362"/>
              <a:gd name="connsiteX8" fmla="*/ 2893445 w 6508054"/>
              <a:gd name="connsiteY8" fmla="*/ 4494226 h 5253362"/>
              <a:gd name="connsiteX9" fmla="*/ 1932427 w 6508054"/>
              <a:gd name="connsiteY9" fmla="*/ 3644261 h 5253362"/>
              <a:gd name="connsiteX10" fmla="*/ 2669023 w 6508054"/>
              <a:gd name="connsiteY10" fmla="*/ 3644261 h 5253362"/>
              <a:gd name="connsiteX11" fmla="*/ 2727739 w 6508054"/>
              <a:gd name="connsiteY11" fmla="*/ 3702977 h 5253362"/>
              <a:gd name="connsiteX12" fmla="*/ 2727739 w 6508054"/>
              <a:gd name="connsiteY12" fmla="*/ 4268767 h 5253362"/>
              <a:gd name="connsiteX13" fmla="*/ 2669023 w 6508054"/>
              <a:gd name="connsiteY13" fmla="*/ 4327483 h 5253362"/>
              <a:gd name="connsiteX14" fmla="*/ 1932427 w 6508054"/>
              <a:gd name="connsiteY14" fmla="*/ 4327483 h 5253362"/>
              <a:gd name="connsiteX15" fmla="*/ 1873711 w 6508054"/>
              <a:gd name="connsiteY15" fmla="*/ 4268767 h 5253362"/>
              <a:gd name="connsiteX16" fmla="*/ 1873711 w 6508054"/>
              <a:gd name="connsiteY16" fmla="*/ 3702977 h 5253362"/>
              <a:gd name="connsiteX17" fmla="*/ 1932427 w 6508054"/>
              <a:gd name="connsiteY17" fmla="*/ 3644261 h 5253362"/>
              <a:gd name="connsiteX18" fmla="*/ 2893444 w 6508054"/>
              <a:gd name="connsiteY18" fmla="*/ 3606305 h 5253362"/>
              <a:gd name="connsiteX19" fmla="*/ 3616992 w 6508054"/>
              <a:gd name="connsiteY19" fmla="*/ 3606305 h 5253362"/>
              <a:gd name="connsiteX20" fmla="*/ 3682233 w 6508054"/>
              <a:gd name="connsiteY20" fmla="*/ 3671545 h 5253362"/>
              <a:gd name="connsiteX21" fmla="*/ 3682233 w 6508054"/>
              <a:gd name="connsiteY21" fmla="*/ 4300201 h 5253362"/>
              <a:gd name="connsiteX22" fmla="*/ 3616992 w 6508054"/>
              <a:gd name="connsiteY22" fmla="*/ 4365441 h 5253362"/>
              <a:gd name="connsiteX23" fmla="*/ 2893444 w 6508054"/>
              <a:gd name="connsiteY23" fmla="*/ 4365441 h 5253362"/>
              <a:gd name="connsiteX24" fmla="*/ 2828204 w 6508054"/>
              <a:gd name="connsiteY24" fmla="*/ 4300201 h 5253362"/>
              <a:gd name="connsiteX25" fmla="*/ 2828204 w 6508054"/>
              <a:gd name="connsiteY25" fmla="*/ 3671545 h 5253362"/>
              <a:gd name="connsiteX26" fmla="*/ 2893444 w 6508054"/>
              <a:gd name="connsiteY26" fmla="*/ 3606305 h 5253362"/>
              <a:gd name="connsiteX27" fmla="*/ 3842446 w 6508054"/>
              <a:gd name="connsiteY27" fmla="*/ 3594443 h 5253362"/>
              <a:gd name="connsiteX28" fmla="*/ 4561915 w 6508054"/>
              <a:gd name="connsiteY28" fmla="*/ 3594443 h 5253362"/>
              <a:gd name="connsiteX29" fmla="*/ 4629194 w 6508054"/>
              <a:gd name="connsiteY29" fmla="*/ 3661722 h 5253362"/>
              <a:gd name="connsiteX30" fmla="*/ 4629194 w 6508054"/>
              <a:gd name="connsiteY30" fmla="*/ 4310022 h 5253362"/>
              <a:gd name="connsiteX31" fmla="*/ 4561915 w 6508054"/>
              <a:gd name="connsiteY31" fmla="*/ 4377301 h 5253362"/>
              <a:gd name="connsiteX32" fmla="*/ 3842446 w 6508054"/>
              <a:gd name="connsiteY32" fmla="*/ 4377301 h 5253362"/>
              <a:gd name="connsiteX33" fmla="*/ 3775166 w 6508054"/>
              <a:gd name="connsiteY33" fmla="*/ 4310022 h 5253362"/>
              <a:gd name="connsiteX34" fmla="*/ 3775166 w 6508054"/>
              <a:gd name="connsiteY34" fmla="*/ 3661722 h 5253362"/>
              <a:gd name="connsiteX35" fmla="*/ 3842446 w 6508054"/>
              <a:gd name="connsiteY35" fmla="*/ 3594443 h 5253362"/>
              <a:gd name="connsiteX36" fmla="*/ 3833882 w 6508054"/>
              <a:gd name="connsiteY36" fmla="*/ 2738724 h 5253362"/>
              <a:gd name="connsiteX37" fmla="*/ 4570478 w 6508054"/>
              <a:gd name="connsiteY37" fmla="*/ 2738724 h 5253362"/>
              <a:gd name="connsiteX38" fmla="*/ 4629194 w 6508054"/>
              <a:gd name="connsiteY38" fmla="*/ 2797440 h 5253362"/>
              <a:gd name="connsiteX39" fmla="*/ 4629194 w 6508054"/>
              <a:gd name="connsiteY39" fmla="*/ 3363230 h 5253362"/>
              <a:gd name="connsiteX40" fmla="*/ 4570478 w 6508054"/>
              <a:gd name="connsiteY40" fmla="*/ 3421946 h 5253362"/>
              <a:gd name="connsiteX41" fmla="*/ 3833882 w 6508054"/>
              <a:gd name="connsiteY41" fmla="*/ 3421946 h 5253362"/>
              <a:gd name="connsiteX42" fmla="*/ 3775166 w 6508054"/>
              <a:gd name="connsiteY42" fmla="*/ 3363230 h 5253362"/>
              <a:gd name="connsiteX43" fmla="*/ 3775166 w 6508054"/>
              <a:gd name="connsiteY43" fmla="*/ 2797440 h 5253362"/>
              <a:gd name="connsiteX44" fmla="*/ 3833882 w 6508054"/>
              <a:gd name="connsiteY44" fmla="*/ 2738724 h 5253362"/>
              <a:gd name="connsiteX45" fmla="*/ 4777835 w 6508054"/>
              <a:gd name="connsiteY45" fmla="*/ 2700768 h 5253362"/>
              <a:gd name="connsiteX46" fmla="*/ 5501383 w 6508054"/>
              <a:gd name="connsiteY46" fmla="*/ 2700768 h 5253362"/>
              <a:gd name="connsiteX47" fmla="*/ 5566623 w 6508054"/>
              <a:gd name="connsiteY47" fmla="*/ 2766008 h 5253362"/>
              <a:gd name="connsiteX48" fmla="*/ 5566623 w 6508054"/>
              <a:gd name="connsiteY48" fmla="*/ 3394664 h 5253362"/>
              <a:gd name="connsiteX49" fmla="*/ 5501383 w 6508054"/>
              <a:gd name="connsiteY49" fmla="*/ 3459904 h 5253362"/>
              <a:gd name="connsiteX50" fmla="*/ 4777835 w 6508054"/>
              <a:gd name="connsiteY50" fmla="*/ 3459904 h 5253362"/>
              <a:gd name="connsiteX51" fmla="*/ 4712595 w 6508054"/>
              <a:gd name="connsiteY51" fmla="*/ 3394664 h 5253362"/>
              <a:gd name="connsiteX52" fmla="*/ 4712595 w 6508054"/>
              <a:gd name="connsiteY52" fmla="*/ 2766008 h 5253362"/>
              <a:gd name="connsiteX53" fmla="*/ 4777835 w 6508054"/>
              <a:gd name="connsiteY53" fmla="*/ 2700768 h 5253362"/>
              <a:gd name="connsiteX54" fmla="*/ 2893444 w 6508054"/>
              <a:gd name="connsiteY54" fmla="*/ 2700768 h 5253362"/>
              <a:gd name="connsiteX55" fmla="*/ 3616992 w 6508054"/>
              <a:gd name="connsiteY55" fmla="*/ 2700768 h 5253362"/>
              <a:gd name="connsiteX56" fmla="*/ 3682233 w 6508054"/>
              <a:gd name="connsiteY56" fmla="*/ 2766008 h 5253362"/>
              <a:gd name="connsiteX57" fmla="*/ 3682233 w 6508054"/>
              <a:gd name="connsiteY57" fmla="*/ 3394664 h 5253362"/>
              <a:gd name="connsiteX58" fmla="*/ 3616992 w 6508054"/>
              <a:gd name="connsiteY58" fmla="*/ 3459904 h 5253362"/>
              <a:gd name="connsiteX59" fmla="*/ 2893444 w 6508054"/>
              <a:gd name="connsiteY59" fmla="*/ 3459904 h 5253362"/>
              <a:gd name="connsiteX60" fmla="*/ 2828204 w 6508054"/>
              <a:gd name="connsiteY60" fmla="*/ 3394664 h 5253362"/>
              <a:gd name="connsiteX61" fmla="*/ 2828204 w 6508054"/>
              <a:gd name="connsiteY61" fmla="*/ 2766008 h 5253362"/>
              <a:gd name="connsiteX62" fmla="*/ 2893444 w 6508054"/>
              <a:gd name="connsiteY62" fmla="*/ 2700768 h 5253362"/>
              <a:gd name="connsiteX63" fmla="*/ 955540 w 6508054"/>
              <a:gd name="connsiteY63" fmla="*/ 2700768 h 5253362"/>
              <a:gd name="connsiteX64" fmla="*/ 1679088 w 6508054"/>
              <a:gd name="connsiteY64" fmla="*/ 2700768 h 5253362"/>
              <a:gd name="connsiteX65" fmla="*/ 1744328 w 6508054"/>
              <a:gd name="connsiteY65" fmla="*/ 2766008 h 5253362"/>
              <a:gd name="connsiteX66" fmla="*/ 1744328 w 6508054"/>
              <a:gd name="connsiteY66" fmla="*/ 3394664 h 5253362"/>
              <a:gd name="connsiteX67" fmla="*/ 1679088 w 6508054"/>
              <a:gd name="connsiteY67" fmla="*/ 3459904 h 5253362"/>
              <a:gd name="connsiteX68" fmla="*/ 955540 w 6508054"/>
              <a:gd name="connsiteY68" fmla="*/ 3459904 h 5253362"/>
              <a:gd name="connsiteX69" fmla="*/ 890300 w 6508054"/>
              <a:gd name="connsiteY69" fmla="*/ 3394664 h 5253362"/>
              <a:gd name="connsiteX70" fmla="*/ 890300 w 6508054"/>
              <a:gd name="connsiteY70" fmla="*/ 2766008 h 5253362"/>
              <a:gd name="connsiteX71" fmla="*/ 955540 w 6508054"/>
              <a:gd name="connsiteY71" fmla="*/ 2700768 h 5253362"/>
              <a:gd name="connsiteX72" fmla="*/ 1940990 w 6508054"/>
              <a:gd name="connsiteY72" fmla="*/ 2688907 h 5253362"/>
              <a:gd name="connsiteX73" fmla="*/ 2660460 w 6508054"/>
              <a:gd name="connsiteY73" fmla="*/ 2688907 h 5253362"/>
              <a:gd name="connsiteX74" fmla="*/ 2727739 w 6508054"/>
              <a:gd name="connsiteY74" fmla="*/ 2756186 h 5253362"/>
              <a:gd name="connsiteX75" fmla="*/ 2727739 w 6508054"/>
              <a:gd name="connsiteY75" fmla="*/ 3404486 h 5253362"/>
              <a:gd name="connsiteX76" fmla="*/ 2660460 w 6508054"/>
              <a:gd name="connsiteY76" fmla="*/ 3471765 h 5253362"/>
              <a:gd name="connsiteX77" fmla="*/ 1940990 w 6508054"/>
              <a:gd name="connsiteY77" fmla="*/ 3471765 h 5253362"/>
              <a:gd name="connsiteX78" fmla="*/ 1873711 w 6508054"/>
              <a:gd name="connsiteY78" fmla="*/ 3404486 h 5253362"/>
              <a:gd name="connsiteX79" fmla="*/ 1873711 w 6508054"/>
              <a:gd name="connsiteY79" fmla="*/ 2756186 h 5253362"/>
              <a:gd name="connsiteX80" fmla="*/ 1940990 w 6508054"/>
              <a:gd name="connsiteY80" fmla="*/ 2688907 h 5253362"/>
              <a:gd name="connsiteX81" fmla="*/ 58716 w 6508054"/>
              <a:gd name="connsiteY81" fmla="*/ 1836502 h 5253362"/>
              <a:gd name="connsiteX82" fmla="*/ 795311 w 6508054"/>
              <a:gd name="connsiteY82" fmla="*/ 1836502 h 5253362"/>
              <a:gd name="connsiteX83" fmla="*/ 854028 w 6508054"/>
              <a:gd name="connsiteY83" fmla="*/ 1895218 h 5253362"/>
              <a:gd name="connsiteX84" fmla="*/ 854028 w 6508054"/>
              <a:gd name="connsiteY84" fmla="*/ 2461008 h 5253362"/>
              <a:gd name="connsiteX85" fmla="*/ 795311 w 6508054"/>
              <a:gd name="connsiteY85" fmla="*/ 2519724 h 5253362"/>
              <a:gd name="connsiteX86" fmla="*/ 58716 w 6508054"/>
              <a:gd name="connsiteY86" fmla="*/ 2519724 h 5253362"/>
              <a:gd name="connsiteX87" fmla="*/ 0 w 6508054"/>
              <a:gd name="connsiteY87" fmla="*/ 2461008 h 5253362"/>
              <a:gd name="connsiteX88" fmla="*/ 0 w 6508054"/>
              <a:gd name="connsiteY88" fmla="*/ 1895218 h 5253362"/>
              <a:gd name="connsiteX89" fmla="*/ 58716 w 6508054"/>
              <a:gd name="connsiteY89" fmla="*/ 1836502 h 5253362"/>
              <a:gd name="connsiteX90" fmla="*/ 5719266 w 6508054"/>
              <a:gd name="connsiteY90" fmla="*/ 1798545 h 5253362"/>
              <a:gd name="connsiteX91" fmla="*/ 6442814 w 6508054"/>
              <a:gd name="connsiteY91" fmla="*/ 1798545 h 5253362"/>
              <a:gd name="connsiteX92" fmla="*/ 6508054 w 6508054"/>
              <a:gd name="connsiteY92" fmla="*/ 1863785 h 5253362"/>
              <a:gd name="connsiteX93" fmla="*/ 6508054 w 6508054"/>
              <a:gd name="connsiteY93" fmla="*/ 2492441 h 5253362"/>
              <a:gd name="connsiteX94" fmla="*/ 6442814 w 6508054"/>
              <a:gd name="connsiteY94" fmla="*/ 2557681 h 5253362"/>
              <a:gd name="connsiteX95" fmla="*/ 5719266 w 6508054"/>
              <a:gd name="connsiteY95" fmla="*/ 2557681 h 5253362"/>
              <a:gd name="connsiteX96" fmla="*/ 5654026 w 6508054"/>
              <a:gd name="connsiteY96" fmla="*/ 2492441 h 5253362"/>
              <a:gd name="connsiteX97" fmla="*/ 5654026 w 6508054"/>
              <a:gd name="connsiteY97" fmla="*/ 1863785 h 5253362"/>
              <a:gd name="connsiteX98" fmla="*/ 5719266 w 6508054"/>
              <a:gd name="connsiteY98" fmla="*/ 1798545 h 5253362"/>
              <a:gd name="connsiteX99" fmla="*/ 3840406 w 6508054"/>
              <a:gd name="connsiteY99" fmla="*/ 1798545 h 5253362"/>
              <a:gd name="connsiteX100" fmla="*/ 4563954 w 6508054"/>
              <a:gd name="connsiteY100" fmla="*/ 1798545 h 5253362"/>
              <a:gd name="connsiteX101" fmla="*/ 4629194 w 6508054"/>
              <a:gd name="connsiteY101" fmla="*/ 1863785 h 5253362"/>
              <a:gd name="connsiteX102" fmla="*/ 4629194 w 6508054"/>
              <a:gd name="connsiteY102" fmla="*/ 2492441 h 5253362"/>
              <a:gd name="connsiteX103" fmla="*/ 4563954 w 6508054"/>
              <a:gd name="connsiteY103" fmla="*/ 2557681 h 5253362"/>
              <a:gd name="connsiteX104" fmla="*/ 3840406 w 6508054"/>
              <a:gd name="connsiteY104" fmla="*/ 2557681 h 5253362"/>
              <a:gd name="connsiteX105" fmla="*/ 3775166 w 6508054"/>
              <a:gd name="connsiteY105" fmla="*/ 2492441 h 5253362"/>
              <a:gd name="connsiteX106" fmla="*/ 3775166 w 6508054"/>
              <a:gd name="connsiteY106" fmla="*/ 1863785 h 5253362"/>
              <a:gd name="connsiteX107" fmla="*/ 3840406 w 6508054"/>
              <a:gd name="connsiteY107" fmla="*/ 1798545 h 5253362"/>
              <a:gd name="connsiteX108" fmla="*/ 1938951 w 6508054"/>
              <a:gd name="connsiteY108" fmla="*/ 1798545 h 5253362"/>
              <a:gd name="connsiteX109" fmla="*/ 2662499 w 6508054"/>
              <a:gd name="connsiteY109" fmla="*/ 1798545 h 5253362"/>
              <a:gd name="connsiteX110" fmla="*/ 2727739 w 6508054"/>
              <a:gd name="connsiteY110" fmla="*/ 1863785 h 5253362"/>
              <a:gd name="connsiteX111" fmla="*/ 2727739 w 6508054"/>
              <a:gd name="connsiteY111" fmla="*/ 2492441 h 5253362"/>
              <a:gd name="connsiteX112" fmla="*/ 2662499 w 6508054"/>
              <a:gd name="connsiteY112" fmla="*/ 2557681 h 5253362"/>
              <a:gd name="connsiteX113" fmla="*/ 1938951 w 6508054"/>
              <a:gd name="connsiteY113" fmla="*/ 2557681 h 5253362"/>
              <a:gd name="connsiteX114" fmla="*/ 1873711 w 6508054"/>
              <a:gd name="connsiteY114" fmla="*/ 2492441 h 5253362"/>
              <a:gd name="connsiteX115" fmla="*/ 1873711 w 6508054"/>
              <a:gd name="connsiteY115" fmla="*/ 1863785 h 5253362"/>
              <a:gd name="connsiteX116" fmla="*/ 1938951 w 6508054"/>
              <a:gd name="connsiteY116" fmla="*/ 1798545 h 5253362"/>
              <a:gd name="connsiteX117" fmla="*/ 4779874 w 6508054"/>
              <a:gd name="connsiteY117" fmla="*/ 1786684 h 5253362"/>
              <a:gd name="connsiteX118" fmla="*/ 5499344 w 6508054"/>
              <a:gd name="connsiteY118" fmla="*/ 1786684 h 5253362"/>
              <a:gd name="connsiteX119" fmla="*/ 5566623 w 6508054"/>
              <a:gd name="connsiteY119" fmla="*/ 1853963 h 5253362"/>
              <a:gd name="connsiteX120" fmla="*/ 5566623 w 6508054"/>
              <a:gd name="connsiteY120" fmla="*/ 2502263 h 5253362"/>
              <a:gd name="connsiteX121" fmla="*/ 5499344 w 6508054"/>
              <a:gd name="connsiteY121" fmla="*/ 2569542 h 5253362"/>
              <a:gd name="connsiteX122" fmla="*/ 4779874 w 6508054"/>
              <a:gd name="connsiteY122" fmla="*/ 2569542 h 5253362"/>
              <a:gd name="connsiteX123" fmla="*/ 4712595 w 6508054"/>
              <a:gd name="connsiteY123" fmla="*/ 2502263 h 5253362"/>
              <a:gd name="connsiteX124" fmla="*/ 4712595 w 6508054"/>
              <a:gd name="connsiteY124" fmla="*/ 1853963 h 5253362"/>
              <a:gd name="connsiteX125" fmla="*/ 4779874 w 6508054"/>
              <a:gd name="connsiteY125" fmla="*/ 1786684 h 5253362"/>
              <a:gd name="connsiteX126" fmla="*/ 2895483 w 6508054"/>
              <a:gd name="connsiteY126" fmla="*/ 1786684 h 5253362"/>
              <a:gd name="connsiteX127" fmla="*/ 3614953 w 6508054"/>
              <a:gd name="connsiteY127" fmla="*/ 1786684 h 5253362"/>
              <a:gd name="connsiteX128" fmla="*/ 3682233 w 6508054"/>
              <a:gd name="connsiteY128" fmla="*/ 1853963 h 5253362"/>
              <a:gd name="connsiteX129" fmla="*/ 3682233 w 6508054"/>
              <a:gd name="connsiteY129" fmla="*/ 2502263 h 5253362"/>
              <a:gd name="connsiteX130" fmla="*/ 3614953 w 6508054"/>
              <a:gd name="connsiteY130" fmla="*/ 2569542 h 5253362"/>
              <a:gd name="connsiteX131" fmla="*/ 2895483 w 6508054"/>
              <a:gd name="connsiteY131" fmla="*/ 2569542 h 5253362"/>
              <a:gd name="connsiteX132" fmla="*/ 2828204 w 6508054"/>
              <a:gd name="connsiteY132" fmla="*/ 2502263 h 5253362"/>
              <a:gd name="connsiteX133" fmla="*/ 2828204 w 6508054"/>
              <a:gd name="connsiteY133" fmla="*/ 1853963 h 5253362"/>
              <a:gd name="connsiteX134" fmla="*/ 2895483 w 6508054"/>
              <a:gd name="connsiteY134" fmla="*/ 1786684 h 5253362"/>
              <a:gd name="connsiteX135" fmla="*/ 957580 w 6508054"/>
              <a:gd name="connsiteY135" fmla="*/ 1786684 h 5253362"/>
              <a:gd name="connsiteX136" fmla="*/ 1677049 w 6508054"/>
              <a:gd name="connsiteY136" fmla="*/ 1786684 h 5253362"/>
              <a:gd name="connsiteX137" fmla="*/ 1744328 w 6508054"/>
              <a:gd name="connsiteY137" fmla="*/ 1853963 h 5253362"/>
              <a:gd name="connsiteX138" fmla="*/ 1744328 w 6508054"/>
              <a:gd name="connsiteY138" fmla="*/ 2502263 h 5253362"/>
              <a:gd name="connsiteX139" fmla="*/ 1677049 w 6508054"/>
              <a:gd name="connsiteY139" fmla="*/ 2569542 h 5253362"/>
              <a:gd name="connsiteX140" fmla="*/ 957580 w 6508054"/>
              <a:gd name="connsiteY140" fmla="*/ 2569542 h 5253362"/>
              <a:gd name="connsiteX141" fmla="*/ 890301 w 6508054"/>
              <a:gd name="connsiteY141" fmla="*/ 2502263 h 5253362"/>
              <a:gd name="connsiteX142" fmla="*/ 890301 w 6508054"/>
              <a:gd name="connsiteY142" fmla="*/ 1853963 h 5253362"/>
              <a:gd name="connsiteX143" fmla="*/ 957580 w 6508054"/>
              <a:gd name="connsiteY143" fmla="*/ 1786684 h 5253362"/>
              <a:gd name="connsiteX144" fmla="*/ 5712742 w 6508054"/>
              <a:gd name="connsiteY144" fmla="*/ 945268 h 5253362"/>
              <a:gd name="connsiteX145" fmla="*/ 6449338 w 6508054"/>
              <a:gd name="connsiteY145" fmla="*/ 945268 h 5253362"/>
              <a:gd name="connsiteX146" fmla="*/ 6508054 w 6508054"/>
              <a:gd name="connsiteY146" fmla="*/ 1003984 h 5253362"/>
              <a:gd name="connsiteX147" fmla="*/ 6508054 w 6508054"/>
              <a:gd name="connsiteY147" fmla="*/ 1569772 h 5253362"/>
              <a:gd name="connsiteX148" fmla="*/ 6449338 w 6508054"/>
              <a:gd name="connsiteY148" fmla="*/ 1628488 h 5253362"/>
              <a:gd name="connsiteX149" fmla="*/ 5712742 w 6508054"/>
              <a:gd name="connsiteY149" fmla="*/ 1628488 h 5253362"/>
              <a:gd name="connsiteX150" fmla="*/ 5654026 w 6508054"/>
              <a:gd name="connsiteY150" fmla="*/ 1569772 h 5253362"/>
              <a:gd name="connsiteX151" fmla="*/ 5654026 w 6508054"/>
              <a:gd name="connsiteY151" fmla="*/ 1003984 h 5253362"/>
              <a:gd name="connsiteX152" fmla="*/ 5712742 w 6508054"/>
              <a:gd name="connsiteY152" fmla="*/ 945268 h 5253362"/>
              <a:gd name="connsiteX153" fmla="*/ 2886921 w 6508054"/>
              <a:gd name="connsiteY153" fmla="*/ 945268 h 5253362"/>
              <a:gd name="connsiteX154" fmla="*/ 3623516 w 6508054"/>
              <a:gd name="connsiteY154" fmla="*/ 945268 h 5253362"/>
              <a:gd name="connsiteX155" fmla="*/ 3682233 w 6508054"/>
              <a:gd name="connsiteY155" fmla="*/ 1003984 h 5253362"/>
              <a:gd name="connsiteX156" fmla="*/ 3682233 w 6508054"/>
              <a:gd name="connsiteY156" fmla="*/ 1569772 h 5253362"/>
              <a:gd name="connsiteX157" fmla="*/ 3623516 w 6508054"/>
              <a:gd name="connsiteY157" fmla="*/ 1628488 h 5253362"/>
              <a:gd name="connsiteX158" fmla="*/ 2886921 w 6508054"/>
              <a:gd name="connsiteY158" fmla="*/ 1628488 h 5253362"/>
              <a:gd name="connsiteX159" fmla="*/ 2828205 w 6508054"/>
              <a:gd name="connsiteY159" fmla="*/ 1569772 h 5253362"/>
              <a:gd name="connsiteX160" fmla="*/ 2828205 w 6508054"/>
              <a:gd name="connsiteY160" fmla="*/ 1003984 h 5253362"/>
              <a:gd name="connsiteX161" fmla="*/ 2886921 w 6508054"/>
              <a:gd name="connsiteY161" fmla="*/ 945268 h 5253362"/>
              <a:gd name="connsiteX162" fmla="*/ 3840406 w 6508054"/>
              <a:gd name="connsiteY162" fmla="*/ 907312 h 5253362"/>
              <a:gd name="connsiteX163" fmla="*/ 4563954 w 6508054"/>
              <a:gd name="connsiteY163" fmla="*/ 907312 h 5253362"/>
              <a:gd name="connsiteX164" fmla="*/ 4629194 w 6508054"/>
              <a:gd name="connsiteY164" fmla="*/ 972552 h 5253362"/>
              <a:gd name="connsiteX165" fmla="*/ 4629194 w 6508054"/>
              <a:gd name="connsiteY165" fmla="*/ 1601206 h 5253362"/>
              <a:gd name="connsiteX166" fmla="*/ 4563954 w 6508054"/>
              <a:gd name="connsiteY166" fmla="*/ 1666446 h 5253362"/>
              <a:gd name="connsiteX167" fmla="*/ 3840406 w 6508054"/>
              <a:gd name="connsiteY167" fmla="*/ 1666446 h 5253362"/>
              <a:gd name="connsiteX168" fmla="*/ 3775166 w 6508054"/>
              <a:gd name="connsiteY168" fmla="*/ 1601206 h 5253362"/>
              <a:gd name="connsiteX169" fmla="*/ 3775166 w 6508054"/>
              <a:gd name="connsiteY169" fmla="*/ 972552 h 5253362"/>
              <a:gd name="connsiteX170" fmla="*/ 3840406 w 6508054"/>
              <a:gd name="connsiteY170" fmla="*/ 907312 h 5253362"/>
              <a:gd name="connsiteX171" fmla="*/ 1938951 w 6508054"/>
              <a:gd name="connsiteY171" fmla="*/ 907312 h 5253362"/>
              <a:gd name="connsiteX172" fmla="*/ 2662499 w 6508054"/>
              <a:gd name="connsiteY172" fmla="*/ 907312 h 5253362"/>
              <a:gd name="connsiteX173" fmla="*/ 2727739 w 6508054"/>
              <a:gd name="connsiteY173" fmla="*/ 972552 h 5253362"/>
              <a:gd name="connsiteX174" fmla="*/ 2727739 w 6508054"/>
              <a:gd name="connsiteY174" fmla="*/ 1601206 h 5253362"/>
              <a:gd name="connsiteX175" fmla="*/ 2662499 w 6508054"/>
              <a:gd name="connsiteY175" fmla="*/ 1666446 h 5253362"/>
              <a:gd name="connsiteX176" fmla="*/ 1938951 w 6508054"/>
              <a:gd name="connsiteY176" fmla="*/ 1666446 h 5253362"/>
              <a:gd name="connsiteX177" fmla="*/ 1873711 w 6508054"/>
              <a:gd name="connsiteY177" fmla="*/ 1601206 h 5253362"/>
              <a:gd name="connsiteX178" fmla="*/ 1873711 w 6508054"/>
              <a:gd name="connsiteY178" fmla="*/ 972552 h 5253362"/>
              <a:gd name="connsiteX179" fmla="*/ 1938951 w 6508054"/>
              <a:gd name="connsiteY179" fmla="*/ 907312 h 5253362"/>
              <a:gd name="connsiteX180" fmla="*/ 955541 w 6508054"/>
              <a:gd name="connsiteY180" fmla="*/ 907312 h 5253362"/>
              <a:gd name="connsiteX181" fmla="*/ 1679088 w 6508054"/>
              <a:gd name="connsiteY181" fmla="*/ 907312 h 5253362"/>
              <a:gd name="connsiteX182" fmla="*/ 1744328 w 6508054"/>
              <a:gd name="connsiteY182" fmla="*/ 972552 h 5253362"/>
              <a:gd name="connsiteX183" fmla="*/ 1744328 w 6508054"/>
              <a:gd name="connsiteY183" fmla="*/ 1601206 h 5253362"/>
              <a:gd name="connsiteX184" fmla="*/ 1679088 w 6508054"/>
              <a:gd name="connsiteY184" fmla="*/ 1666446 h 5253362"/>
              <a:gd name="connsiteX185" fmla="*/ 955541 w 6508054"/>
              <a:gd name="connsiteY185" fmla="*/ 1666446 h 5253362"/>
              <a:gd name="connsiteX186" fmla="*/ 890302 w 6508054"/>
              <a:gd name="connsiteY186" fmla="*/ 1601206 h 5253362"/>
              <a:gd name="connsiteX187" fmla="*/ 890302 w 6508054"/>
              <a:gd name="connsiteY187" fmla="*/ 972552 h 5253362"/>
              <a:gd name="connsiteX188" fmla="*/ 955541 w 6508054"/>
              <a:gd name="connsiteY188" fmla="*/ 907312 h 5253362"/>
              <a:gd name="connsiteX189" fmla="*/ 4779874 w 6508054"/>
              <a:gd name="connsiteY189" fmla="*/ 895451 h 5253362"/>
              <a:gd name="connsiteX190" fmla="*/ 5499344 w 6508054"/>
              <a:gd name="connsiteY190" fmla="*/ 895451 h 5253362"/>
              <a:gd name="connsiteX191" fmla="*/ 5566623 w 6508054"/>
              <a:gd name="connsiteY191" fmla="*/ 962730 h 5253362"/>
              <a:gd name="connsiteX192" fmla="*/ 5566623 w 6508054"/>
              <a:gd name="connsiteY192" fmla="*/ 1611028 h 5253362"/>
              <a:gd name="connsiteX193" fmla="*/ 5499344 w 6508054"/>
              <a:gd name="connsiteY193" fmla="*/ 1678307 h 5253362"/>
              <a:gd name="connsiteX194" fmla="*/ 4779874 w 6508054"/>
              <a:gd name="connsiteY194" fmla="*/ 1678307 h 5253362"/>
              <a:gd name="connsiteX195" fmla="*/ 4712595 w 6508054"/>
              <a:gd name="connsiteY195" fmla="*/ 1611028 h 5253362"/>
              <a:gd name="connsiteX196" fmla="*/ 4712595 w 6508054"/>
              <a:gd name="connsiteY196" fmla="*/ 962730 h 5253362"/>
              <a:gd name="connsiteX197" fmla="*/ 4779874 w 6508054"/>
              <a:gd name="connsiteY197" fmla="*/ 895451 h 5253362"/>
              <a:gd name="connsiteX198" fmla="*/ 67281 w 6508054"/>
              <a:gd name="connsiteY198" fmla="*/ 895451 h 5253362"/>
              <a:gd name="connsiteX199" fmla="*/ 786750 w 6508054"/>
              <a:gd name="connsiteY199" fmla="*/ 895451 h 5253362"/>
              <a:gd name="connsiteX200" fmla="*/ 854028 w 6508054"/>
              <a:gd name="connsiteY200" fmla="*/ 962730 h 5253362"/>
              <a:gd name="connsiteX201" fmla="*/ 854028 w 6508054"/>
              <a:gd name="connsiteY201" fmla="*/ 1611028 h 5253362"/>
              <a:gd name="connsiteX202" fmla="*/ 786750 w 6508054"/>
              <a:gd name="connsiteY202" fmla="*/ 1678307 h 5253362"/>
              <a:gd name="connsiteX203" fmla="*/ 67281 w 6508054"/>
              <a:gd name="connsiteY203" fmla="*/ 1678307 h 5253362"/>
              <a:gd name="connsiteX204" fmla="*/ 0 w 6508054"/>
              <a:gd name="connsiteY204" fmla="*/ 1611028 h 5253362"/>
              <a:gd name="connsiteX205" fmla="*/ 0 w 6508054"/>
              <a:gd name="connsiteY205" fmla="*/ 962730 h 5253362"/>
              <a:gd name="connsiteX206" fmla="*/ 67281 w 6508054"/>
              <a:gd name="connsiteY206" fmla="*/ 895451 h 5253362"/>
              <a:gd name="connsiteX207" fmla="*/ 4777835 w 6508054"/>
              <a:gd name="connsiteY207" fmla="*/ 11861 h 5253362"/>
              <a:gd name="connsiteX208" fmla="*/ 5501383 w 6508054"/>
              <a:gd name="connsiteY208" fmla="*/ 11861 h 5253362"/>
              <a:gd name="connsiteX209" fmla="*/ 5566623 w 6508054"/>
              <a:gd name="connsiteY209" fmla="*/ 77101 h 5253362"/>
              <a:gd name="connsiteX210" fmla="*/ 5566623 w 6508054"/>
              <a:gd name="connsiteY210" fmla="*/ 705757 h 5253362"/>
              <a:gd name="connsiteX211" fmla="*/ 5501383 w 6508054"/>
              <a:gd name="connsiteY211" fmla="*/ 770997 h 5253362"/>
              <a:gd name="connsiteX212" fmla="*/ 4777835 w 6508054"/>
              <a:gd name="connsiteY212" fmla="*/ 770997 h 5253362"/>
              <a:gd name="connsiteX213" fmla="*/ 4712595 w 6508054"/>
              <a:gd name="connsiteY213" fmla="*/ 705757 h 5253362"/>
              <a:gd name="connsiteX214" fmla="*/ 4712595 w 6508054"/>
              <a:gd name="connsiteY214" fmla="*/ 77101 h 5253362"/>
              <a:gd name="connsiteX215" fmla="*/ 4777835 w 6508054"/>
              <a:gd name="connsiteY215" fmla="*/ 11861 h 5253362"/>
              <a:gd name="connsiteX216" fmla="*/ 1938951 w 6508054"/>
              <a:gd name="connsiteY216" fmla="*/ 11861 h 5253362"/>
              <a:gd name="connsiteX217" fmla="*/ 2662499 w 6508054"/>
              <a:gd name="connsiteY217" fmla="*/ 11861 h 5253362"/>
              <a:gd name="connsiteX218" fmla="*/ 2727739 w 6508054"/>
              <a:gd name="connsiteY218" fmla="*/ 77101 h 5253362"/>
              <a:gd name="connsiteX219" fmla="*/ 2727739 w 6508054"/>
              <a:gd name="connsiteY219" fmla="*/ 705757 h 5253362"/>
              <a:gd name="connsiteX220" fmla="*/ 2662499 w 6508054"/>
              <a:gd name="connsiteY220" fmla="*/ 770997 h 5253362"/>
              <a:gd name="connsiteX221" fmla="*/ 1938951 w 6508054"/>
              <a:gd name="connsiteY221" fmla="*/ 770997 h 5253362"/>
              <a:gd name="connsiteX222" fmla="*/ 1873711 w 6508054"/>
              <a:gd name="connsiteY222" fmla="*/ 705757 h 5253362"/>
              <a:gd name="connsiteX223" fmla="*/ 1873711 w 6508054"/>
              <a:gd name="connsiteY223" fmla="*/ 77101 h 5253362"/>
              <a:gd name="connsiteX224" fmla="*/ 1938951 w 6508054"/>
              <a:gd name="connsiteY224" fmla="*/ 11861 h 5253362"/>
              <a:gd name="connsiteX225" fmla="*/ 3841650 w 6508054"/>
              <a:gd name="connsiteY225" fmla="*/ 0 h 5253362"/>
              <a:gd name="connsiteX226" fmla="*/ 4561120 w 6508054"/>
              <a:gd name="connsiteY226" fmla="*/ 0 h 5253362"/>
              <a:gd name="connsiteX227" fmla="*/ 4628399 w 6508054"/>
              <a:gd name="connsiteY227" fmla="*/ 67279 h 5253362"/>
              <a:gd name="connsiteX228" fmla="*/ 4628399 w 6508054"/>
              <a:gd name="connsiteY228" fmla="*/ 715579 h 5253362"/>
              <a:gd name="connsiteX229" fmla="*/ 4561120 w 6508054"/>
              <a:gd name="connsiteY229" fmla="*/ 782858 h 5253362"/>
              <a:gd name="connsiteX230" fmla="*/ 3841650 w 6508054"/>
              <a:gd name="connsiteY230" fmla="*/ 782858 h 5253362"/>
              <a:gd name="connsiteX231" fmla="*/ 3774371 w 6508054"/>
              <a:gd name="connsiteY231" fmla="*/ 715579 h 5253362"/>
              <a:gd name="connsiteX232" fmla="*/ 3774371 w 6508054"/>
              <a:gd name="connsiteY232" fmla="*/ 67279 h 5253362"/>
              <a:gd name="connsiteX233" fmla="*/ 3841650 w 6508054"/>
              <a:gd name="connsiteY233" fmla="*/ 0 h 5253362"/>
              <a:gd name="connsiteX234" fmla="*/ 957580 w 6508054"/>
              <a:gd name="connsiteY234" fmla="*/ 0 h 5253362"/>
              <a:gd name="connsiteX235" fmla="*/ 1677049 w 6508054"/>
              <a:gd name="connsiteY235" fmla="*/ 0 h 5253362"/>
              <a:gd name="connsiteX236" fmla="*/ 1744328 w 6508054"/>
              <a:gd name="connsiteY236" fmla="*/ 67279 h 5253362"/>
              <a:gd name="connsiteX237" fmla="*/ 1744328 w 6508054"/>
              <a:gd name="connsiteY237" fmla="*/ 715579 h 5253362"/>
              <a:gd name="connsiteX238" fmla="*/ 1677049 w 6508054"/>
              <a:gd name="connsiteY238" fmla="*/ 782858 h 5253362"/>
              <a:gd name="connsiteX239" fmla="*/ 957580 w 6508054"/>
              <a:gd name="connsiteY239" fmla="*/ 782858 h 5253362"/>
              <a:gd name="connsiteX240" fmla="*/ 890302 w 6508054"/>
              <a:gd name="connsiteY240" fmla="*/ 715579 h 5253362"/>
              <a:gd name="connsiteX241" fmla="*/ 890302 w 6508054"/>
              <a:gd name="connsiteY241" fmla="*/ 67279 h 5253362"/>
              <a:gd name="connsiteX242" fmla="*/ 957580 w 6508054"/>
              <a:gd name="connsiteY242" fmla="*/ 0 h 525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</a:cxnLst>
            <a:rect l="l" t="t" r="r" b="b"/>
            <a:pathLst>
              <a:path w="6508054" h="5253362">
                <a:moveTo>
                  <a:pt x="2893445" y="4494226"/>
                </a:moveTo>
                <a:lnTo>
                  <a:pt x="3616992" y="4494226"/>
                </a:lnTo>
                <a:cubicBezTo>
                  <a:pt x="3653024" y="4494226"/>
                  <a:pt x="3682233" y="4523435"/>
                  <a:pt x="3682233" y="4559466"/>
                </a:cubicBezTo>
                <a:lnTo>
                  <a:pt x="3682233" y="5188122"/>
                </a:lnTo>
                <a:cubicBezTo>
                  <a:pt x="3682233" y="5224153"/>
                  <a:pt x="3653024" y="5253362"/>
                  <a:pt x="3616992" y="5253362"/>
                </a:cubicBezTo>
                <a:lnTo>
                  <a:pt x="2893445" y="5253362"/>
                </a:lnTo>
                <a:cubicBezTo>
                  <a:pt x="2857413" y="5253362"/>
                  <a:pt x="2828205" y="5224153"/>
                  <a:pt x="2828205" y="5188122"/>
                </a:cubicBezTo>
                <a:lnTo>
                  <a:pt x="2828205" y="4559466"/>
                </a:lnTo>
                <a:cubicBezTo>
                  <a:pt x="2828205" y="4523435"/>
                  <a:pt x="2857413" y="4494226"/>
                  <a:pt x="2893445" y="4494226"/>
                </a:cubicBezTo>
                <a:close/>
                <a:moveTo>
                  <a:pt x="1932427" y="3644261"/>
                </a:moveTo>
                <a:lnTo>
                  <a:pt x="2669023" y="3644261"/>
                </a:lnTo>
                <a:cubicBezTo>
                  <a:pt x="2701451" y="3644261"/>
                  <a:pt x="2727739" y="3670549"/>
                  <a:pt x="2727739" y="3702977"/>
                </a:cubicBezTo>
                <a:lnTo>
                  <a:pt x="2727739" y="4268767"/>
                </a:lnTo>
                <a:cubicBezTo>
                  <a:pt x="2727739" y="4301195"/>
                  <a:pt x="2701451" y="4327483"/>
                  <a:pt x="2669023" y="4327483"/>
                </a:cubicBezTo>
                <a:lnTo>
                  <a:pt x="1932427" y="4327483"/>
                </a:lnTo>
                <a:cubicBezTo>
                  <a:pt x="1899999" y="4327483"/>
                  <a:pt x="1873711" y="4301195"/>
                  <a:pt x="1873711" y="4268767"/>
                </a:cubicBezTo>
                <a:lnTo>
                  <a:pt x="1873711" y="3702977"/>
                </a:lnTo>
                <a:cubicBezTo>
                  <a:pt x="1873711" y="3670549"/>
                  <a:pt x="1899999" y="3644261"/>
                  <a:pt x="1932427" y="3644261"/>
                </a:cubicBezTo>
                <a:close/>
                <a:moveTo>
                  <a:pt x="2893444" y="3606305"/>
                </a:moveTo>
                <a:lnTo>
                  <a:pt x="3616992" y="3606305"/>
                </a:lnTo>
                <a:cubicBezTo>
                  <a:pt x="3653024" y="3606305"/>
                  <a:pt x="3682233" y="3635514"/>
                  <a:pt x="3682233" y="3671545"/>
                </a:cubicBezTo>
                <a:lnTo>
                  <a:pt x="3682233" y="4300201"/>
                </a:lnTo>
                <a:cubicBezTo>
                  <a:pt x="3682233" y="4336232"/>
                  <a:pt x="3653024" y="4365441"/>
                  <a:pt x="3616992" y="4365441"/>
                </a:cubicBezTo>
                <a:lnTo>
                  <a:pt x="2893444" y="4365441"/>
                </a:lnTo>
                <a:cubicBezTo>
                  <a:pt x="2857413" y="4365441"/>
                  <a:pt x="2828204" y="4336232"/>
                  <a:pt x="2828204" y="4300201"/>
                </a:cubicBezTo>
                <a:lnTo>
                  <a:pt x="2828204" y="3671545"/>
                </a:lnTo>
                <a:cubicBezTo>
                  <a:pt x="2828204" y="3635514"/>
                  <a:pt x="2857413" y="3606305"/>
                  <a:pt x="2893444" y="3606305"/>
                </a:cubicBezTo>
                <a:close/>
                <a:moveTo>
                  <a:pt x="3842446" y="3594443"/>
                </a:moveTo>
                <a:lnTo>
                  <a:pt x="4561915" y="3594443"/>
                </a:lnTo>
                <a:cubicBezTo>
                  <a:pt x="4599072" y="3594443"/>
                  <a:pt x="4629194" y="3624565"/>
                  <a:pt x="4629194" y="3661722"/>
                </a:cubicBezTo>
                <a:lnTo>
                  <a:pt x="4629194" y="4310022"/>
                </a:lnTo>
                <a:cubicBezTo>
                  <a:pt x="4629194" y="4347179"/>
                  <a:pt x="4599072" y="4377301"/>
                  <a:pt x="4561915" y="4377301"/>
                </a:cubicBezTo>
                <a:lnTo>
                  <a:pt x="3842446" y="4377301"/>
                </a:lnTo>
                <a:cubicBezTo>
                  <a:pt x="3805288" y="4377301"/>
                  <a:pt x="3775166" y="4347179"/>
                  <a:pt x="3775166" y="4310022"/>
                </a:cubicBezTo>
                <a:lnTo>
                  <a:pt x="3775166" y="3661722"/>
                </a:lnTo>
                <a:cubicBezTo>
                  <a:pt x="3775166" y="3624565"/>
                  <a:pt x="3805288" y="3594443"/>
                  <a:pt x="3842446" y="3594443"/>
                </a:cubicBezTo>
                <a:close/>
                <a:moveTo>
                  <a:pt x="3833882" y="2738724"/>
                </a:moveTo>
                <a:lnTo>
                  <a:pt x="4570478" y="2738724"/>
                </a:lnTo>
                <a:cubicBezTo>
                  <a:pt x="4602906" y="2738724"/>
                  <a:pt x="4629194" y="2765012"/>
                  <a:pt x="4629194" y="2797440"/>
                </a:cubicBezTo>
                <a:lnTo>
                  <a:pt x="4629194" y="3363230"/>
                </a:lnTo>
                <a:cubicBezTo>
                  <a:pt x="4629194" y="3395658"/>
                  <a:pt x="4602906" y="3421946"/>
                  <a:pt x="4570478" y="3421946"/>
                </a:cubicBezTo>
                <a:lnTo>
                  <a:pt x="3833882" y="3421946"/>
                </a:lnTo>
                <a:cubicBezTo>
                  <a:pt x="3801455" y="3421946"/>
                  <a:pt x="3775166" y="3395658"/>
                  <a:pt x="3775166" y="3363230"/>
                </a:cubicBezTo>
                <a:lnTo>
                  <a:pt x="3775166" y="2797440"/>
                </a:lnTo>
                <a:cubicBezTo>
                  <a:pt x="3775166" y="2765012"/>
                  <a:pt x="3801455" y="2738724"/>
                  <a:pt x="3833882" y="2738724"/>
                </a:cubicBezTo>
                <a:close/>
                <a:moveTo>
                  <a:pt x="4777835" y="2700768"/>
                </a:moveTo>
                <a:lnTo>
                  <a:pt x="5501383" y="2700768"/>
                </a:lnTo>
                <a:cubicBezTo>
                  <a:pt x="5537414" y="2700768"/>
                  <a:pt x="5566623" y="2729977"/>
                  <a:pt x="5566623" y="2766008"/>
                </a:cubicBezTo>
                <a:lnTo>
                  <a:pt x="5566623" y="3394664"/>
                </a:lnTo>
                <a:cubicBezTo>
                  <a:pt x="5566623" y="3430695"/>
                  <a:pt x="5537414" y="3459904"/>
                  <a:pt x="5501383" y="3459904"/>
                </a:cubicBezTo>
                <a:lnTo>
                  <a:pt x="4777835" y="3459904"/>
                </a:lnTo>
                <a:cubicBezTo>
                  <a:pt x="4741804" y="3459904"/>
                  <a:pt x="4712595" y="3430695"/>
                  <a:pt x="4712595" y="3394664"/>
                </a:cubicBezTo>
                <a:lnTo>
                  <a:pt x="4712595" y="2766008"/>
                </a:lnTo>
                <a:cubicBezTo>
                  <a:pt x="4712595" y="2729977"/>
                  <a:pt x="4741804" y="2700768"/>
                  <a:pt x="4777835" y="2700768"/>
                </a:cubicBezTo>
                <a:close/>
                <a:moveTo>
                  <a:pt x="2893444" y="2700768"/>
                </a:moveTo>
                <a:lnTo>
                  <a:pt x="3616992" y="2700768"/>
                </a:lnTo>
                <a:cubicBezTo>
                  <a:pt x="3653024" y="2700768"/>
                  <a:pt x="3682233" y="2729977"/>
                  <a:pt x="3682233" y="2766008"/>
                </a:cubicBezTo>
                <a:lnTo>
                  <a:pt x="3682233" y="3394664"/>
                </a:lnTo>
                <a:cubicBezTo>
                  <a:pt x="3682233" y="3430695"/>
                  <a:pt x="3653024" y="3459904"/>
                  <a:pt x="3616992" y="3459904"/>
                </a:cubicBezTo>
                <a:lnTo>
                  <a:pt x="2893444" y="3459904"/>
                </a:lnTo>
                <a:cubicBezTo>
                  <a:pt x="2857413" y="3459904"/>
                  <a:pt x="2828204" y="3430695"/>
                  <a:pt x="2828204" y="3394664"/>
                </a:cubicBezTo>
                <a:lnTo>
                  <a:pt x="2828204" y="2766008"/>
                </a:lnTo>
                <a:cubicBezTo>
                  <a:pt x="2828204" y="2729977"/>
                  <a:pt x="2857413" y="2700768"/>
                  <a:pt x="2893444" y="2700768"/>
                </a:cubicBezTo>
                <a:close/>
                <a:moveTo>
                  <a:pt x="955540" y="2700768"/>
                </a:moveTo>
                <a:lnTo>
                  <a:pt x="1679088" y="2700768"/>
                </a:lnTo>
                <a:cubicBezTo>
                  <a:pt x="1715119" y="2700768"/>
                  <a:pt x="1744328" y="2729977"/>
                  <a:pt x="1744328" y="2766008"/>
                </a:cubicBezTo>
                <a:lnTo>
                  <a:pt x="1744328" y="3394664"/>
                </a:lnTo>
                <a:cubicBezTo>
                  <a:pt x="1744328" y="3430695"/>
                  <a:pt x="1715119" y="3459904"/>
                  <a:pt x="1679088" y="3459904"/>
                </a:cubicBezTo>
                <a:lnTo>
                  <a:pt x="955540" y="3459904"/>
                </a:lnTo>
                <a:cubicBezTo>
                  <a:pt x="919509" y="3459904"/>
                  <a:pt x="890300" y="3430695"/>
                  <a:pt x="890300" y="3394664"/>
                </a:cubicBezTo>
                <a:lnTo>
                  <a:pt x="890300" y="2766008"/>
                </a:lnTo>
                <a:cubicBezTo>
                  <a:pt x="890300" y="2729977"/>
                  <a:pt x="919509" y="2700768"/>
                  <a:pt x="955540" y="2700768"/>
                </a:cubicBezTo>
                <a:close/>
                <a:moveTo>
                  <a:pt x="1940990" y="2688907"/>
                </a:moveTo>
                <a:lnTo>
                  <a:pt x="2660460" y="2688907"/>
                </a:lnTo>
                <a:cubicBezTo>
                  <a:pt x="2697617" y="2688907"/>
                  <a:pt x="2727739" y="2719029"/>
                  <a:pt x="2727739" y="2756186"/>
                </a:cubicBezTo>
                <a:lnTo>
                  <a:pt x="2727739" y="3404486"/>
                </a:lnTo>
                <a:cubicBezTo>
                  <a:pt x="2727739" y="3441643"/>
                  <a:pt x="2697617" y="3471765"/>
                  <a:pt x="2660460" y="3471765"/>
                </a:cubicBezTo>
                <a:lnTo>
                  <a:pt x="1940990" y="3471765"/>
                </a:lnTo>
                <a:cubicBezTo>
                  <a:pt x="1903833" y="3471765"/>
                  <a:pt x="1873711" y="3441643"/>
                  <a:pt x="1873711" y="3404486"/>
                </a:cubicBezTo>
                <a:lnTo>
                  <a:pt x="1873711" y="2756186"/>
                </a:lnTo>
                <a:cubicBezTo>
                  <a:pt x="1873711" y="2719029"/>
                  <a:pt x="1903833" y="2688907"/>
                  <a:pt x="1940990" y="2688907"/>
                </a:cubicBezTo>
                <a:close/>
                <a:moveTo>
                  <a:pt x="58716" y="1836502"/>
                </a:moveTo>
                <a:lnTo>
                  <a:pt x="795311" y="1836502"/>
                </a:lnTo>
                <a:cubicBezTo>
                  <a:pt x="827740" y="1836502"/>
                  <a:pt x="854028" y="1862790"/>
                  <a:pt x="854028" y="1895218"/>
                </a:cubicBezTo>
                <a:lnTo>
                  <a:pt x="854028" y="2461008"/>
                </a:lnTo>
                <a:cubicBezTo>
                  <a:pt x="854028" y="2493436"/>
                  <a:pt x="827740" y="2519724"/>
                  <a:pt x="795311" y="2519724"/>
                </a:cubicBezTo>
                <a:lnTo>
                  <a:pt x="58716" y="2519724"/>
                </a:lnTo>
                <a:cubicBezTo>
                  <a:pt x="26288" y="2519724"/>
                  <a:pt x="0" y="2493436"/>
                  <a:pt x="0" y="2461008"/>
                </a:cubicBezTo>
                <a:lnTo>
                  <a:pt x="0" y="1895218"/>
                </a:lnTo>
                <a:cubicBezTo>
                  <a:pt x="0" y="1862790"/>
                  <a:pt x="26288" y="1836502"/>
                  <a:pt x="58716" y="1836502"/>
                </a:cubicBezTo>
                <a:close/>
                <a:moveTo>
                  <a:pt x="5719266" y="1798545"/>
                </a:moveTo>
                <a:lnTo>
                  <a:pt x="6442814" y="1798545"/>
                </a:lnTo>
                <a:cubicBezTo>
                  <a:pt x="6478845" y="1798545"/>
                  <a:pt x="6508054" y="1827754"/>
                  <a:pt x="6508054" y="1863785"/>
                </a:cubicBezTo>
                <a:lnTo>
                  <a:pt x="6508054" y="2492441"/>
                </a:lnTo>
                <a:cubicBezTo>
                  <a:pt x="6508054" y="2528472"/>
                  <a:pt x="6478845" y="2557681"/>
                  <a:pt x="6442814" y="2557681"/>
                </a:cubicBezTo>
                <a:lnTo>
                  <a:pt x="5719266" y="2557681"/>
                </a:lnTo>
                <a:cubicBezTo>
                  <a:pt x="5683235" y="2557681"/>
                  <a:pt x="5654026" y="2528472"/>
                  <a:pt x="5654026" y="2492441"/>
                </a:cubicBezTo>
                <a:lnTo>
                  <a:pt x="5654026" y="1863785"/>
                </a:lnTo>
                <a:cubicBezTo>
                  <a:pt x="5654026" y="1827754"/>
                  <a:pt x="5683235" y="1798545"/>
                  <a:pt x="5719266" y="1798545"/>
                </a:cubicBezTo>
                <a:close/>
                <a:moveTo>
                  <a:pt x="3840406" y="1798545"/>
                </a:moveTo>
                <a:lnTo>
                  <a:pt x="4563954" y="1798545"/>
                </a:lnTo>
                <a:cubicBezTo>
                  <a:pt x="4599985" y="1798545"/>
                  <a:pt x="4629194" y="1827754"/>
                  <a:pt x="4629194" y="1863785"/>
                </a:cubicBezTo>
                <a:lnTo>
                  <a:pt x="4629194" y="2492441"/>
                </a:lnTo>
                <a:cubicBezTo>
                  <a:pt x="4629194" y="2528472"/>
                  <a:pt x="4599985" y="2557681"/>
                  <a:pt x="4563954" y="2557681"/>
                </a:cubicBezTo>
                <a:lnTo>
                  <a:pt x="3840406" y="2557681"/>
                </a:lnTo>
                <a:cubicBezTo>
                  <a:pt x="3804375" y="2557681"/>
                  <a:pt x="3775166" y="2528472"/>
                  <a:pt x="3775166" y="2492441"/>
                </a:cubicBezTo>
                <a:lnTo>
                  <a:pt x="3775166" y="1863785"/>
                </a:lnTo>
                <a:cubicBezTo>
                  <a:pt x="3775166" y="1827754"/>
                  <a:pt x="3804375" y="1798545"/>
                  <a:pt x="3840406" y="1798545"/>
                </a:cubicBezTo>
                <a:close/>
                <a:moveTo>
                  <a:pt x="1938951" y="1798545"/>
                </a:moveTo>
                <a:lnTo>
                  <a:pt x="2662499" y="1798545"/>
                </a:lnTo>
                <a:cubicBezTo>
                  <a:pt x="2698530" y="1798545"/>
                  <a:pt x="2727739" y="1827754"/>
                  <a:pt x="2727739" y="1863785"/>
                </a:cubicBezTo>
                <a:lnTo>
                  <a:pt x="2727739" y="2492441"/>
                </a:lnTo>
                <a:cubicBezTo>
                  <a:pt x="2727739" y="2528472"/>
                  <a:pt x="2698530" y="2557681"/>
                  <a:pt x="2662499" y="2557681"/>
                </a:cubicBezTo>
                <a:lnTo>
                  <a:pt x="1938951" y="2557681"/>
                </a:lnTo>
                <a:cubicBezTo>
                  <a:pt x="1902920" y="2557681"/>
                  <a:pt x="1873711" y="2528472"/>
                  <a:pt x="1873711" y="2492441"/>
                </a:cubicBezTo>
                <a:lnTo>
                  <a:pt x="1873711" y="1863785"/>
                </a:lnTo>
                <a:cubicBezTo>
                  <a:pt x="1873711" y="1827754"/>
                  <a:pt x="1902920" y="1798545"/>
                  <a:pt x="1938951" y="1798545"/>
                </a:cubicBezTo>
                <a:close/>
                <a:moveTo>
                  <a:pt x="4779874" y="1786684"/>
                </a:moveTo>
                <a:lnTo>
                  <a:pt x="5499344" y="1786684"/>
                </a:lnTo>
                <a:cubicBezTo>
                  <a:pt x="5536501" y="1786684"/>
                  <a:pt x="5566623" y="1816806"/>
                  <a:pt x="5566623" y="1853963"/>
                </a:cubicBezTo>
                <a:lnTo>
                  <a:pt x="5566623" y="2502263"/>
                </a:lnTo>
                <a:cubicBezTo>
                  <a:pt x="5566623" y="2539420"/>
                  <a:pt x="5536501" y="2569542"/>
                  <a:pt x="5499344" y="2569542"/>
                </a:cubicBezTo>
                <a:lnTo>
                  <a:pt x="4779874" y="2569542"/>
                </a:lnTo>
                <a:cubicBezTo>
                  <a:pt x="4742717" y="2569542"/>
                  <a:pt x="4712595" y="2539420"/>
                  <a:pt x="4712595" y="2502263"/>
                </a:cubicBezTo>
                <a:lnTo>
                  <a:pt x="4712595" y="1853963"/>
                </a:lnTo>
                <a:cubicBezTo>
                  <a:pt x="4712595" y="1816806"/>
                  <a:pt x="4742717" y="1786684"/>
                  <a:pt x="4779874" y="1786684"/>
                </a:cubicBezTo>
                <a:close/>
                <a:moveTo>
                  <a:pt x="2895483" y="1786684"/>
                </a:moveTo>
                <a:lnTo>
                  <a:pt x="3614953" y="1786684"/>
                </a:lnTo>
                <a:cubicBezTo>
                  <a:pt x="3652111" y="1786684"/>
                  <a:pt x="3682233" y="1816806"/>
                  <a:pt x="3682233" y="1853963"/>
                </a:cubicBezTo>
                <a:lnTo>
                  <a:pt x="3682233" y="2502263"/>
                </a:lnTo>
                <a:cubicBezTo>
                  <a:pt x="3682233" y="2539420"/>
                  <a:pt x="3652111" y="2569542"/>
                  <a:pt x="3614953" y="2569542"/>
                </a:cubicBezTo>
                <a:lnTo>
                  <a:pt x="2895483" y="2569542"/>
                </a:lnTo>
                <a:cubicBezTo>
                  <a:pt x="2858326" y="2569542"/>
                  <a:pt x="2828204" y="2539420"/>
                  <a:pt x="2828204" y="2502263"/>
                </a:cubicBezTo>
                <a:lnTo>
                  <a:pt x="2828204" y="1853963"/>
                </a:lnTo>
                <a:cubicBezTo>
                  <a:pt x="2828204" y="1816806"/>
                  <a:pt x="2858326" y="1786684"/>
                  <a:pt x="2895483" y="1786684"/>
                </a:cubicBezTo>
                <a:close/>
                <a:moveTo>
                  <a:pt x="957580" y="1786684"/>
                </a:moveTo>
                <a:lnTo>
                  <a:pt x="1677049" y="1786684"/>
                </a:lnTo>
                <a:cubicBezTo>
                  <a:pt x="1714206" y="1786684"/>
                  <a:pt x="1744328" y="1816806"/>
                  <a:pt x="1744328" y="1853963"/>
                </a:cubicBezTo>
                <a:lnTo>
                  <a:pt x="1744328" y="2502263"/>
                </a:lnTo>
                <a:cubicBezTo>
                  <a:pt x="1744328" y="2539420"/>
                  <a:pt x="1714206" y="2569542"/>
                  <a:pt x="1677049" y="2569542"/>
                </a:cubicBezTo>
                <a:lnTo>
                  <a:pt x="957580" y="2569542"/>
                </a:lnTo>
                <a:cubicBezTo>
                  <a:pt x="920423" y="2569542"/>
                  <a:pt x="890301" y="2539420"/>
                  <a:pt x="890301" y="2502263"/>
                </a:cubicBezTo>
                <a:lnTo>
                  <a:pt x="890301" y="1853963"/>
                </a:lnTo>
                <a:cubicBezTo>
                  <a:pt x="890301" y="1816806"/>
                  <a:pt x="920423" y="1786684"/>
                  <a:pt x="957580" y="1786684"/>
                </a:cubicBezTo>
                <a:close/>
                <a:moveTo>
                  <a:pt x="5712742" y="945268"/>
                </a:moveTo>
                <a:lnTo>
                  <a:pt x="6449338" y="945268"/>
                </a:lnTo>
                <a:cubicBezTo>
                  <a:pt x="6481766" y="945268"/>
                  <a:pt x="6508054" y="971556"/>
                  <a:pt x="6508054" y="1003984"/>
                </a:cubicBezTo>
                <a:lnTo>
                  <a:pt x="6508054" y="1569772"/>
                </a:lnTo>
                <a:cubicBezTo>
                  <a:pt x="6508054" y="1602200"/>
                  <a:pt x="6481766" y="1628488"/>
                  <a:pt x="6449338" y="1628488"/>
                </a:cubicBezTo>
                <a:lnTo>
                  <a:pt x="5712742" y="1628488"/>
                </a:lnTo>
                <a:cubicBezTo>
                  <a:pt x="5680314" y="1628488"/>
                  <a:pt x="5654026" y="1602200"/>
                  <a:pt x="5654026" y="1569772"/>
                </a:cubicBezTo>
                <a:lnTo>
                  <a:pt x="5654026" y="1003984"/>
                </a:lnTo>
                <a:cubicBezTo>
                  <a:pt x="5654026" y="971556"/>
                  <a:pt x="5680314" y="945268"/>
                  <a:pt x="5712742" y="945268"/>
                </a:cubicBezTo>
                <a:close/>
                <a:moveTo>
                  <a:pt x="2886921" y="945268"/>
                </a:moveTo>
                <a:lnTo>
                  <a:pt x="3623516" y="945268"/>
                </a:lnTo>
                <a:cubicBezTo>
                  <a:pt x="3655944" y="945268"/>
                  <a:pt x="3682233" y="971556"/>
                  <a:pt x="3682233" y="1003984"/>
                </a:cubicBezTo>
                <a:lnTo>
                  <a:pt x="3682233" y="1569772"/>
                </a:lnTo>
                <a:cubicBezTo>
                  <a:pt x="3682233" y="1602200"/>
                  <a:pt x="3655944" y="1628488"/>
                  <a:pt x="3623516" y="1628488"/>
                </a:cubicBezTo>
                <a:lnTo>
                  <a:pt x="2886921" y="1628488"/>
                </a:lnTo>
                <a:cubicBezTo>
                  <a:pt x="2854493" y="1628488"/>
                  <a:pt x="2828205" y="1602200"/>
                  <a:pt x="2828205" y="1569772"/>
                </a:cubicBezTo>
                <a:lnTo>
                  <a:pt x="2828205" y="1003984"/>
                </a:lnTo>
                <a:cubicBezTo>
                  <a:pt x="2828205" y="971556"/>
                  <a:pt x="2854493" y="945268"/>
                  <a:pt x="2886921" y="945268"/>
                </a:cubicBezTo>
                <a:close/>
                <a:moveTo>
                  <a:pt x="3840406" y="907312"/>
                </a:moveTo>
                <a:lnTo>
                  <a:pt x="4563954" y="907312"/>
                </a:lnTo>
                <a:cubicBezTo>
                  <a:pt x="4599985" y="907312"/>
                  <a:pt x="4629194" y="936521"/>
                  <a:pt x="4629194" y="972552"/>
                </a:cubicBezTo>
                <a:lnTo>
                  <a:pt x="4629194" y="1601206"/>
                </a:lnTo>
                <a:cubicBezTo>
                  <a:pt x="4629194" y="1637237"/>
                  <a:pt x="4599985" y="1666446"/>
                  <a:pt x="4563954" y="1666446"/>
                </a:cubicBezTo>
                <a:lnTo>
                  <a:pt x="3840406" y="1666446"/>
                </a:lnTo>
                <a:cubicBezTo>
                  <a:pt x="3804375" y="1666446"/>
                  <a:pt x="3775166" y="1637237"/>
                  <a:pt x="3775166" y="1601206"/>
                </a:cubicBezTo>
                <a:lnTo>
                  <a:pt x="3775166" y="972552"/>
                </a:lnTo>
                <a:cubicBezTo>
                  <a:pt x="3775166" y="936521"/>
                  <a:pt x="3804375" y="907312"/>
                  <a:pt x="3840406" y="907312"/>
                </a:cubicBezTo>
                <a:close/>
                <a:moveTo>
                  <a:pt x="1938951" y="907312"/>
                </a:moveTo>
                <a:lnTo>
                  <a:pt x="2662499" y="907312"/>
                </a:lnTo>
                <a:cubicBezTo>
                  <a:pt x="2698531" y="907312"/>
                  <a:pt x="2727739" y="936521"/>
                  <a:pt x="2727739" y="972552"/>
                </a:cubicBezTo>
                <a:lnTo>
                  <a:pt x="2727739" y="1601206"/>
                </a:lnTo>
                <a:cubicBezTo>
                  <a:pt x="2727739" y="1637237"/>
                  <a:pt x="2698531" y="1666446"/>
                  <a:pt x="2662499" y="1666446"/>
                </a:cubicBezTo>
                <a:lnTo>
                  <a:pt x="1938951" y="1666446"/>
                </a:lnTo>
                <a:cubicBezTo>
                  <a:pt x="1902920" y="1666446"/>
                  <a:pt x="1873711" y="1637237"/>
                  <a:pt x="1873711" y="1601206"/>
                </a:cubicBezTo>
                <a:lnTo>
                  <a:pt x="1873711" y="972552"/>
                </a:lnTo>
                <a:cubicBezTo>
                  <a:pt x="1873711" y="936521"/>
                  <a:pt x="1902920" y="907312"/>
                  <a:pt x="1938951" y="907312"/>
                </a:cubicBezTo>
                <a:close/>
                <a:moveTo>
                  <a:pt x="955541" y="907312"/>
                </a:moveTo>
                <a:lnTo>
                  <a:pt x="1679088" y="907312"/>
                </a:lnTo>
                <a:cubicBezTo>
                  <a:pt x="1715120" y="907312"/>
                  <a:pt x="1744328" y="936521"/>
                  <a:pt x="1744328" y="972552"/>
                </a:cubicBezTo>
                <a:lnTo>
                  <a:pt x="1744328" y="1601206"/>
                </a:lnTo>
                <a:cubicBezTo>
                  <a:pt x="1744328" y="1637237"/>
                  <a:pt x="1715120" y="1666446"/>
                  <a:pt x="1679088" y="1666446"/>
                </a:cubicBezTo>
                <a:lnTo>
                  <a:pt x="955541" y="1666446"/>
                </a:lnTo>
                <a:cubicBezTo>
                  <a:pt x="919510" y="1666446"/>
                  <a:pt x="890302" y="1637237"/>
                  <a:pt x="890302" y="1601206"/>
                </a:cubicBezTo>
                <a:lnTo>
                  <a:pt x="890302" y="972552"/>
                </a:lnTo>
                <a:cubicBezTo>
                  <a:pt x="890302" y="936521"/>
                  <a:pt x="919510" y="907312"/>
                  <a:pt x="955541" y="907312"/>
                </a:cubicBezTo>
                <a:close/>
                <a:moveTo>
                  <a:pt x="4779874" y="895451"/>
                </a:moveTo>
                <a:lnTo>
                  <a:pt x="5499344" y="895451"/>
                </a:lnTo>
                <a:cubicBezTo>
                  <a:pt x="5536501" y="895451"/>
                  <a:pt x="5566623" y="925573"/>
                  <a:pt x="5566623" y="962730"/>
                </a:cubicBezTo>
                <a:lnTo>
                  <a:pt x="5566623" y="1611028"/>
                </a:lnTo>
                <a:cubicBezTo>
                  <a:pt x="5566623" y="1648185"/>
                  <a:pt x="5536501" y="1678307"/>
                  <a:pt x="5499344" y="1678307"/>
                </a:cubicBezTo>
                <a:lnTo>
                  <a:pt x="4779874" y="1678307"/>
                </a:lnTo>
                <a:cubicBezTo>
                  <a:pt x="4742717" y="1678307"/>
                  <a:pt x="4712595" y="1648185"/>
                  <a:pt x="4712595" y="1611028"/>
                </a:cubicBezTo>
                <a:lnTo>
                  <a:pt x="4712595" y="962730"/>
                </a:lnTo>
                <a:cubicBezTo>
                  <a:pt x="4712595" y="925573"/>
                  <a:pt x="4742717" y="895451"/>
                  <a:pt x="4779874" y="895451"/>
                </a:cubicBezTo>
                <a:close/>
                <a:moveTo>
                  <a:pt x="67281" y="895451"/>
                </a:moveTo>
                <a:lnTo>
                  <a:pt x="786750" y="895451"/>
                </a:lnTo>
                <a:cubicBezTo>
                  <a:pt x="823906" y="895451"/>
                  <a:pt x="854028" y="925573"/>
                  <a:pt x="854028" y="962730"/>
                </a:cubicBezTo>
                <a:lnTo>
                  <a:pt x="854028" y="1611028"/>
                </a:lnTo>
                <a:cubicBezTo>
                  <a:pt x="854028" y="1648185"/>
                  <a:pt x="823906" y="1678307"/>
                  <a:pt x="786750" y="1678307"/>
                </a:cubicBezTo>
                <a:lnTo>
                  <a:pt x="67281" y="1678307"/>
                </a:lnTo>
                <a:cubicBezTo>
                  <a:pt x="30123" y="1678307"/>
                  <a:pt x="0" y="1648185"/>
                  <a:pt x="0" y="1611028"/>
                </a:cubicBezTo>
                <a:lnTo>
                  <a:pt x="0" y="962730"/>
                </a:lnTo>
                <a:cubicBezTo>
                  <a:pt x="0" y="925573"/>
                  <a:pt x="30123" y="895451"/>
                  <a:pt x="67281" y="895451"/>
                </a:cubicBezTo>
                <a:close/>
                <a:moveTo>
                  <a:pt x="4777835" y="11861"/>
                </a:moveTo>
                <a:lnTo>
                  <a:pt x="5501383" y="11861"/>
                </a:lnTo>
                <a:cubicBezTo>
                  <a:pt x="5537414" y="11861"/>
                  <a:pt x="5566623" y="41070"/>
                  <a:pt x="5566623" y="77101"/>
                </a:cubicBezTo>
                <a:lnTo>
                  <a:pt x="5566623" y="705757"/>
                </a:lnTo>
                <a:cubicBezTo>
                  <a:pt x="5566623" y="741788"/>
                  <a:pt x="5537414" y="770997"/>
                  <a:pt x="5501383" y="770997"/>
                </a:cubicBezTo>
                <a:lnTo>
                  <a:pt x="4777835" y="770997"/>
                </a:lnTo>
                <a:cubicBezTo>
                  <a:pt x="4741804" y="770997"/>
                  <a:pt x="4712595" y="741788"/>
                  <a:pt x="4712595" y="705757"/>
                </a:cubicBezTo>
                <a:lnTo>
                  <a:pt x="4712595" y="77101"/>
                </a:lnTo>
                <a:cubicBezTo>
                  <a:pt x="4712595" y="41070"/>
                  <a:pt x="4741804" y="11861"/>
                  <a:pt x="4777835" y="11861"/>
                </a:cubicBezTo>
                <a:close/>
                <a:moveTo>
                  <a:pt x="1938951" y="11861"/>
                </a:moveTo>
                <a:lnTo>
                  <a:pt x="2662499" y="11861"/>
                </a:lnTo>
                <a:cubicBezTo>
                  <a:pt x="2698531" y="11861"/>
                  <a:pt x="2727739" y="41070"/>
                  <a:pt x="2727739" y="77101"/>
                </a:cubicBezTo>
                <a:lnTo>
                  <a:pt x="2727739" y="705757"/>
                </a:lnTo>
                <a:cubicBezTo>
                  <a:pt x="2727739" y="741788"/>
                  <a:pt x="2698531" y="770997"/>
                  <a:pt x="2662499" y="770997"/>
                </a:cubicBezTo>
                <a:lnTo>
                  <a:pt x="1938951" y="770997"/>
                </a:lnTo>
                <a:cubicBezTo>
                  <a:pt x="1902920" y="770997"/>
                  <a:pt x="1873711" y="741788"/>
                  <a:pt x="1873711" y="705757"/>
                </a:cubicBezTo>
                <a:lnTo>
                  <a:pt x="1873711" y="77101"/>
                </a:lnTo>
                <a:cubicBezTo>
                  <a:pt x="1873711" y="41070"/>
                  <a:pt x="1902920" y="11861"/>
                  <a:pt x="1938951" y="11861"/>
                </a:cubicBezTo>
                <a:close/>
                <a:moveTo>
                  <a:pt x="3841650" y="0"/>
                </a:moveTo>
                <a:lnTo>
                  <a:pt x="4561120" y="0"/>
                </a:lnTo>
                <a:cubicBezTo>
                  <a:pt x="4598277" y="0"/>
                  <a:pt x="4628399" y="30122"/>
                  <a:pt x="4628399" y="67279"/>
                </a:cubicBezTo>
                <a:lnTo>
                  <a:pt x="4628399" y="715579"/>
                </a:lnTo>
                <a:cubicBezTo>
                  <a:pt x="4628399" y="752736"/>
                  <a:pt x="4598277" y="782858"/>
                  <a:pt x="4561120" y="782858"/>
                </a:cubicBezTo>
                <a:lnTo>
                  <a:pt x="3841650" y="782858"/>
                </a:lnTo>
                <a:cubicBezTo>
                  <a:pt x="3804493" y="782858"/>
                  <a:pt x="3774371" y="752736"/>
                  <a:pt x="3774371" y="715579"/>
                </a:cubicBezTo>
                <a:lnTo>
                  <a:pt x="3774371" y="67279"/>
                </a:lnTo>
                <a:cubicBezTo>
                  <a:pt x="3774371" y="30122"/>
                  <a:pt x="3804493" y="0"/>
                  <a:pt x="3841650" y="0"/>
                </a:cubicBezTo>
                <a:close/>
                <a:moveTo>
                  <a:pt x="957580" y="0"/>
                </a:moveTo>
                <a:lnTo>
                  <a:pt x="1677049" y="0"/>
                </a:lnTo>
                <a:cubicBezTo>
                  <a:pt x="1714206" y="0"/>
                  <a:pt x="1744328" y="30122"/>
                  <a:pt x="1744328" y="67279"/>
                </a:cubicBezTo>
                <a:lnTo>
                  <a:pt x="1744328" y="715579"/>
                </a:lnTo>
                <a:cubicBezTo>
                  <a:pt x="1744328" y="752736"/>
                  <a:pt x="1714206" y="782858"/>
                  <a:pt x="1677049" y="782858"/>
                </a:cubicBezTo>
                <a:lnTo>
                  <a:pt x="957580" y="782858"/>
                </a:lnTo>
                <a:cubicBezTo>
                  <a:pt x="920423" y="782858"/>
                  <a:pt x="890302" y="752736"/>
                  <a:pt x="890302" y="715579"/>
                </a:cubicBezTo>
                <a:lnTo>
                  <a:pt x="890302" y="67279"/>
                </a:lnTo>
                <a:cubicBezTo>
                  <a:pt x="890302" y="30122"/>
                  <a:pt x="920423" y="0"/>
                  <a:pt x="957580" y="0"/>
                </a:cubicBezTo>
                <a:close/>
              </a:path>
            </a:pathLst>
          </a:custGeom>
          <a:solidFill>
            <a:srgbClr val="FFC000"/>
          </a:solidFill>
          <a:ln w="1905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7566502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98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76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E969-3AFA-F3ED-73BA-75422E2DD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3155C8-84FC-AA72-C4C3-69FB968097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90A56-EA96-491B-DC39-98A01D2B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9/4/2024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F2799-2F90-E386-2C4E-C74CC805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59FC6-5598-7074-B841-27A0FB73D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94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40A35-BD54-4328-8755-2545CE04A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2D34B-AA51-4309-9B46-5FCF0E01A4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DE3C52-B1F1-44EE-A89B-B8AD3FFF1F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26F4FF-047B-4F3B-8B87-832093AAF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695DCB-427A-4099-A27D-DB77D8A07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95CA1F-3CCF-4CFF-B6FD-64030E9FF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2700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92FB-F7CC-F2D4-8200-10F0A44D5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D54E0-F608-12A0-C294-AF0A01103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2A400-B402-802B-686B-710221180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9/4/2024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2A6B5-376B-AE45-DE71-2F17EBC73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49AC6-4D43-566A-0ECE-99E196D55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7853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77F90-4D7D-79BE-A7FC-E5525DB91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CE39B-A7CE-ACDE-9A60-5FC92DCE5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810FE-6F99-9CDA-4708-5D0B5C0AF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9/4/2024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D6926-FB12-6884-9841-60D5BD656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866F7-E0D7-DE94-84F8-D4F84798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0992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E9D7-82B9-94B3-2D59-FFC8C238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610A5-AE46-B466-15D8-8FBD9B30A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7FF2CB-219E-1D28-9643-EE7D7D97A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E4EA6-4554-EA06-5F6A-3B3AFFCC1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9/4/2024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0B3CB-FCC7-E0EE-3F33-92FBB8805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96CF6-A426-F5BC-99F8-9D45160ED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45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BBB59-3F4F-8300-42D9-9EE28538D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2D7AEB-1106-34FC-C2A4-67A7A890D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AEC6C-A0C7-67A7-545A-FEA506253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46D8C5-2345-AB6A-01D8-02E7AD8012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B22171-F35E-B553-2A2F-70929624DC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A30DEC-2237-1F9D-20CA-A7044A04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9/4/2024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5F1C4A-3DCF-6D2C-C686-85E9A516F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CBFCAD-6BCF-CC64-395C-0C1CCC56D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9570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D28E-3DBA-64CB-DE38-E593AD661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005C80-F9AF-DEA5-D74F-2B004BC59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9/4/2024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A96CA-B1E7-050C-2506-3E6F02A87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3D6AB-2AD9-B7AD-7B85-4224890DE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7369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4584E9-CB02-3C63-6DD7-2560FE1A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9/4/2024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32B94A-D830-8690-6DBE-5687D300B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AA3FF-C3B0-2E7A-354C-889C0458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4061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4A839-4BBF-74D9-426A-78312D076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15823-8F8E-A3CD-8A65-C36EC248D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C597D-7FE0-689C-8CE6-E1A2CCB75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4611BB-C252-17DE-6AEF-E7AC85BC0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9/4/2024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CFBD9F-1325-F3D1-E5A9-B93A5772B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2EDEC-E5FC-68B9-00EE-5A0D5731F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1223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66B0-E43C-3262-112A-592E82F41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E22A58-9F7A-B9B6-99E3-5BD5694EAE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C354F-2EB5-7133-EA7E-D71CEC141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CE4FA-8E23-24DB-CFEC-CCF120C96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9/4/2024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E8B9A-DE34-A599-EC2E-52BB1364B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23F15-374C-2D35-5DBA-789CA516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7259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1EB51-08FC-D45F-470C-26D2A69A5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D54D71-401E-9E8B-D8FA-6B9B99620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8FFA5-147F-97E3-2566-EA05D7E4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9/4/2024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5E34F-4052-EA25-2AB9-56D32B15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DB7A1-5551-CA33-20B8-5B9B3CD0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8244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8457F2-3762-5F3C-3C49-30DEA5A5E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6A908C-8EC3-8C7C-81D9-BB8A033FB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7333A-0C40-F027-783C-C4C436996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9/4/2024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CB252-B598-F681-274D-F93C220D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5CD45-B926-FD0F-D7F8-CCFC64D48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497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512D4-A0A3-4673-A370-92C55FA1C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FCAE4-DA44-4C23-984F-71544FE21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489FF4-7D8E-4F72-9B32-08B05BC4D0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613586-F8CF-4D20-B6AD-E980377AC3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691A28-BB99-4D67-A247-764CB85ED9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F21831-190B-440E-8658-4E65282E9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C7A2E7-5CA0-4B64-8F47-0C5D8DEC8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125A80-FCFC-4DAF-B3A4-58542721F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8012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25758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101229"/>
      </p:ext>
    </p:extLst>
  </p:cSld>
  <p:clrMapOvr>
    <a:masterClrMapping/>
  </p:clrMapOvr>
  <p:transition spd="slow" advTm="3000"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6387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9486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6843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3107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4496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2942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94963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5672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388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FBA5C-60C8-4FF1-87FA-FCFFD313C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D75D00-E85C-4246-8DA1-BD3F84618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A8463C-AB1D-49FB-92C0-84F7D13C7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3C4B7-10B1-480F-8441-0FD41D482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6604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60594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5199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:a16="http://schemas.microsoft.com/office/drawing/2014/main" id="{7343F8A5-C415-40A3-B1B5-4A16C085A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398" t="34293" r="24399" b="342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1299D2AA-F554-4986-A488-32A0B49CEB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7032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D8269-D85B-4DF8-B09E-C60BC98F4D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E9DC42-1C1B-4CC2-A374-3B7209A970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8A7A7F-27C1-465E-A73A-9368F73572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16F657-B94C-460A-9B56-C954D264B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A102A8-1459-4A2F-B95C-C5AD02252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71069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5EC72-EFC4-4C57-9711-E4252D4F0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06A618-171D-47AD-9C86-3D0B0F66B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638856-11A7-430D-A4EC-660BB28CC5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B5FD06-2E18-40B6-A78B-991137055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318642-8B35-4EBB-A04D-596CCC7A8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26451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5AA9A-BDEC-4F82-9247-838ACAE70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FC5299-0A08-4679-9A59-F889B0620F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BE7FC-AD0C-480F-8B3F-B5BCEBC982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8C500D-8DD6-4F6F-ABFD-FE8E13CA8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A4218-FB6A-4156-905D-75CD9B876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49189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E032E-D04D-419C-A977-4DB0DFD7F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34C9ED-0AB5-4F48-8D50-01A62DC539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138F58-11C6-4D61-8149-4F95A8DE84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A4745E-67C0-496A-8DBC-A7E3D040B7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77606A-E429-4FE5-BACD-571781669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3F5256-99BD-4798-B26E-2818A612B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0438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6DB0C-74A1-44BD-BFC0-6B6A2B986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6C2F73-2FD6-48EF-9106-CBC3BF7FA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3C57DF-DA13-4742-9E56-286D542C14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AC29E8-8DE4-49F3-970B-D35694B4E9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E6B601-4E72-4290-8424-1B27D8594C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F07B23-EE9B-482F-9E76-3099BFF65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0072EE-5E0E-4C61-9A74-7CDDF4FC8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244735-3727-4F37-9F13-49202EE84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2637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E1389-E5DB-4025-AE43-4278A8A8D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B51B42-DD48-4177-82C9-20F5A24C50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33FEC6-1CAA-4D6A-8B28-B4D360274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00CE2D-9609-4074-8EB2-9E4F44988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38876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242126-71E5-4818-9E43-E52093C6B1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BE80FD-33B5-4C1C-94C9-B7E7FDB45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17A040-81E2-4B1C-AEB7-32866C5B9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693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664C7F-36D9-4AA6-9532-4AB44233E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20F070-C212-4594-AE31-20677788B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3A7A8-B8BC-46E6-9F6A-0D775E11F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33818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1812-565B-4CB8-A5C0-762EC9470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1A1149-DAF5-4510-8A88-6281966BD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962E2E-9DC1-433E-AB0D-1792F8D51C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C5F6C0-5B7C-4030-BE17-9789198522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B2D687-583A-4F5F-A35F-1A0BEEFB4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F79E4E-F362-4F6C-A88F-B9E3E4E2A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14775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25EE0-B4CC-41E6-A138-D4203BA37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F689E2-B1B8-4355-978E-9234C1A329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8FE2DE-47EB-432D-83A4-CCD7616467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DF4EB1-6808-4E99-A5E1-A157374721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9F727D-FCBD-4DDB-A742-597F2D093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7CFE47-1217-443D-BF73-1F0F0CD90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94948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A7307-E42F-4314-8637-EBB8959F6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08F524-DF0E-4309-A171-D10B96D0F1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83F83F-49D5-431C-B422-A272A587E1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596331-5FB3-45D9-8ED6-486ED827F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DF1C4C-BCA2-4BDA-BFDF-CC6FEB249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64411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66051C-94FC-4A2F-9DCB-225E79C660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ACE122-ABBE-4D35-9C97-42A32567EA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1D30CD-523F-4B8E-93D9-085A363BF8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4E1426-A3AA-492E-801C-13AEE32E7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772D5C-E2D3-42BE-948A-24E58D21E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187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739E0-DEB0-400A-B2F3-2B9D39E4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AC73F-BCDE-425E-AC03-58477CD89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5FFDDF-D1E3-40B0-869B-6D7A4ADB3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0EC84F-476E-4C99-8C5F-C8C8562A4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A450D0-9B3F-4BD4-AE2E-32680987B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D3374F-3A6E-4AD5-88AE-74232A250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323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D3E63-E0DD-4D94-B1F4-2CB3706D5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F0C4CA-03B1-445C-9C15-E310F3FF8E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6DC2FC-CDC5-4CF4-9B44-F1BE0815B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FB4110-6DAD-491A-8C86-A6B2C40B4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500C22-69BC-4D8E-954A-BDEF0A6CC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177283-389D-4756-8BB9-234538984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758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tags" Target="../tags/tag3.xml"/><Relationship Id="rId3" Type="http://schemas.openxmlformats.org/officeDocument/2006/relationships/slideLayout" Target="../slideLayouts/slideLayout27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tags" Target="../tags/tag2.xml"/><Relationship Id="rId2" Type="http://schemas.openxmlformats.org/officeDocument/2006/relationships/slideLayout" Target="../slideLayouts/slideLayout26.xml"/><Relationship Id="rId16" Type="http://schemas.openxmlformats.org/officeDocument/2006/relationships/tags" Target="../tags/tag1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238AA3-A5E1-46EA-A696-9D87D292A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F6E5AF-F572-4D4C-9399-6DAB425D75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2C45D-F0B9-4978-8C2C-9A9468D031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CD01B1-D6B5-4DF0-AC75-9604245AC0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B73B7-BB6F-4EB5-9A9B-84CDDBF2E1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399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23EF74-3806-AE1A-83C8-FAB404EC8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7B7FD-9868-2817-749C-AB05AE82D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D38B6-975F-9973-81AC-06C4DD25A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455A4-6AC4-4360-9BBB-3C2ABC0CB696}" type="datetimeFigureOut">
              <a:rPr lang="en-SG" smtClean="0"/>
              <a:t>9/4/2024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10219-9839-36FE-B102-49762DD66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92DB6-EC58-E3BB-69A9-6975DE71E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43429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6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7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2024/4/9</a:t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思源黑体 CN Medium" pitchFamily="34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55F3D8-BD0A-4C23-A818-EA0E1FB622A8}"/>
              </a:ext>
            </a:extLst>
          </p:cNvPr>
          <p:cNvSpPr txBox="1"/>
          <p:nvPr userDrawn="1"/>
        </p:nvSpPr>
        <p:spPr>
          <a:xfrm>
            <a:off x="11108049" y="114300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UTM Ong Do Gia" panose="02040603050506020204" pitchFamily="18" charset="0"/>
              </a:rPr>
              <a:t>MĂNG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582F684-C933-444B-8440-6081226CC2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62"/>
          <a:stretch/>
        </p:blipFill>
        <p:spPr>
          <a:xfrm>
            <a:off x="-3578544" y="-236258"/>
            <a:ext cx="2468202" cy="25283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6BBA82F-504D-49B6-961B-4F2EC60DEA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62"/>
          <a:stretch/>
        </p:blipFill>
        <p:spPr>
          <a:xfrm>
            <a:off x="-7350444" y="9374946"/>
            <a:ext cx="1031287" cy="1056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180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思源黑体 CN Medium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23EF74-3806-AE1A-83C8-FAB404EC8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7B7FD-9868-2817-749C-AB05AE82D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D38B6-975F-9973-81AC-06C4DD25A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9/4/2024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10219-9839-36FE-B102-49762DD66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92DB6-EC58-E3BB-69A9-6975DE71E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469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795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9E28DC13-C871-F691-DF17-96D30DC25D1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8057" y="180484"/>
            <a:ext cx="1478634" cy="147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257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4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4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4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18" Type="http://schemas.openxmlformats.org/officeDocument/2006/relationships/image" Target="../media/image22.png"/><Relationship Id="rId26" Type="http://schemas.openxmlformats.org/officeDocument/2006/relationships/image" Target="../media/image27.png"/><Relationship Id="rId3" Type="http://schemas.openxmlformats.org/officeDocument/2006/relationships/image" Target="../media/image13.png"/><Relationship Id="rId21" Type="http://schemas.openxmlformats.org/officeDocument/2006/relationships/image" Target="../media/image27.svg"/><Relationship Id="rId34" Type="http://schemas.openxmlformats.org/officeDocument/2006/relationships/image" Target="../media/image35.svg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17" Type="http://schemas.openxmlformats.org/officeDocument/2006/relationships/image" Target="../media/image23.svg"/><Relationship Id="rId25" Type="http://schemas.openxmlformats.org/officeDocument/2006/relationships/image" Target="../media/image26.png"/><Relationship Id="rId33" Type="http://schemas.openxmlformats.org/officeDocument/2006/relationships/image" Target="../media/image32.png"/><Relationship Id="rId2" Type="http://schemas.openxmlformats.org/officeDocument/2006/relationships/image" Target="../media/image12.png"/><Relationship Id="rId16" Type="http://schemas.openxmlformats.org/officeDocument/2006/relationships/image" Target="../media/image21.png"/><Relationship Id="rId20" Type="http://schemas.openxmlformats.org/officeDocument/2006/relationships/image" Target="../media/image23.png"/><Relationship Id="rId29" Type="http://schemas.openxmlformats.org/officeDocument/2006/relationships/image" Target="../media/image3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17.png"/><Relationship Id="rId24" Type="http://schemas.openxmlformats.org/officeDocument/2006/relationships/image" Target="../media/image25.png"/><Relationship Id="rId32" Type="http://schemas.openxmlformats.org/officeDocument/2006/relationships/image" Target="../media/image31.png"/><Relationship Id="rId5" Type="http://schemas.openxmlformats.org/officeDocument/2006/relationships/image" Target="../media/image14.png"/><Relationship Id="rId15" Type="http://schemas.openxmlformats.org/officeDocument/2006/relationships/image" Target="../media/image21.svg"/><Relationship Id="rId23" Type="http://schemas.openxmlformats.org/officeDocument/2006/relationships/image" Target="../media/image29.svg"/><Relationship Id="rId28" Type="http://schemas.openxmlformats.org/officeDocument/2006/relationships/image" Target="../media/image28.png"/><Relationship Id="rId10" Type="http://schemas.openxmlformats.org/officeDocument/2006/relationships/image" Target="../media/image19.svg"/><Relationship Id="rId19" Type="http://schemas.openxmlformats.org/officeDocument/2006/relationships/image" Target="../media/image25.svg"/><Relationship Id="rId31" Type="http://schemas.openxmlformats.org/officeDocument/2006/relationships/image" Target="../media/image30.png"/><Relationship Id="rId4" Type="http://schemas.openxmlformats.org/officeDocument/2006/relationships/image" Target="../media/image13.svg"/><Relationship Id="rId9" Type="http://schemas.openxmlformats.org/officeDocument/2006/relationships/image" Target="../media/image16.png"/><Relationship Id="rId14" Type="http://schemas.openxmlformats.org/officeDocument/2006/relationships/image" Target="../media/image20.png"/><Relationship Id="rId22" Type="http://schemas.openxmlformats.org/officeDocument/2006/relationships/image" Target="../media/image24.png"/><Relationship Id="rId27" Type="http://schemas.openxmlformats.org/officeDocument/2006/relationships/image" Target="../media/image31.svg"/><Relationship Id="rId30" Type="http://schemas.openxmlformats.org/officeDocument/2006/relationships/image" Target="../media/image29.png"/><Relationship Id="rId35" Type="http://schemas.openxmlformats.org/officeDocument/2006/relationships/image" Target="../media/image33.png"/><Relationship Id="rId8" Type="http://schemas.openxmlformats.org/officeDocument/2006/relationships/image" Target="../media/image1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svg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11" Type="http://schemas.openxmlformats.org/officeDocument/2006/relationships/image" Target="../media/image39.png"/><Relationship Id="rId5" Type="http://schemas.openxmlformats.org/officeDocument/2006/relationships/image" Target="../media/image36.png"/><Relationship Id="rId10" Type="http://schemas.microsoft.com/office/2007/relationships/hdphoto" Target="../media/hdphoto1.wdp"/><Relationship Id="rId4" Type="http://schemas.openxmlformats.org/officeDocument/2006/relationships/image" Target="../media/image35.png"/><Relationship Id="rId9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40.png"/><Relationship Id="rId18" Type="http://schemas.openxmlformats.org/officeDocument/2006/relationships/image" Target="../media/image5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12" Type="http://schemas.microsoft.com/office/2007/relationships/hdphoto" Target="../media/hdphoto1.wdp"/><Relationship Id="rId17" Type="http://schemas.openxmlformats.org/officeDocument/2006/relationships/image" Target="../media/image42.png"/><Relationship Id="rId2" Type="http://schemas.openxmlformats.org/officeDocument/2006/relationships/audio" Target="../media/media1.mp3"/><Relationship Id="rId16" Type="http://schemas.openxmlformats.org/officeDocument/2006/relationships/image" Target="../media/image41.png"/><Relationship Id="rId1" Type="http://schemas.microsoft.com/office/2007/relationships/media" Target="../media/media1.mp3"/><Relationship Id="rId6" Type="http://schemas.openxmlformats.org/officeDocument/2006/relationships/image" Target="../media/image38.svg"/><Relationship Id="rId11" Type="http://schemas.openxmlformats.org/officeDocument/2006/relationships/image" Target="../media/image38.png"/><Relationship Id="rId5" Type="http://schemas.openxmlformats.org/officeDocument/2006/relationships/image" Target="../media/image34.png"/><Relationship Id="rId15" Type="http://schemas.openxmlformats.org/officeDocument/2006/relationships/image" Target="../media/image48.png"/><Relationship Id="rId10" Type="http://schemas.openxmlformats.org/officeDocument/2006/relationships/image" Target="../media/image43.svg"/><Relationship Id="rId4" Type="http://schemas.openxmlformats.org/officeDocument/2006/relationships/image" Target="../media/image35.png"/><Relationship Id="rId9" Type="http://schemas.openxmlformats.org/officeDocument/2006/relationships/image" Target="../media/image37.png"/><Relationship Id="rId14" Type="http://schemas.openxmlformats.org/officeDocument/2006/relationships/image" Target="../media/image4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41.png"/><Relationship Id="rId18" Type="http://schemas.openxmlformats.org/officeDocument/2006/relationships/image" Target="../media/image5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12" Type="http://schemas.microsoft.com/office/2007/relationships/hdphoto" Target="../media/hdphoto1.wdp"/><Relationship Id="rId17" Type="http://schemas.openxmlformats.org/officeDocument/2006/relationships/image" Target="../media/image51.png"/><Relationship Id="rId2" Type="http://schemas.openxmlformats.org/officeDocument/2006/relationships/audio" Target="../media/media1.mp3"/><Relationship Id="rId16" Type="http://schemas.openxmlformats.org/officeDocument/2006/relationships/image" Target="../media/image47.svg"/><Relationship Id="rId1" Type="http://schemas.microsoft.com/office/2007/relationships/media" Target="../media/media1.mp3"/><Relationship Id="rId6" Type="http://schemas.openxmlformats.org/officeDocument/2006/relationships/image" Target="../media/image38.svg"/><Relationship Id="rId11" Type="http://schemas.openxmlformats.org/officeDocument/2006/relationships/image" Target="../media/image38.png"/><Relationship Id="rId5" Type="http://schemas.openxmlformats.org/officeDocument/2006/relationships/image" Target="../media/image34.png"/><Relationship Id="rId15" Type="http://schemas.openxmlformats.org/officeDocument/2006/relationships/image" Target="../media/image40.png"/><Relationship Id="rId10" Type="http://schemas.openxmlformats.org/officeDocument/2006/relationships/image" Target="../media/image43.svg"/><Relationship Id="rId19" Type="http://schemas.openxmlformats.org/officeDocument/2006/relationships/image" Target="../media/image43.png"/><Relationship Id="rId4" Type="http://schemas.openxmlformats.org/officeDocument/2006/relationships/image" Target="../media/image35.png"/><Relationship Id="rId9" Type="http://schemas.openxmlformats.org/officeDocument/2006/relationships/image" Target="../media/image37.png"/><Relationship Id="rId1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1.png"/><Relationship Id="rId18" Type="http://schemas.openxmlformats.org/officeDocument/2006/relationships/image" Target="../media/image5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12" Type="http://schemas.openxmlformats.org/officeDocument/2006/relationships/image" Target="../media/image43.svg"/><Relationship Id="rId17" Type="http://schemas.openxmlformats.org/officeDocument/2006/relationships/image" Target="../media/image54.png"/><Relationship Id="rId2" Type="http://schemas.openxmlformats.org/officeDocument/2006/relationships/audio" Target="../media/media1.mp3"/><Relationship Id="rId16" Type="http://schemas.openxmlformats.org/officeDocument/2006/relationships/image" Target="../media/image47.svg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37.png"/><Relationship Id="rId5" Type="http://schemas.openxmlformats.org/officeDocument/2006/relationships/image" Target="../media/image38.png"/><Relationship Id="rId15" Type="http://schemas.openxmlformats.org/officeDocument/2006/relationships/image" Target="../media/image40.png"/><Relationship Id="rId10" Type="http://schemas.openxmlformats.org/officeDocument/2006/relationships/image" Target="../media/image41.svg"/><Relationship Id="rId19" Type="http://schemas.openxmlformats.org/officeDocument/2006/relationships/image" Target="../media/image42.png"/><Relationship Id="rId4" Type="http://schemas.openxmlformats.org/officeDocument/2006/relationships/image" Target="../media/image35.png"/><Relationship Id="rId9" Type="http://schemas.openxmlformats.org/officeDocument/2006/relationships/image" Target="../media/image36.png"/><Relationship Id="rId1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5" Type="http://schemas.openxmlformats.org/officeDocument/2006/relationships/image" Target="../media/image36.png"/><Relationship Id="rId4" Type="http://schemas.openxmlformats.org/officeDocument/2006/relationships/image" Target="../media/image38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5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666251" y="990893"/>
            <a:ext cx="8859499" cy="3203439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err="1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Bài</a:t>
            </a:r>
            <a:r>
              <a:rPr kumimoji="0" lang="en-US" altLang="zh-CN" sz="6000" b="0" i="0" u="none" strike="noStrike" kern="800" cap="none" spc="0" normalizeH="0" baseline="0" noProof="0" dirty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6000" kern="800" dirty="0" smtClean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163</a:t>
            </a:r>
            <a:endParaRPr kumimoji="0" lang="en-US" altLang="zh-CN" sz="6000" b="0" i="0" u="none" strike="noStrike" kern="800" cap="none" spc="0" normalizeH="0" baseline="0" noProof="0" dirty="0">
              <a:ln w="28575"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HelvetIns" pitchFamily="2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kern="800" dirty="0" smtClean="0">
                <a:ln w="28575">
                  <a:noFill/>
                </a:ln>
                <a:solidFill>
                  <a:srgbClr val="C00000"/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ÔN TẬP VỀ NHÂN, CHIA PHÂN SỐ</a:t>
            </a:r>
            <a:endParaRPr kumimoji="0" lang="zh-CN" altLang="en-US" sz="6000" b="0" i="0" u="none" strike="noStrike" kern="800" cap="none" spc="0" normalizeH="0" baseline="0" noProof="0" dirty="0">
              <a:ln w="28575">
                <a:noFill/>
              </a:ln>
              <a:solidFill>
                <a:srgbClr val="C00000"/>
              </a:solidFill>
              <a:effectLst/>
              <a:uLnTx/>
              <a:uFillTx/>
              <a:latin typeface="UTM HelvetIns" pitchFamily="2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6" name="Subtitle 3">
            <a:extLst>
              <a:ext uri="{FF2B5EF4-FFF2-40B4-BE49-F238E27FC236}">
                <a16:creationId xmlns:a16="http://schemas.microsoft.com/office/drawing/2014/main" id="{6734CE7D-5AFB-4EF2-BBED-165338F4FADE}"/>
              </a:ext>
            </a:extLst>
          </p:cNvPr>
          <p:cNvSpPr txBox="1">
            <a:spLocks/>
          </p:cNvSpPr>
          <p:nvPr/>
        </p:nvSpPr>
        <p:spPr>
          <a:xfrm>
            <a:off x="2648188" y="4158873"/>
            <a:ext cx="7456394" cy="5078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khoa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noProof="0" dirty="0" smtClean="0">
                <a:solidFill>
                  <a:prstClr val="black"/>
                </a:solidFill>
                <a:latin typeface="Calibri" panose="020F0502020204030204"/>
              </a:rPr>
              <a:t>90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0557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666D68A-2816-4DFC-8031-6D13609A7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3125044" y="1446496"/>
            <a:ext cx="5941911" cy="1938990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>
                <a:ln w="285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+mn-lt"/>
              </a:rPr>
              <a:t>LUYỆN TẬP</a:t>
            </a:r>
          </a:p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>
                <a:ln w="285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+mn-lt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99938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8610AD-6E1B-027D-47E4-CCE9B40545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:a16="http://schemas.microsoft.com/office/drawing/2014/main" id="{8A38FA34-13C9-0918-9102-ED4FF88C1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5372" y="0"/>
            <a:ext cx="1639966" cy="1859441"/>
          </a:xfrm>
          <a:prstGeom prst="rect">
            <a:avLst/>
          </a:prstGeom>
        </p:spPr>
      </p:pic>
      <p:pic>
        <p:nvPicPr>
          <p:cNvPr id="13" name="Hình ảnh 12" descr="Reading cartoon bee">
            <a:extLst>
              <a:ext uri="{FF2B5EF4-FFF2-40B4-BE49-F238E27FC236}">
                <a16:creationId xmlns:a16="http://schemas.microsoft.com/office/drawing/2014/main" id="{BE8B3C5A-0569-A474-9870-7A1BA9C9E2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644" y="-26490"/>
            <a:ext cx="1638301" cy="18573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11">
                <a:extLst>
                  <a:ext uri="{FF2B5EF4-FFF2-40B4-BE49-F238E27FC236}">
                    <a16:creationId xmlns:a16="http://schemas.microsoft.com/office/drawing/2014/main" id="{4DABF7C6-3D57-9B3D-1277-D37E9E621CE7}"/>
                  </a:ext>
                </a:extLst>
              </p:cNvPr>
              <p:cNvSpPr txBox="1"/>
              <p:nvPr/>
            </p:nvSpPr>
            <p:spPr>
              <a:xfrm>
                <a:off x="691889" y="3086119"/>
                <a:ext cx="4864086" cy="927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x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6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  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𝐱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 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𝟏𝟒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𝐱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𝟓𝟔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3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11">
                <a:extLst>
                  <a:ext uri="{FF2B5EF4-FFF2-40B4-BE49-F238E27FC236}">
                    <a16:creationId xmlns:a16="http://schemas.microsoft.com/office/drawing/2014/main" id="{4DABF7C6-3D57-9B3D-1277-D37E9E621C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889" y="3086119"/>
                <a:ext cx="4864086" cy="927433"/>
              </a:xfrm>
              <a:prstGeom prst="rect">
                <a:avLst/>
              </a:prstGeom>
              <a:blipFill>
                <a:blip r:embed="rId4"/>
                <a:stretch>
                  <a:fillRect l="-3759" b="-7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11">
                <a:extLst>
                  <a:ext uri="{FF2B5EF4-FFF2-40B4-BE49-F238E27FC236}">
                    <a16:creationId xmlns:a16="http://schemas.microsoft.com/office/drawing/2014/main" id="{7C43D6DA-19F8-499B-C7C7-DD62AB9B2B50}"/>
                  </a:ext>
                </a:extLst>
              </p:cNvPr>
              <p:cNvSpPr txBox="1"/>
              <p:nvPr/>
            </p:nvSpPr>
            <p:spPr>
              <a:xfrm>
                <a:off x="692716" y="4202307"/>
                <a:ext cx="6077778" cy="927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  <m:r>
                      <m:rPr>
                        <m:nor/>
                      </m:rP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 8  </m:t>
                    </m:r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 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𝐱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   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𝟓𝟔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  <m:r>
                      <a:rPr lang="en-US" sz="36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3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11">
                <a:extLst>
                  <a:ext uri="{FF2B5EF4-FFF2-40B4-BE49-F238E27FC236}">
                    <a16:creationId xmlns:a16="http://schemas.microsoft.com/office/drawing/2014/main" id="{7C43D6DA-19F8-499B-C7C7-DD62AB9B2B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716" y="4202307"/>
                <a:ext cx="6077778" cy="927433"/>
              </a:xfrm>
              <a:prstGeom prst="rect">
                <a:avLst/>
              </a:prstGeom>
              <a:blipFill>
                <a:blip r:embed="rId5"/>
                <a:stretch>
                  <a:fillRect l="-3109" b="-7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11">
                <a:extLst>
                  <a:ext uri="{FF2B5EF4-FFF2-40B4-BE49-F238E27FC236}">
                    <a16:creationId xmlns:a16="http://schemas.microsoft.com/office/drawing/2014/main" id="{D9D0659B-FF74-4B2B-209B-EBD0E2116FA5}"/>
                  </a:ext>
                </a:extLst>
              </p:cNvPr>
              <p:cNvSpPr txBox="1"/>
              <p:nvPr/>
            </p:nvSpPr>
            <p:spPr>
              <a:xfrm>
                <a:off x="691889" y="5438193"/>
                <a:ext cx="9111987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  <m:r>
                      <m:rPr>
                        <m:nor/>
                      </m:rP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  <m:r>
                      <m:rPr>
                        <m:nor/>
                      </m:rPr>
                      <a:rPr lang="en-US" sz="36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36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 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𝐱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 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  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𝐱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  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 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𝐱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 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 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𝐱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 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36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 </m:t>
                        </m:r>
                        <m:r>
                          <a:rPr lang="en-US" sz="36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𝐱</m:t>
                        </m:r>
                        <m:r>
                          <a:rPr lang="en-US" sz="36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 </m:t>
                        </m:r>
                        <m:r>
                          <a:rPr lang="en-US" sz="36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sz="36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  </m:t>
                        </m:r>
                        <m:r>
                          <a:rPr lang="en-US" sz="36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𝐱</m:t>
                        </m:r>
                        <m:r>
                          <a:rPr lang="en-US" sz="36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  </m:t>
                        </m:r>
                        <m:r>
                          <a:rPr lang="en-US" sz="36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sz="36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 </m:t>
                        </m:r>
                        <m:r>
                          <a:rPr lang="en-US" sz="36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𝐱</m:t>
                        </m:r>
                        <m:r>
                          <a:rPr lang="en-US" sz="36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 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𝐱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36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 </m:t>
                        </m:r>
                        <m:r>
                          <a:rPr lang="en-US" sz="36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𝐱</m:t>
                        </m:r>
                        <m:r>
                          <a:rPr lang="en-US" sz="36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 </m:t>
                        </m:r>
                        <m:r>
                          <a:rPr lang="en-US" sz="36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11">
                <a:extLst>
                  <a:ext uri="{FF2B5EF4-FFF2-40B4-BE49-F238E27FC236}">
                    <a16:creationId xmlns:a16="http://schemas.microsoft.com/office/drawing/2014/main" id="{D9D0659B-FF74-4B2B-209B-EBD0E2116F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889" y="5438193"/>
                <a:ext cx="9111987" cy="924805"/>
              </a:xfrm>
              <a:prstGeom prst="rect">
                <a:avLst/>
              </a:prstGeom>
              <a:blipFill>
                <a:blip r:embed="rId6"/>
                <a:stretch>
                  <a:fillRect l="-2007"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3445F977-5FBF-4348-B45D-0E2DDC380F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3641" y="354360"/>
            <a:ext cx="8342722" cy="215317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9804A7-29BD-451D-B7C7-40C49689CF74}"/>
              </a:ext>
            </a:extLst>
          </p:cNvPr>
          <p:cNvCxnSpPr>
            <a:cxnSpLocks/>
          </p:cNvCxnSpPr>
          <p:nvPr/>
        </p:nvCxnSpPr>
        <p:spPr>
          <a:xfrm flipH="1">
            <a:off x="6096000" y="5438193"/>
            <a:ext cx="229386" cy="396999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0698523-041F-483C-83A4-C45D796689B3}"/>
              </a:ext>
            </a:extLst>
          </p:cNvPr>
          <p:cNvCxnSpPr>
            <a:cxnSpLocks/>
          </p:cNvCxnSpPr>
          <p:nvPr/>
        </p:nvCxnSpPr>
        <p:spPr>
          <a:xfrm flipH="1">
            <a:off x="5962454" y="5945145"/>
            <a:ext cx="229386" cy="396999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E042A73-6335-4A5D-A93B-75A31C774384}"/>
              </a:ext>
            </a:extLst>
          </p:cNvPr>
          <p:cNvCxnSpPr>
            <a:cxnSpLocks/>
          </p:cNvCxnSpPr>
          <p:nvPr/>
        </p:nvCxnSpPr>
        <p:spPr>
          <a:xfrm flipH="1">
            <a:off x="7605074" y="5438192"/>
            <a:ext cx="229386" cy="396999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BB3B893-AD4D-45DC-820E-3615203306A3}"/>
              </a:ext>
            </a:extLst>
          </p:cNvPr>
          <p:cNvCxnSpPr>
            <a:cxnSpLocks/>
          </p:cNvCxnSpPr>
          <p:nvPr/>
        </p:nvCxnSpPr>
        <p:spPr>
          <a:xfrm flipH="1">
            <a:off x="6785728" y="5438192"/>
            <a:ext cx="229386" cy="396999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F6FD8BE-10C5-4161-AF8B-887E91C9F802}"/>
              </a:ext>
            </a:extLst>
          </p:cNvPr>
          <p:cNvCxnSpPr>
            <a:cxnSpLocks/>
          </p:cNvCxnSpPr>
          <p:nvPr/>
        </p:nvCxnSpPr>
        <p:spPr>
          <a:xfrm flipH="1">
            <a:off x="7089742" y="5945144"/>
            <a:ext cx="229386" cy="396999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0DD5334-4400-4889-9BF6-365DED5C26C9}"/>
              </a:ext>
            </a:extLst>
          </p:cNvPr>
          <p:cNvCxnSpPr>
            <a:cxnSpLocks/>
          </p:cNvCxnSpPr>
          <p:nvPr/>
        </p:nvCxnSpPr>
        <p:spPr>
          <a:xfrm flipH="1">
            <a:off x="6640791" y="5987592"/>
            <a:ext cx="229386" cy="396999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60225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13E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Hình ảnh 7" descr="Reading cartoon bee">
            <a:extLst>
              <a:ext uri="{FF2B5EF4-FFF2-40B4-BE49-F238E27FC236}">
                <a16:creationId xmlns:a16="http://schemas.microsoft.com/office/drawing/2014/main" id="{3104308D-34BE-F872-4767-458F010F4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91" y="-276225"/>
            <a:ext cx="1638301" cy="1857375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9D6466FA-5C38-9C40-0854-13EDD59DB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2034" y="0"/>
            <a:ext cx="1639966" cy="1853345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828C09A9-06E4-A570-6F34-BEA2BDB947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2584548"/>
            <a:ext cx="114135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1">
                <a:extLst>
                  <a:ext uri="{FF2B5EF4-FFF2-40B4-BE49-F238E27FC236}">
                    <a16:creationId xmlns:a16="http://schemas.microsoft.com/office/drawing/2014/main" id="{14B210BC-575D-9BBF-A7D5-0B0A4AAAFB68}"/>
                  </a:ext>
                </a:extLst>
              </p:cNvPr>
              <p:cNvSpPr txBox="1"/>
              <p:nvPr/>
            </p:nvSpPr>
            <p:spPr>
              <a:xfrm>
                <a:off x="883055" y="2718953"/>
                <a:ext cx="10555356" cy="927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a)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 : </m:t>
                    </m:r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 </m:t>
                    </m:r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𝐱</m:t>
                    </m:r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𝟔𝟎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3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1">
                <a:extLst>
                  <a:ext uri="{FF2B5EF4-FFF2-40B4-BE49-F238E27FC236}">
                    <a16:creationId xmlns:a16="http://schemas.microsoft.com/office/drawing/2014/main" id="{14B210BC-575D-9BBF-A7D5-0B0A4AAAFB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055" y="2718953"/>
                <a:ext cx="10555356" cy="927433"/>
              </a:xfrm>
              <a:prstGeom prst="rect">
                <a:avLst/>
              </a:prstGeom>
              <a:blipFill>
                <a:blip r:embed="rId4"/>
                <a:stretch>
                  <a:fillRect l="-1791" b="-7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3E1E337-6D12-E5EE-1561-E8323E11503B}"/>
                  </a:ext>
                </a:extLst>
              </p:cNvPr>
              <p:cNvSpPr txBox="1"/>
              <p:nvPr/>
            </p:nvSpPr>
            <p:spPr>
              <a:xfrm>
                <a:off x="924339" y="3780790"/>
                <a:ext cx="10853340" cy="925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b)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𝟏𝟏</m:t>
                        </m:r>
                      </m:den>
                    </m:f>
                    <m:r>
                      <m:rPr>
                        <m:nor/>
                      </m:rP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: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𝟐𝟐</m:t>
                        </m:r>
                      </m:den>
                    </m:f>
                    <m:r>
                      <m:rPr>
                        <m:nor/>
                      </m:rP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 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𝐱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 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𝟐𝟐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𝟐𝟐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𝐱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3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3E1E337-6D12-E5EE-1561-E8323E1150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339" y="3780790"/>
                <a:ext cx="10853340" cy="925318"/>
              </a:xfrm>
              <a:prstGeom prst="rect">
                <a:avLst/>
              </a:prstGeom>
              <a:blipFill>
                <a:blip r:embed="rId5"/>
                <a:stretch>
                  <a:fillRect l="-1742" b="-7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1">
                <a:extLst>
                  <a:ext uri="{FF2B5EF4-FFF2-40B4-BE49-F238E27FC236}">
                    <a16:creationId xmlns:a16="http://schemas.microsoft.com/office/drawing/2014/main" id="{743D14C2-925A-79E9-3508-2C0ED34CFDD5}"/>
                  </a:ext>
                </a:extLst>
              </p:cNvPr>
              <p:cNvSpPr txBox="1"/>
              <p:nvPr/>
            </p:nvSpPr>
            <p:spPr>
              <a:xfrm>
                <a:off x="883055" y="4998948"/>
                <a:ext cx="10637926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c)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𝟑𝟓</m:t>
                        </m:r>
                      </m:den>
                    </m:f>
                    <m:r>
                      <m:rPr>
                        <m:nor/>
                      </m:rP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: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𝟏𝟒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𝟑𝟓</m:t>
                        </m:r>
                      </m:den>
                    </m:f>
                    <m:r>
                      <m:rPr>
                        <m:nor/>
                      </m:rP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36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𝟏𝟖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  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𝐱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  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𝟏𝟒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𝟑𝟓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𝐱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 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m:rPr>
                        <m:nor/>
                      </m:rP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𝐱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 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 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𝐱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 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𝐱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 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 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𝐱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 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  <m:r>
                          <a:rPr lang="en-US" sz="36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6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𝐱</m:t>
                        </m:r>
                        <m:r>
                          <a:rPr lang="en-US" sz="36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 </m:t>
                        </m:r>
                        <m:r>
                          <a:rPr lang="en-US" sz="36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3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1">
                <a:extLst>
                  <a:ext uri="{FF2B5EF4-FFF2-40B4-BE49-F238E27FC236}">
                    <a16:creationId xmlns:a16="http://schemas.microsoft.com/office/drawing/2014/main" id="{743D14C2-925A-79E9-3508-2C0ED34CFD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055" y="4998948"/>
                <a:ext cx="10637926" cy="924805"/>
              </a:xfrm>
              <a:prstGeom prst="rect">
                <a:avLst/>
              </a:prstGeom>
              <a:blipFill>
                <a:blip r:embed="rId6"/>
                <a:stretch>
                  <a:fillRect l="-1777" b="-85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A99412A1-156D-4EA5-91EA-2435A5FC34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8302" y="380687"/>
            <a:ext cx="8721820" cy="2010045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56CFC4F-E16D-4F60-924D-34E79BE05C27}"/>
              </a:ext>
            </a:extLst>
          </p:cNvPr>
          <p:cNvCxnSpPr/>
          <p:nvPr/>
        </p:nvCxnSpPr>
        <p:spPr>
          <a:xfrm flipH="1">
            <a:off x="7400040" y="5025648"/>
            <a:ext cx="216816" cy="360289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986326A-85BC-460F-A185-F637F676F29E}"/>
              </a:ext>
            </a:extLst>
          </p:cNvPr>
          <p:cNvCxnSpPr/>
          <p:nvPr/>
        </p:nvCxnSpPr>
        <p:spPr>
          <a:xfrm flipH="1">
            <a:off x="8625523" y="4996206"/>
            <a:ext cx="282804" cy="34259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5AA2452-CD7E-46EB-B827-E89563357E9F}"/>
              </a:ext>
            </a:extLst>
          </p:cNvPr>
          <p:cNvCxnSpPr/>
          <p:nvPr/>
        </p:nvCxnSpPr>
        <p:spPr>
          <a:xfrm flipH="1">
            <a:off x="8352147" y="5571240"/>
            <a:ext cx="216814" cy="25824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924FBD1-2EFA-48B8-B1C6-81013024192A}"/>
              </a:ext>
            </a:extLst>
          </p:cNvPr>
          <p:cNvCxnSpPr/>
          <p:nvPr/>
        </p:nvCxnSpPr>
        <p:spPr>
          <a:xfrm flipH="1">
            <a:off x="8946041" y="5624946"/>
            <a:ext cx="226243" cy="22339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51339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Reading cartoon bee">
            <a:extLst>
              <a:ext uri="{FF2B5EF4-FFF2-40B4-BE49-F238E27FC236}">
                <a16:creationId xmlns:a16="http://schemas.microsoft.com/office/drawing/2014/main" id="{3104308D-34BE-F872-4767-458F010F4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91" y="-276225"/>
            <a:ext cx="1638301" cy="1857375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9D6466FA-5C38-9C40-0854-13EDD59DB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2034" y="0"/>
            <a:ext cx="1639966" cy="1853345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828C09A9-06E4-A570-6F34-BEA2BDB947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2584548"/>
            <a:ext cx="114135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1">
                <a:extLst>
                  <a:ext uri="{FF2B5EF4-FFF2-40B4-BE49-F238E27FC236}">
                    <a16:creationId xmlns:a16="http://schemas.microsoft.com/office/drawing/2014/main" id="{14B210BC-575D-9BBF-A7D5-0B0A4AAAFB68}"/>
                  </a:ext>
                </a:extLst>
              </p:cNvPr>
              <p:cNvSpPr txBox="1"/>
              <p:nvPr/>
            </p:nvSpPr>
            <p:spPr>
              <a:xfrm>
                <a:off x="883055" y="2718953"/>
                <a:ext cx="10555356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a)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 </m:t>
                    </m:r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𝐱</m:t>
                    </m:r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𝟏𝟖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44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− </m:t>
                    </m:r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  <m:r>
                      <a:rPr lang="en-US" sz="44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− </m:t>
                    </m:r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𝟐𝟐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44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1">
                <a:extLst>
                  <a:ext uri="{FF2B5EF4-FFF2-40B4-BE49-F238E27FC236}">
                    <a16:creationId xmlns:a16="http://schemas.microsoft.com/office/drawing/2014/main" id="{14B210BC-575D-9BBF-A7D5-0B0A4AAAFB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055" y="2718953"/>
                <a:ext cx="10555356" cy="1112997"/>
              </a:xfrm>
              <a:prstGeom prst="rect">
                <a:avLst/>
              </a:prstGeom>
              <a:blipFill>
                <a:blip r:embed="rId4"/>
                <a:stretch>
                  <a:fillRect l="-2369" b="-87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3E1E337-6D12-E5EE-1561-E8323E11503B}"/>
                  </a:ext>
                </a:extLst>
              </p:cNvPr>
              <p:cNvSpPr txBox="1"/>
              <p:nvPr/>
            </p:nvSpPr>
            <p:spPr>
              <a:xfrm>
                <a:off x="895546" y="4516082"/>
                <a:ext cx="10882133" cy="1109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b)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𝟏𝟏</m:t>
                        </m:r>
                      </m:den>
                    </m:f>
                    <m:r>
                      <m:rPr>
                        <m:nor/>
                      </m:rP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+ 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: 22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𝟏𝟏</m:t>
                        </m:r>
                      </m:den>
                    </m:f>
                    <m:r>
                      <m:rPr>
                        <m:nor/>
                      </m:rP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+ 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𝟑𝟑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𝟑𝟑</m:t>
                        </m:r>
                      </m:den>
                    </m:f>
                    <m:r>
                      <m:rPr>
                        <m:nor/>
                      </m:rPr>
                      <a:rPr lang="en-US" sz="44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+ 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𝟑𝟑</m:t>
                        </m:r>
                      </m:den>
                    </m:f>
                    <m:r>
                      <a:rPr lang="en-US" sz="4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𝟑𝟑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44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3E1E337-6D12-E5EE-1561-E8323E1150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546" y="4516082"/>
                <a:ext cx="10882133" cy="1109791"/>
              </a:xfrm>
              <a:prstGeom prst="rect">
                <a:avLst/>
              </a:prstGeom>
              <a:blipFill>
                <a:blip r:embed="rId5"/>
                <a:stretch>
                  <a:fillRect l="-2297" b="-8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00CD7A42-2B1A-4B6C-A2D1-194C76298D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8227" y="282838"/>
            <a:ext cx="7880808" cy="200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5201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91D8D241-D6F2-4DF5-98E8-3AFE08E5EBE6}"/>
              </a:ext>
            </a:extLst>
          </p:cNvPr>
          <p:cNvSpPr txBox="1"/>
          <p:nvPr/>
        </p:nvSpPr>
        <p:spPr>
          <a:xfrm>
            <a:off x="1586352" y="2269279"/>
            <a:ext cx="8859499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800" cap="none" spc="0" normalizeH="0" baseline="0" noProof="0">
                <a:ln w="285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VẬN DỤNG</a:t>
            </a:r>
            <a:endParaRPr kumimoji="0" lang="zh-CN" altLang="en-US" sz="8000" b="0" i="0" u="none" strike="noStrike" kern="800" cap="none" spc="0" normalizeH="0" baseline="0" noProof="0">
              <a:ln w="28575">
                <a:noFill/>
              </a:ln>
              <a:solidFill>
                <a:srgbClr val="002060"/>
              </a:solidFill>
              <a:effectLst/>
              <a:uLnTx/>
              <a:uFillTx/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757308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13E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EFBA19FA-814F-DCF1-646F-F319F8D76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5372" y="0"/>
            <a:ext cx="1639966" cy="1859441"/>
          </a:xfrm>
          <a:prstGeom prst="rect">
            <a:avLst/>
          </a:prstGeom>
        </p:spPr>
      </p:pic>
      <p:pic>
        <p:nvPicPr>
          <p:cNvPr id="13" name="Hình ảnh 12" descr="Reading cartoon bee">
            <a:extLst>
              <a:ext uri="{FF2B5EF4-FFF2-40B4-BE49-F238E27FC236}">
                <a16:creationId xmlns:a16="http://schemas.microsoft.com/office/drawing/2014/main" id="{7D2595E6-8BAD-594B-7233-CA87A4C406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644" y="-26490"/>
            <a:ext cx="1638301" cy="18573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49C4B638-5F69-1030-1C52-0185DC3F9427}"/>
                  </a:ext>
                </a:extLst>
              </p:cNvPr>
              <p:cNvSpPr txBox="1"/>
              <p:nvPr/>
            </p:nvSpPr>
            <p:spPr>
              <a:xfrm>
                <a:off x="1364594" y="3382482"/>
                <a:ext cx="9634562" cy="36699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SG" sz="2400" b="1" i="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</a:t>
                </a:r>
                <a:r>
                  <a:rPr lang="en-SG" sz="2400" b="1" i="0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SG" sz="2400" b="1" i="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ctr"/>
                <a:r>
                  <a:rPr lang="en-SG" sz="2400" b="1" i="0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lang="en-SG" sz="2400" b="1" i="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SG" sz="2400" b="1" i="0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SG" sz="2400" b="1" i="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SG" sz="2400" b="1" i="0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tấm</a:t>
                </a:r>
                <a:r>
                  <a:rPr lang="en-SG" sz="2400" b="1" i="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SG" sz="2400" b="1" i="0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biển</a:t>
                </a:r>
                <a:r>
                  <a:rPr lang="en-SG" sz="2400" b="1" i="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SG" sz="2400" b="1" i="0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quảng</a:t>
                </a:r>
                <a:r>
                  <a:rPr lang="en-SG" sz="2400" b="1" i="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SG" sz="2400" b="1" i="0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cáo</a:t>
                </a:r>
                <a:r>
                  <a:rPr lang="en-SG" sz="2400" b="1" i="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SG" sz="2400" b="1" i="0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SG" sz="2400" b="1" i="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x  3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400" b="1" i="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 m )</a:t>
                </a:r>
              </a:p>
              <a:p>
                <a:pPr algn="ctr"/>
                <a:r>
                  <a:rPr lang="en-SG" sz="24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Chú</a:t>
                </a:r>
                <a:r>
                  <a:rPr lang="en-SG" sz="24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SG" sz="24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thợ</a:t>
                </a:r>
                <a:r>
                  <a:rPr lang="en-SG" sz="24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SG" sz="24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cần</a:t>
                </a:r>
                <a:r>
                  <a:rPr lang="en-SG" sz="24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SG" sz="24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SG" sz="24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SG" sz="24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mét</a:t>
                </a:r>
                <a:r>
                  <a:rPr lang="en-SG" sz="24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SG" sz="24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nẹp</a:t>
                </a:r>
                <a:r>
                  <a:rPr lang="en-SG" sz="24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SG" sz="24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nhôm</a:t>
                </a:r>
                <a:r>
                  <a:rPr lang="en-SG" sz="24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SG" sz="24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SG" sz="24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vi-VN" sz="2400" b="1" i="0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24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+</a:t>
                </a:r>
                <a:r>
                  <a:rPr lang="vi-VN" sz="24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) x 2 </a:t>
                </a:r>
                <a:r>
                  <a:rPr lang="vi-VN" sz="24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𝟏𝟎𝟓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b="1" i="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r>
                  <a:rPr lang="en-US" sz="24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 m )</a:t>
                </a:r>
              </a:p>
              <a:p>
                <a:pPr algn="ctr"/>
                <a:r>
                  <a:rPr lang="vi-VN" sz="2400" b="1" i="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 số: </a:t>
                </a:r>
                <a:r>
                  <a:rPr lang="en-US" sz="24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𝟏𝟎𝟓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r>
                  <a:rPr lang="en-US" sz="24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 </a:t>
                </a:r>
              </a:p>
              <a:p>
                <a:pPr algn="ctr"/>
                <a:endPara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vi-VN" sz="3200" b="1" i="0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49C4B638-5F69-1030-1C52-0185DC3F94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4594" y="3382482"/>
                <a:ext cx="9634562" cy="3669979"/>
              </a:xfrm>
              <a:prstGeom prst="rect">
                <a:avLst/>
              </a:prstGeom>
              <a:blipFill>
                <a:blip r:embed="rId4"/>
                <a:stretch>
                  <a:fillRect t="-13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3B36EEA8-5125-4BA7-BBF3-797217FA14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1607" y="574578"/>
            <a:ext cx="8603292" cy="270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8617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04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2890948" y="2596313"/>
            <a:ext cx="5747955" cy="1348444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800" cap="none" spc="0" normalizeH="0" baseline="0" noProof="0">
                <a:ln w="285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+mn-lt"/>
              </a:rPr>
              <a:t>CỦNG CỐ</a:t>
            </a:r>
            <a:endParaRPr kumimoji="0" lang="zh-CN" altLang="en-US" sz="8000" b="0" i="0" u="none" strike="noStrike" kern="800" cap="none" spc="0" normalizeH="0" baseline="0" noProof="0">
              <a:ln w="28575"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1872338" y="3789198"/>
            <a:ext cx="7146829" cy="1974850"/>
          </a:xfrm>
          <a:prstGeom prst="rect">
            <a:avLst/>
          </a:prstGeom>
        </p:spPr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kumimoji="0" lang="vi-VN" altLang="vi-VN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endParaRPr kumimoji="0" lang="en-SG" altLang="vi-VN" sz="5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  <a:sym typeface="+mn-ea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2056CFC9-BDED-2FA2-1485-FC5D0D27AA4F}"/>
              </a:ext>
            </a:extLst>
          </p:cNvPr>
          <p:cNvSpPr txBox="1"/>
          <p:nvPr/>
        </p:nvSpPr>
        <p:spPr>
          <a:xfrm>
            <a:off x="1657315" y="3944757"/>
            <a:ext cx="7361852" cy="58041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81025" marR="262890">
              <a:lnSpc>
                <a:spcPct val="125000"/>
              </a:lnSpc>
              <a:spcBef>
                <a:spcPts val="84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N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êu</a:t>
            </a:r>
            <a:r>
              <a:rPr lang="en-US" sz="2800" b="1" spc="-3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cách</a:t>
            </a:r>
            <a:r>
              <a:rPr lang="en-US" sz="2800" b="1" spc="-25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 </a:t>
            </a:r>
            <a:r>
              <a:rPr lang="en-US" sz="2800" b="1" spc="-25" dirty="0" err="1">
                <a:solidFill>
                  <a:srgbClr val="C00000"/>
                </a:solidFill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nhân</a:t>
            </a:r>
            <a:r>
              <a:rPr lang="en-US" sz="2800" b="1" spc="-25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, chia</a:t>
            </a:r>
            <a:r>
              <a:rPr lang="en-US" sz="2800" b="1" spc="-25" dirty="0">
                <a:solidFill>
                  <a:srgbClr val="C00000"/>
                </a:solidFill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hai</a:t>
            </a:r>
            <a:r>
              <a:rPr lang="en-US" sz="2800" b="1" spc="-25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phân</a:t>
            </a:r>
            <a:r>
              <a:rPr lang="en-US" sz="2800" b="1" spc="-3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 </a:t>
            </a:r>
            <a:r>
              <a:rPr lang="en-US" sz="2800" b="1" spc="-25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số</a:t>
            </a:r>
            <a:endParaRPr lang="vi-VN" sz="28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Myriad Pro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1653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2890948" y="2596313"/>
            <a:ext cx="4610261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800" cap="none" spc="0" normalizeH="0" baseline="0" noProof="0">
                <a:ln w="285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DẶN DÒ</a:t>
            </a:r>
            <a:endParaRPr kumimoji="0" lang="zh-CN" altLang="en-US" sz="8000" b="0" i="0" u="none" strike="noStrike" kern="800" cap="none" spc="0" normalizeH="0" baseline="0" noProof="0">
              <a:ln w="28575">
                <a:noFill/>
              </a:ln>
              <a:solidFill>
                <a:srgbClr val="002060"/>
              </a:solidFill>
              <a:effectLst/>
              <a:uLnTx/>
              <a:uFillTx/>
              <a:latin typeface="UTM Davida" panose="02040603050506020204" pitchFamily="18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1471744" y="3928535"/>
            <a:ext cx="7146829" cy="1974850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altLang="vi-VN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1.</a:t>
            </a:r>
            <a:r>
              <a:rPr kumimoji="0" lang="vi-VN" altLang="vi-VN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Hoàn thành bài tập</a:t>
            </a:r>
            <a:r>
              <a:rPr kumimoji="0" lang="en-SG" altLang="vi-VN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2. </a:t>
            </a:r>
            <a:r>
              <a:rPr kumimoji="0" lang="vi-V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Chuẩn bị bài mới</a:t>
            </a:r>
            <a:endParaRPr kumimoji="0" lang="vi-VN" altLang="en-US" sz="4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6487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337930" y="-79513"/>
            <a:ext cx="12529930" cy="6937513"/>
            <a:chOff x="-337930" y="0"/>
            <a:chExt cx="12529930" cy="693751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54" t="2514"/>
            <a:stretch/>
          </p:blipFill>
          <p:spPr>
            <a:xfrm>
              <a:off x="-337930" y="0"/>
              <a:ext cx="12529930" cy="6937513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>
              <a:off x="3611217" y="763007"/>
              <a:ext cx="7692887" cy="4671391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9C3C1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6147CD3-2649-4E88-8CE1-81D576F84A32}"/>
              </a:ext>
            </a:extLst>
          </p:cNvPr>
          <p:cNvSpPr txBox="1"/>
          <p:nvPr/>
        </p:nvSpPr>
        <p:spPr>
          <a:xfrm>
            <a:off x="3877573" y="1416186"/>
            <a:ext cx="7160173" cy="32060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>
                <a:ln w="31750">
                  <a:solidFill>
                    <a:prstClr val="white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TIẾT HỌC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>
                <a:ln w="31750">
                  <a:solidFill>
                    <a:prstClr val="white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KẾT THÚC</a:t>
            </a:r>
            <a:endParaRPr kumimoji="0" lang="en-US" sz="10000" b="1" i="0" u="none" strike="noStrike" kern="1200" cap="none" spc="0" normalizeH="0" baseline="0" noProof="0" dirty="0">
              <a:ln w="31750">
                <a:solidFill>
                  <a:prstClr val="white"/>
                </a:solidFill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1476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5455" y="806032"/>
            <a:ext cx="11550672" cy="2733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Thứ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ngày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tháng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năm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….</a:t>
            </a: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Bài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163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Ôn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tập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về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nhân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, chia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phân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số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549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flipH="1">
            <a:off x="1572013" y="3088860"/>
            <a:ext cx="1923581" cy="29593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flipH="1">
            <a:off x="8480382" y="3852107"/>
            <a:ext cx="3282808" cy="25523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0299186" y="3806723"/>
            <a:ext cx="1922893" cy="26431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2856449" y="4837291"/>
            <a:ext cx="2150111" cy="161258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flipH="1">
            <a:off x="39536" y="3806723"/>
            <a:ext cx="1693185" cy="27615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>
            <a:off x="1732721" y="5882489"/>
            <a:ext cx="378905" cy="685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>
            <a:off x="8868439" y="5747270"/>
            <a:ext cx="496106" cy="84986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>
            <a:off x="7384792" y="5436532"/>
            <a:ext cx="738521" cy="126513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 flipH="1">
            <a:off x="4540557" y="5084197"/>
            <a:ext cx="466003" cy="79829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 flipH="1">
            <a:off x="6811116" y="5084197"/>
            <a:ext cx="399023" cy="68355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>
            <a:off x="-180135" y="5483343"/>
            <a:ext cx="738521" cy="126513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 flipH="1">
            <a:off x="11615581" y="5826243"/>
            <a:ext cx="466003" cy="798293"/>
          </a:xfrm>
          <a:prstGeom prst="rect">
            <a:avLst/>
          </a:prstGeom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BBA31996-1A6C-26C1-1C06-BB1D35358BBF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4"/>
              </a:ext>
            </a:extLst>
          </a:blip>
          <a:srcRect/>
          <a:stretch>
            <a:fillRect/>
          </a:stretch>
        </p:blipFill>
        <p:spPr>
          <a:xfrm>
            <a:off x="3281012" y="300905"/>
            <a:ext cx="6054539" cy="65758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5CC55D-F432-6B7F-64F0-03F3D4BF6B35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3498859" y="1546792"/>
            <a:ext cx="5651482" cy="155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15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id="{585447F3-8F08-9A66-C96C-772563B2190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046765" y="4724400"/>
            <a:ext cx="1583139" cy="1799022"/>
          </a:xfrm>
          <a:prstGeom prst="rect">
            <a:avLst/>
          </a:prstGeom>
        </p:spPr>
      </p:pic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id="{818AC628-603D-3ED9-ABB5-CA0191BA7ED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8980888" y="2470051"/>
            <a:ext cx="4259538" cy="4455689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EF6B51A1-35B4-9398-6F59-CCC4711A607D}"/>
              </a:ext>
            </a:extLst>
          </p:cNvPr>
          <p:cNvSpPr/>
          <p:nvPr/>
        </p:nvSpPr>
        <p:spPr>
          <a:xfrm>
            <a:off x="6701766" y="76200"/>
            <a:ext cx="4804434" cy="2819400"/>
          </a:xfrm>
          <a:prstGeom prst="cloudCallout">
            <a:avLst>
              <a:gd name="adj1" fmla="val 15302"/>
              <a:gd name="adj2" fmla="val 62948"/>
            </a:avLst>
          </a:prstGeom>
          <a:solidFill>
            <a:schemeClr val="bg1"/>
          </a:solidFill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chuyển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chua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D29B56-D09D-C61C-7CF2-EDFB6AC47FD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453953" y="2187175"/>
            <a:ext cx="10526837" cy="5519724"/>
          </a:xfrm>
          <a:prstGeom prst="rect">
            <a:avLst/>
          </a:prstGeom>
        </p:spPr>
      </p:pic>
      <p:pic>
        <p:nvPicPr>
          <p:cNvPr id="19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7299909" y="4947037"/>
            <a:ext cx="1583139" cy="1799022"/>
          </a:xfrm>
          <a:prstGeom prst="rect">
            <a:avLst/>
          </a:prstGeom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id="{A67C258A-9602-8F5A-5854-50B6B0BB224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954384" y="4925834"/>
            <a:ext cx="1583139" cy="179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96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id="{585447F3-8F08-9A66-C96C-772563B2190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8046765" y="4724400"/>
            <a:ext cx="1583139" cy="1799022"/>
          </a:xfrm>
          <a:prstGeom prst="rect">
            <a:avLst/>
          </a:prstGeom>
        </p:spPr>
      </p:pic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id="{818AC628-603D-3ED9-ABB5-CA0191BA7ED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8980888" y="2470051"/>
            <a:ext cx="4259538" cy="4455689"/>
          </a:xfrm>
          <a:prstGeom prst="rect">
            <a:avLst/>
          </a:prstGeom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id="{A67C258A-9602-8F5A-5854-50B6B0BB224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8954384" y="4925834"/>
            <a:ext cx="1583139" cy="179902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4394" y="-114125"/>
            <a:ext cx="11439187" cy="1726615"/>
            <a:chOff x="-4394" y="-114125"/>
            <a:chExt cx="11439187" cy="1986744"/>
          </a:xfrm>
        </p:grpSpPr>
        <p:pic>
          <p:nvPicPr>
            <p:cNvPr id="12" name="Picture 39">
              <a:extLst>
                <a:ext uri="{FF2B5EF4-FFF2-40B4-BE49-F238E27FC236}">
                  <a16:creationId xmlns:a16="http://schemas.microsoft.com/office/drawing/2014/main" id="{6C053D9E-05D7-632B-82F5-AD775BC5F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 flipH="1">
              <a:off x="-4394" y="-114125"/>
              <a:ext cx="11439187" cy="198674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9E9D66D-C4AE-9361-D02A-36517C5C3219}"/>
                    </a:ext>
                  </a:extLst>
                </p:cNvPr>
                <p:cNvSpPr txBox="1"/>
                <p:nvPr/>
              </p:nvSpPr>
              <p:spPr>
                <a:xfrm>
                  <a:off x="2381594" y="121009"/>
                  <a:ext cx="6667210" cy="148733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lvl="0" algn="ctr">
                    <a:defRPr/>
                  </a:pPr>
                  <a:r>
                    <a:rPr kumimoji="0" lang="en-US" sz="5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Câu 1: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𝟖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𝟏𝟓</m:t>
                          </m:r>
                        </m:den>
                      </m:f>
                    </m:oMath>
                  </a14:m>
                  <a:r>
                    <a:rPr kumimoji="0" lang="en-US" sz="5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-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𝟏𝟓</m:t>
                          </m:r>
                        </m:den>
                      </m:f>
                      <m:r>
                        <m:rPr>
                          <m:nor/>
                        </m:rPr>
                        <a:rPr kumimoji="0" lang="en-US" sz="5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>
                        <m:rPr>
                          <m:nor/>
                        </m:rPr>
                        <a:rPr lang="en-US" sz="5400" b="1" dirty="0">
                          <a:solidFill>
                            <a:srgbClr val="002060"/>
                          </a:solidFill>
                        </a:rPr>
                        <m:t> 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5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?</m:t>
                      </m:r>
                    </m:oMath>
                  </a14:m>
                  <a:r>
                    <a:rPr kumimoji="0" lang="en-US" sz="5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9E9D66D-C4AE-9361-D02A-36517C5C32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81594" y="121009"/>
                  <a:ext cx="6667210" cy="1487339"/>
                </a:xfrm>
                <a:prstGeom prst="rect">
                  <a:avLst/>
                </a:prstGeom>
                <a:blipFill>
                  <a:blip r:embed="rId15"/>
                  <a:stretch>
                    <a:fillRect l="-4483" b="-1509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3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299909" y="4947037"/>
            <a:ext cx="1583139" cy="1799022"/>
          </a:xfrm>
          <a:prstGeom prst="rect">
            <a:avLst/>
          </a:prstGeom>
        </p:spPr>
      </p:pic>
      <p:pic>
        <p:nvPicPr>
          <p:cNvPr id="19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4011520" y="2869616"/>
            <a:ext cx="2543587" cy="2890440"/>
          </a:xfrm>
          <a:prstGeom prst="rect">
            <a:avLst/>
          </a:prstGeom>
        </p:spPr>
      </p:pic>
      <p:pic>
        <p:nvPicPr>
          <p:cNvPr id="22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876283" y="-810265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445A835-5C19-95AB-3B7E-70C99DD5A827}"/>
                  </a:ext>
                </a:extLst>
              </p:cNvPr>
              <p:cNvSpPr/>
              <p:nvPr/>
            </p:nvSpPr>
            <p:spPr>
              <a:xfrm>
                <a:off x="4514724" y="1729321"/>
                <a:ext cx="3264965" cy="1112201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Đáp án: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  <m:r>
                      <a:rPr kumimoji="0" lang="en-US" sz="4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445A835-5C19-95AB-3B7E-70C99DD5A8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4724" y="1729321"/>
                <a:ext cx="3264965" cy="1112201"/>
              </a:xfrm>
              <a:prstGeom prst="roundRect">
                <a:avLst/>
              </a:prstGeom>
              <a:blipFill>
                <a:blip r:embed="rId18"/>
                <a:stretch>
                  <a:fillRect l="-1479" b="-13298"/>
                </a:stretch>
              </a:blipFill>
              <a:ln w="38100"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58983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5995 L -0.00078 -0.08171 C -0.00078 -0.14514 -0.06419 -0.22315 -0.11562 -0.22315 L -0.23034 -0.22315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84" y="-1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56966 -0.0002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90" y="-2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41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id="{585447F3-8F08-9A66-C96C-772563B2190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8046765" y="4724400"/>
            <a:ext cx="1583139" cy="1799022"/>
          </a:xfrm>
          <a:prstGeom prst="rect">
            <a:avLst/>
          </a:prstGeom>
        </p:spPr>
      </p:pic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id="{818AC628-603D-3ED9-ABB5-CA0191BA7ED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8980888" y="2470051"/>
            <a:ext cx="4259538" cy="4455689"/>
          </a:xfrm>
          <a:prstGeom prst="rect">
            <a:avLst/>
          </a:prstGeom>
        </p:spPr>
      </p:pic>
      <p:pic>
        <p:nvPicPr>
          <p:cNvPr id="25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8603372" y="4938277"/>
            <a:ext cx="1583139" cy="1799022"/>
          </a:xfrm>
          <a:prstGeom prst="rect">
            <a:avLst/>
          </a:prstGeom>
        </p:spPr>
      </p:pic>
      <p:pic>
        <p:nvPicPr>
          <p:cNvPr id="23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4011520" y="2869616"/>
            <a:ext cx="2543587" cy="289044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0D29B56-D09D-C61C-7CF2-EDFB6AC47FD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-1223550" y="3104492"/>
            <a:ext cx="10129014" cy="531112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4394" y="-114125"/>
            <a:ext cx="11439187" cy="1800050"/>
            <a:chOff x="-4394" y="-114125"/>
            <a:chExt cx="11439187" cy="1986744"/>
          </a:xfrm>
        </p:grpSpPr>
        <p:pic>
          <p:nvPicPr>
            <p:cNvPr id="12" name="Picture 39">
              <a:extLst>
                <a:ext uri="{FF2B5EF4-FFF2-40B4-BE49-F238E27FC236}">
                  <a16:creationId xmlns:a16="http://schemas.microsoft.com/office/drawing/2014/main" id="{6C053D9E-05D7-632B-82F5-AD775BC5F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 flipH="1">
              <a:off x="-4394" y="-114125"/>
              <a:ext cx="11439187" cy="198674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9E9D66D-C4AE-9361-D02A-36517C5C3219}"/>
                    </a:ext>
                  </a:extLst>
                </p:cNvPr>
                <p:cNvSpPr txBox="1"/>
                <p:nvPr/>
              </p:nvSpPr>
              <p:spPr>
                <a:xfrm>
                  <a:off x="2754164" y="307933"/>
                  <a:ext cx="5293822" cy="118137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lvl="0" algn="ctr">
                    <a:defRPr/>
                  </a:pPr>
                  <a:r>
                    <a:rPr kumimoji="0" lang="en-US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Câu 2: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𝟏𝟔</m:t>
                          </m:r>
                        </m:den>
                      </m:f>
                      <m:r>
                        <a:rPr kumimoji="0" lang="en-US" sz="4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kumimoji="0" lang="en-US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-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𝟏𝟔</m:t>
                          </m:r>
                        </m:den>
                      </m:f>
                      <m:r>
                        <a:rPr kumimoji="0" lang="en-US" sz="4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?</m:t>
                      </m:r>
                    </m:oMath>
                  </a14:m>
                  <a:r>
                    <a:rPr kumimoji="0" lang="en-US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9E9D66D-C4AE-9361-D02A-36517C5C32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54164" y="307933"/>
                  <a:ext cx="5293822" cy="1181371"/>
                </a:xfrm>
                <a:prstGeom prst="rect">
                  <a:avLst/>
                </a:prstGeom>
                <a:blipFill>
                  <a:blip r:embed="rId17"/>
                  <a:stretch>
                    <a:fillRect l="-3111" b="-1306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445A835-5C19-95AB-3B7E-70C99DD5A827}"/>
                  </a:ext>
                </a:extLst>
              </p:cNvPr>
              <p:cNvSpPr/>
              <p:nvPr/>
            </p:nvSpPr>
            <p:spPr>
              <a:xfrm>
                <a:off x="4579502" y="1828800"/>
                <a:ext cx="3264965" cy="1109668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Đáp án: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den>
                    </m:f>
                    <m:r>
                      <a:rPr kumimoji="0" lang="en-US" sz="4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445A835-5C19-95AB-3B7E-70C99DD5A8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9502" y="1828800"/>
                <a:ext cx="3264965" cy="1109668"/>
              </a:xfrm>
              <a:prstGeom prst="roundRect">
                <a:avLst/>
              </a:prstGeom>
              <a:blipFill>
                <a:blip r:embed="rId18"/>
                <a:stretch>
                  <a:fillRect l="-1292" b="-13298"/>
                </a:stretch>
              </a:blipFill>
              <a:ln w="38100"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876283" y="-8102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679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95 0.02107 L 0.00495 -0.10069 C 0.00495 -0.15532 -0.08971 -0.22199 -0.16641 -0.22199 L -0.33724 -0.22199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09" y="-1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56966 -0.0002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90" y="-2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81481E-6 L -0.64414 0.0203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01" y="101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41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id="{818AC628-603D-3ED9-ABB5-CA0191BA7ED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8980888" y="2470051"/>
            <a:ext cx="4259538" cy="44556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pic>
        <p:nvPicPr>
          <p:cNvPr id="25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8376960" y="4697895"/>
            <a:ext cx="1583139" cy="1799022"/>
          </a:xfrm>
          <a:prstGeom prst="rect">
            <a:avLst/>
          </a:prstGeom>
        </p:spPr>
      </p:pic>
      <p:pic>
        <p:nvPicPr>
          <p:cNvPr id="23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4011520" y="2869616"/>
            <a:ext cx="2543587" cy="289044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0D29B56-D09D-C61C-7CF2-EDFB6AC47FD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-1188224" y="3148020"/>
            <a:ext cx="10129014" cy="531112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4394" y="-114125"/>
            <a:ext cx="11439187" cy="1733375"/>
            <a:chOff x="-4394" y="-114125"/>
            <a:chExt cx="11439187" cy="1986744"/>
          </a:xfrm>
        </p:grpSpPr>
        <p:pic>
          <p:nvPicPr>
            <p:cNvPr id="12" name="Picture 39">
              <a:extLst>
                <a:ext uri="{FF2B5EF4-FFF2-40B4-BE49-F238E27FC236}">
                  <a16:creationId xmlns:a16="http://schemas.microsoft.com/office/drawing/2014/main" id="{6C053D9E-05D7-632B-82F5-AD775BC5F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 flipH="1">
              <a:off x="-4394" y="-114125"/>
              <a:ext cx="11439187" cy="198674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9E9D66D-C4AE-9361-D02A-36517C5C3219}"/>
                    </a:ext>
                  </a:extLst>
                </p:cNvPr>
                <p:cNvSpPr txBox="1"/>
                <p:nvPr/>
              </p:nvSpPr>
              <p:spPr>
                <a:xfrm>
                  <a:off x="3357106" y="277017"/>
                  <a:ext cx="5477783" cy="122681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Câu 3: 1</a:t>
                  </a:r>
                  <a:r>
                    <a:rPr kumimoji="0" lang="en-US" sz="4400" b="1" i="0" u="none" strike="noStrike" kern="1200" cap="none" spc="0" normalizeH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–</a:t>
                  </a:r>
                  <a:r>
                    <a:rPr kumimoji="0" lang="en-US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(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den>
                      </m:f>
                      <m:r>
                        <a:rPr kumimoji="0" lang="en-US" sz="4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</m:oMath>
                  </a14:m>
                  <a:r>
                    <a:rPr kumimoji="0" lang="en-US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𝟏𝟓</m:t>
                          </m:r>
                        </m:den>
                      </m:f>
                      <m:r>
                        <a:rPr kumimoji="0" lang="en-US" sz="4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)= ?</m:t>
                      </m:r>
                    </m:oMath>
                  </a14:m>
                  <a:r>
                    <a:rPr kumimoji="0" lang="en-US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9E9D66D-C4AE-9361-D02A-36517C5C32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57106" y="277017"/>
                  <a:ext cx="5477783" cy="1226813"/>
                </a:xfrm>
                <a:prstGeom prst="rect">
                  <a:avLst/>
                </a:prstGeom>
                <a:blipFill>
                  <a:blip r:embed="rId17"/>
                  <a:stretch>
                    <a:fillRect l="-4120" b="-1306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445A835-5C19-95AB-3B7E-70C99DD5A827}"/>
                  </a:ext>
                </a:extLst>
              </p:cNvPr>
              <p:cNvSpPr/>
              <p:nvPr/>
            </p:nvSpPr>
            <p:spPr>
              <a:xfrm>
                <a:off x="4579502" y="1828801"/>
                <a:ext cx="3264965" cy="1109668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Đáp án: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𝟏𝟓</m:t>
                        </m:r>
                      </m:den>
                    </m:f>
                    <m:r>
                      <a:rPr kumimoji="0" lang="en-US" sz="4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445A835-5C19-95AB-3B7E-70C99DD5A8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9502" y="1828801"/>
                <a:ext cx="3264965" cy="1109668"/>
              </a:xfrm>
              <a:prstGeom prst="roundRect">
                <a:avLst/>
              </a:prstGeom>
              <a:blipFill>
                <a:blip r:embed="rId18"/>
                <a:stretch>
                  <a:fillRect l="-5351" b="-13298"/>
                </a:stretch>
              </a:blipFill>
              <a:ln w="38100"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876283" y="-8102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8426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95 0.02107 L 0.00495 -0.10069 C 0.00495 -0.15532 -0.08971 -0.22199 -0.1664 -0.22199 L -0.33724 -0.22199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09" y="-1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56966 -0.0002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90" y="-2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6 L -0.64414 0.02037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01" y="101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41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EF6B51A1-35B4-9398-6F59-CCC4711A607D}"/>
              </a:ext>
            </a:extLst>
          </p:cNvPr>
          <p:cNvSpPr/>
          <p:nvPr/>
        </p:nvSpPr>
        <p:spPr>
          <a:xfrm>
            <a:off x="5500255" y="110846"/>
            <a:ext cx="5334000" cy="3582781"/>
          </a:xfrm>
          <a:prstGeom prst="cloudCallout">
            <a:avLst>
              <a:gd name="adj1" fmla="val -55554"/>
              <a:gd name="adj2" fmla="val 47318"/>
            </a:avLst>
          </a:prstGeom>
          <a:solidFill>
            <a:schemeClr val="bg1"/>
          </a:solidFill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mừng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hoàn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nhiệm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vụ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id="{818AC628-603D-3ED9-ABB5-CA0191BA7ED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-384498" y="379618"/>
            <a:ext cx="6336236" cy="662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3750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135" y="734912"/>
            <a:ext cx="11550672" cy="2733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….</a:t>
            </a:r>
          </a:p>
          <a:p>
            <a:pPr marL="0" marR="0" lvl="0" indent="0" algn="ctr" defTabSz="121917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163</a:t>
            </a:r>
          </a:p>
          <a:p>
            <a:pPr lvl="1" algn="ctr" defTabSz="1219170">
              <a:lnSpc>
                <a:spcPct val="165000"/>
              </a:lnSpc>
              <a:defRPr/>
            </a:pP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VỀ NHÂN, CHIA PHÂN SỐ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53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1392</TotalTime>
  <Words>158</Words>
  <Application>Microsoft Office PowerPoint</Application>
  <PresentationFormat>Widescreen</PresentationFormat>
  <Paragraphs>42</Paragraphs>
  <Slides>18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44" baseType="lpstr">
      <vt:lpstr>MS Gothic</vt:lpstr>
      <vt:lpstr>SimSun</vt:lpstr>
      <vt:lpstr>Arial</vt:lpstr>
      <vt:lpstr>Calibri</vt:lpstr>
      <vt:lpstr>Calibri Light</vt:lpstr>
      <vt:lpstr>Cambria</vt:lpstr>
      <vt:lpstr>Cambria Math</vt:lpstr>
      <vt:lpstr>Fujiyama</vt:lpstr>
      <vt:lpstr>Myriad Pro</vt:lpstr>
      <vt:lpstr>黑体</vt:lpstr>
      <vt:lpstr>Tahoma</vt:lpstr>
      <vt:lpstr>Times New Roman</vt:lpstr>
      <vt:lpstr>UTM Davida</vt:lpstr>
      <vt:lpstr>UTM HelvetIns</vt:lpstr>
      <vt:lpstr>UTM Ong Do Gia</vt:lpstr>
      <vt:lpstr>UTM Showcard</vt:lpstr>
      <vt:lpstr>Verdana</vt:lpstr>
      <vt:lpstr>字魂59号-创粗黑</vt:lpstr>
      <vt:lpstr>思源黑体 CN Medium</vt:lpstr>
      <vt:lpstr>方正少儿简体</vt:lpstr>
      <vt:lpstr>1_Office Theme</vt:lpstr>
      <vt:lpstr>Office Theme</vt:lpstr>
      <vt:lpstr>Office 主题</vt:lpstr>
      <vt:lpstr>11_Office Theme</vt:lpstr>
      <vt:lpstr>12_Office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LÔ THỊ DI</dc:creator>
  <cp:lastModifiedBy>ADMIN</cp:lastModifiedBy>
  <cp:revision>34</cp:revision>
  <dcterms:created xsi:type="dcterms:W3CDTF">2023-09-25T14:01:02Z</dcterms:created>
  <dcterms:modified xsi:type="dcterms:W3CDTF">2024-04-09T05:56:06Z</dcterms:modified>
</cp:coreProperties>
</file>