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737" r:id="rId4"/>
    <p:sldMasterId id="2147483763" r:id="rId5"/>
    <p:sldMasterId id="2147483775" r:id="rId6"/>
    <p:sldMasterId id="2147483787" r:id="rId7"/>
    <p:sldMasterId id="2147483799" r:id="rId8"/>
  </p:sldMasterIdLst>
  <p:notesMasterIdLst>
    <p:notesMasterId r:id="rId23"/>
  </p:notesMasterIdLst>
  <p:sldIdLst>
    <p:sldId id="1582" r:id="rId9"/>
    <p:sldId id="2007577329" r:id="rId10"/>
    <p:sldId id="1575" r:id="rId11"/>
    <p:sldId id="387" r:id="rId12"/>
    <p:sldId id="7671" r:id="rId13"/>
    <p:sldId id="2007577330" r:id="rId14"/>
    <p:sldId id="2007577319" r:id="rId15"/>
    <p:sldId id="2007577325" r:id="rId16"/>
    <p:sldId id="1585" r:id="rId17"/>
    <p:sldId id="2007577331" r:id="rId18"/>
    <p:sldId id="2007577326" r:id="rId19"/>
    <p:sldId id="332" r:id="rId20"/>
    <p:sldId id="258" r:id="rId21"/>
    <p:sldId id="766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7F10C58-A999-4710-A8BE-F947278CC4BE}">
          <p14:sldIdLst>
            <p14:sldId id="1582"/>
            <p14:sldId id="2007577329"/>
            <p14:sldId id="1575"/>
            <p14:sldId id="387"/>
            <p14:sldId id="7671"/>
            <p14:sldId id="2007577330"/>
            <p14:sldId id="2007577319"/>
            <p14:sldId id="2007577325"/>
            <p14:sldId id="1585"/>
            <p14:sldId id="2007577331"/>
            <p14:sldId id="2007577326"/>
            <p14:sldId id="332"/>
            <p14:sldId id="258"/>
            <p14:sldId id="7661"/>
          </p14:sldIdLst>
        </p14:section>
        <p14:section name="Untitled Section" id="{18B50D7D-084A-40E4-9738-159A5B75918F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9ABF"/>
    <a:srgbClr val="7FA9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8" autoAdjust="0"/>
    <p:restoredTop sz="89376" autoAdjust="0"/>
  </p:normalViewPr>
  <p:slideViewPr>
    <p:cSldViewPr snapToGrid="0">
      <p:cViewPr varScale="1">
        <p:scale>
          <a:sx n="74" d="100"/>
          <a:sy n="74" d="100"/>
        </p:scale>
        <p:origin x="442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0B8F17-9AC7-411D-8711-10652873E912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7F5163-9A51-4A41-ADCF-418CCF52B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685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7F5163-9A51-4A41-ADCF-418CCF52B2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7160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6837353-30EB-4A48-80EB-173D804AEFBD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57896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3050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713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877FEF-B3A9-C610-050A-9741D2A30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>
            <a:extLst>
              <a:ext uri="{FF2B5EF4-FFF2-40B4-BE49-F238E27FC236}">
                <a16:creationId xmlns:a16="http://schemas.microsoft.com/office/drawing/2014/main" id="{E498C20E-82A1-0E7B-8F3B-E8BAF2B95A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>
            <a:extLst>
              <a:ext uri="{FF2B5EF4-FFF2-40B4-BE49-F238E27FC236}">
                <a16:creationId xmlns:a16="http://schemas.microsoft.com/office/drawing/2014/main" id="{92BC11EC-0522-E23F-ABB7-79BF1776F4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0F054146-268B-B785-98CC-7407562DDE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7390C9-E209-452A-AF2C-23D0DB5DF8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7648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Thiết kế Hân Di zalo 0948607584</a:t>
            </a:r>
          </a:p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7F5163-9A51-4A41-ADCF-418CCF52B24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301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BB24C5-D0C7-915C-F23C-F072A39C3F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>
            <a:extLst>
              <a:ext uri="{FF2B5EF4-FFF2-40B4-BE49-F238E27FC236}">
                <a16:creationId xmlns:a16="http://schemas.microsoft.com/office/drawing/2014/main" id="{5327A15A-8448-6606-F02E-D67A4377A6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>
            <a:extLst>
              <a:ext uri="{FF2B5EF4-FFF2-40B4-BE49-F238E27FC236}">
                <a16:creationId xmlns:a16="http://schemas.microsoft.com/office/drawing/2014/main" id="{BF16BD18-13F9-D660-BC56-916936A8B4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1A459286-A618-E988-7E0F-6DA5A9338F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7F5163-9A51-4A41-ADCF-418CCF52B2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223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FA3A67-5475-A5E8-5B8E-66DCC2D743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>
            <a:extLst>
              <a:ext uri="{FF2B5EF4-FFF2-40B4-BE49-F238E27FC236}">
                <a16:creationId xmlns:a16="http://schemas.microsoft.com/office/drawing/2014/main" id="{C01EBAF8-F716-1414-8504-84CFC5C818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>
            <a:extLst>
              <a:ext uri="{FF2B5EF4-FFF2-40B4-BE49-F238E27FC236}">
                <a16:creationId xmlns:a16="http://schemas.microsoft.com/office/drawing/2014/main" id="{0D2E7FED-3DFE-D151-57B3-7739510ACF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0CD4E4AA-E7B0-A596-6233-217D43FD0C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7390C9-E209-452A-AF2C-23D0DB5DF8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85445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881128-6750-3AC4-23EA-FD02EE9D24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>
            <a:extLst>
              <a:ext uri="{FF2B5EF4-FFF2-40B4-BE49-F238E27FC236}">
                <a16:creationId xmlns:a16="http://schemas.microsoft.com/office/drawing/2014/main" id="{C4C727B1-05E8-9CDA-F7BC-B7B20257EE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>
            <a:extLst>
              <a:ext uri="{FF2B5EF4-FFF2-40B4-BE49-F238E27FC236}">
                <a16:creationId xmlns:a16="http://schemas.microsoft.com/office/drawing/2014/main" id="{B12918B9-5E90-945C-3D79-82E9EAF08D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84C33285-B97D-61F9-AA6B-91EBAA717F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7390C9-E209-452A-AF2C-23D0DB5DF8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61710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B47D39-EB28-5A4D-4D30-33B3412C79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>
            <a:extLst>
              <a:ext uri="{FF2B5EF4-FFF2-40B4-BE49-F238E27FC236}">
                <a16:creationId xmlns:a16="http://schemas.microsoft.com/office/drawing/2014/main" id="{74C9EF15-852A-27D6-087C-886D477391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>
            <a:extLst>
              <a:ext uri="{FF2B5EF4-FFF2-40B4-BE49-F238E27FC236}">
                <a16:creationId xmlns:a16="http://schemas.microsoft.com/office/drawing/2014/main" id="{22239930-B00B-51A5-2034-BA8EE980AF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39F240E9-C3D1-7612-E6CE-9C9ED4355C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7390C9-E209-452A-AF2C-23D0DB5DF8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3853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8F4ED3-904B-2F9B-394D-8E3B0413FF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>
            <a:extLst>
              <a:ext uri="{FF2B5EF4-FFF2-40B4-BE49-F238E27FC236}">
                <a16:creationId xmlns:a16="http://schemas.microsoft.com/office/drawing/2014/main" id="{3879795F-8AAD-3ECB-162C-073CEA0A31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>
            <a:extLst>
              <a:ext uri="{FF2B5EF4-FFF2-40B4-BE49-F238E27FC236}">
                <a16:creationId xmlns:a16="http://schemas.microsoft.com/office/drawing/2014/main" id="{84C2B20D-3621-FBE1-AD3C-E4BFDCC21A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E014800D-7F45-61D8-A376-63E47D0B10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7390C9-E209-452A-AF2C-23D0DB5DF8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3303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93405F-0332-2290-0242-E627567ED3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>
            <a:extLst>
              <a:ext uri="{FF2B5EF4-FFF2-40B4-BE49-F238E27FC236}">
                <a16:creationId xmlns:a16="http://schemas.microsoft.com/office/drawing/2014/main" id="{B678D044-723D-7BA6-870E-87663DB89A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>
            <a:extLst>
              <a:ext uri="{FF2B5EF4-FFF2-40B4-BE49-F238E27FC236}">
                <a16:creationId xmlns:a16="http://schemas.microsoft.com/office/drawing/2014/main" id="{68BACCF8-839A-0DD8-D71D-047799CDE4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995B2713-18D1-6B90-38D1-D0A6197664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7390C9-E209-452A-AF2C-23D0DB5DF8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61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1B2A5-87C1-49BF-8FF5-6B6CA03A5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699F04-2EAA-4CC3-BAD4-3CFAC42A0C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DD40C6-0D42-4FE2-BFA8-C6AF56B3B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2B799-569D-4C8B-885B-119D26812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D4346-C742-446B-9CA6-92CD12E18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057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99C1A-142C-40A6-ABD7-9BAB6C445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C9BB7A-71CC-49EC-9345-BFA5E3F221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DB8AB6-FFD5-48A9-812D-9F6F9B081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148D9-2E89-45DE-811C-6B47AF18E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1288F-D9C4-405E-9337-0F2044064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670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DECEDD-EC09-4F03-BA66-946B3B6E05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C5420F-B58D-46E4-A02A-2C2974FCED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723A66-09BE-4BA3-AB59-C9C3BE077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5C5DDA-0C20-4A55-A8D0-E9596A210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E5E493-60E9-4AE5-8D60-1199FE847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100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E969-3AFA-F3ED-73BA-75422E2DD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3155C8-84FC-AA72-C4C3-69FB968097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90A56-EA96-491B-DC39-98A01D2B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25/3/2025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F2799-2F90-E386-2C4E-C74CC805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59FC6-5598-7074-B841-27A0FB73D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6291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92FB-F7CC-F2D4-8200-10F0A44D5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D54E0-F608-12A0-C294-AF0A01103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2A400-B402-802B-686B-710221180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25/3/2025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2A6B5-376B-AE45-DE71-2F17EBC73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49AC6-4D43-566A-0ECE-99E196D55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6823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77F90-4D7D-79BE-A7FC-E5525DB91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CE39B-A7CE-ACDE-9A60-5FC92DCE5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810FE-6F99-9CDA-4708-5D0B5C0AF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25/3/2025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D6926-FB12-6884-9841-60D5BD656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866F7-E0D7-DE94-84F8-D4F84798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1092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E9D7-82B9-94B3-2D59-FFC8C238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610A5-AE46-B466-15D8-8FBD9B30A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7FF2CB-219E-1D28-9643-EE7D7D97A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E4EA6-4554-EA06-5F6A-3B3AFFCC1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25/3/2025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0B3CB-FCC7-E0EE-3F33-92FBB8805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96CF6-A426-F5BC-99F8-9D45160ED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6709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BBB59-3F4F-8300-42D9-9EE28538D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2D7AEB-1106-34FC-C2A4-67A7A890D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AEC6C-A0C7-67A7-545A-FEA506253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46D8C5-2345-AB6A-01D8-02E7AD8012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B22171-F35E-B553-2A2F-70929624DC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A30DEC-2237-1F9D-20CA-A7044A04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25/3/2025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5F1C4A-3DCF-6D2C-C686-85E9A516F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CBFCAD-6BCF-CC64-395C-0C1CCC56D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9383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D28E-3DBA-64CB-DE38-E593AD661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005C80-F9AF-DEA5-D74F-2B004BC59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25/3/2025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A96CA-B1E7-050C-2506-3E6F02A87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3D6AB-2AD9-B7AD-7B85-4224890DE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8420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4584E9-CB02-3C63-6DD7-2560FE1A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25/3/2025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32B94A-D830-8690-6DBE-5687D300B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AA3FF-C3B0-2E7A-354C-889C0458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7200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4A839-4BBF-74D9-426A-78312D076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15823-8F8E-A3CD-8A65-C36EC248D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C597D-7FE0-689C-8CE6-E1A2CCB75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4611BB-C252-17DE-6AEF-E7AC85BC0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25/3/2025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CFBD9F-1325-F3D1-E5A9-B93A5772B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2EDEC-E5FC-68B9-00EE-5A0D5731F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97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BC662-D342-4403-9479-E407EAFD0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214B1-FC7A-4917-AB3C-144B2D3FD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1E393C-2718-45EE-96CB-91AC696CF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398AC-9F5C-4A37-B04E-2B7CB32D6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D8EBA9-9E58-460F-B642-8B16733B1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3163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66B0-E43C-3262-112A-592E82F41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E22A58-9F7A-B9B6-99E3-5BD5694EAE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C354F-2EB5-7133-EA7E-D71CEC141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CE4FA-8E23-24DB-CFEC-CCF120C96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25/3/2025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E8B9A-DE34-A599-EC2E-52BB1364B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23F15-374C-2D35-5DBA-789CA516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7466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1EB51-08FC-D45F-470C-26D2A69A5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D54D71-401E-9E8B-D8FA-6B9B99620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8FFA5-147F-97E3-2566-EA05D7E4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25/3/2025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5E34F-4052-EA25-2AB9-56D32B15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DB7A1-5551-CA33-20B8-5B9B3CD0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7135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8457F2-3762-5F3C-3C49-30DEA5A5E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6A908C-8EC3-8C7C-81D9-BB8A033FB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7333A-0C40-F027-783C-C4C436996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25/3/2025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CB252-B598-F681-274D-F93C220D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5CD45-B926-FD0F-D7F8-CCFC64D48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4890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25757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90404"/>
      </p:ext>
    </p:extLst>
  </p:cSld>
  <p:clrMapOvr>
    <a:masterClrMapping/>
  </p:clrMapOvr>
  <p:transition spd="slow" advTm="3000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967" y="2016767"/>
            <a:ext cx="5780000" cy="30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Font typeface="Fredoka One"/>
              <a:buNone/>
              <a:defRPr sz="6667"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097280" y="5254752"/>
            <a:ext cx="6327600" cy="5976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unito SemiBold"/>
              <a:buNone/>
              <a:defRPr sz="2667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17307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93206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6"/>
          <p:cNvSpPr/>
          <p:nvPr/>
        </p:nvSpPr>
        <p:spPr>
          <a:xfrm rot="10800000" flipH="1">
            <a:off x="295120" y="818023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26"/>
          <p:cNvSpPr/>
          <p:nvPr/>
        </p:nvSpPr>
        <p:spPr>
          <a:xfrm rot="10800000" flipH="1">
            <a:off x="1110216" y="183995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26"/>
          <p:cNvSpPr/>
          <p:nvPr/>
        </p:nvSpPr>
        <p:spPr>
          <a:xfrm rot="10800000" flipH="1">
            <a:off x="491204" y="295684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26"/>
          <p:cNvSpPr/>
          <p:nvPr/>
        </p:nvSpPr>
        <p:spPr>
          <a:xfrm rot="10800000">
            <a:off x="11222312" y="818023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26"/>
          <p:cNvSpPr/>
          <p:nvPr/>
        </p:nvSpPr>
        <p:spPr>
          <a:xfrm rot="10800000">
            <a:off x="10556720" y="183995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26"/>
          <p:cNvSpPr/>
          <p:nvPr/>
        </p:nvSpPr>
        <p:spPr>
          <a:xfrm rot="10800000">
            <a:off x="11418396" y="295684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26"/>
          <p:cNvSpPr/>
          <p:nvPr/>
        </p:nvSpPr>
        <p:spPr>
          <a:xfrm flipH="1">
            <a:off x="11217512" y="5365595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26"/>
          <p:cNvSpPr/>
          <p:nvPr/>
        </p:nvSpPr>
        <p:spPr>
          <a:xfrm flipH="1">
            <a:off x="10551920" y="6143782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26"/>
          <p:cNvSpPr/>
          <p:nvPr/>
        </p:nvSpPr>
        <p:spPr>
          <a:xfrm flipH="1">
            <a:off x="11413596" y="6255531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26"/>
          <p:cNvSpPr/>
          <p:nvPr/>
        </p:nvSpPr>
        <p:spPr>
          <a:xfrm>
            <a:off x="290320" y="5365595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26"/>
          <p:cNvSpPr/>
          <p:nvPr/>
        </p:nvSpPr>
        <p:spPr>
          <a:xfrm>
            <a:off x="1105416" y="6143782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26"/>
          <p:cNvSpPr/>
          <p:nvPr/>
        </p:nvSpPr>
        <p:spPr>
          <a:xfrm>
            <a:off x="486404" y="6255531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61028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27"/>
          <p:cNvGrpSpPr/>
          <p:nvPr/>
        </p:nvGrpSpPr>
        <p:grpSpPr>
          <a:xfrm>
            <a:off x="8814043" y="-1668483"/>
            <a:ext cx="5071763" cy="4500585"/>
            <a:chOff x="6686732" y="-1175163"/>
            <a:chExt cx="3803822" cy="3375439"/>
          </a:xfrm>
        </p:grpSpPr>
        <p:sp>
          <p:nvSpPr>
            <p:cNvPr id="234" name="Google Shape;234;p27"/>
            <p:cNvSpPr/>
            <p:nvPr/>
          </p:nvSpPr>
          <p:spPr>
            <a:xfrm rot="-8822455">
              <a:off x="7239989" y="-382228"/>
              <a:ext cx="2849775" cy="1569504"/>
            </a:xfrm>
            <a:custGeom>
              <a:avLst/>
              <a:gdLst/>
              <a:ahLst/>
              <a:cxnLst/>
              <a:rect l="l" t="t" r="r" b="b"/>
              <a:pathLst>
                <a:path w="31798" h="17584" extrusionOk="0">
                  <a:moveTo>
                    <a:pt x="15940" y="1"/>
                  </a:moveTo>
                  <a:cubicBezTo>
                    <a:pt x="15833" y="1"/>
                    <a:pt x="15725" y="2"/>
                    <a:pt x="15617" y="4"/>
                  </a:cubicBezTo>
                  <a:cubicBezTo>
                    <a:pt x="6908" y="205"/>
                    <a:pt x="1" y="8090"/>
                    <a:pt x="221" y="17584"/>
                  </a:cubicBezTo>
                  <a:lnTo>
                    <a:pt x="2990" y="17526"/>
                  </a:lnTo>
                  <a:cubicBezTo>
                    <a:pt x="2817" y="9699"/>
                    <a:pt x="8518" y="3194"/>
                    <a:pt x="15684" y="3031"/>
                  </a:cubicBezTo>
                  <a:cubicBezTo>
                    <a:pt x="15775" y="3029"/>
                    <a:pt x="15867" y="3028"/>
                    <a:pt x="15958" y="3028"/>
                  </a:cubicBezTo>
                  <a:cubicBezTo>
                    <a:pt x="23012" y="3028"/>
                    <a:pt x="28849" y="9205"/>
                    <a:pt x="29019" y="16932"/>
                  </a:cubicBezTo>
                  <a:lnTo>
                    <a:pt x="31798" y="16865"/>
                  </a:lnTo>
                  <a:cubicBezTo>
                    <a:pt x="31580" y="7489"/>
                    <a:pt x="24504" y="1"/>
                    <a:pt x="15940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7"/>
            <p:cNvSpPr/>
            <p:nvPr/>
          </p:nvSpPr>
          <p:spPr>
            <a:xfrm rot="-8822455">
              <a:off x="6916939" y="-412062"/>
              <a:ext cx="3343408" cy="1849237"/>
            </a:xfrm>
            <a:custGeom>
              <a:avLst/>
              <a:gdLst/>
              <a:ahLst/>
              <a:cxnLst/>
              <a:rect l="l" t="t" r="r" b="b"/>
              <a:pathLst>
                <a:path w="37306" h="20718" extrusionOk="0">
                  <a:moveTo>
                    <a:pt x="18624" y="0"/>
                  </a:moveTo>
                  <a:cubicBezTo>
                    <a:pt x="18500" y="0"/>
                    <a:pt x="18375" y="2"/>
                    <a:pt x="18251" y="4"/>
                  </a:cubicBezTo>
                  <a:cubicBezTo>
                    <a:pt x="13288" y="119"/>
                    <a:pt x="8661" y="2332"/>
                    <a:pt x="5241" y="6251"/>
                  </a:cubicBezTo>
                  <a:cubicBezTo>
                    <a:pt x="1811" y="10160"/>
                    <a:pt x="0" y="15295"/>
                    <a:pt x="115" y="20717"/>
                  </a:cubicBezTo>
                  <a:lnTo>
                    <a:pt x="2893" y="20650"/>
                  </a:lnTo>
                  <a:cubicBezTo>
                    <a:pt x="2673" y="11137"/>
                    <a:pt x="9600" y="3233"/>
                    <a:pt x="18318" y="3032"/>
                  </a:cubicBezTo>
                  <a:cubicBezTo>
                    <a:pt x="18426" y="3029"/>
                    <a:pt x="18534" y="3028"/>
                    <a:pt x="18641" y="3028"/>
                  </a:cubicBezTo>
                  <a:cubicBezTo>
                    <a:pt x="27224" y="3028"/>
                    <a:pt x="34319" y="10536"/>
                    <a:pt x="34537" y="19931"/>
                  </a:cubicBezTo>
                  <a:lnTo>
                    <a:pt x="37306" y="19874"/>
                  </a:lnTo>
                  <a:cubicBezTo>
                    <a:pt x="37181" y="14451"/>
                    <a:pt x="35131" y="9403"/>
                    <a:pt x="31538" y="5647"/>
                  </a:cubicBezTo>
                  <a:cubicBezTo>
                    <a:pt x="28026" y="1995"/>
                    <a:pt x="23458" y="0"/>
                    <a:pt x="18624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7"/>
            <p:cNvSpPr/>
            <p:nvPr/>
          </p:nvSpPr>
          <p:spPr>
            <a:xfrm rot="-8822455">
              <a:off x="7560011" y="-357346"/>
              <a:ext cx="2349240" cy="1294144"/>
            </a:xfrm>
            <a:custGeom>
              <a:avLst/>
              <a:gdLst/>
              <a:ahLst/>
              <a:cxnLst/>
              <a:rect l="l" t="t" r="r" b="b"/>
              <a:pathLst>
                <a:path w="26213" h="14499" extrusionOk="0">
                  <a:moveTo>
                    <a:pt x="13151" y="0"/>
                  </a:moveTo>
                  <a:cubicBezTo>
                    <a:pt x="13060" y="0"/>
                    <a:pt x="12968" y="1"/>
                    <a:pt x="12876" y="3"/>
                  </a:cubicBezTo>
                  <a:cubicBezTo>
                    <a:pt x="5691" y="166"/>
                    <a:pt x="0" y="6671"/>
                    <a:pt x="182" y="14498"/>
                  </a:cubicBezTo>
                  <a:lnTo>
                    <a:pt x="2951" y="14431"/>
                  </a:lnTo>
                  <a:cubicBezTo>
                    <a:pt x="2817" y="8271"/>
                    <a:pt x="7291" y="3155"/>
                    <a:pt x="12943" y="3031"/>
                  </a:cubicBezTo>
                  <a:cubicBezTo>
                    <a:pt x="13019" y="3029"/>
                    <a:pt x="13094" y="3028"/>
                    <a:pt x="13169" y="3028"/>
                  </a:cubicBezTo>
                  <a:cubicBezTo>
                    <a:pt x="18711" y="3028"/>
                    <a:pt x="23292" y="7894"/>
                    <a:pt x="23434" y="13972"/>
                  </a:cubicBezTo>
                  <a:lnTo>
                    <a:pt x="26212" y="13904"/>
                  </a:lnTo>
                  <a:cubicBezTo>
                    <a:pt x="26032" y="6177"/>
                    <a:pt x="20204" y="0"/>
                    <a:pt x="13151" y="0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7" name="Google Shape;237;p27"/>
          <p:cNvSpPr/>
          <p:nvPr/>
        </p:nvSpPr>
        <p:spPr>
          <a:xfrm rot="-1098394" flipH="1">
            <a:off x="235064" y="610491"/>
            <a:ext cx="785605" cy="757375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FCF3A8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27"/>
          <p:cNvSpPr/>
          <p:nvPr/>
        </p:nvSpPr>
        <p:spPr>
          <a:xfrm rot="-1098430" flipH="1">
            <a:off x="980457" y="215081"/>
            <a:ext cx="531927" cy="512800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27"/>
          <p:cNvSpPr/>
          <p:nvPr/>
        </p:nvSpPr>
        <p:spPr>
          <a:xfrm flipH="1">
            <a:off x="1222399" y="1002987"/>
            <a:ext cx="264000" cy="264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0" name="Google Shape;240;p27"/>
          <p:cNvSpPr/>
          <p:nvPr/>
        </p:nvSpPr>
        <p:spPr>
          <a:xfrm rot="9715800" flipH="1">
            <a:off x="11213645" y="6012667"/>
            <a:ext cx="662979" cy="639156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1" name="Google Shape;241;p27"/>
          <p:cNvSpPr/>
          <p:nvPr/>
        </p:nvSpPr>
        <p:spPr>
          <a:xfrm rot="9715681" flipH="1">
            <a:off x="10582503" y="6227402"/>
            <a:ext cx="448896" cy="432765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C7E5F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" name="Google Shape;242;p27"/>
          <p:cNvSpPr/>
          <p:nvPr/>
        </p:nvSpPr>
        <p:spPr>
          <a:xfrm rot="9719309" flipH="1">
            <a:off x="10846748" y="5737999"/>
            <a:ext cx="222504" cy="222504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27"/>
          <p:cNvSpPr/>
          <p:nvPr/>
        </p:nvSpPr>
        <p:spPr>
          <a:xfrm rot="9715800" flipH="1">
            <a:off x="296379" y="5939501"/>
            <a:ext cx="662979" cy="639156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BCEBAC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27"/>
          <p:cNvSpPr/>
          <p:nvPr/>
        </p:nvSpPr>
        <p:spPr>
          <a:xfrm rot="9719309" flipH="1">
            <a:off x="1135165" y="6440299"/>
            <a:ext cx="222504" cy="222504"/>
          </a:xfrm>
          <a:prstGeom prst="ellipse">
            <a:avLst/>
          </a:prstGeom>
          <a:solidFill>
            <a:srgbClr val="C5596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437398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D833895-2EE1-A143-93B4-FD15908CC1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2105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020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5153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7F7B4-67B5-4535-AFC1-55B2A9BA5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E89AF1-6ABD-4308-AAE6-CE56F299B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CD7CC-68BA-4DB3-85C6-B04842288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A3BC0-8B0E-4A47-9816-294706EA8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B3E01-76EA-4069-9209-EC0CB6440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8094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52209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6E507B-8EF9-5A45-A7A7-4819713C7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E58AFCA-29AA-3E4B-BD83-C832ABE5FD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A7D35DE-AD6B-B542-8541-668B1D7B9F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8775A51-30D3-6C44-AAC4-C87AB51CDF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2025/3/25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9A7E92-DECB-A340-99DA-0C90C0CAA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A7E75F-4E49-4240-AD66-D2883CC8B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216440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CF90D0-1BE0-BA48-82C9-0B8C07334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AD8CC1C-B463-4044-AEBB-947BD919B1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FBF10EF-16DE-6846-A06E-1693B38472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DF7A8B7-C4FE-F24E-911A-9E2EE2D150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373C3BC-AE42-F64B-B54F-3287AAC267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4F4B9F-4709-5A46-A9D4-4826E1DF62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2025/3/25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3F01BBE-5D47-2F4C-88B9-AA4087E49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C04F0B3-B19C-E346-8202-F4AC30ADB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422320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5E7FC6-267C-5A49-8512-8866F3773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6C64BA4-654E-DF4D-ADF5-131F2441D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2025/3/25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69057CD-4581-924E-B897-637418DF1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5642219-3993-924A-B4B1-A21D9CDEE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554833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47A491-F390-7E48-BBCE-24C00CF98F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2025/3/25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9BE830B-A946-BD45-B21F-C97EA38DA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EC00BC8-48BB-C744-9AF3-836A15D3F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759193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6283F0-E3FD-7E40-8A2A-5EA972AEF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116F400-E0F1-E040-9175-5D2DAA46E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87EBF29-02DB-4542-96F9-B1A8BC1960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4C6A2D-0F64-4647-B185-CD17E13F3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2025/3/25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87D34-DF38-7C48-83AC-4F1FE249D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5ADA30-4C7A-E440-85B5-C8732AFD8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880378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54E4F6-5908-1543-B5C1-F9111C866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5F4A3AE-00F2-3642-BBBC-0C214EE4E3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A18793E-9DE3-A140-9325-95C18E3738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212BC96-BF1E-0A4D-8F8D-83D4AB902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2025/3/25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5146E36-2D93-DA46-AA31-6A8FED95A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A03EAD5-F86F-EF49-988B-48276EEE1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313505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F8176E-F5DF-774C-B355-0AA56F2A3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C685E8B-DA12-4949-BE60-1D3CAAC8D1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EE4766-0E24-7747-AAC2-C6FFA6C789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2025/3/25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E33624-D76D-7E40-9B73-0ED0268A1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A10EBED-4848-C244-A701-09F285118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012145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7A3F6CB-FE33-2F48-966E-2748F61617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BA0D72-302B-4A4D-97DB-EECD3E5D2B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6D65D0-3D99-F54A-B2DA-34F28AFF4D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2025/3/25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0B15F4-60EC-3F4E-B314-6E316015D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33209C-A96C-1F4B-8109-542B2E870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280913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CA496-940D-4F6C-8015-4E1DB9A50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7FD98-682A-4532-BB4D-5961374E5D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5364FE-8B49-40FB-BB41-FA9A416DA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53A12-C094-4DAD-A94C-2A02A3DF1951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CF184-45EE-43E0-AC25-F45B19CB0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95B17-4FB2-4D1E-98CB-BFCCED932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2E0C0-4DE7-48AA-B71E-3998E3990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029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36623-7D36-491D-9884-BF1BA978A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CAB0A-8E7E-429F-A888-115FBB8867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3B1719-92B4-42B8-B820-B36BAAF582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B52234-A555-44DA-85C9-B98D9EC3C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89D433-55A4-47E9-8EAF-ED3A5CFDC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F74D62-4248-45EA-97E5-D8DE8E1C9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1534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316E8-D369-4144-B301-7416DD4BFB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EC471E-0752-4551-AB64-1F790B296C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257D75-F2B2-46DD-A06C-3BC32E0BFB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1F9065-BF97-49D6-9D54-F6EBB69FA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470D04-E05B-4CA4-884C-DB843BCAD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9921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CC6BB-97D3-4255-B7E1-017F5D926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CE5E5-5282-4D69-975C-3597BA141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C55457-C0BC-482A-971B-45119F814C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032992-0697-430C-8051-1D2481744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E6479-B931-4084-8911-419EF8431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4797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7248C-A225-42CD-942F-B5162025E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07D4FC-C44D-4092-8920-A139EB642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DA002-6AAA-4983-A20D-4613E5A193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64DD3E-6EC2-4DAF-BFF1-06725D4B2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93CA01-B6E2-417F-AF2D-0FDE88F90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0849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FFD07-1E4C-4FFD-88A1-75E7763B9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FDD73-4249-4FE5-8371-3412A1C2B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6D1285-1161-4AA7-85C5-49183854AD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EB0C8D-09B2-4A55-8103-296BB2C7F7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FA73CA-A3F5-4546-BF01-E2C11F81A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93F0AE-775C-4C48-8994-F16CC69DE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817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E119E-48EC-436F-98D5-2668D216A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79E86D-8349-47F0-9A28-AE3B2FC0F0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A11436-4207-4DCD-BD51-41E992D59E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6604A0-B31A-4EB8-89A8-45BD72D58F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0C6FE0-258C-4862-B91F-BB91735356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6BE7F7-5494-4CB6-9476-DC97F636BA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436DB7-E8E8-4542-BCB1-85A626F40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43B4F5-4369-4977-A2A5-1C163FE12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9848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22FA0-2553-44B4-833B-A0195AD4E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D811B8-ECA4-4130-9237-DD73ED0F36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D35CBA-358B-46F7-9682-303257E4B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B94AA6-72CE-4B78-B1C0-D10CA67F6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8885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7CA045-4382-42C8-ABC4-9EEC9BE400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F1C7DB-4D6C-461A-A5A6-FD29FFEFC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5E812C-8BA6-411C-9E8F-0863F8BFE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523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87C20-B7B3-48B4-AB66-336791809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D0EE4A-8E41-4029-A728-E7FEDEA37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E89355-D6EC-4A28-A685-35ED08F0CD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0F6D83-5F12-4B2D-A2B0-5F9B729CEB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F2A512-4AB7-4345-93C5-745D9F115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49FED7-CA14-4433-9F30-D7B96EC1B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1085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C1E65-BA50-4684-B3E7-442EA36B2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A65D2E-6181-4684-BB59-42DAEFB3A4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3364C6-F8A3-4689-97D0-5510EB7298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67075A-014B-4F95-B0D5-68DF8CCF90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53E13F-9D71-4E2B-9B78-94B4F873D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3A5E93-3B64-4A46-BE03-CE6E635BB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4499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69AA8-10D1-457B-B137-1BAB66129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2BD320-1079-4537-82DB-D124337A09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BDB08B-4278-4C47-A120-35F435C367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58173-AF4D-4887-A2D2-FDF84E35C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8021BE-1D65-4600-B931-37C8C8A11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79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90613-9AEE-4F0B-96CB-E3BA19867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370415-2B79-47D0-9482-A9E214E56C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AAB086-F7E5-4348-B7DD-CC5E28A417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995915-89FD-488F-A2B2-B90CD5012C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B67E43-B66A-4CD7-A9AC-14F1EC90C8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A36B25-3509-4431-BC40-1895AF77E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BCE26A-1E35-486B-A02D-C8DB2ECF3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792CAA-6B5A-4F8C-8773-DFE0066F1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5337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FDB697-2710-4774-B700-0D4459F5CE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A6483A-9012-4C24-B624-DCE02FF85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940F5-5310-4A6F-BAE1-59A8354DD2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2F22E-B2D8-4DC7-A989-BC0018739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F4222B-FEE9-49CC-9BBE-DD5C6DC4C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7856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285E5-3499-79CD-D4A0-9A0FB777E0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26FE1A-D2E8-9FED-7353-D9A0531657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486936-4C26-1DD1-42CF-5A856BBC4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D06B07-BA08-63ED-6BF1-B58D1B416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5336A-54C4-B51F-BEA9-62E3C173D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6413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51D6B-0B77-62CE-7971-4A2760524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B642F-1B13-1AB4-3D47-BF2C057087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555AAD-ACCA-B481-3FBD-9A40CF92B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36E94-76D9-B434-609B-870390487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B764D-AF39-BD2A-797F-1D8CEDEF6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3476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521D6-4CE4-5EC5-60B4-3561EA123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491D95-236A-E39F-17D8-02EAE5B0A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A76ED1-317F-43EA-3D9F-CCD6630B4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3B16D-0197-6FB4-A14F-1FAC3AE6D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6511F-9F77-57DC-5D27-4771E485C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49408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71939-D73E-9F5B-B76A-4050DE95E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1CC68-E542-3666-216C-0449C011C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BC2EB8-8189-5F3E-CE8F-EDBAAE1855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F04FF-5F68-1C96-2611-9289AC898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AC4C64-6B31-8101-A08E-14AEDCA98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4C4801-5C0B-9C2D-1582-D2D5083B3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4480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3E826-7416-DFE4-E64B-F39B5A8CD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FEE1C0-D8B9-40CA-5756-A33552BC0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AB5B2C-8699-2707-184A-97EA728132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C17991-B6E2-9CCB-53FE-CF7F2BE1DC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19C6E5-39B2-F488-61ED-01DAEA12DF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4C1422-821C-0551-CC9A-9867A20A5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0AAD14-6817-0A8A-F460-5DA7F1181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1DF8F6-928A-FE52-535C-07E9E94E0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6323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E7850-C959-A108-7585-577387CFB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1CF750-1F1C-1CA2-CF89-9682854BC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CDBF80-C737-19C0-6F4A-C09443A1C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0F1DA0-754D-FE1F-424F-8EC7F36F8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3091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453D95-BE57-7370-EE9E-550D50271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7CC7CA-5955-B84D-14D5-EF37E9053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41C2C4-794C-5541-E92F-D71B25C76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7345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1A71F-8BB9-D874-4265-8A31648CF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4F56D-DC3B-23A9-A3B0-5CD2AF824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4D28FF-0D49-4633-D1F1-828971FEAA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FF04FD-1862-99BD-2F27-0CCC481AC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4C4179-E539-43BC-CD43-631BE7B93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27EE77-2CAE-CCA4-BE1F-E23D5D7AA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92193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25E5A-D732-4762-D017-0FD71CF8F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621A4B-17BA-41A8-D73D-C9FE57F1EB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52B2E6-4E0E-AAE8-B623-02AF74B083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C8DCD0-FB89-DDBA-E5CF-102075138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44EFE2-DB5F-A1C2-0B64-81C9AD4A9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F05B3E-B799-536C-8A38-1517E6BC6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78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9A43C-659E-4DC9-AB10-B5120FFF8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CBC902-62A1-4530-BBC2-E96B2B3E8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375854-4C41-4FEE-B4F2-57C2EDE2A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32E7C0-683B-4C6D-9E23-1B7441CF5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1804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DF364-1E15-02CE-55E1-99F47B000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1D8FED-CAF8-38DE-324D-95A8D86BC2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C0696-E281-5E91-7BDB-8F6959CD4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8C964E-3ABE-E366-C585-BD1E576A7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92B6A9-F5DE-22E7-79C5-C3703062E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3526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DEA13C-B81C-EE0B-9EE4-EE4E45662B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83A7D8-C912-C1EF-82C0-DA6BD264C5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D06C4D-F1A6-9D65-4D44-2A68B0B93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79BFB-FEEE-7AB9-1B27-8E40BCB7C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366F81-EE8C-04D5-923A-ACF6960CE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95668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C69E1-AE9C-4F20-8B68-A529CB12CD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423E35-8507-4686-ABA2-5D3505E9F7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743BC6-2DCB-4B02-8FAC-D65CF5172F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29A457-99A2-4B92-A809-7ED9676E8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255C-C840-4F10-A465-15BB014A3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04891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553A3-7E0F-4A91-BF65-656927DD0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D05E3A-AAE1-4B11-B19F-4438AE6B66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5078B-60CA-4CD7-BFDC-5B4141C80F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B49A41-82EB-462B-90E8-F04EEDC62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CE40FB-A92A-40AE-BFB5-58B7EB8EA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8949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0B5C9-B933-49BA-8D80-84FC7907D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B273D0-C9B3-44F1-B53D-F148369B35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20B5B3-A937-4757-8D3A-22335865B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7C65D-3586-4F02-95B5-77355A888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538557-5661-4149-906B-F0CDD1749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92350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F0F59-4B72-49C3-B330-37B392ECD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52C4D8-BBFE-46E3-98A0-6DF8D29555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83848A-9984-4872-A9CC-B206A7B214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B38163-A5B6-49D0-A93E-E2AEE56A6C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A0A9E-5053-4FA2-972C-870D00ECE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227502-09A8-472D-9DF4-AE1A91598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88336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917EB-79E7-4FEE-BE9E-B1CDE5641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228AED-8AF4-48CA-BFB5-39F747EDA6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82D2FD-72DB-48C6-808B-432D66A653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71C2E6-0C2C-42F5-8461-B7D5A86EB4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56B02E-8533-499D-A328-C15A158A63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665ADB-6F97-4742-9171-9C10B29F5C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F7FA7E-4CAD-4877-9B72-1BF590774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5C8A2D-5E1E-4A22-8C55-FB53029C2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8020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6FECE-1C88-4A87-B372-C85BEA47E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494403-AEB0-4F4D-A553-3B35A5A988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09EE1C-5034-444B-A5E4-85E95D4B3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5A14BB-89A8-4296-AEA1-0FCE2918B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5049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722559-D0D7-49D9-AA1E-D4A4441D0F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826C9A-EF1C-4F6C-BBD1-71620C8DB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C71E3B-5EC6-49D3-AA65-6C05FDC23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64786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32386-3507-4367-A5C1-0831660EE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36BAFC-5D9F-436E-91C5-739D12ABF0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D68D7E-0174-4ADD-87E8-A1468BE03C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275E13-2496-4ED9-BD5F-476E292675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E8EC65-D766-4DBB-BE5E-112348940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492E01-5456-49DF-A747-46E9A56CB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715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29258B-49D5-4CC0-9E7C-5C622BDB6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FC9A6B-9BCB-4251-8316-46BE8F4B3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4909A4-510F-46EC-843D-9373C7DB6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12622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2A013-291F-4A08-8A75-FC3EBDB87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677A56-BECE-40D3-A3BD-3D3FD7D3A6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B0B50B-1F11-49E6-8FB3-D102E87D3C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F299F3-EA5F-4322-8B71-C9F583707B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E5B869-0D58-474E-80F4-E945CC4B1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8E4C1E-3711-4BAE-BDEB-8147A6AD6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17339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1F598-FCD2-49D7-AA5C-1DDE80D85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397AB0-AAEC-42DB-8826-C0E20E0E7B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0CB65-2F97-4626-8889-98D5E4DAA7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84093C-1E69-4451-A3F4-820008E58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66BE85-54F7-4347-9ACB-5C9F49572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94464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FFCCA5-5437-4FA3-961F-045E055C96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E5F955-5997-40D8-9A11-44E65D3035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9FEA8E-D904-4F6C-AA81-AB29102BE3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BCAFAE-ADFE-4FFE-AE9F-6816BC19D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A70AC5-CF20-4D40-A0AC-E91EBB491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97676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89BB6-0F06-88DD-EDF5-2FBB5CBE0D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4A2B79-883C-277C-C456-2306309C68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72F078-2E1C-9326-EA5B-73415A54F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5BB8A1-3D37-46A1-31DA-164E4973B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AA7C5D-E8CB-AD1B-57D4-DDEFFD5EB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25441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3EBF0-F66D-8862-696B-3FF49F132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4A835-321C-D4C9-33FC-0AD53F9F6D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52AE3E-1354-9388-53A7-9316BC105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9492B4-0AE0-6DEE-CDC0-F6E685D60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DE5B0D-235E-8EED-ABFC-76EBB9A34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69542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0B77C-9C40-BC44-6E0E-219F252FB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1F562E-8BF5-A4CC-A333-910E85C288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BC3E06-0EF7-2FA1-15A5-C88E4B52D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7A6FE-1C97-9E90-FC09-BF89A7FB0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E19B25-045E-E6BF-7E02-BBFB5754E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76678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C8655-9A38-BE7F-E91D-113A99BB6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B58BD5-8AF6-A815-C8CE-8F77F3A2FE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AAF050-FF85-611D-FF60-C732339547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008333-C199-D671-5707-9972BF958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E01548-74ED-87A5-2403-EE3641821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6019C8-A041-4AE3-3400-ECDCA9AB7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25981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76F3A-A0C5-FE52-F537-2E63C96F2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582F4F-F93D-C7E4-FECB-E08F2DFAE1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74D9EE-E98A-0F91-FE5E-3CB75A75FA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AA31A9-68E2-25E1-173B-890972ABB4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1C4A9C-91D5-8499-0E49-97BC8B9B36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A095AE-BC5C-A5FE-3186-B23948B28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F761E5-4D98-03F0-0D02-EC17C660C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FFF9E5-9C3F-B32D-57C2-120E5EF89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87734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95E2F-153D-B3F0-F352-406DAF0E6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BEAED3-FF6E-907D-5CD7-0E10584B8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B5328B-006D-E967-C045-DC69516B9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CE1EC7-4D6A-C92A-20A7-A4B0D383B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71240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C300F3-4C5E-E82D-10D0-CD4F5CC20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8CAFD8-E391-6C73-66B7-1B40E8CDD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90CA7A-5D61-90A7-F583-7F4A8F310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601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159BC-B46B-4E9F-8262-6BA54320D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FF056-0FF2-4591-99F1-B08E6E567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931977-1925-4D2D-ABE6-9B5F576BB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B15233-1E30-4649-A721-6B11799D5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B4CA1-B370-4CCE-9E1F-3B69ECEEC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5B4C61-675B-48E5-AC80-5D0FDE11C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36266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825FC-7BBD-4A84-10B0-B2ACF170B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88F59F-C905-1606-6431-380D6ED1C4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0B739A-E9B9-31C6-460D-F277EB6FAC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B6B13F-F67E-E5FD-729F-54B95A9FC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829356-4369-9C31-9D3F-83A90D19E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856BCE-FF72-5F33-3F60-715C3B80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69270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F0D17-CD03-A603-6F9B-EDA446D80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C3E96A-843B-FB24-C58F-557FBCCC53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D5CD81-F645-F878-1B05-58EAB560D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E1E684-DBCE-23F7-09B6-BEC332D13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DB41C1-9CE0-7038-13BA-5786BD24E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91849C-6D2C-2DEE-AC74-96870EF8C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7388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79914-8347-9079-C339-3DA6ECC13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B846E8-A538-61F4-58D4-AE1149E78F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D14511-3325-B4C4-9E64-3C4426CB6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C1C174-CE37-8B8A-9880-D0D525FC1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047C5C-7D71-0363-5595-1367A4873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86597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AEC602-C78C-548C-5EAF-E68D6BA0F9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C98D57-79DC-AE37-2226-AFA676BE25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B6D673-747A-D60E-8DA2-2C664112F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61C61D-0632-BB0F-BF5F-8A637C950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B9468C-C910-9418-55AB-BC96FB99F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332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86C84-475E-4DAE-B144-8F5958E98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D9FBE1-5DA7-4074-8FE3-7B105DD0CE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FF0EE2-6517-4CB0-94CE-B502B127AD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5429C2-BA85-49F0-8272-93DDE5BF1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993FDB-D2B8-4877-AAD2-D9F170A40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2E1404-7D73-41A1-AFB4-809518A33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385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EBD9C8-4BED-4F9F-8627-7AE45E2C5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EC254B-5361-4809-A1D1-DD2C66F62B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B7057-A4AB-4A54-8875-90920A18B7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E181C-FFC4-422C-B5F1-780F7CBBDF4D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F5281-2355-4669-9161-BC328897D2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F5AB6-D559-40F0-98BB-37FA87280F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355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23EF74-3806-AE1A-83C8-FAB404EC8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7B7FD-9868-2817-749C-AB05AE82D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D38B6-975F-9973-81AC-06C4DD25A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25/3/2025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10219-9839-36FE-B102-49762DD66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92DB6-EC58-E3BB-69A9-6975DE71E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081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08000"/>
            <a:ext cx="10281600" cy="6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816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●"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01631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8375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AE3DC4A-933A-6208-F8E4-5E0A93AE5F7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138" y="74013"/>
            <a:ext cx="1440047" cy="144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306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7567B2AA-3A5C-EE12-7954-801908E43E4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F6A6E1-2F87-6770-7832-A8A278CE9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BCA5D2-51F4-2A3D-6247-4CBA0FE74C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870578-1BCF-647E-9B89-B55A40A953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18DE0D-C7C3-4155-95A2-3205EED884C2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7E648-086A-321E-7223-DE225B89F6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2405CF-A92C-F9A8-868A-A67AB492F2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627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9570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9Slide.vn - 2019">
            <a:extLst>
              <a:ext uri="{FF2B5EF4-FFF2-40B4-BE49-F238E27FC236}">
                <a16:creationId xmlns:a16="http://schemas.microsoft.com/office/drawing/2014/main" id="{7E246EA0-F2EC-F122-D61D-094B67944C4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B25F3C-FA1A-E9CD-A15C-88E58965C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5A3469-9EDC-2363-3CBD-C0700EFFEB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11B220-5890-4676-21B9-0C06A0C383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0A9265-9305-4824-B4DF-09AF5D1C1AE0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6BFF2F-5F10-E547-0437-C99E56BF29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3F41CE-3B8B-0227-D023-0A303A3BD2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8BABE6-C56E-8EA9-044F-51BD929701D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92388" y="-302419"/>
            <a:ext cx="3986213" cy="39862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61B9FC-EB06-703A-81CA-49BBB3B270C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9612" y="1027906"/>
            <a:ext cx="3986213" cy="398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08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9.png"/><Relationship Id="rId11" Type="http://schemas.microsoft.com/office/2007/relationships/hdphoto" Target="../media/hdphoto1.wdp"/><Relationship Id="rId5" Type="http://schemas.openxmlformats.org/officeDocument/2006/relationships/image" Target="../media/image18.png"/><Relationship Id="rId10" Type="http://schemas.openxmlformats.org/officeDocument/2006/relationships/image" Target="../media/image6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2514995" y="2284564"/>
            <a:ext cx="6510004" cy="1323437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8000" b="0" i="0" u="none" strike="noStrike" kern="800" cap="none" spc="0" normalizeH="0" baseline="0" noProof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KHỞI ĐỘNG</a:t>
            </a:r>
            <a:endParaRPr kumimoji="0" lang="zh-CN" altLang="en-US" sz="8000" b="0" i="0" u="none" strike="noStrike" kern="800" cap="none" spc="0" normalizeH="0" baseline="0" noProof="0" dirty="0">
              <a:ln w="28575">
                <a:noFill/>
              </a:ln>
              <a:solidFill>
                <a:srgbClr val="FF0000"/>
              </a:solidFill>
              <a:effectLst/>
              <a:uLnTx/>
              <a:uFillTx/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8707031E-897A-9002-6BB4-47207BF5A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680" y="-89031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58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74800-7FEE-3670-E23F-F94BE1CFDB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FB2454BE-8C08-B67A-8DEB-AA185C4BD8C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1" y="0"/>
            <a:ext cx="12231807" cy="68580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5D227441-08D0-36E6-56F6-ADC81F6D874B}"/>
              </a:ext>
            </a:extLst>
          </p:cNvPr>
          <p:cNvSpPr/>
          <p:nvPr/>
        </p:nvSpPr>
        <p:spPr>
          <a:xfrm>
            <a:off x="337899" y="294315"/>
            <a:ext cx="11307899" cy="6120341"/>
          </a:xfrm>
          <a:custGeom>
            <a:avLst/>
            <a:gdLst>
              <a:gd name="connsiteX0" fmla="*/ 0 w 11307899"/>
              <a:gd name="connsiteY0" fmla="*/ 610320 h 6120341"/>
              <a:gd name="connsiteX1" fmla="*/ 610320 w 11307899"/>
              <a:gd name="connsiteY1" fmla="*/ 0 h 6120341"/>
              <a:gd name="connsiteX2" fmla="*/ 10697579 w 11307899"/>
              <a:gd name="connsiteY2" fmla="*/ 0 h 6120341"/>
              <a:gd name="connsiteX3" fmla="*/ 11307899 w 11307899"/>
              <a:gd name="connsiteY3" fmla="*/ 610320 h 6120341"/>
              <a:gd name="connsiteX4" fmla="*/ 11307899 w 11307899"/>
              <a:gd name="connsiteY4" fmla="*/ 5510021 h 6120341"/>
              <a:gd name="connsiteX5" fmla="*/ 10697579 w 11307899"/>
              <a:gd name="connsiteY5" fmla="*/ 6120341 h 6120341"/>
              <a:gd name="connsiteX6" fmla="*/ 610320 w 11307899"/>
              <a:gd name="connsiteY6" fmla="*/ 6120341 h 6120341"/>
              <a:gd name="connsiteX7" fmla="*/ 0 w 11307899"/>
              <a:gd name="connsiteY7" fmla="*/ 5510021 h 6120341"/>
              <a:gd name="connsiteX8" fmla="*/ 0 w 11307899"/>
              <a:gd name="connsiteY8" fmla="*/ 610320 h 6120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6120341" fill="none" extrusionOk="0">
                <a:moveTo>
                  <a:pt x="0" y="610320"/>
                </a:moveTo>
                <a:cubicBezTo>
                  <a:pt x="1488" y="313536"/>
                  <a:pt x="305109" y="53470"/>
                  <a:pt x="610320" y="0"/>
                </a:cubicBezTo>
                <a:cubicBezTo>
                  <a:pt x="4961513" y="72427"/>
                  <a:pt x="6006049" y="61419"/>
                  <a:pt x="10697579" y="0"/>
                </a:cubicBezTo>
                <a:cubicBezTo>
                  <a:pt x="11028557" y="-41935"/>
                  <a:pt x="11298569" y="270428"/>
                  <a:pt x="11307899" y="610320"/>
                </a:cubicBezTo>
                <a:cubicBezTo>
                  <a:pt x="11408775" y="1446139"/>
                  <a:pt x="11200586" y="4580374"/>
                  <a:pt x="11307899" y="5510021"/>
                </a:cubicBezTo>
                <a:cubicBezTo>
                  <a:pt x="11309601" y="5838453"/>
                  <a:pt x="11014807" y="6098098"/>
                  <a:pt x="10697579" y="6120341"/>
                </a:cubicBezTo>
                <a:cubicBezTo>
                  <a:pt x="7125400" y="6150168"/>
                  <a:pt x="5396004" y="6041035"/>
                  <a:pt x="610320" y="6120341"/>
                </a:cubicBezTo>
                <a:cubicBezTo>
                  <a:pt x="310434" y="6116138"/>
                  <a:pt x="-17795" y="5850610"/>
                  <a:pt x="0" y="5510021"/>
                </a:cubicBezTo>
                <a:cubicBezTo>
                  <a:pt x="50037" y="3891260"/>
                  <a:pt x="770" y="1563591"/>
                  <a:pt x="0" y="610320"/>
                </a:cubicBezTo>
                <a:close/>
              </a:path>
              <a:path w="11307899" h="6120341" stroke="0" extrusionOk="0">
                <a:moveTo>
                  <a:pt x="0" y="610320"/>
                </a:moveTo>
                <a:cubicBezTo>
                  <a:pt x="32225" y="282034"/>
                  <a:pt x="275989" y="5707"/>
                  <a:pt x="610320" y="0"/>
                </a:cubicBezTo>
                <a:cubicBezTo>
                  <a:pt x="5071524" y="123000"/>
                  <a:pt x="5972231" y="-96860"/>
                  <a:pt x="10697579" y="0"/>
                </a:cubicBezTo>
                <a:cubicBezTo>
                  <a:pt x="11004212" y="-23197"/>
                  <a:pt x="11314410" y="260124"/>
                  <a:pt x="11307899" y="610320"/>
                </a:cubicBezTo>
                <a:cubicBezTo>
                  <a:pt x="11311072" y="1575483"/>
                  <a:pt x="11402166" y="4132651"/>
                  <a:pt x="11307899" y="5510021"/>
                </a:cubicBezTo>
                <a:cubicBezTo>
                  <a:pt x="11245574" y="5869670"/>
                  <a:pt x="11004033" y="6115330"/>
                  <a:pt x="10697579" y="6120341"/>
                </a:cubicBezTo>
                <a:cubicBezTo>
                  <a:pt x="7201065" y="5959634"/>
                  <a:pt x="4930809" y="6160008"/>
                  <a:pt x="610320" y="6120341"/>
                </a:cubicBezTo>
                <a:cubicBezTo>
                  <a:pt x="257782" y="6117217"/>
                  <a:pt x="-37723" y="5830001"/>
                  <a:pt x="0" y="5510021"/>
                </a:cubicBezTo>
                <a:cubicBezTo>
                  <a:pt x="32216" y="3700377"/>
                  <a:pt x="57206" y="1696959"/>
                  <a:pt x="0" y="61032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2ABBCD-6289-A9DE-92F5-F922488FEF3E}"/>
              </a:ext>
            </a:extLst>
          </p:cNvPr>
          <p:cNvSpPr txBox="1"/>
          <p:nvPr/>
        </p:nvSpPr>
        <p:spPr>
          <a:xfrm>
            <a:off x="1295467" y="1124745"/>
            <a:ext cx="480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416AA3A-5D41-90C1-FC37-BA7A446F1D7D}"/>
              </a:ext>
            </a:extLst>
          </p:cNvPr>
          <p:cNvSpPr txBox="1"/>
          <p:nvPr/>
        </p:nvSpPr>
        <p:spPr>
          <a:xfrm>
            <a:off x="7056107" y="1028734"/>
            <a:ext cx="480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CF355838-DC87-D9A8-0ED2-386CB13B1D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409" y="571499"/>
            <a:ext cx="10221124" cy="3813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87E27A-AD1F-62E8-7FE2-9EDC4720AF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25024DED-84D4-2B53-04F2-D6CF293FAEF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1" y="0"/>
            <a:ext cx="12231807" cy="68580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A9C72E0B-85C0-6ECE-C4AA-B0D81674166B}"/>
              </a:ext>
            </a:extLst>
          </p:cNvPr>
          <p:cNvSpPr/>
          <p:nvPr/>
        </p:nvSpPr>
        <p:spPr>
          <a:xfrm>
            <a:off x="369072" y="368829"/>
            <a:ext cx="11307899" cy="6120341"/>
          </a:xfrm>
          <a:custGeom>
            <a:avLst/>
            <a:gdLst>
              <a:gd name="connsiteX0" fmla="*/ 0 w 11307899"/>
              <a:gd name="connsiteY0" fmla="*/ 610320 h 6120341"/>
              <a:gd name="connsiteX1" fmla="*/ 610320 w 11307899"/>
              <a:gd name="connsiteY1" fmla="*/ 0 h 6120341"/>
              <a:gd name="connsiteX2" fmla="*/ 10697579 w 11307899"/>
              <a:gd name="connsiteY2" fmla="*/ 0 h 6120341"/>
              <a:gd name="connsiteX3" fmla="*/ 11307899 w 11307899"/>
              <a:gd name="connsiteY3" fmla="*/ 610320 h 6120341"/>
              <a:gd name="connsiteX4" fmla="*/ 11307899 w 11307899"/>
              <a:gd name="connsiteY4" fmla="*/ 5510021 h 6120341"/>
              <a:gd name="connsiteX5" fmla="*/ 10697579 w 11307899"/>
              <a:gd name="connsiteY5" fmla="*/ 6120341 h 6120341"/>
              <a:gd name="connsiteX6" fmla="*/ 610320 w 11307899"/>
              <a:gd name="connsiteY6" fmla="*/ 6120341 h 6120341"/>
              <a:gd name="connsiteX7" fmla="*/ 0 w 11307899"/>
              <a:gd name="connsiteY7" fmla="*/ 5510021 h 6120341"/>
              <a:gd name="connsiteX8" fmla="*/ 0 w 11307899"/>
              <a:gd name="connsiteY8" fmla="*/ 610320 h 6120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6120341" fill="none" extrusionOk="0">
                <a:moveTo>
                  <a:pt x="0" y="610320"/>
                </a:moveTo>
                <a:cubicBezTo>
                  <a:pt x="1488" y="313536"/>
                  <a:pt x="305109" y="53470"/>
                  <a:pt x="610320" y="0"/>
                </a:cubicBezTo>
                <a:cubicBezTo>
                  <a:pt x="4961513" y="72427"/>
                  <a:pt x="6006049" y="61419"/>
                  <a:pt x="10697579" y="0"/>
                </a:cubicBezTo>
                <a:cubicBezTo>
                  <a:pt x="11028557" y="-41935"/>
                  <a:pt x="11298569" y="270428"/>
                  <a:pt x="11307899" y="610320"/>
                </a:cubicBezTo>
                <a:cubicBezTo>
                  <a:pt x="11408775" y="1446139"/>
                  <a:pt x="11200586" y="4580374"/>
                  <a:pt x="11307899" y="5510021"/>
                </a:cubicBezTo>
                <a:cubicBezTo>
                  <a:pt x="11309601" y="5838453"/>
                  <a:pt x="11014807" y="6098098"/>
                  <a:pt x="10697579" y="6120341"/>
                </a:cubicBezTo>
                <a:cubicBezTo>
                  <a:pt x="7125400" y="6150168"/>
                  <a:pt x="5396004" y="6041035"/>
                  <a:pt x="610320" y="6120341"/>
                </a:cubicBezTo>
                <a:cubicBezTo>
                  <a:pt x="310434" y="6116138"/>
                  <a:pt x="-17795" y="5850610"/>
                  <a:pt x="0" y="5510021"/>
                </a:cubicBezTo>
                <a:cubicBezTo>
                  <a:pt x="50037" y="3891260"/>
                  <a:pt x="770" y="1563591"/>
                  <a:pt x="0" y="610320"/>
                </a:cubicBezTo>
                <a:close/>
              </a:path>
              <a:path w="11307899" h="6120341" stroke="0" extrusionOk="0">
                <a:moveTo>
                  <a:pt x="0" y="610320"/>
                </a:moveTo>
                <a:cubicBezTo>
                  <a:pt x="32225" y="282034"/>
                  <a:pt x="275989" y="5707"/>
                  <a:pt x="610320" y="0"/>
                </a:cubicBezTo>
                <a:cubicBezTo>
                  <a:pt x="5071524" y="123000"/>
                  <a:pt x="5972231" y="-96860"/>
                  <a:pt x="10697579" y="0"/>
                </a:cubicBezTo>
                <a:cubicBezTo>
                  <a:pt x="11004212" y="-23197"/>
                  <a:pt x="11314410" y="260124"/>
                  <a:pt x="11307899" y="610320"/>
                </a:cubicBezTo>
                <a:cubicBezTo>
                  <a:pt x="11311072" y="1575483"/>
                  <a:pt x="11402166" y="4132651"/>
                  <a:pt x="11307899" y="5510021"/>
                </a:cubicBezTo>
                <a:cubicBezTo>
                  <a:pt x="11245574" y="5869670"/>
                  <a:pt x="11004033" y="6115330"/>
                  <a:pt x="10697579" y="6120341"/>
                </a:cubicBezTo>
                <a:cubicBezTo>
                  <a:pt x="7201065" y="5959634"/>
                  <a:pt x="4930809" y="6160008"/>
                  <a:pt x="610320" y="6120341"/>
                </a:cubicBezTo>
                <a:cubicBezTo>
                  <a:pt x="257782" y="6117217"/>
                  <a:pt x="-37723" y="5830001"/>
                  <a:pt x="0" y="5510021"/>
                </a:cubicBezTo>
                <a:cubicBezTo>
                  <a:pt x="32216" y="3700377"/>
                  <a:pt x="57206" y="1696959"/>
                  <a:pt x="0" y="61032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48238B-70FA-5434-FD4A-BCCE123E2F64}"/>
              </a:ext>
            </a:extLst>
          </p:cNvPr>
          <p:cNvSpPr txBox="1"/>
          <p:nvPr/>
        </p:nvSpPr>
        <p:spPr>
          <a:xfrm>
            <a:off x="1295467" y="1124745"/>
            <a:ext cx="480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2CCD983-9E62-7E36-2668-94FBB1C26AF0}"/>
              </a:ext>
            </a:extLst>
          </p:cNvPr>
          <p:cNvSpPr txBox="1"/>
          <p:nvPr/>
        </p:nvSpPr>
        <p:spPr>
          <a:xfrm>
            <a:off x="7056107" y="1028734"/>
            <a:ext cx="480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A24EF190-A6C1-FA32-0804-439324D47459}"/>
              </a:ext>
            </a:extLst>
          </p:cNvPr>
          <p:cNvSpPr/>
          <p:nvPr/>
        </p:nvSpPr>
        <p:spPr>
          <a:xfrm>
            <a:off x="954638" y="737755"/>
            <a:ext cx="10722333" cy="5600699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Cách 1: 1 can chứa 3 </a:t>
            </a:r>
            <a:r>
              <a:rPr lang="vi-VN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một can chứa 2 </a:t>
            </a:r>
            <a:r>
              <a:rPr lang="vi-VN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  <a:p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Lấy nước vào đầy can loại 3 l rồi đổ vào can loại 4 </a:t>
            </a:r>
            <a:r>
              <a:rPr lang="vi-VN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Tiếp tục lấy nước vào đầy can loại 3 </a:t>
            </a:r>
            <a:r>
              <a:rPr lang="vi-VN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rồi đổ vào can loại 4 </a:t>
            </a:r>
            <a:r>
              <a:rPr lang="vi-VN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cho đến khi đầy. Khi đó trong can loại 3 </a:t>
            </a:r>
            <a:r>
              <a:rPr lang="vi-VN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l 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còn chứa 2 </a:t>
            </a:r>
            <a:r>
              <a:rPr lang="vi-VN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nước.</a:t>
            </a:r>
          </a:p>
          <a:p>
            <a:pPr marL="457200" indent="-457200">
              <a:buFontTx/>
              <a:buChar char="-"/>
            </a:pP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Đổ hết nước trong can loại 4 </a:t>
            </a:r>
            <a:r>
              <a:rPr lang="vi-VN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l 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nước vào lại chậu nước.</a:t>
            </a:r>
          </a:p>
          <a:p>
            <a:pPr marL="457200" indent="-457200">
              <a:buFontTx/>
              <a:buChar char="-"/>
            </a:pP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Đổ 2 </a:t>
            </a:r>
            <a:r>
              <a:rPr lang="vi-VN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nước trong can loại 3 </a:t>
            </a:r>
            <a:r>
              <a:rPr lang="vi-VN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sang can loại 4 </a:t>
            </a:r>
            <a:r>
              <a:rPr lang="vi-VN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Lấy nước vào đầy can 3 </a:t>
            </a:r>
            <a:r>
              <a:rPr lang="vi-VN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ta được tổng số lít nước lấy được là 5 </a:t>
            </a:r>
            <a:r>
              <a:rPr lang="vi-VN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nước.</a:t>
            </a:r>
          </a:p>
          <a:p>
            <a:endParaRPr lang="vi-V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Cách 2: 1 can chứa 4 </a:t>
            </a:r>
            <a:r>
              <a:rPr lang="vi-VN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1 can chứa 1 </a:t>
            </a:r>
            <a:r>
              <a:rPr lang="vi-VN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  <a:p>
            <a:pPr marL="457200" indent="-457200">
              <a:buFontTx/>
              <a:buChar char="-"/>
            </a:pP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Lấy nước đầy vào can 4 </a:t>
            </a:r>
            <a:r>
              <a:rPr lang="vi-VN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rồi đổ vào can 3 </a:t>
            </a:r>
            <a:r>
              <a:rPr lang="vi-VN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lúc này trong can 4 </a:t>
            </a:r>
            <a:r>
              <a:rPr lang="vi-VN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l 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còn lại 1 </a:t>
            </a:r>
            <a:r>
              <a:rPr lang="vi-VN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l.</a:t>
            </a:r>
          </a:p>
          <a:p>
            <a:pPr marL="457200" indent="-457200">
              <a:buFontTx/>
              <a:buChar char="-"/>
            </a:pP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Đổ nước trong can 3 </a:t>
            </a:r>
            <a:r>
              <a:rPr lang="vi-VN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vào chậu, sau đó đổ 1 </a:t>
            </a:r>
            <a:r>
              <a:rPr lang="vi-VN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nước từ can 4 </a:t>
            </a:r>
            <a:r>
              <a:rPr lang="vi-VN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vào can 3 </a:t>
            </a:r>
            <a:r>
              <a:rPr lang="vi-VN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Lấy đầy nước vào can 4 </a:t>
            </a:r>
            <a:r>
              <a:rPr lang="vi-VN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. Lúc này ta được can chứa 4 </a:t>
            </a:r>
            <a:r>
              <a:rPr lang="vi-VN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nước và can chứa 1 </a:t>
            </a:r>
            <a:r>
              <a:rPr lang="vi-VN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nước. Tổng số l nước trong hai can là 5</a:t>
            </a:r>
            <a:r>
              <a:rPr lang="vi-VN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 l 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nước. </a:t>
            </a:r>
          </a:p>
        </p:txBody>
      </p:sp>
    </p:spTree>
    <p:extLst>
      <p:ext uri="{BB962C8B-B14F-4D97-AF65-F5344CB8AC3E}">
        <p14:creationId xmlns:p14="http://schemas.microsoft.com/office/powerpoint/2010/main" val="99615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3" grpId="0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1"/>
            <a:ext cx="12192000" cy="6877051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1400" kern="0">
              <a:solidFill>
                <a:srgbClr val="FFFFFF"/>
              </a:solidFill>
              <a:latin typeface="Arial"/>
              <a:ea typeface="宋体" panose="02010600030101010101" pitchFamily="2" charset="-122"/>
              <a:sym typeface="Arial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086" y="314326"/>
            <a:ext cx="11594465" cy="6210300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5523" y="-911860"/>
            <a:ext cx="7945755" cy="6112511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3757" y="3840175"/>
            <a:ext cx="5404485" cy="2945765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12451" y="314325"/>
            <a:ext cx="1181100" cy="22860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085" y="2228851"/>
            <a:ext cx="2149475" cy="4295775"/>
          </a:xfrm>
          <a:prstGeom prst="rect">
            <a:avLst/>
          </a:prstGeom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A1A6726-8DC2-45EC-85B9-E68C767D6973}"/>
              </a:ext>
            </a:extLst>
          </p:cNvPr>
          <p:cNvSpPr txBox="1"/>
          <p:nvPr/>
        </p:nvSpPr>
        <p:spPr>
          <a:xfrm>
            <a:off x="4208709" y="1522311"/>
            <a:ext cx="4833816" cy="11079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914377">
              <a:defRPr/>
            </a:pPr>
            <a:r>
              <a:rPr lang="en-US" altLang="zh-CN" sz="6600" b="1" kern="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CỦNG CỐ</a:t>
            </a:r>
            <a:endParaRPr lang="zh-CN" altLang="en-US" sz="6600" b="1" kern="0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9BA1DA-92AB-4126-A5E9-21602945C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17441" y="452026"/>
            <a:ext cx="708176" cy="989740"/>
          </a:xfrm>
          <a:prstGeom prst="rect">
            <a:avLst/>
          </a:prstGeom>
        </p:spPr>
      </p:pic>
      <p:pic>
        <p:nvPicPr>
          <p:cNvPr id="10" name="Picture 2" descr="Sách Giáo Khoa Bình Minh. | Ha Loi">
            <a:extLst>
              <a:ext uri="{FF2B5EF4-FFF2-40B4-BE49-F238E27FC236}">
                <a16:creationId xmlns:a16="http://schemas.microsoft.com/office/drawing/2014/main" id="{2DA8B557-6157-EE40-B750-72FB3FA85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71" y="137825"/>
            <a:ext cx="1757652" cy="175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8021B9EA-11D7-5406-8C66-2996E544E266}"/>
              </a:ext>
            </a:extLst>
          </p:cNvPr>
          <p:cNvSpPr/>
          <p:nvPr/>
        </p:nvSpPr>
        <p:spPr>
          <a:xfrm>
            <a:off x="4208709" y="2630306"/>
            <a:ext cx="7148555" cy="110799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</a:pPr>
            <a:r>
              <a:rPr lang="vi-VN" sz="1800" kern="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Tùy tình hình lớp học, GV </a:t>
            </a:r>
            <a:r>
              <a:rPr lang="vi-VN" sz="1800" kern="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 thể tổ chức cho HS ôn tập các kiến thức liên quan đến bài học</a:t>
            </a:r>
          </a:p>
        </p:txBody>
      </p:sp>
    </p:spTree>
    <p:extLst>
      <p:ext uri="{BB962C8B-B14F-4D97-AF65-F5344CB8AC3E}">
        <p14:creationId xmlns:p14="http://schemas.microsoft.com/office/powerpoint/2010/main" val="381798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B43B2B1-7CA0-9849-8459-DAA49A3830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293" y="0"/>
            <a:ext cx="12210586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05177B6-F638-0E43-B01F-6C591630327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72922">
            <a:off x="7188411" y="439991"/>
            <a:ext cx="4223273" cy="5642030"/>
          </a:xfrm>
          <a:prstGeom prst="rect">
            <a:avLst/>
          </a:prstGeom>
        </p:spPr>
      </p:pic>
      <p:sp>
        <p:nvSpPr>
          <p:cNvPr id="21" name="对话气泡: 圆角矩形 1">
            <a:extLst>
              <a:ext uri="{FF2B5EF4-FFF2-40B4-BE49-F238E27FC236}">
                <a16:creationId xmlns:a16="http://schemas.microsoft.com/office/drawing/2014/main" id="{AB2CB59F-B7B1-46FA-B98B-487B7D54CD82}"/>
              </a:ext>
            </a:extLst>
          </p:cNvPr>
          <p:cNvSpPr/>
          <p:nvPr/>
        </p:nvSpPr>
        <p:spPr>
          <a:xfrm>
            <a:off x="1852851" y="2331056"/>
            <a:ext cx="4903550" cy="10216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Hoàn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 thành bài tập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Noto Sans CJK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22" name="对话气泡: 圆角矩形 26">
            <a:extLst>
              <a:ext uri="{FF2B5EF4-FFF2-40B4-BE49-F238E27FC236}">
                <a16:creationId xmlns:a16="http://schemas.microsoft.com/office/drawing/2014/main" id="{E48D5C89-803D-40A9-B5E4-FA242691D0E8}"/>
              </a:ext>
            </a:extLst>
          </p:cNvPr>
          <p:cNvSpPr/>
          <p:nvPr/>
        </p:nvSpPr>
        <p:spPr>
          <a:xfrm>
            <a:off x="1812020" y="3410625"/>
            <a:ext cx="4607290" cy="8592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>
                <a:solidFill>
                  <a:prstClr val="black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Chuẩn bị bài sau</a:t>
            </a:r>
            <a:endParaRPr kumimoji="0" lang="zh-CN" alt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Noto Sans CJK Bold" panose="020B08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3" name="图片 14">
            <a:extLst>
              <a:ext uri="{FF2B5EF4-FFF2-40B4-BE49-F238E27FC236}">
                <a16:creationId xmlns:a16="http://schemas.microsoft.com/office/drawing/2014/main" id="{F813C8D3-37D0-491F-9E7F-481010328C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95" t="36577" r="44668" b="6482"/>
          <a:stretch/>
        </p:blipFill>
        <p:spPr>
          <a:xfrm rot="398458">
            <a:off x="706686" y="2314079"/>
            <a:ext cx="1081711" cy="1177408"/>
          </a:xfrm>
          <a:prstGeom prst="rect">
            <a:avLst/>
          </a:prstGeom>
        </p:spPr>
      </p:pic>
      <p:pic>
        <p:nvPicPr>
          <p:cNvPr id="24" name="图片 12">
            <a:extLst>
              <a:ext uri="{FF2B5EF4-FFF2-40B4-BE49-F238E27FC236}">
                <a16:creationId xmlns:a16="http://schemas.microsoft.com/office/drawing/2014/main" id="{32EAD914-83FE-4786-9DB7-C610077817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51" t="14586" r="10552" b="82861"/>
          <a:stretch/>
        </p:blipFill>
        <p:spPr>
          <a:xfrm>
            <a:off x="642232" y="3703281"/>
            <a:ext cx="1210619" cy="3592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A6BEAF-EE9D-9DB1-D2CD-C9E1DCA3FF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56431" y="535615"/>
            <a:ext cx="9199661" cy="16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66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C30389-7FD3-EE4B-9EE5-7FFD4BA726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586" y="0"/>
            <a:ext cx="12210586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0A31EDB-EF3A-884A-9CDC-039710C30B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273851" y="548640"/>
            <a:ext cx="7337980" cy="733798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08EB761-0947-414A-8273-C07270A963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199" t="20859"/>
          <a:stretch/>
        </p:blipFill>
        <p:spPr>
          <a:xfrm flipH="1">
            <a:off x="102258" y="548640"/>
            <a:ext cx="4889120" cy="64293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98C0C2-ADF4-B5B5-3B21-44506281C5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1899" y="548640"/>
            <a:ext cx="7108552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17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F5E91-CF8D-6553-A7AE-A9DB478BCE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22F73D92-AFF3-E948-E89B-3406EB354F5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1" y="0"/>
            <a:ext cx="12231807" cy="68580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44FEDF93-454E-1742-0E3B-7FB75415B225}"/>
              </a:ext>
            </a:extLst>
          </p:cNvPr>
          <p:cNvSpPr/>
          <p:nvPr/>
        </p:nvSpPr>
        <p:spPr>
          <a:xfrm>
            <a:off x="337899" y="356660"/>
            <a:ext cx="11307899" cy="6120341"/>
          </a:xfrm>
          <a:custGeom>
            <a:avLst/>
            <a:gdLst>
              <a:gd name="connsiteX0" fmla="*/ 0 w 11307899"/>
              <a:gd name="connsiteY0" fmla="*/ 610320 h 6120341"/>
              <a:gd name="connsiteX1" fmla="*/ 610320 w 11307899"/>
              <a:gd name="connsiteY1" fmla="*/ 0 h 6120341"/>
              <a:gd name="connsiteX2" fmla="*/ 10697579 w 11307899"/>
              <a:gd name="connsiteY2" fmla="*/ 0 h 6120341"/>
              <a:gd name="connsiteX3" fmla="*/ 11307899 w 11307899"/>
              <a:gd name="connsiteY3" fmla="*/ 610320 h 6120341"/>
              <a:gd name="connsiteX4" fmla="*/ 11307899 w 11307899"/>
              <a:gd name="connsiteY4" fmla="*/ 5510021 h 6120341"/>
              <a:gd name="connsiteX5" fmla="*/ 10697579 w 11307899"/>
              <a:gd name="connsiteY5" fmla="*/ 6120341 h 6120341"/>
              <a:gd name="connsiteX6" fmla="*/ 610320 w 11307899"/>
              <a:gd name="connsiteY6" fmla="*/ 6120341 h 6120341"/>
              <a:gd name="connsiteX7" fmla="*/ 0 w 11307899"/>
              <a:gd name="connsiteY7" fmla="*/ 5510021 h 6120341"/>
              <a:gd name="connsiteX8" fmla="*/ 0 w 11307899"/>
              <a:gd name="connsiteY8" fmla="*/ 610320 h 6120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6120341" fill="none" extrusionOk="0">
                <a:moveTo>
                  <a:pt x="0" y="610320"/>
                </a:moveTo>
                <a:cubicBezTo>
                  <a:pt x="1488" y="313536"/>
                  <a:pt x="305109" y="53470"/>
                  <a:pt x="610320" y="0"/>
                </a:cubicBezTo>
                <a:cubicBezTo>
                  <a:pt x="4961513" y="72427"/>
                  <a:pt x="6006049" y="61419"/>
                  <a:pt x="10697579" y="0"/>
                </a:cubicBezTo>
                <a:cubicBezTo>
                  <a:pt x="11028557" y="-41935"/>
                  <a:pt x="11298569" y="270428"/>
                  <a:pt x="11307899" y="610320"/>
                </a:cubicBezTo>
                <a:cubicBezTo>
                  <a:pt x="11408775" y="1446139"/>
                  <a:pt x="11200586" y="4580374"/>
                  <a:pt x="11307899" y="5510021"/>
                </a:cubicBezTo>
                <a:cubicBezTo>
                  <a:pt x="11309601" y="5838453"/>
                  <a:pt x="11014807" y="6098098"/>
                  <a:pt x="10697579" y="6120341"/>
                </a:cubicBezTo>
                <a:cubicBezTo>
                  <a:pt x="7125400" y="6150168"/>
                  <a:pt x="5396004" y="6041035"/>
                  <a:pt x="610320" y="6120341"/>
                </a:cubicBezTo>
                <a:cubicBezTo>
                  <a:pt x="310434" y="6116138"/>
                  <a:pt x="-17795" y="5850610"/>
                  <a:pt x="0" y="5510021"/>
                </a:cubicBezTo>
                <a:cubicBezTo>
                  <a:pt x="50037" y="3891260"/>
                  <a:pt x="770" y="1563591"/>
                  <a:pt x="0" y="610320"/>
                </a:cubicBezTo>
                <a:close/>
              </a:path>
              <a:path w="11307899" h="6120341" stroke="0" extrusionOk="0">
                <a:moveTo>
                  <a:pt x="0" y="610320"/>
                </a:moveTo>
                <a:cubicBezTo>
                  <a:pt x="32225" y="282034"/>
                  <a:pt x="275989" y="5707"/>
                  <a:pt x="610320" y="0"/>
                </a:cubicBezTo>
                <a:cubicBezTo>
                  <a:pt x="5071524" y="123000"/>
                  <a:pt x="5972231" y="-96860"/>
                  <a:pt x="10697579" y="0"/>
                </a:cubicBezTo>
                <a:cubicBezTo>
                  <a:pt x="11004212" y="-23197"/>
                  <a:pt x="11314410" y="260124"/>
                  <a:pt x="11307899" y="610320"/>
                </a:cubicBezTo>
                <a:cubicBezTo>
                  <a:pt x="11311072" y="1575483"/>
                  <a:pt x="11402166" y="4132651"/>
                  <a:pt x="11307899" y="5510021"/>
                </a:cubicBezTo>
                <a:cubicBezTo>
                  <a:pt x="11245574" y="5869670"/>
                  <a:pt x="11004033" y="6115330"/>
                  <a:pt x="10697579" y="6120341"/>
                </a:cubicBezTo>
                <a:cubicBezTo>
                  <a:pt x="7201065" y="5959634"/>
                  <a:pt x="4930809" y="6160008"/>
                  <a:pt x="610320" y="6120341"/>
                </a:cubicBezTo>
                <a:cubicBezTo>
                  <a:pt x="257782" y="6117217"/>
                  <a:pt x="-37723" y="5830001"/>
                  <a:pt x="0" y="5510021"/>
                </a:cubicBezTo>
                <a:cubicBezTo>
                  <a:pt x="32216" y="3700377"/>
                  <a:pt x="57206" y="1696959"/>
                  <a:pt x="0" y="61032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A378E5-501D-99E7-99B4-3FDBD1961ADC}"/>
              </a:ext>
            </a:extLst>
          </p:cNvPr>
          <p:cNvSpPr txBox="1"/>
          <p:nvPr/>
        </p:nvSpPr>
        <p:spPr>
          <a:xfrm>
            <a:off x="1295467" y="1124745"/>
            <a:ext cx="480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B81BF3A-1132-7EE1-D969-F4964F23B2ED}"/>
              </a:ext>
            </a:extLst>
          </p:cNvPr>
          <p:cNvSpPr txBox="1"/>
          <p:nvPr/>
        </p:nvSpPr>
        <p:spPr>
          <a:xfrm>
            <a:off x="7056107" y="1028734"/>
            <a:ext cx="480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B5AA4E9B-51EA-D23B-6227-B1FD3F32E7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926" y="509155"/>
            <a:ext cx="10359737" cy="2919845"/>
          </a:xfrm>
          <a:prstGeom prst="rect">
            <a:avLst/>
          </a:prstGeom>
        </p:spPr>
      </p:pic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1646206F-BCBE-4266-F515-2A7B5E5BD01E}"/>
              </a:ext>
            </a:extLst>
          </p:cNvPr>
          <p:cNvSpPr/>
          <p:nvPr/>
        </p:nvSpPr>
        <p:spPr>
          <a:xfrm>
            <a:off x="768926" y="3498273"/>
            <a:ext cx="2057400" cy="470117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1 tấn = 10 tạ</a:t>
            </a:r>
            <a:endParaRPr lang="vi-V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97237992-610D-2F4F-88B1-97758DD20F48}"/>
              </a:ext>
            </a:extLst>
          </p:cNvPr>
          <p:cNvSpPr/>
          <p:nvPr/>
        </p:nvSpPr>
        <p:spPr>
          <a:xfrm>
            <a:off x="546202" y="4052976"/>
            <a:ext cx="2258018" cy="470117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1 tấn = 1000 kg </a:t>
            </a:r>
            <a:endParaRPr lang="vi-V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id="{783A991E-8E72-1944-1626-D977A5A422DD}"/>
              </a:ext>
            </a:extLst>
          </p:cNvPr>
          <p:cNvSpPr/>
          <p:nvPr/>
        </p:nvSpPr>
        <p:spPr>
          <a:xfrm>
            <a:off x="3013363" y="3550601"/>
            <a:ext cx="2057400" cy="470117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1 tạ = 10 yến</a:t>
            </a:r>
            <a:endParaRPr lang="vi-V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4FCD4B66-2877-3005-92AA-64C1BADA2790}"/>
              </a:ext>
            </a:extLst>
          </p:cNvPr>
          <p:cNvSpPr/>
          <p:nvPr/>
        </p:nvSpPr>
        <p:spPr>
          <a:xfrm>
            <a:off x="3013363" y="4116373"/>
            <a:ext cx="2057400" cy="470117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1 tạ = 100 kg</a:t>
            </a:r>
            <a:endParaRPr lang="vi-V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ình chữ nhật: Góc Tròn 17">
                <a:extLst>
                  <a:ext uri="{FF2B5EF4-FFF2-40B4-BE49-F238E27FC236}">
                    <a16:creationId xmlns:a16="http://schemas.microsoft.com/office/drawing/2014/main" id="{6A1FD396-1B8D-21BE-659B-13C2A1C210E5}"/>
                  </a:ext>
                </a:extLst>
              </p:cNvPr>
              <p:cNvSpPr/>
              <p:nvPr/>
            </p:nvSpPr>
            <p:spPr>
              <a:xfrm>
                <a:off x="3013363" y="4717942"/>
                <a:ext cx="2057400" cy="470117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tạ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tấn</a:t>
                </a:r>
                <a:endParaRPr lang="vi-VN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Hình chữ nhật: Góc Tròn 17">
                <a:extLst>
                  <a:ext uri="{FF2B5EF4-FFF2-40B4-BE49-F238E27FC236}">
                    <a16:creationId xmlns:a16="http://schemas.microsoft.com/office/drawing/2014/main" id="{6A1FD396-1B8D-21BE-659B-13C2A1C210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3363" y="4717942"/>
                <a:ext cx="2057400" cy="470117"/>
              </a:xfrm>
              <a:prstGeom prst="roundRect">
                <a:avLst/>
              </a:prstGeom>
              <a:blipFill>
                <a:blip r:embed="rId5"/>
                <a:stretch>
                  <a:fillRect t="-7595" b="-2658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id="{FE11F197-6E98-ACDD-EE49-43517652DC2F}"/>
              </a:ext>
            </a:extLst>
          </p:cNvPr>
          <p:cNvSpPr/>
          <p:nvPr/>
        </p:nvSpPr>
        <p:spPr>
          <a:xfrm>
            <a:off x="5125382" y="3567280"/>
            <a:ext cx="2057400" cy="470117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1 yến = 10 kg</a:t>
            </a:r>
            <a:endParaRPr lang="vi-V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ình chữ nhật: Góc Tròn 19">
                <a:extLst>
                  <a:ext uri="{FF2B5EF4-FFF2-40B4-BE49-F238E27FC236}">
                    <a16:creationId xmlns:a16="http://schemas.microsoft.com/office/drawing/2014/main" id="{B6F8C380-C045-CE9C-E77E-A26C7071E8E0}"/>
                  </a:ext>
                </a:extLst>
              </p:cNvPr>
              <p:cNvSpPr/>
              <p:nvPr/>
            </p:nvSpPr>
            <p:spPr>
              <a:xfrm>
                <a:off x="5167609" y="4158998"/>
                <a:ext cx="2057400" cy="470117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yến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tạ</a:t>
                </a:r>
                <a:endParaRPr lang="vi-VN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Hình chữ nhật: Góc Tròn 19">
                <a:extLst>
                  <a:ext uri="{FF2B5EF4-FFF2-40B4-BE49-F238E27FC236}">
                    <a16:creationId xmlns:a16="http://schemas.microsoft.com/office/drawing/2014/main" id="{B6F8C380-C045-CE9C-E77E-A26C7071E8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7609" y="4158998"/>
                <a:ext cx="2057400" cy="470117"/>
              </a:xfrm>
              <a:prstGeom prst="roundRect">
                <a:avLst/>
              </a:prstGeom>
              <a:blipFill>
                <a:blip r:embed="rId6"/>
                <a:stretch>
                  <a:fillRect t="-7595" b="-2658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04780957-3511-0C33-B78E-F2E2D39FBBB1}"/>
              </a:ext>
            </a:extLst>
          </p:cNvPr>
          <p:cNvSpPr/>
          <p:nvPr/>
        </p:nvSpPr>
        <p:spPr>
          <a:xfrm>
            <a:off x="7206891" y="3498273"/>
            <a:ext cx="2057400" cy="470117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1 kg = 1000 g</a:t>
            </a:r>
            <a:endParaRPr lang="vi-V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ình chữ nhật: Góc Tròn 21">
                <a:extLst>
                  <a:ext uri="{FF2B5EF4-FFF2-40B4-BE49-F238E27FC236}">
                    <a16:creationId xmlns:a16="http://schemas.microsoft.com/office/drawing/2014/main" id="{914FB490-B9A0-6FD3-02FC-6413D52842B3}"/>
                  </a:ext>
                </a:extLst>
              </p:cNvPr>
              <p:cNvSpPr/>
              <p:nvPr/>
            </p:nvSpPr>
            <p:spPr>
              <a:xfrm>
                <a:off x="9343156" y="3459935"/>
                <a:ext cx="2057400" cy="470117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g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𝟏𝟎𝟎𝟎</m:t>
                        </m:r>
                      </m:den>
                    </m:f>
                  </m:oMath>
                </a14:m>
                <a:r>
                  <a:rPr lang="en-US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kg</a:t>
                </a:r>
                <a:endParaRPr lang="vi-VN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Hình chữ nhật: Góc Tròn 21">
                <a:extLst>
                  <a:ext uri="{FF2B5EF4-FFF2-40B4-BE49-F238E27FC236}">
                    <a16:creationId xmlns:a16="http://schemas.microsoft.com/office/drawing/2014/main" id="{914FB490-B9A0-6FD3-02FC-6413D52842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3156" y="3459935"/>
                <a:ext cx="2057400" cy="470117"/>
              </a:xfrm>
              <a:prstGeom prst="roundRect">
                <a:avLst/>
              </a:prstGeom>
              <a:blipFill>
                <a:blip r:embed="rId7"/>
                <a:stretch>
                  <a:fillRect t="-8861" b="-2531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Hình chữ nhật: Góc Tròn 23">
            <a:extLst>
              <a:ext uri="{FF2B5EF4-FFF2-40B4-BE49-F238E27FC236}">
                <a16:creationId xmlns:a16="http://schemas.microsoft.com/office/drawing/2014/main" id="{FAAEA578-8804-4C39-8D52-DDCC909CE01B}"/>
              </a:ext>
            </a:extLst>
          </p:cNvPr>
          <p:cNvSpPr/>
          <p:nvPr/>
        </p:nvSpPr>
        <p:spPr>
          <a:xfrm>
            <a:off x="3352798" y="478220"/>
            <a:ext cx="5990357" cy="470117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“GỌI TRUYỀN”</a:t>
            </a:r>
            <a:endParaRPr lang="vi-VN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Hình chữ nhật: Góc Tròn 24">
            <a:extLst>
              <a:ext uri="{FF2B5EF4-FFF2-40B4-BE49-F238E27FC236}">
                <a16:creationId xmlns:a16="http://schemas.microsoft.com/office/drawing/2014/main" id="{FC1FA405-7A07-11B8-EF8C-7C0155891D2F}"/>
              </a:ext>
            </a:extLst>
          </p:cNvPr>
          <p:cNvSpPr/>
          <p:nvPr/>
        </p:nvSpPr>
        <p:spPr>
          <a:xfrm>
            <a:off x="1222068" y="5422365"/>
            <a:ext cx="9453452" cy="470117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Hai đơn vị đo khối lượng liền kề hơn kém nhau </a:t>
            </a:r>
            <a:r>
              <a:rPr lang="vi-VN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 lần. </a:t>
            </a:r>
          </a:p>
        </p:txBody>
      </p:sp>
      <p:sp>
        <p:nvSpPr>
          <p:cNvPr id="26" name="Hình chữ nhật: Góc Tròn 25">
            <a:extLst>
              <a:ext uri="{FF2B5EF4-FFF2-40B4-BE49-F238E27FC236}">
                <a16:creationId xmlns:a16="http://schemas.microsoft.com/office/drawing/2014/main" id="{3E840ACC-E100-EF3E-87BB-E2DFD6D3CE7C}"/>
              </a:ext>
            </a:extLst>
          </p:cNvPr>
          <p:cNvSpPr/>
          <p:nvPr/>
        </p:nvSpPr>
        <p:spPr>
          <a:xfrm>
            <a:off x="1222068" y="5435151"/>
            <a:ext cx="9453452" cy="470117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Hai đơn vị đo khối lượng liền kề hơn kém nhau 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 lần. </a:t>
            </a:r>
          </a:p>
        </p:txBody>
      </p:sp>
    </p:spTree>
    <p:extLst>
      <p:ext uri="{BB962C8B-B14F-4D97-AF65-F5344CB8AC3E}">
        <p14:creationId xmlns:p14="http://schemas.microsoft.com/office/powerpoint/2010/main" val="75008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3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5" grpId="0" animBg="1"/>
      <p:bldP spid="25" grpId="1" animBg="1"/>
      <p:bldP spid="2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5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839973" y="2007066"/>
            <a:ext cx="10729538" cy="2259078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800" cap="none" spc="0" normalizeH="0" baseline="0" noProof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T</a:t>
            </a:r>
            <a:r>
              <a:rPr lang="vi-VN" altLang="zh-CN" sz="4800" b="1" kern="800">
                <a:ln w="28575">
                  <a:noFill/>
                </a:ln>
                <a:solidFill>
                  <a:srgbClr val="C0000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IẾT</a:t>
            </a:r>
            <a:r>
              <a:rPr kumimoji="0" lang="vi-VN" altLang="zh-CN" sz="4800" b="1" i="0" u="none" strike="noStrike" kern="800" cap="none" spc="0" normalizeH="0" baseline="0" noProof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800" b="1" kern="800" noProof="0">
                <a:ln w="28575">
                  <a:noFill/>
                </a:ln>
                <a:solidFill>
                  <a:srgbClr val="C0000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163</a:t>
            </a:r>
            <a:r>
              <a:rPr kumimoji="0" lang="vi-VN" altLang="zh-CN" sz="4800" b="1" i="0" u="none" strike="noStrike" kern="800" cap="none" spc="0" normalizeH="0" baseline="0" noProof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: </a:t>
            </a:r>
          </a:p>
          <a:p>
            <a:pPr algn="ctr"/>
            <a:r>
              <a:rPr lang="vi-VN" sz="4400" b="1">
                <a:solidFill>
                  <a:srgbClr val="FF0000"/>
                </a:solidFill>
                <a:latin typeface="+mj-lt"/>
              </a:rPr>
              <a:t> ÔN TẬP VỀ KHỐI LƯỢNG VÀ DUNG TÍCH</a:t>
            </a:r>
            <a:endParaRPr lang="vi-VN" sz="4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ubtitle 3">
            <a:extLst>
              <a:ext uri="{FF2B5EF4-FFF2-40B4-BE49-F238E27FC236}">
                <a16:creationId xmlns:a16="http://schemas.microsoft.com/office/drawing/2014/main" id="{A758968D-5CCB-AA2B-B4A1-B0903DBF38E9}"/>
              </a:ext>
            </a:extLst>
          </p:cNvPr>
          <p:cNvSpPr txBox="1">
            <a:spLocks/>
          </p:cNvSpPr>
          <p:nvPr/>
        </p:nvSpPr>
        <p:spPr>
          <a:xfrm>
            <a:off x="2446139" y="1026978"/>
            <a:ext cx="7051625" cy="60478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7">
              <a:buNone/>
            </a:pPr>
            <a:r>
              <a:rPr lang="en-US" sz="36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en-US" sz="3600" b="1" dirty="0">
                <a:solidFill>
                  <a:prstClr val="black"/>
                </a:solidFill>
                <a:latin typeface="HP001 4 hàng" panose="020B0603050302020204" pitchFamily="34" charset="0"/>
              </a:rPr>
              <a:t> ….</a:t>
            </a:r>
            <a:r>
              <a:rPr lang="en-US" sz="36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3600" b="1" dirty="0">
                <a:solidFill>
                  <a:prstClr val="black"/>
                </a:solidFill>
                <a:latin typeface="HP001 4 hàng" panose="020B0603050302020204" pitchFamily="34" charset="0"/>
              </a:rPr>
              <a:t> ….</a:t>
            </a:r>
            <a:r>
              <a:rPr lang="en-US" sz="36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3600" b="1" dirty="0">
                <a:solidFill>
                  <a:prstClr val="black"/>
                </a:solidFill>
                <a:latin typeface="HP001 4 hàng" panose="020B0603050302020204" pitchFamily="34" charset="0"/>
              </a:rPr>
              <a:t>….</a:t>
            </a:r>
            <a:r>
              <a:rPr lang="en-US" sz="3600" b="1" err="1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3600" b="1">
                <a:solidFill>
                  <a:prstClr val="black"/>
                </a:solidFill>
                <a:latin typeface="HP001 4 hàng" panose="020B0603050302020204" pitchFamily="34" charset="0"/>
              </a:rPr>
              <a:t> …</a:t>
            </a:r>
            <a:endParaRPr lang="en-US" sz="3600" b="1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67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2563848" y="2417894"/>
            <a:ext cx="5747955" cy="594776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32">
              <a:lnSpc>
                <a:spcPct val="110000"/>
              </a:lnSpc>
              <a:spcBef>
                <a:spcPts val="500"/>
              </a:spcBef>
              <a:defRPr/>
            </a:pPr>
            <a:r>
              <a:rPr lang="en-US" altLang="zh-CN" sz="3200" kern="800">
                <a:ln w="2857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+mn-lt"/>
              </a:rPr>
              <a:t>YÊU CẦU CẦN ĐẠT</a:t>
            </a:r>
            <a:endParaRPr lang="zh-CN" altLang="en-US" sz="3200" kern="800">
              <a:ln w="28575">
                <a:noFill/>
              </a:ln>
              <a:solidFill>
                <a:srgbClr val="002060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850606" y="2889754"/>
            <a:ext cx="8537944" cy="3344792"/>
          </a:xfrm>
          <a:prstGeom prst="rect">
            <a:avLst/>
          </a:prstGeom>
        </p:spPr>
        <p:txBody>
          <a:bodyPr anchor="ctr"/>
          <a:lstStyle/>
          <a:p>
            <a:r>
              <a:rPr lang="nl-NL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được đường thẳng, đường thẳng vuông góc, đường thẳng song song, hình thoi và hình bình hành</a:t>
            </a:r>
          </a:p>
          <a:p>
            <a:r>
              <a:rPr lang="vi-VN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Vẽ được đường thẳng</a:t>
            </a:r>
          </a:p>
          <a:p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được để giải quyết một số vấn đề trong thực tiễn.</a:t>
            </a:r>
          </a:p>
        </p:txBody>
      </p:sp>
    </p:spTree>
    <p:extLst>
      <p:ext uri="{BB962C8B-B14F-4D97-AF65-F5344CB8AC3E}">
        <p14:creationId xmlns:p14="http://schemas.microsoft.com/office/powerpoint/2010/main" val="4281001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0477524-C9FE-20C6-4DA3-4A6AE9D2B8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122A37-93B4-37D8-FEB5-9D283450C8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01A94196-D1FF-739E-C27B-7B12BB2E39D5}"/>
              </a:ext>
            </a:extLst>
          </p:cNvPr>
          <p:cNvSpPr txBox="1"/>
          <p:nvPr/>
        </p:nvSpPr>
        <p:spPr>
          <a:xfrm>
            <a:off x="664029" y="1587879"/>
            <a:ext cx="10646228" cy="2554543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800" cap="none" spc="0" normalizeH="0" baseline="0" noProof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 tập</a:t>
            </a:r>
          </a:p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800" cap="none" spc="0" normalizeH="0" baseline="0" noProof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Thực hành</a:t>
            </a:r>
            <a:endParaRPr kumimoji="0" lang="zh-CN" altLang="en-US" sz="8000" b="0" i="0" u="none" strike="noStrike" kern="800" cap="none" spc="0" normalizeH="0" baseline="0" noProof="0" dirty="0">
              <a:ln w="28575">
                <a:noFill/>
              </a:ln>
              <a:solidFill>
                <a:srgbClr val="FF0000"/>
              </a:solidFill>
              <a:effectLst/>
              <a:uLnTx/>
              <a:uFillTx/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37C90FEB-6528-E47E-5CB2-74A26D6A6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68" y="368169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009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8CC787-94FA-35A9-0C91-794D2B6F6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3D4CB190-5284-018A-5F7D-F2A2749944A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1" y="0"/>
            <a:ext cx="12231807" cy="68580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77BB3525-6832-5ADF-6AA9-9938F437DF1B}"/>
              </a:ext>
            </a:extLst>
          </p:cNvPr>
          <p:cNvSpPr/>
          <p:nvPr/>
        </p:nvSpPr>
        <p:spPr>
          <a:xfrm>
            <a:off x="337899" y="356660"/>
            <a:ext cx="11307899" cy="6120341"/>
          </a:xfrm>
          <a:custGeom>
            <a:avLst/>
            <a:gdLst>
              <a:gd name="connsiteX0" fmla="*/ 0 w 11307899"/>
              <a:gd name="connsiteY0" fmla="*/ 610320 h 6120341"/>
              <a:gd name="connsiteX1" fmla="*/ 610320 w 11307899"/>
              <a:gd name="connsiteY1" fmla="*/ 0 h 6120341"/>
              <a:gd name="connsiteX2" fmla="*/ 10697579 w 11307899"/>
              <a:gd name="connsiteY2" fmla="*/ 0 h 6120341"/>
              <a:gd name="connsiteX3" fmla="*/ 11307899 w 11307899"/>
              <a:gd name="connsiteY3" fmla="*/ 610320 h 6120341"/>
              <a:gd name="connsiteX4" fmla="*/ 11307899 w 11307899"/>
              <a:gd name="connsiteY4" fmla="*/ 5510021 h 6120341"/>
              <a:gd name="connsiteX5" fmla="*/ 10697579 w 11307899"/>
              <a:gd name="connsiteY5" fmla="*/ 6120341 h 6120341"/>
              <a:gd name="connsiteX6" fmla="*/ 610320 w 11307899"/>
              <a:gd name="connsiteY6" fmla="*/ 6120341 h 6120341"/>
              <a:gd name="connsiteX7" fmla="*/ 0 w 11307899"/>
              <a:gd name="connsiteY7" fmla="*/ 5510021 h 6120341"/>
              <a:gd name="connsiteX8" fmla="*/ 0 w 11307899"/>
              <a:gd name="connsiteY8" fmla="*/ 610320 h 6120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6120341" fill="none" extrusionOk="0">
                <a:moveTo>
                  <a:pt x="0" y="610320"/>
                </a:moveTo>
                <a:cubicBezTo>
                  <a:pt x="1488" y="313536"/>
                  <a:pt x="305109" y="53470"/>
                  <a:pt x="610320" y="0"/>
                </a:cubicBezTo>
                <a:cubicBezTo>
                  <a:pt x="4961513" y="72427"/>
                  <a:pt x="6006049" y="61419"/>
                  <a:pt x="10697579" y="0"/>
                </a:cubicBezTo>
                <a:cubicBezTo>
                  <a:pt x="11028557" y="-41935"/>
                  <a:pt x="11298569" y="270428"/>
                  <a:pt x="11307899" y="610320"/>
                </a:cubicBezTo>
                <a:cubicBezTo>
                  <a:pt x="11408775" y="1446139"/>
                  <a:pt x="11200586" y="4580374"/>
                  <a:pt x="11307899" y="5510021"/>
                </a:cubicBezTo>
                <a:cubicBezTo>
                  <a:pt x="11309601" y="5838453"/>
                  <a:pt x="11014807" y="6098098"/>
                  <a:pt x="10697579" y="6120341"/>
                </a:cubicBezTo>
                <a:cubicBezTo>
                  <a:pt x="7125400" y="6150168"/>
                  <a:pt x="5396004" y="6041035"/>
                  <a:pt x="610320" y="6120341"/>
                </a:cubicBezTo>
                <a:cubicBezTo>
                  <a:pt x="310434" y="6116138"/>
                  <a:pt x="-17795" y="5850610"/>
                  <a:pt x="0" y="5510021"/>
                </a:cubicBezTo>
                <a:cubicBezTo>
                  <a:pt x="50037" y="3891260"/>
                  <a:pt x="770" y="1563591"/>
                  <a:pt x="0" y="610320"/>
                </a:cubicBezTo>
                <a:close/>
              </a:path>
              <a:path w="11307899" h="6120341" stroke="0" extrusionOk="0">
                <a:moveTo>
                  <a:pt x="0" y="610320"/>
                </a:moveTo>
                <a:cubicBezTo>
                  <a:pt x="32225" y="282034"/>
                  <a:pt x="275989" y="5707"/>
                  <a:pt x="610320" y="0"/>
                </a:cubicBezTo>
                <a:cubicBezTo>
                  <a:pt x="5071524" y="123000"/>
                  <a:pt x="5972231" y="-96860"/>
                  <a:pt x="10697579" y="0"/>
                </a:cubicBezTo>
                <a:cubicBezTo>
                  <a:pt x="11004212" y="-23197"/>
                  <a:pt x="11314410" y="260124"/>
                  <a:pt x="11307899" y="610320"/>
                </a:cubicBezTo>
                <a:cubicBezTo>
                  <a:pt x="11311072" y="1575483"/>
                  <a:pt x="11402166" y="4132651"/>
                  <a:pt x="11307899" y="5510021"/>
                </a:cubicBezTo>
                <a:cubicBezTo>
                  <a:pt x="11245574" y="5869670"/>
                  <a:pt x="11004033" y="6115330"/>
                  <a:pt x="10697579" y="6120341"/>
                </a:cubicBezTo>
                <a:cubicBezTo>
                  <a:pt x="7201065" y="5959634"/>
                  <a:pt x="4930809" y="6160008"/>
                  <a:pt x="610320" y="6120341"/>
                </a:cubicBezTo>
                <a:cubicBezTo>
                  <a:pt x="257782" y="6117217"/>
                  <a:pt x="-37723" y="5830001"/>
                  <a:pt x="0" y="5510021"/>
                </a:cubicBezTo>
                <a:cubicBezTo>
                  <a:pt x="32216" y="3700377"/>
                  <a:pt x="57206" y="1696959"/>
                  <a:pt x="0" y="61032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D52779-1F79-1D21-2A5D-483FAF79565A}"/>
              </a:ext>
            </a:extLst>
          </p:cNvPr>
          <p:cNvSpPr txBox="1"/>
          <p:nvPr/>
        </p:nvSpPr>
        <p:spPr>
          <a:xfrm>
            <a:off x="1295467" y="1124745"/>
            <a:ext cx="480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04B7486-4A6E-8CCA-957D-B0519A96A9E9}"/>
              </a:ext>
            </a:extLst>
          </p:cNvPr>
          <p:cNvSpPr txBox="1"/>
          <p:nvPr/>
        </p:nvSpPr>
        <p:spPr>
          <a:xfrm>
            <a:off x="7056107" y="1028734"/>
            <a:ext cx="480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900E9E50-F6CF-2774-8A94-4495EC4B8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2316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67BDD91F-8DD5-E685-60A4-9933132492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67" y="857418"/>
            <a:ext cx="8703662" cy="2119951"/>
          </a:xfrm>
          <a:prstGeom prst="rect">
            <a:avLst/>
          </a:prstGeom>
        </p:spPr>
      </p:pic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B048204B-22B6-C89C-7AEA-001BF102EDAA}"/>
              </a:ext>
            </a:extLst>
          </p:cNvPr>
          <p:cNvSpPr/>
          <p:nvPr/>
        </p:nvSpPr>
        <p:spPr>
          <a:xfrm>
            <a:off x="1535493" y="3416099"/>
            <a:ext cx="3792682" cy="116314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l = 1 000 ml</a:t>
            </a:r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C3BC5915-3B9F-73FD-217E-886724CF716E}"/>
              </a:ext>
            </a:extLst>
          </p:cNvPr>
          <p:cNvSpPr/>
          <p:nvPr/>
        </p:nvSpPr>
        <p:spPr>
          <a:xfrm>
            <a:off x="6115904" y="3478127"/>
            <a:ext cx="3792682" cy="116314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2,3 l = 2 300 ml</a:t>
            </a:r>
          </a:p>
        </p:txBody>
      </p:sp>
    </p:spTree>
    <p:extLst>
      <p:ext uri="{BB962C8B-B14F-4D97-AF65-F5344CB8AC3E}">
        <p14:creationId xmlns:p14="http://schemas.microsoft.com/office/powerpoint/2010/main" val="428624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3" grpId="0"/>
      <p:bldP spid="10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EB044E-6C16-6D20-F863-8504536B6F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A8D8033C-A6F2-182F-3CD7-7BBD3DFF5F0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1" y="0"/>
            <a:ext cx="12231807" cy="68580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0D4994FD-4238-C188-5CE0-6E86B059F72F}"/>
              </a:ext>
            </a:extLst>
          </p:cNvPr>
          <p:cNvSpPr/>
          <p:nvPr/>
        </p:nvSpPr>
        <p:spPr>
          <a:xfrm>
            <a:off x="337899" y="356660"/>
            <a:ext cx="11307899" cy="6120341"/>
          </a:xfrm>
          <a:custGeom>
            <a:avLst/>
            <a:gdLst>
              <a:gd name="connsiteX0" fmla="*/ 0 w 11307899"/>
              <a:gd name="connsiteY0" fmla="*/ 610320 h 6120341"/>
              <a:gd name="connsiteX1" fmla="*/ 610320 w 11307899"/>
              <a:gd name="connsiteY1" fmla="*/ 0 h 6120341"/>
              <a:gd name="connsiteX2" fmla="*/ 10697579 w 11307899"/>
              <a:gd name="connsiteY2" fmla="*/ 0 h 6120341"/>
              <a:gd name="connsiteX3" fmla="*/ 11307899 w 11307899"/>
              <a:gd name="connsiteY3" fmla="*/ 610320 h 6120341"/>
              <a:gd name="connsiteX4" fmla="*/ 11307899 w 11307899"/>
              <a:gd name="connsiteY4" fmla="*/ 5510021 h 6120341"/>
              <a:gd name="connsiteX5" fmla="*/ 10697579 w 11307899"/>
              <a:gd name="connsiteY5" fmla="*/ 6120341 h 6120341"/>
              <a:gd name="connsiteX6" fmla="*/ 610320 w 11307899"/>
              <a:gd name="connsiteY6" fmla="*/ 6120341 h 6120341"/>
              <a:gd name="connsiteX7" fmla="*/ 0 w 11307899"/>
              <a:gd name="connsiteY7" fmla="*/ 5510021 h 6120341"/>
              <a:gd name="connsiteX8" fmla="*/ 0 w 11307899"/>
              <a:gd name="connsiteY8" fmla="*/ 610320 h 6120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6120341" fill="none" extrusionOk="0">
                <a:moveTo>
                  <a:pt x="0" y="610320"/>
                </a:moveTo>
                <a:cubicBezTo>
                  <a:pt x="1488" y="313536"/>
                  <a:pt x="305109" y="53470"/>
                  <a:pt x="610320" y="0"/>
                </a:cubicBezTo>
                <a:cubicBezTo>
                  <a:pt x="4961513" y="72427"/>
                  <a:pt x="6006049" y="61419"/>
                  <a:pt x="10697579" y="0"/>
                </a:cubicBezTo>
                <a:cubicBezTo>
                  <a:pt x="11028557" y="-41935"/>
                  <a:pt x="11298569" y="270428"/>
                  <a:pt x="11307899" y="610320"/>
                </a:cubicBezTo>
                <a:cubicBezTo>
                  <a:pt x="11408775" y="1446139"/>
                  <a:pt x="11200586" y="4580374"/>
                  <a:pt x="11307899" y="5510021"/>
                </a:cubicBezTo>
                <a:cubicBezTo>
                  <a:pt x="11309601" y="5838453"/>
                  <a:pt x="11014807" y="6098098"/>
                  <a:pt x="10697579" y="6120341"/>
                </a:cubicBezTo>
                <a:cubicBezTo>
                  <a:pt x="7125400" y="6150168"/>
                  <a:pt x="5396004" y="6041035"/>
                  <a:pt x="610320" y="6120341"/>
                </a:cubicBezTo>
                <a:cubicBezTo>
                  <a:pt x="310434" y="6116138"/>
                  <a:pt x="-17795" y="5850610"/>
                  <a:pt x="0" y="5510021"/>
                </a:cubicBezTo>
                <a:cubicBezTo>
                  <a:pt x="50037" y="3891260"/>
                  <a:pt x="770" y="1563591"/>
                  <a:pt x="0" y="610320"/>
                </a:cubicBezTo>
                <a:close/>
              </a:path>
              <a:path w="11307899" h="6120341" stroke="0" extrusionOk="0">
                <a:moveTo>
                  <a:pt x="0" y="610320"/>
                </a:moveTo>
                <a:cubicBezTo>
                  <a:pt x="32225" y="282034"/>
                  <a:pt x="275989" y="5707"/>
                  <a:pt x="610320" y="0"/>
                </a:cubicBezTo>
                <a:cubicBezTo>
                  <a:pt x="5071524" y="123000"/>
                  <a:pt x="5972231" y="-96860"/>
                  <a:pt x="10697579" y="0"/>
                </a:cubicBezTo>
                <a:cubicBezTo>
                  <a:pt x="11004212" y="-23197"/>
                  <a:pt x="11314410" y="260124"/>
                  <a:pt x="11307899" y="610320"/>
                </a:cubicBezTo>
                <a:cubicBezTo>
                  <a:pt x="11311072" y="1575483"/>
                  <a:pt x="11402166" y="4132651"/>
                  <a:pt x="11307899" y="5510021"/>
                </a:cubicBezTo>
                <a:cubicBezTo>
                  <a:pt x="11245574" y="5869670"/>
                  <a:pt x="11004033" y="6115330"/>
                  <a:pt x="10697579" y="6120341"/>
                </a:cubicBezTo>
                <a:cubicBezTo>
                  <a:pt x="7201065" y="5959634"/>
                  <a:pt x="4930809" y="6160008"/>
                  <a:pt x="610320" y="6120341"/>
                </a:cubicBezTo>
                <a:cubicBezTo>
                  <a:pt x="257782" y="6117217"/>
                  <a:pt x="-37723" y="5830001"/>
                  <a:pt x="0" y="5510021"/>
                </a:cubicBezTo>
                <a:cubicBezTo>
                  <a:pt x="32216" y="3700377"/>
                  <a:pt x="57206" y="1696959"/>
                  <a:pt x="0" y="61032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B2C00F-1843-495A-5E2F-A77637BB00DF}"/>
              </a:ext>
            </a:extLst>
          </p:cNvPr>
          <p:cNvSpPr txBox="1"/>
          <p:nvPr/>
        </p:nvSpPr>
        <p:spPr>
          <a:xfrm>
            <a:off x="1295467" y="1124745"/>
            <a:ext cx="480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FB80B39-E25A-C292-4DE1-CE8D7265EF42}"/>
              </a:ext>
            </a:extLst>
          </p:cNvPr>
          <p:cNvSpPr txBox="1"/>
          <p:nvPr/>
        </p:nvSpPr>
        <p:spPr>
          <a:xfrm>
            <a:off x="7056107" y="1028734"/>
            <a:ext cx="480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B6981262-852F-5F70-278F-C31E685A08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354" y="675408"/>
            <a:ext cx="9736281" cy="3117273"/>
          </a:xfrm>
          <a:prstGeom prst="rect">
            <a:avLst/>
          </a:prstGeom>
        </p:spPr>
      </p:pic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E2405501-D0B3-E909-57D8-4200F82A43A6}"/>
              </a:ext>
            </a:extLst>
          </p:cNvPr>
          <p:cNvSpPr/>
          <p:nvPr/>
        </p:nvSpPr>
        <p:spPr>
          <a:xfrm>
            <a:off x="1984661" y="4111429"/>
            <a:ext cx="3325093" cy="470117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17 tấn = 170  tạ</a:t>
            </a:r>
            <a:endParaRPr lang="vi-V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E1382419-AC10-9967-5493-D9EB23171301}"/>
              </a:ext>
            </a:extLst>
          </p:cNvPr>
          <p:cNvSpPr/>
          <p:nvPr/>
        </p:nvSpPr>
        <p:spPr>
          <a:xfrm>
            <a:off x="1984662" y="4938206"/>
            <a:ext cx="2999514" cy="470117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6 kg  = 0,6 yến</a:t>
            </a:r>
            <a:endParaRPr lang="vi-V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B7491FB9-8E1D-772C-BE05-9B20838E5351}"/>
              </a:ext>
            </a:extLst>
          </p:cNvPr>
          <p:cNvSpPr/>
          <p:nvPr/>
        </p:nvSpPr>
        <p:spPr>
          <a:xfrm>
            <a:off x="7207826" y="3993665"/>
            <a:ext cx="2850574" cy="470117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5 kg  = 5000  g</a:t>
            </a:r>
            <a:endParaRPr lang="vi-V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4D6CA415-BC62-BDAD-ED78-3D5B939842DC}"/>
              </a:ext>
            </a:extLst>
          </p:cNvPr>
          <p:cNvSpPr/>
          <p:nvPr/>
        </p:nvSpPr>
        <p:spPr>
          <a:xfrm>
            <a:off x="7207825" y="4899782"/>
            <a:ext cx="2999513" cy="470117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315 kg = 3,15  tạ</a:t>
            </a:r>
            <a:endParaRPr lang="vi-V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27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3" grpId="0"/>
      <p:bldP spid="5" grpId="0" animBg="1"/>
      <p:bldP spid="6" grpId="0" animBg="1"/>
      <p:bldP spid="8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913A8B-3044-2F63-32A7-2420D2BC2C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BB6EDBDD-1915-44F9-740C-2C2A0FA560D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1" y="0"/>
            <a:ext cx="12231807" cy="68580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AF826C1F-1A76-93A6-FFDB-635E723A6BFD}"/>
              </a:ext>
            </a:extLst>
          </p:cNvPr>
          <p:cNvSpPr/>
          <p:nvPr/>
        </p:nvSpPr>
        <p:spPr>
          <a:xfrm>
            <a:off x="337899" y="356660"/>
            <a:ext cx="11307899" cy="6120341"/>
          </a:xfrm>
          <a:custGeom>
            <a:avLst/>
            <a:gdLst>
              <a:gd name="connsiteX0" fmla="*/ 0 w 11307899"/>
              <a:gd name="connsiteY0" fmla="*/ 610320 h 6120341"/>
              <a:gd name="connsiteX1" fmla="*/ 610320 w 11307899"/>
              <a:gd name="connsiteY1" fmla="*/ 0 h 6120341"/>
              <a:gd name="connsiteX2" fmla="*/ 10697579 w 11307899"/>
              <a:gd name="connsiteY2" fmla="*/ 0 h 6120341"/>
              <a:gd name="connsiteX3" fmla="*/ 11307899 w 11307899"/>
              <a:gd name="connsiteY3" fmla="*/ 610320 h 6120341"/>
              <a:gd name="connsiteX4" fmla="*/ 11307899 w 11307899"/>
              <a:gd name="connsiteY4" fmla="*/ 5510021 h 6120341"/>
              <a:gd name="connsiteX5" fmla="*/ 10697579 w 11307899"/>
              <a:gd name="connsiteY5" fmla="*/ 6120341 h 6120341"/>
              <a:gd name="connsiteX6" fmla="*/ 610320 w 11307899"/>
              <a:gd name="connsiteY6" fmla="*/ 6120341 h 6120341"/>
              <a:gd name="connsiteX7" fmla="*/ 0 w 11307899"/>
              <a:gd name="connsiteY7" fmla="*/ 5510021 h 6120341"/>
              <a:gd name="connsiteX8" fmla="*/ 0 w 11307899"/>
              <a:gd name="connsiteY8" fmla="*/ 610320 h 6120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6120341" fill="none" extrusionOk="0">
                <a:moveTo>
                  <a:pt x="0" y="610320"/>
                </a:moveTo>
                <a:cubicBezTo>
                  <a:pt x="1488" y="313536"/>
                  <a:pt x="305109" y="53470"/>
                  <a:pt x="610320" y="0"/>
                </a:cubicBezTo>
                <a:cubicBezTo>
                  <a:pt x="4961513" y="72427"/>
                  <a:pt x="6006049" y="61419"/>
                  <a:pt x="10697579" y="0"/>
                </a:cubicBezTo>
                <a:cubicBezTo>
                  <a:pt x="11028557" y="-41935"/>
                  <a:pt x="11298569" y="270428"/>
                  <a:pt x="11307899" y="610320"/>
                </a:cubicBezTo>
                <a:cubicBezTo>
                  <a:pt x="11408775" y="1446139"/>
                  <a:pt x="11200586" y="4580374"/>
                  <a:pt x="11307899" y="5510021"/>
                </a:cubicBezTo>
                <a:cubicBezTo>
                  <a:pt x="11309601" y="5838453"/>
                  <a:pt x="11014807" y="6098098"/>
                  <a:pt x="10697579" y="6120341"/>
                </a:cubicBezTo>
                <a:cubicBezTo>
                  <a:pt x="7125400" y="6150168"/>
                  <a:pt x="5396004" y="6041035"/>
                  <a:pt x="610320" y="6120341"/>
                </a:cubicBezTo>
                <a:cubicBezTo>
                  <a:pt x="310434" y="6116138"/>
                  <a:pt x="-17795" y="5850610"/>
                  <a:pt x="0" y="5510021"/>
                </a:cubicBezTo>
                <a:cubicBezTo>
                  <a:pt x="50037" y="3891260"/>
                  <a:pt x="770" y="1563591"/>
                  <a:pt x="0" y="610320"/>
                </a:cubicBezTo>
                <a:close/>
              </a:path>
              <a:path w="11307899" h="6120341" stroke="0" extrusionOk="0">
                <a:moveTo>
                  <a:pt x="0" y="610320"/>
                </a:moveTo>
                <a:cubicBezTo>
                  <a:pt x="32225" y="282034"/>
                  <a:pt x="275989" y="5707"/>
                  <a:pt x="610320" y="0"/>
                </a:cubicBezTo>
                <a:cubicBezTo>
                  <a:pt x="5071524" y="123000"/>
                  <a:pt x="5972231" y="-96860"/>
                  <a:pt x="10697579" y="0"/>
                </a:cubicBezTo>
                <a:cubicBezTo>
                  <a:pt x="11004212" y="-23197"/>
                  <a:pt x="11314410" y="260124"/>
                  <a:pt x="11307899" y="610320"/>
                </a:cubicBezTo>
                <a:cubicBezTo>
                  <a:pt x="11311072" y="1575483"/>
                  <a:pt x="11402166" y="4132651"/>
                  <a:pt x="11307899" y="5510021"/>
                </a:cubicBezTo>
                <a:cubicBezTo>
                  <a:pt x="11245574" y="5869670"/>
                  <a:pt x="11004033" y="6115330"/>
                  <a:pt x="10697579" y="6120341"/>
                </a:cubicBezTo>
                <a:cubicBezTo>
                  <a:pt x="7201065" y="5959634"/>
                  <a:pt x="4930809" y="6160008"/>
                  <a:pt x="610320" y="6120341"/>
                </a:cubicBezTo>
                <a:cubicBezTo>
                  <a:pt x="257782" y="6117217"/>
                  <a:pt x="-37723" y="5830001"/>
                  <a:pt x="0" y="5510021"/>
                </a:cubicBezTo>
                <a:cubicBezTo>
                  <a:pt x="32216" y="3700377"/>
                  <a:pt x="57206" y="1696959"/>
                  <a:pt x="0" y="61032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A110A1-7DC0-8ECB-970D-D4EEFBE63296}"/>
              </a:ext>
            </a:extLst>
          </p:cNvPr>
          <p:cNvSpPr txBox="1"/>
          <p:nvPr/>
        </p:nvSpPr>
        <p:spPr>
          <a:xfrm>
            <a:off x="1295467" y="1124745"/>
            <a:ext cx="480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14DF711-D32F-FE18-D220-A3955BDADB7D}"/>
              </a:ext>
            </a:extLst>
          </p:cNvPr>
          <p:cNvSpPr txBox="1"/>
          <p:nvPr/>
        </p:nvSpPr>
        <p:spPr>
          <a:xfrm>
            <a:off x="7056107" y="1028734"/>
            <a:ext cx="480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4B8911D1-5FD0-AD28-9410-6E8F21E600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091" y="779318"/>
            <a:ext cx="9857442" cy="4842164"/>
          </a:xfrm>
          <a:prstGeom prst="rect">
            <a:avLst/>
          </a:prstGeom>
        </p:spPr>
      </p:pic>
      <p:cxnSp>
        <p:nvCxnSpPr>
          <p:cNvPr id="11" name="Đường nối Thẳng 10">
            <a:extLst>
              <a:ext uri="{FF2B5EF4-FFF2-40B4-BE49-F238E27FC236}">
                <a16:creationId xmlns:a16="http://schemas.microsoft.com/office/drawing/2014/main" id="{EFDBE4E0-7C0F-6F46-534B-498D86812E25}"/>
              </a:ext>
            </a:extLst>
          </p:cNvPr>
          <p:cNvCxnSpPr/>
          <p:nvPr/>
        </p:nvCxnSpPr>
        <p:spPr>
          <a:xfrm>
            <a:off x="3200400" y="3429000"/>
            <a:ext cx="2327564" cy="72736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Đường nối Thẳng 12">
            <a:extLst>
              <a:ext uri="{FF2B5EF4-FFF2-40B4-BE49-F238E27FC236}">
                <a16:creationId xmlns:a16="http://schemas.microsoft.com/office/drawing/2014/main" id="{7AD0A99A-1A16-6BA3-9484-69451A267578}"/>
              </a:ext>
            </a:extLst>
          </p:cNvPr>
          <p:cNvCxnSpPr>
            <a:cxnSpLocks/>
          </p:cNvCxnSpPr>
          <p:nvPr/>
        </p:nvCxnSpPr>
        <p:spPr>
          <a:xfrm flipH="1">
            <a:off x="3293918" y="3429000"/>
            <a:ext cx="2660073" cy="72736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Đường nối Thẳng 15">
            <a:extLst>
              <a:ext uri="{FF2B5EF4-FFF2-40B4-BE49-F238E27FC236}">
                <a16:creationId xmlns:a16="http://schemas.microsoft.com/office/drawing/2014/main" id="{751A815D-27B4-7FFB-848B-7F1B49D8C7E1}"/>
              </a:ext>
            </a:extLst>
          </p:cNvPr>
          <p:cNvCxnSpPr>
            <a:cxnSpLocks/>
          </p:cNvCxnSpPr>
          <p:nvPr/>
        </p:nvCxnSpPr>
        <p:spPr>
          <a:xfrm>
            <a:off x="8781983" y="3429000"/>
            <a:ext cx="642572" cy="72736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492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2514995" y="2284564"/>
            <a:ext cx="6510004" cy="1323437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32">
              <a:defRPr/>
            </a:pPr>
            <a:r>
              <a:rPr lang="en-US" altLang="zh-CN" sz="8000" kern="800" dirty="0" err="1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Vận</a:t>
            </a:r>
            <a:r>
              <a:rPr lang="en-US" altLang="zh-CN" sz="8000" kern="800" dirty="0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8000" kern="800" dirty="0" err="1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dụng</a:t>
            </a:r>
            <a:endParaRPr lang="zh-CN" altLang="en-US" sz="8000" kern="800" dirty="0">
              <a:ln w="28575">
                <a:noFill/>
              </a:ln>
              <a:solidFill>
                <a:srgbClr val="FF000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6694854A-53BF-CA1A-CEBD-E33527EF5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68" y="368169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3474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ibi Anime Characters for Pre-K by Slidesgo">
  <a:themeElements>
    <a:clrScheme name="Simple Light">
      <a:dk1>
        <a:srgbClr val="612C28"/>
      </a:dk1>
      <a:lt1>
        <a:srgbClr val="FFFFFF"/>
      </a:lt1>
      <a:dk2>
        <a:srgbClr val="DF99A8"/>
      </a:dk2>
      <a:lt2>
        <a:srgbClr val="FCF3A8"/>
      </a:lt2>
      <a:accent1>
        <a:srgbClr val="BCEBAC"/>
      </a:accent1>
      <a:accent2>
        <a:srgbClr val="F2DDE3"/>
      </a:accent2>
      <a:accent3>
        <a:srgbClr val="C7E5F6"/>
      </a:accent3>
      <a:accent4>
        <a:srgbClr val="C55964"/>
      </a:accent4>
      <a:accent5>
        <a:srgbClr val="E7B6C3"/>
      </a:accent5>
      <a:accent6>
        <a:srgbClr val="F6E3DA"/>
      </a:accent6>
      <a:hlink>
        <a:srgbClr val="612C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4066</TotalTime>
  <Words>452</Words>
  <Application>Microsoft Office PowerPoint</Application>
  <PresentationFormat>Màn hình rộng</PresentationFormat>
  <Paragraphs>57</Paragraphs>
  <Slides>14</Slides>
  <Notes>12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15</vt:i4>
      </vt:variant>
      <vt:variant>
        <vt:lpstr>Chủ đề</vt:lpstr>
      </vt:variant>
      <vt:variant>
        <vt:i4>8</vt:i4>
      </vt:variant>
      <vt:variant>
        <vt:lpstr>Tiêu đề Bản chiếu</vt:lpstr>
      </vt:variant>
      <vt:variant>
        <vt:i4>14</vt:i4>
      </vt:variant>
    </vt:vector>
  </HeadingPairs>
  <TitlesOfParts>
    <vt:vector size="37" baseType="lpstr">
      <vt:lpstr>等线</vt:lpstr>
      <vt:lpstr>Aptos</vt:lpstr>
      <vt:lpstr>Aptos Display</vt:lpstr>
      <vt:lpstr>Arial</vt:lpstr>
      <vt:lpstr>Calibri</vt:lpstr>
      <vt:lpstr>Calibri Light</vt:lpstr>
      <vt:lpstr>Cambria Math</vt:lpstr>
      <vt:lpstr>Fredoka One</vt:lpstr>
      <vt:lpstr>Hachi Maru Pop</vt:lpstr>
      <vt:lpstr>HP001 4 hàng</vt:lpstr>
      <vt:lpstr>Lilita One</vt:lpstr>
      <vt:lpstr>Nunito</vt:lpstr>
      <vt:lpstr>Nunito SemiBold</vt:lpstr>
      <vt:lpstr>Times New Roman</vt:lpstr>
      <vt:lpstr>UTM Davida</vt:lpstr>
      <vt:lpstr>Office Theme</vt:lpstr>
      <vt:lpstr>11_Office Theme</vt:lpstr>
      <vt:lpstr>Chibi Anime Characters for Pre-K by Slidesgo</vt:lpstr>
      <vt:lpstr>1_Office 主题​​</vt:lpstr>
      <vt:lpstr>1_Custom Design</vt:lpstr>
      <vt:lpstr>Custom Design</vt:lpstr>
      <vt:lpstr>2_Custom Design</vt:lpstr>
      <vt:lpstr>3_Custom Design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LONG</dc:creator>
  <cp:lastModifiedBy>LÔ THỊ DI</cp:lastModifiedBy>
  <cp:revision>216</cp:revision>
  <dcterms:created xsi:type="dcterms:W3CDTF">2023-04-19T08:21:59Z</dcterms:created>
  <dcterms:modified xsi:type="dcterms:W3CDTF">2025-03-25T15:15:02Z</dcterms:modified>
</cp:coreProperties>
</file>