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0" r:id="rId3"/>
    <p:sldMasterId id="2147483726" r:id="rId4"/>
    <p:sldMasterId id="2147483739" r:id="rId5"/>
    <p:sldMasterId id="2147483790" r:id="rId6"/>
  </p:sldMasterIdLst>
  <p:notesMasterIdLst>
    <p:notesMasterId r:id="rId18"/>
  </p:notesMasterIdLst>
  <p:sldIdLst>
    <p:sldId id="402" r:id="rId7"/>
    <p:sldId id="401" r:id="rId8"/>
    <p:sldId id="293" r:id="rId9"/>
    <p:sldId id="398" r:id="rId10"/>
    <p:sldId id="393" r:id="rId11"/>
    <p:sldId id="400" r:id="rId12"/>
    <p:sldId id="268" r:id="rId13"/>
    <p:sldId id="396" r:id="rId14"/>
    <p:sldId id="278" r:id="rId15"/>
    <p:sldId id="270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f4a3866c004a125" providerId="LiveId" clId="{32723E5B-1AC7-4ADF-9D12-9B42BA841C04}"/>
    <pc:docChg chg="undo modSld">
      <pc:chgData name="" userId="5f4a3866c004a125" providerId="LiveId" clId="{32723E5B-1AC7-4ADF-9D12-9B42BA841C04}" dt="2024-03-13T09:35:45.751" v="1225" actId="20577"/>
      <pc:docMkLst>
        <pc:docMk/>
      </pc:docMkLst>
      <pc:sldChg chg="modSp">
        <pc:chgData name="" userId="5f4a3866c004a125" providerId="LiveId" clId="{32723E5B-1AC7-4ADF-9D12-9B42BA841C04}" dt="2024-03-13T08:25:57.427" v="1" actId="20577"/>
        <pc:sldMkLst>
          <pc:docMk/>
          <pc:sldMk cId="2006676795" sldId="256"/>
        </pc:sldMkLst>
        <pc:spChg chg="mod">
          <ac:chgData name="" userId="5f4a3866c004a125" providerId="LiveId" clId="{32723E5B-1AC7-4ADF-9D12-9B42BA841C04}" dt="2024-03-13T08:25:57.427" v="1" actId="20577"/>
          <ac:spMkLst>
            <pc:docMk/>
            <pc:sldMk cId="2006676795" sldId="256"/>
            <ac:spMk id="6" creationId="{DEB2D79C-9782-403F-A5AD-C40E8C25B4BF}"/>
          </ac:spMkLst>
        </pc:spChg>
      </pc:sldChg>
      <pc:sldChg chg="addSp delSp modSp modAnim">
        <pc:chgData name="" userId="5f4a3866c004a125" providerId="LiveId" clId="{32723E5B-1AC7-4ADF-9D12-9B42BA841C04}" dt="2024-03-13T09:20:40.629" v="1068" actId="14100"/>
        <pc:sldMkLst>
          <pc:docMk/>
          <pc:sldMk cId="4115133996" sldId="393"/>
        </pc:sldMkLst>
        <pc:spChg chg="add mod">
          <ac:chgData name="" userId="5f4a3866c004a125" providerId="LiveId" clId="{32723E5B-1AC7-4ADF-9D12-9B42BA841C04}" dt="2024-03-13T09:19:43.809" v="1035" actId="1076"/>
          <ac:spMkLst>
            <pc:docMk/>
            <pc:sldMk cId="4115133996" sldId="393"/>
            <ac:spMk id="5" creationId="{F363F519-4863-44CA-B6F7-6A7436FF3435}"/>
          </ac:spMkLst>
        </pc:spChg>
        <pc:spChg chg="mod">
          <ac:chgData name="" userId="5f4a3866c004a125" providerId="LiveId" clId="{32723E5B-1AC7-4ADF-9D12-9B42BA841C04}" dt="2024-03-13T09:19:37.317" v="1033" actId="2710"/>
          <ac:spMkLst>
            <pc:docMk/>
            <pc:sldMk cId="4115133996" sldId="393"/>
            <ac:spMk id="11" creationId="{14B210BC-575D-9BBF-A7D5-0B0A4AAAFB68}"/>
          </ac:spMkLst>
        </pc:spChg>
        <pc:spChg chg="mod">
          <ac:chgData name="" userId="5f4a3866c004a125" providerId="LiveId" clId="{32723E5B-1AC7-4ADF-9D12-9B42BA841C04}" dt="2024-03-13T09:19:52.471" v="1036" actId="2710"/>
          <ac:spMkLst>
            <pc:docMk/>
            <pc:sldMk cId="4115133996" sldId="393"/>
            <ac:spMk id="12" creationId="{13E1E337-6D12-E5EE-1561-E8323E11503B}"/>
          </ac:spMkLst>
        </pc:spChg>
        <pc:spChg chg="del">
          <ac:chgData name="" userId="5f4a3866c004a125" providerId="LiveId" clId="{32723E5B-1AC7-4ADF-9D12-9B42BA841C04}" dt="2024-03-13T09:14:46.214" v="775"/>
          <ac:spMkLst>
            <pc:docMk/>
            <pc:sldMk cId="4115133996" sldId="393"/>
            <ac:spMk id="13" creationId="{743D14C2-925A-79E9-3508-2C0ED34CFDD5}"/>
          </ac:spMkLst>
        </pc:spChg>
        <pc:spChg chg="add mod">
          <ac:chgData name="" userId="5f4a3866c004a125" providerId="LiveId" clId="{32723E5B-1AC7-4ADF-9D12-9B42BA841C04}" dt="2024-03-13T09:15:19.541" v="800" actId="1076"/>
          <ac:spMkLst>
            <pc:docMk/>
            <pc:sldMk cId="4115133996" sldId="393"/>
            <ac:spMk id="17" creationId="{E1C37680-2E93-4168-990A-7032FFB54D2E}"/>
          </ac:spMkLst>
        </pc:spChg>
        <pc:spChg chg="add del mod">
          <ac:chgData name="" userId="5f4a3866c004a125" providerId="LiveId" clId="{32723E5B-1AC7-4ADF-9D12-9B42BA841C04}" dt="2024-03-13T09:09:13.314" v="577"/>
          <ac:spMkLst>
            <pc:docMk/>
            <pc:sldMk cId="4115133996" sldId="393"/>
            <ac:spMk id="18" creationId="{0DF9F638-3E41-448C-9109-E2A0F9C85132}"/>
          </ac:spMkLst>
        </pc:spChg>
        <pc:spChg chg="add del mod">
          <ac:chgData name="" userId="5f4a3866c004a125" providerId="LiveId" clId="{32723E5B-1AC7-4ADF-9D12-9B42BA841C04}" dt="2024-03-13T09:10:59.033" v="632"/>
          <ac:spMkLst>
            <pc:docMk/>
            <pc:sldMk cId="4115133996" sldId="393"/>
            <ac:spMk id="19" creationId="{01F6C9E5-94BA-4713-BA84-6EFBCAA4CB3F}"/>
          </ac:spMkLst>
        </pc:spChg>
        <pc:spChg chg="add mod">
          <ac:chgData name="" userId="5f4a3866c004a125" providerId="LiveId" clId="{32723E5B-1AC7-4ADF-9D12-9B42BA841C04}" dt="2024-03-13T09:19:41.267" v="1034" actId="1076"/>
          <ac:spMkLst>
            <pc:docMk/>
            <pc:sldMk cId="4115133996" sldId="393"/>
            <ac:spMk id="20" creationId="{A893A6FF-F408-44DA-B531-9BA9618B2145}"/>
          </ac:spMkLst>
        </pc:spChg>
        <pc:spChg chg="add mod">
          <ac:chgData name="" userId="5f4a3866c004a125" providerId="LiveId" clId="{32723E5B-1AC7-4ADF-9D12-9B42BA841C04}" dt="2024-03-13T09:20:40.629" v="1068" actId="14100"/>
          <ac:spMkLst>
            <pc:docMk/>
            <pc:sldMk cId="4115133996" sldId="393"/>
            <ac:spMk id="21" creationId="{737095C8-1B5A-494B-A1FB-40E51F0098DE}"/>
          </ac:spMkLst>
        </pc:spChg>
        <pc:spChg chg="add mod">
          <ac:chgData name="" userId="5f4a3866c004a125" providerId="LiveId" clId="{32723E5B-1AC7-4ADF-9D12-9B42BA841C04}" dt="2024-03-13T09:19:57.511" v="1038" actId="1076"/>
          <ac:spMkLst>
            <pc:docMk/>
            <pc:sldMk cId="4115133996" sldId="393"/>
            <ac:spMk id="22" creationId="{97F4E33D-BAFC-4285-92BD-03147B28B511}"/>
          </ac:spMkLst>
        </pc:spChg>
        <pc:spChg chg="add mod">
          <ac:chgData name="" userId="5f4a3866c004a125" providerId="LiveId" clId="{32723E5B-1AC7-4ADF-9D12-9B42BA841C04}" dt="2024-03-13T09:19:55.008" v="1037" actId="1076"/>
          <ac:spMkLst>
            <pc:docMk/>
            <pc:sldMk cId="4115133996" sldId="393"/>
            <ac:spMk id="24" creationId="{65339EE0-6F6B-4192-824A-C260E189BFE0}"/>
          </ac:spMkLst>
        </pc:spChg>
        <pc:spChg chg="add mod">
          <ac:chgData name="" userId="5f4a3866c004a125" providerId="LiveId" clId="{32723E5B-1AC7-4ADF-9D12-9B42BA841C04}" dt="2024-03-13T09:20:09.175" v="1039" actId="2710"/>
          <ac:spMkLst>
            <pc:docMk/>
            <pc:sldMk cId="4115133996" sldId="393"/>
            <ac:spMk id="26" creationId="{6CCB50E0-93AD-4665-8E96-E14C8CA26EDC}"/>
          </ac:spMkLst>
        </pc:spChg>
        <pc:spChg chg="add mod">
          <ac:chgData name="" userId="5f4a3866c004a125" providerId="LiveId" clId="{32723E5B-1AC7-4ADF-9D12-9B42BA841C04}" dt="2024-03-13T09:20:29.047" v="1066" actId="1036"/>
          <ac:spMkLst>
            <pc:docMk/>
            <pc:sldMk cId="4115133996" sldId="393"/>
            <ac:spMk id="28" creationId="{4A806829-6D07-4901-A63A-0F18ACC10869}"/>
          </ac:spMkLst>
        </pc:spChg>
        <pc:spChg chg="add mod">
          <ac:chgData name="" userId="5f4a3866c004a125" providerId="LiveId" clId="{32723E5B-1AC7-4ADF-9D12-9B42BA841C04}" dt="2024-03-13T09:20:21.684" v="1041" actId="1076"/>
          <ac:spMkLst>
            <pc:docMk/>
            <pc:sldMk cId="4115133996" sldId="393"/>
            <ac:spMk id="29" creationId="{1FA7C3AB-5126-4ECB-BD95-193116E38543}"/>
          </ac:spMkLst>
        </pc:spChg>
        <pc:spChg chg="add mod">
          <ac:chgData name="" userId="5f4a3866c004a125" providerId="LiveId" clId="{32723E5B-1AC7-4ADF-9D12-9B42BA841C04}" dt="2024-03-13T09:20:12.765" v="1040" actId="1076"/>
          <ac:spMkLst>
            <pc:docMk/>
            <pc:sldMk cId="4115133996" sldId="393"/>
            <ac:spMk id="30" creationId="{B2DF4701-C142-4F58-BEDC-48374BB71207}"/>
          </ac:spMkLst>
        </pc:spChg>
        <pc:picChg chg="add mod">
          <ac:chgData name="" userId="5f4a3866c004a125" providerId="LiveId" clId="{32723E5B-1AC7-4ADF-9D12-9B42BA841C04}" dt="2024-03-13T09:14:41.503" v="774" actId="1076"/>
          <ac:picMkLst>
            <pc:docMk/>
            <pc:sldMk cId="4115133996" sldId="393"/>
            <ac:picMk id="2" creationId="{54632C7E-D212-44ED-9C25-8ABBC066DCEC}"/>
          </ac:picMkLst>
        </pc:picChg>
        <pc:picChg chg="del">
          <ac:chgData name="" userId="5f4a3866c004a125" providerId="LiveId" clId="{32723E5B-1AC7-4ADF-9D12-9B42BA841C04}" dt="2024-03-13T08:36:03.760" v="221"/>
          <ac:picMkLst>
            <pc:docMk/>
            <pc:sldMk cId="4115133996" sldId="393"/>
            <ac:picMk id="4" creationId="{A99412A1-156D-4EA5-91EA-2435A5FC34BF}"/>
          </ac:picMkLst>
        </pc:picChg>
        <pc:cxnChg chg="del">
          <ac:chgData name="" userId="5f4a3866c004a125" providerId="LiveId" clId="{32723E5B-1AC7-4ADF-9D12-9B42BA841C04}" dt="2024-03-13T09:14:53.209" v="777"/>
          <ac:cxnSpMkLst>
            <pc:docMk/>
            <pc:sldMk cId="4115133996" sldId="393"/>
            <ac:cxnSpMk id="15" creationId="{356CFC4F-E16D-4F60-924D-34E79BE05C27}"/>
          </ac:cxnSpMkLst>
        </pc:cxnChg>
        <pc:cxnChg chg="del">
          <ac:chgData name="" userId="5f4a3866c004a125" providerId="LiveId" clId="{32723E5B-1AC7-4ADF-9D12-9B42BA841C04}" dt="2024-03-13T09:14:50.297" v="776"/>
          <ac:cxnSpMkLst>
            <pc:docMk/>
            <pc:sldMk cId="4115133996" sldId="393"/>
            <ac:cxnSpMk id="23" creationId="{C986326A-85BC-460F-A185-F637F676F29E}"/>
          </ac:cxnSpMkLst>
        </pc:cxnChg>
        <pc:cxnChg chg="del">
          <ac:chgData name="" userId="5f4a3866c004a125" providerId="LiveId" clId="{32723E5B-1AC7-4ADF-9D12-9B42BA841C04}" dt="2024-03-13T09:14:56.358" v="778"/>
          <ac:cxnSpMkLst>
            <pc:docMk/>
            <pc:sldMk cId="4115133996" sldId="393"/>
            <ac:cxnSpMk id="25" creationId="{D5AA2452-CD7E-46EB-B827-E89563357E9F}"/>
          </ac:cxnSpMkLst>
        </pc:cxnChg>
        <pc:cxnChg chg="del">
          <ac:chgData name="" userId="5f4a3866c004a125" providerId="LiveId" clId="{32723E5B-1AC7-4ADF-9D12-9B42BA841C04}" dt="2024-03-13T09:15:01.471" v="779"/>
          <ac:cxnSpMkLst>
            <pc:docMk/>
            <pc:sldMk cId="4115133996" sldId="393"/>
            <ac:cxnSpMk id="27" creationId="{7924FBD1-2EFA-48B8-B1C6-81013024192A}"/>
          </ac:cxnSpMkLst>
        </pc:cxnChg>
      </pc:sldChg>
      <pc:sldChg chg="addSp delSp modSp">
        <pc:chgData name="" userId="5f4a3866c004a125" providerId="LiveId" clId="{32723E5B-1AC7-4ADF-9D12-9B42BA841C04}" dt="2024-03-13T08:58:13.897" v="514" actId="20577"/>
        <pc:sldMkLst>
          <pc:docMk/>
          <pc:sldMk cId="967861794" sldId="396"/>
        </pc:sldMkLst>
        <pc:spChg chg="mod">
          <ac:chgData name="" userId="5f4a3866c004a125" providerId="LiveId" clId="{32723E5B-1AC7-4ADF-9D12-9B42BA841C04}" dt="2024-03-13T08:58:13.897" v="514" actId="20577"/>
          <ac:spMkLst>
            <pc:docMk/>
            <pc:sldMk cId="967861794" sldId="396"/>
            <ac:spMk id="4" creationId="{49C4B638-5F69-1030-1C52-0185DC3F9427}"/>
          </ac:spMkLst>
        </pc:spChg>
        <pc:picChg chg="add mod">
          <ac:chgData name="" userId="5f4a3866c004a125" providerId="LiveId" clId="{32723E5B-1AC7-4ADF-9D12-9B42BA841C04}" dt="2024-03-13T08:44:01.704" v="249" actId="14100"/>
          <ac:picMkLst>
            <pc:docMk/>
            <pc:sldMk cId="967861794" sldId="396"/>
            <ac:picMk id="2" creationId="{C64ABB7C-DB60-4888-BCFE-CF5144F0AFFF}"/>
          </ac:picMkLst>
        </pc:picChg>
        <pc:picChg chg="del">
          <ac:chgData name="" userId="5f4a3866c004a125" providerId="LiveId" clId="{32723E5B-1AC7-4ADF-9D12-9B42BA841C04}" dt="2024-03-13T08:43:52.266" v="245"/>
          <ac:picMkLst>
            <pc:docMk/>
            <pc:sldMk cId="967861794" sldId="396"/>
            <ac:picMk id="3" creationId="{3B36EEA8-5125-4BA7-BBF3-797217FA146A}"/>
          </ac:picMkLst>
        </pc:picChg>
      </pc:sldChg>
      <pc:sldChg chg="addSp delSp modSp modAnim">
        <pc:chgData name="" userId="5f4a3866c004a125" providerId="LiveId" clId="{32723E5B-1AC7-4ADF-9D12-9B42BA841C04}" dt="2024-03-13T08:34:17.952" v="219" actId="20577"/>
        <pc:sldMkLst>
          <pc:docMk/>
          <pc:sldMk cId="1496022524" sldId="398"/>
        </pc:sldMkLst>
        <pc:spChg chg="mod">
          <ac:chgData name="" userId="5f4a3866c004a125" providerId="LiveId" clId="{32723E5B-1AC7-4ADF-9D12-9B42BA841C04}" dt="2024-03-13T08:28:23.587" v="49" actId="20577"/>
          <ac:spMkLst>
            <pc:docMk/>
            <pc:sldMk cId="1496022524" sldId="398"/>
            <ac:spMk id="5" creationId="{4DABF7C6-3D57-9B3D-1277-D37E9E621CE7}"/>
          </ac:spMkLst>
        </pc:spChg>
        <pc:spChg chg="mod">
          <ac:chgData name="" userId="5f4a3866c004a125" providerId="LiveId" clId="{32723E5B-1AC7-4ADF-9D12-9B42BA841C04}" dt="2024-03-13T08:31:34.082" v="122" actId="20577"/>
          <ac:spMkLst>
            <pc:docMk/>
            <pc:sldMk cId="1496022524" sldId="398"/>
            <ac:spMk id="6" creationId="{7C43D6DA-19F8-499B-C7C7-DD62AB9B2B50}"/>
          </ac:spMkLst>
        </pc:spChg>
        <pc:spChg chg="mod">
          <ac:chgData name="" userId="5f4a3866c004a125" providerId="LiveId" clId="{32723E5B-1AC7-4ADF-9D12-9B42BA841C04}" dt="2024-03-13T08:34:17.952" v="219" actId="20577"/>
          <ac:spMkLst>
            <pc:docMk/>
            <pc:sldMk cId="1496022524" sldId="398"/>
            <ac:spMk id="8" creationId="{D9D0659B-FF74-4B2B-209B-EBD0E2116FA5}"/>
          </ac:spMkLst>
        </pc:spChg>
        <pc:picChg chg="add mod">
          <ac:chgData name="" userId="5f4a3866c004a125" providerId="LiveId" clId="{32723E5B-1AC7-4ADF-9D12-9B42BA841C04}" dt="2024-03-13T08:27:09.329" v="7" actId="14100"/>
          <ac:picMkLst>
            <pc:docMk/>
            <pc:sldMk cId="1496022524" sldId="398"/>
            <ac:picMk id="2" creationId="{6C157320-D5ED-4688-8C5C-F73080D32285}"/>
          </ac:picMkLst>
        </pc:picChg>
        <pc:picChg chg="del">
          <ac:chgData name="" userId="5f4a3866c004a125" providerId="LiveId" clId="{32723E5B-1AC7-4ADF-9D12-9B42BA841C04}" dt="2024-03-13T08:26:57.267" v="3"/>
          <ac:picMkLst>
            <pc:docMk/>
            <pc:sldMk cId="1496022524" sldId="398"/>
            <ac:picMk id="3" creationId="{3445F977-5FBF-4348-B45D-0E2DDC380FCA}"/>
          </ac:picMkLst>
        </pc:picChg>
        <pc:cxnChg chg="del">
          <ac:chgData name="" userId="5f4a3866c004a125" providerId="LiveId" clId="{32723E5B-1AC7-4ADF-9D12-9B42BA841C04}" dt="2024-03-13T08:33:04.313" v="183"/>
          <ac:cxnSpMkLst>
            <pc:docMk/>
            <pc:sldMk cId="1496022524" sldId="398"/>
            <ac:cxnSpMk id="7" creationId="{659804A7-29BD-451D-B7C7-40C49689CF74}"/>
          </ac:cxnSpMkLst>
        </pc:cxnChg>
        <pc:cxnChg chg="del">
          <ac:chgData name="" userId="5f4a3866c004a125" providerId="LiveId" clId="{32723E5B-1AC7-4ADF-9D12-9B42BA841C04}" dt="2024-03-13T08:33:08.084" v="184"/>
          <ac:cxnSpMkLst>
            <pc:docMk/>
            <pc:sldMk cId="1496022524" sldId="398"/>
            <ac:cxnSpMk id="14" creationId="{30698523-041F-483C-83A4-C45D796689B3}"/>
          </ac:cxnSpMkLst>
        </pc:cxnChg>
        <pc:cxnChg chg="del">
          <ac:chgData name="" userId="5f4a3866c004a125" providerId="LiveId" clId="{32723E5B-1AC7-4ADF-9D12-9B42BA841C04}" dt="2024-03-13T08:32:59.663" v="182"/>
          <ac:cxnSpMkLst>
            <pc:docMk/>
            <pc:sldMk cId="1496022524" sldId="398"/>
            <ac:cxnSpMk id="15" creationId="{BE042A73-6335-4A5D-A93B-75A31C774384}"/>
          </ac:cxnSpMkLst>
        </pc:cxnChg>
        <pc:cxnChg chg="del">
          <ac:chgData name="" userId="5f4a3866c004a125" providerId="LiveId" clId="{32723E5B-1AC7-4ADF-9D12-9B42BA841C04}" dt="2024-03-13T08:32:56.308" v="181"/>
          <ac:cxnSpMkLst>
            <pc:docMk/>
            <pc:sldMk cId="1496022524" sldId="398"/>
            <ac:cxnSpMk id="16" creationId="{8BB3B893-AD4D-45DC-820E-3615203306A3}"/>
          </ac:cxnSpMkLst>
        </pc:cxnChg>
        <pc:cxnChg chg="del">
          <ac:chgData name="" userId="5f4a3866c004a125" providerId="LiveId" clId="{32723E5B-1AC7-4ADF-9D12-9B42BA841C04}" dt="2024-03-13T08:33:14.809" v="186"/>
          <ac:cxnSpMkLst>
            <pc:docMk/>
            <pc:sldMk cId="1496022524" sldId="398"/>
            <ac:cxnSpMk id="17" creationId="{1F6FD8BE-10C5-4161-AF8B-887E91C9F802}"/>
          </ac:cxnSpMkLst>
        </pc:cxnChg>
        <pc:cxnChg chg="del">
          <ac:chgData name="" userId="5f4a3866c004a125" providerId="LiveId" clId="{32723E5B-1AC7-4ADF-9D12-9B42BA841C04}" dt="2024-03-13T08:33:11.488" v="185"/>
          <ac:cxnSpMkLst>
            <pc:docMk/>
            <pc:sldMk cId="1496022524" sldId="398"/>
            <ac:cxnSpMk id="18" creationId="{70DD5334-4400-4889-9BF6-365DED5C26C9}"/>
          </ac:cxnSpMkLst>
        </pc:cxnChg>
      </pc:sldChg>
      <pc:sldChg chg="addSp delSp modSp modAnim">
        <pc:chgData name="" userId="5f4a3866c004a125" providerId="LiveId" clId="{32723E5B-1AC7-4ADF-9D12-9B42BA841C04}" dt="2024-03-13T09:35:45.751" v="1225" actId="20577"/>
        <pc:sldMkLst>
          <pc:docMk/>
          <pc:sldMk cId="3122520193" sldId="400"/>
        </pc:sldMkLst>
        <pc:spChg chg="add mod">
          <ac:chgData name="" userId="5f4a3866c004a125" providerId="LiveId" clId="{32723E5B-1AC7-4ADF-9D12-9B42BA841C04}" dt="2024-03-13T09:35:45.751" v="1225" actId="20577"/>
          <ac:spMkLst>
            <pc:docMk/>
            <pc:sldMk cId="3122520193" sldId="400"/>
            <ac:spMk id="9" creationId="{12D7DD10-F776-4009-AF9F-CA05131E1584}"/>
          </ac:spMkLst>
        </pc:spChg>
        <pc:spChg chg="mod">
          <ac:chgData name="" userId="5f4a3866c004a125" providerId="LiveId" clId="{32723E5B-1AC7-4ADF-9D12-9B42BA841C04}" dt="2024-03-13T09:27:25.177" v="1154" actId="2710"/>
          <ac:spMkLst>
            <pc:docMk/>
            <pc:sldMk cId="3122520193" sldId="400"/>
            <ac:spMk id="11" creationId="{14B210BC-575D-9BBF-A7D5-0B0A4AAAFB68}"/>
          </ac:spMkLst>
        </pc:spChg>
        <pc:spChg chg="del">
          <ac:chgData name="" userId="5f4a3866c004a125" providerId="LiveId" clId="{32723E5B-1AC7-4ADF-9D12-9B42BA841C04}" dt="2024-03-13T09:25:54.033" v="1107"/>
          <ac:spMkLst>
            <pc:docMk/>
            <pc:sldMk cId="3122520193" sldId="400"/>
            <ac:spMk id="12" creationId="{13E1E337-6D12-E5EE-1561-E8323E11503B}"/>
          </ac:spMkLst>
        </pc:spChg>
        <pc:picChg chg="add mod">
          <ac:chgData name="" userId="5f4a3866c004a125" providerId="LiveId" clId="{32723E5B-1AC7-4ADF-9D12-9B42BA841C04}" dt="2024-03-13T08:40:47.302" v="243" actId="14100"/>
          <ac:picMkLst>
            <pc:docMk/>
            <pc:sldMk cId="3122520193" sldId="400"/>
            <ac:picMk id="2" creationId="{9618D410-88B0-4C81-B9C4-A0DF9BB2AB60}"/>
          </ac:picMkLst>
        </pc:picChg>
        <pc:picChg chg="del">
          <ac:chgData name="" userId="5f4a3866c004a125" providerId="LiveId" clId="{32723E5B-1AC7-4ADF-9D12-9B42BA841C04}" dt="2024-03-13T08:40:37.709" v="239"/>
          <ac:picMkLst>
            <pc:docMk/>
            <pc:sldMk cId="3122520193" sldId="400"/>
            <ac:picMk id="16" creationId="{00CD7A42-2B1A-4B6C-A2D1-194C76298D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4D05D-2DEE-4F8C-9AD4-85FAFE77551B}" type="datetimeFigureOut">
              <a:rPr lang="vi-VN" smtClean="0"/>
              <a:t>09/04/2024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884C5-00C4-4DD8-93E3-5209E420C3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20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D537-6F00-469E-B94E-C9313A35E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6869A-274A-41E0-B269-03C73C67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A82B2-A476-479B-9B7A-BDF24360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3A2DE-CD82-4F43-B93C-AAF2B4D2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B423-DBFA-40F8-9650-CB7751C4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3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71E0-D6F7-49F9-85AA-06666DE1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54026-3C16-4F95-82E9-4BC6334C6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165BC-7821-4CCD-B7EB-6101E97F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C26-C8FF-42D6-971C-22E56E9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8B91-318A-43C2-9B0A-CC084C6F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F06D5-B6C4-443E-B5B6-4B189F2FA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BB4AC-6836-48D0-B8F6-632DE254A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E90E-1ED4-4823-92B6-05F935B7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9C3BB-3A12-404A-BCCA-12CB93A8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E210-0C79-4AAE-AA42-DC30B0FF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7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8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248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642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018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627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0674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2070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96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BA79-4F5D-4EA2-868C-B7FFBBE0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DAE7-E520-4424-9170-E230775ED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CF2-1621-49DD-9615-DC94C6F2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0106D-1575-423B-BD29-0639FB9A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140-ED6C-4278-8F50-5DBA52B9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749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7906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589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8513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45681"/>
      </p:ext>
    </p:extLst>
  </p:cSld>
  <p:clrMapOvr>
    <a:masterClrMapping/>
  </p:clrMapOvr>
  <p:transition spd="slow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5489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20EB0-B956-4C22-8F5B-CD97629A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5BDB3-1C9A-47C5-91E4-6B28B2DE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800A-D6C3-4BEE-A8E2-2FC1F65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E4A41-AA4E-4321-AC9E-4AC25EF8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5431-282D-4DCB-929F-53A5AE9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9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6757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3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713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317471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56650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E969-3AFA-F3ED-73BA-75422E2D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155C8-84FC-AA72-C4C3-69FB96809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90A56-EA96-491B-DC39-98A01D2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2799-2F90-E386-2C4E-C74CC805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9FC6-5598-7074-B841-27A0FB73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0A35-BD54-4328-8755-2545CE04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2D34B-AA51-4309-9B46-5FCF0E01A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E3C52-B1F1-44EE-A89B-B8AD3FFF1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6F4FF-047B-4F3B-8B87-832093AA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95DCB-427A-4099-A27D-DB77D8A0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CA1F-3CCF-4CFF-B6FD-64030E9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70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92FB-F7CC-F2D4-8200-10F0A44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D54E0-F608-12A0-C294-AF0A0110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2A400-B402-802B-686B-71022118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A6B5-376B-AE45-DE71-2F17EBC7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49AC6-4D43-566A-0ECE-99E196D5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85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7F90-4D7D-79BE-A7FC-E5525DB9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CE39B-A7CE-ACDE-9A60-5FC92DCE5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810FE-6F99-9CDA-4708-5D0B5C0A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6926-FB12-6884-9841-60D5BD6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66F7-E0D7-DE94-84F8-D4F84798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9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E9D7-82B9-94B3-2D59-FFC8C23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10A5-AE46-B466-15D8-8FBD9B30A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F2CB-219E-1D28-9643-EE7D7D97A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E4EA6-4554-EA06-5F6A-3B3AFFCC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B3CB-FCC7-E0EE-3F33-92FBB880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6CF6-A426-F5BC-99F8-9D45160E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BB59-3F4F-8300-42D9-9EE28538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D7AEB-1106-34FC-C2A4-67A7A890D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EC6C-A0C7-67A7-545A-FEA506253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6D8C5-2345-AB6A-01D8-02E7AD80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2171-F35E-B553-2A2F-70929624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A30DEC-2237-1F9D-20CA-A7044A04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5F1C4A-3DCF-6D2C-C686-85E9A516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BFCAD-6BCF-CC64-395C-0C1CCC5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7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28E-3DBA-64CB-DE38-E593AD6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05C80-F9AF-DEA5-D74F-2B004BC5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96CA-B1E7-050C-2506-3E6F02A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3D6AB-2AD9-B7AD-7B85-4224890D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6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84E9-CB02-3C63-6DD7-2560FE1A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32B94A-D830-8690-6DBE-5687D300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AA3FF-C3B0-2E7A-354C-889C0458F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06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A839-4BBF-74D9-426A-78312D07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15823-8F8E-A3CD-8A65-C36EC248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C597D-7FE0-689C-8CE6-E1A2CCB75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611BB-C252-17DE-6AEF-E7AC85BC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FBD9F-1325-F3D1-E5A9-B93A5772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2EDEC-E5FC-68B9-00EE-5A0D5731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22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66B0-E43C-3262-112A-592E82F4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22A58-9F7A-B9B6-99E3-5BD5694EA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354F-2EB5-7133-EA7E-D71CEC141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CE4FA-8E23-24DB-CFEC-CCF120C9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8B9A-DE34-A599-EC2E-52BB136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23F15-374C-2D35-5DBA-789CA51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25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EB51-08FC-D45F-470C-26D2A69A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54D71-401E-9E8B-D8FA-6B9B99620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8FFA5-147F-97E3-2566-EA05D7E45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E34F-4052-EA25-2AB9-56D32B15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DB7A1-5551-CA33-20B8-5B9B3CD0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24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457F2-3762-5F3C-3C49-30DEA5A5E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A908C-8EC3-8C7C-81D9-BB8A033F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333A-0C40-F027-783C-C4C43699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B252-B598-F681-274D-F93C220D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CD45-B926-FD0F-D7F8-CCFC64D4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12D4-A0A3-4673-A370-92C55FA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FCAE4-DA44-4C23-984F-71544FE2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9FF4-7D8E-4F72-9B32-08B05BC4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3586-F8CF-4D20-B6AD-E980377AC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91A28-BB99-4D67-A247-764CB85ED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21831-190B-440E-8658-4E65282E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7A2E7-5CA0-4B64-8F47-0C5D8DEC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25A80-FCFC-4DAF-B3A4-58542721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12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-25758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1229"/>
      </p:ext>
    </p:extLst>
  </p:cSld>
  <p:clrMapOvr>
    <a:masterClrMapping/>
  </p:clrMapOvr>
  <p:transition spd="slow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38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86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84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0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49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4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9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A5C-60C8-4FF1-87FA-FCFFD31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75D00-E85C-4246-8DA1-BD3F84618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8463C-AB1D-49FB-92C0-84F7D13C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3C4B7-10B1-480F-8441-0FD41D48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6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59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9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3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10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4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1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3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63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8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9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64C7F-36D9-4AA6-9532-4AB44233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F070-C212-4594-AE31-20677788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3A7A8-B8BC-46E6-9F6A-0D775E11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81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7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9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44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39E0-DEB0-400A-B2F3-2B9D39E4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C73F-BCDE-425E-AC03-58477CD89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FFDDF-D1E3-40B0-869B-6D7A4ADB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EC84F-476E-4C99-8C5F-C8C8562A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450D0-9B3F-4BD4-AE2E-3268098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374F-3A6E-4AD5-88AE-74232A25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3E63-E0DD-4D94-B1F4-2CB3706D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0C4CA-03B1-445C-9C15-E310F3F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DC2FC-CDC5-4CF4-9B44-F1BE0815B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4110-6DAD-491A-8C86-A6B2C40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0C22-69BC-4D8E-954A-BDEF0A6C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77283-389D-4756-8BB9-2345389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38AA3-A5E1-46EA-A696-9D87D292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6E5AF-F572-4D4C-9399-6DAB425D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C45D-F0B9-4978-8C2C-9A9468D0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C8B05-6E27-4D59-B889-08AED862DC1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01B1-D6B5-4DF0-AC75-9604245AC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73B7-BB6F-4EB5-9A9B-84CDDBF2E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67D8-74DD-4010-AE28-B51B9F16E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34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5F3D8-BD0A-4C23-A818-EA0E1FB622A8}"/>
              </a:ext>
            </a:extLst>
          </p:cNvPr>
          <p:cNvSpPr txBox="1"/>
          <p:nvPr userDrawn="1"/>
        </p:nvSpPr>
        <p:spPr>
          <a:xfrm>
            <a:off x="11108049" y="11430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Ong Do Gia" panose="02040603050506020204" pitchFamily="18" charset="0"/>
              </a:rPr>
              <a:t>MĂNG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82F684-C933-444B-8440-6081226CC2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3578544" y="-236258"/>
            <a:ext cx="2468202" cy="2528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BA82F-504D-49B6-961B-4F2EC60DE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2"/>
          <a:stretch/>
        </p:blipFill>
        <p:spPr>
          <a:xfrm>
            <a:off x="-7350444" y="9374946"/>
            <a:ext cx="1031287" cy="10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3EF74-3806-AE1A-83C8-FAB404EC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B7FD-9868-2817-749C-AB05AE82D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D38B6-975F-9973-81AC-06C4DD25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55A4-6AC4-4360-9BBB-3C2ABC0CB69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9/4/2024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0219-9839-36FE-B102-49762DD66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92DB6-EC58-E3BB-69A9-6975DE71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AF18-1896-4293-81B9-729E9E292C95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B1D9-99C7-4500-98CE-6825DA8740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A78E-6C93-4099-A27E-32F6B45650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E28DC13-C871-F691-DF17-96D30DC25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057" y="180484"/>
            <a:ext cx="1478634" cy="14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5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NHÂN, CHIA PHÂN SỐ (TIẾP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91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7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1.</a:t>
            </a: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Hoàn thành bài tập</a:t>
            </a:r>
            <a:r>
              <a:rPr kumimoji="0" lang="en-SG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2.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Chuẩn bị bài mới</a:t>
            </a:r>
            <a:endParaRPr kumimoji="0" lang="vi-VN" alt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4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37930" y="-79513"/>
            <a:ext cx="12529930" cy="6937513"/>
            <a:chOff x="-337930" y="0"/>
            <a:chExt cx="12529930" cy="6937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54" t="2514"/>
            <a:stretch/>
          </p:blipFill>
          <p:spPr>
            <a:xfrm>
              <a:off x="-337930" y="0"/>
              <a:ext cx="12529930" cy="693751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611217" y="763007"/>
              <a:ext cx="7692887" cy="46713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C3C1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3877573" y="1416186"/>
            <a:ext cx="7160173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31750">
                  <a:solidFill>
                    <a:prstClr val="white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KẾT THÚC</a:t>
            </a:r>
            <a:endParaRPr kumimoji="0" lang="en-US" sz="10000" b="1" i="0" u="none" strike="noStrike" kern="1200" cap="none" spc="0" normalizeH="0" baseline="0" noProof="0" dirty="0">
              <a:ln w="31750">
                <a:solidFill>
                  <a:prstClr val="white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, chia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1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125044" y="1446496"/>
            <a:ext cx="5941911" cy="1938990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LUYỆN TẬP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999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10AD-6E1B-027D-47E4-CCE9B4054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38FA34-13C9-0918-9102-ED4FF88C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BE8B3C5A-0569-A474-9870-7A1BA9C9E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4DABF7C6-3D57-9B3D-1277-D37E9E621CE7}"/>
                  </a:ext>
                </a:extLst>
              </p:cNvPr>
              <p:cNvSpPr txBox="1"/>
              <p:nvPr/>
            </p:nvSpPr>
            <p:spPr>
              <a:xfrm>
                <a:off x="691889" y="3086119"/>
                <a:ext cx="8074424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x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4DABF7C6-3D57-9B3D-1277-D37E9E621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9" y="3086119"/>
                <a:ext cx="8074424" cy="927433"/>
              </a:xfrm>
              <a:prstGeom prst="rect">
                <a:avLst/>
              </a:prstGeom>
              <a:blipFill>
                <a:blip r:embed="rId4"/>
                <a:stretch>
                  <a:fillRect l="-226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7C43D6DA-19F8-499B-C7C7-DD62AB9B2B50}"/>
                  </a:ext>
                </a:extLst>
              </p:cNvPr>
              <p:cNvSpPr txBox="1"/>
              <p:nvPr/>
            </p:nvSpPr>
            <p:spPr>
              <a:xfrm>
                <a:off x="692715" y="4202307"/>
                <a:ext cx="9504833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6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𝟔𝟑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7C43D6DA-19F8-499B-C7C7-DD62AB9B2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15" y="4202307"/>
                <a:ext cx="9504833" cy="900824"/>
              </a:xfrm>
              <a:prstGeom prst="rect">
                <a:avLst/>
              </a:prstGeom>
              <a:blipFill>
                <a:blip r:embed="rId5"/>
                <a:stretch>
                  <a:fillRect l="-198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D9D0659B-FF74-4B2B-209B-EBD0E2116FA5}"/>
                  </a:ext>
                </a:extLst>
              </p:cNvPr>
              <p:cNvSpPr txBox="1"/>
              <p:nvPr/>
            </p:nvSpPr>
            <p:spPr>
              <a:xfrm>
                <a:off x="691889" y="5438193"/>
                <a:ext cx="9111987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: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1" i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16 </m:t>
                    </m:r>
                    <m:r>
                      <m:rPr>
                        <m:nor/>
                      </m:rPr>
                      <a:rPr lang="en-US" sz="3600" b="1" i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600" b="1" i="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D9D0659B-FF74-4B2B-209B-EBD0E211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9" y="5438193"/>
                <a:ext cx="9111987" cy="924805"/>
              </a:xfrm>
              <a:prstGeom prst="rect">
                <a:avLst/>
              </a:prstGeom>
              <a:blipFill>
                <a:blip r:embed="rId6"/>
                <a:stretch>
                  <a:fillRect l="-2007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C157320-D5ED-4688-8C5C-F73080D32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009" y="169570"/>
            <a:ext cx="7504043" cy="23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22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91" y="-27622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34" y="0"/>
            <a:ext cx="1639966" cy="185334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28C09A9-06E4-A570-6F34-BEA2BDB9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584548"/>
            <a:ext cx="1141355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4B210BC-575D-9BBF-A7D5-0B0A4AAAFB68}"/>
                  </a:ext>
                </a:extLst>
              </p:cNvPr>
              <p:cNvSpPr txBox="1"/>
              <p:nvPr/>
            </p:nvSpPr>
            <p:spPr>
              <a:xfrm>
                <a:off x="547740" y="2579221"/>
                <a:ext cx="3064295" cy="322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     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MS Gothic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4B210BC-575D-9BBF-A7D5-0B0A4AAAF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40" y="2579221"/>
                <a:ext cx="3064295" cy="3226461"/>
              </a:xfrm>
              <a:prstGeom prst="rect">
                <a:avLst/>
              </a:prstGeom>
              <a:blipFill>
                <a:blip r:embed="rId4"/>
                <a:stretch>
                  <a:fillRect b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E1E337-6D12-E5EE-1561-E8323E11503B}"/>
                  </a:ext>
                </a:extLst>
              </p:cNvPr>
              <p:cNvSpPr txBox="1"/>
              <p:nvPr/>
            </p:nvSpPr>
            <p:spPr>
              <a:xfrm>
                <a:off x="4232447" y="2716286"/>
                <a:ext cx="3420684" cy="3217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 startAt="2"/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 5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MS Gothic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E1E337-6D12-E5EE-1561-E8323E11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447" y="2716286"/>
                <a:ext cx="3420684" cy="3217612"/>
              </a:xfrm>
              <a:prstGeom prst="rect">
                <a:avLst/>
              </a:prstGeom>
              <a:blipFill>
                <a:blip r:embed="rId5"/>
                <a:stretch>
                  <a:fillRect l="-3922" b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4632C7E-D212-44ED-9C25-8ABBC066D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497" y="567515"/>
            <a:ext cx="8192349" cy="20059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63F519-4863-44CA-B6F7-6A7436FF3435}"/>
              </a:ext>
            </a:extLst>
          </p:cNvPr>
          <p:cNvSpPr/>
          <p:nvPr/>
        </p:nvSpPr>
        <p:spPr>
          <a:xfrm>
            <a:off x="1259632" y="4165698"/>
            <a:ext cx="306308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C37680-2E93-4168-990A-7032FFB54D2E}"/>
              </a:ext>
            </a:extLst>
          </p:cNvPr>
          <p:cNvSpPr/>
          <p:nvPr/>
        </p:nvSpPr>
        <p:spPr>
          <a:xfrm>
            <a:off x="2330457" y="2932948"/>
            <a:ext cx="293473" cy="34569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93A6FF-F408-44DA-B531-9BA9618B2145}"/>
              </a:ext>
            </a:extLst>
          </p:cNvPr>
          <p:cNvSpPr/>
          <p:nvPr/>
        </p:nvSpPr>
        <p:spPr>
          <a:xfrm>
            <a:off x="1196324" y="5169097"/>
            <a:ext cx="315978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7095C8-1B5A-494B-A1FB-40E51F0098DE}"/>
              </a:ext>
            </a:extLst>
          </p:cNvPr>
          <p:cNvSpPr/>
          <p:nvPr/>
        </p:nvSpPr>
        <p:spPr>
          <a:xfrm>
            <a:off x="4963725" y="3231006"/>
            <a:ext cx="313953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F4E33D-BAFC-4285-92BD-03147B28B511}"/>
              </a:ext>
            </a:extLst>
          </p:cNvPr>
          <p:cNvSpPr/>
          <p:nvPr/>
        </p:nvSpPr>
        <p:spPr>
          <a:xfrm>
            <a:off x="4943688" y="4240324"/>
            <a:ext cx="377687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339EE0-6F6B-4192-824A-C260E189BFE0}"/>
              </a:ext>
            </a:extLst>
          </p:cNvPr>
          <p:cNvSpPr/>
          <p:nvPr/>
        </p:nvSpPr>
        <p:spPr>
          <a:xfrm>
            <a:off x="4995739" y="5354112"/>
            <a:ext cx="377687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CB50E0-93AD-4665-8E96-E14C8CA26EDC}"/>
                  </a:ext>
                </a:extLst>
              </p:cNvPr>
              <p:cNvSpPr txBox="1"/>
              <p:nvPr/>
            </p:nvSpPr>
            <p:spPr>
              <a:xfrm>
                <a:off x="8271038" y="2759357"/>
                <a:ext cx="3420684" cy="322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:         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MS Gothic" panose="020B06090702050802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CCB50E0-93AD-4665-8E96-E14C8CA26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38" y="2759357"/>
                <a:ext cx="3420684" cy="3226845"/>
              </a:xfrm>
              <a:prstGeom prst="rect">
                <a:avLst/>
              </a:prstGeom>
              <a:blipFill>
                <a:blip r:embed="rId7"/>
                <a:stretch>
                  <a:fillRect l="-4635" b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A806829-6D07-4901-A63A-0F18ACC10869}"/>
              </a:ext>
            </a:extLst>
          </p:cNvPr>
          <p:cNvSpPr/>
          <p:nvPr/>
        </p:nvSpPr>
        <p:spPr>
          <a:xfrm>
            <a:off x="9792536" y="3260034"/>
            <a:ext cx="377687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A7C3AB-5126-4ECB-BD95-193116E38543}"/>
              </a:ext>
            </a:extLst>
          </p:cNvPr>
          <p:cNvSpPr/>
          <p:nvPr/>
        </p:nvSpPr>
        <p:spPr>
          <a:xfrm>
            <a:off x="8928640" y="4372779"/>
            <a:ext cx="377687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DF4701-C142-4F58-BEDC-48374BB71207}"/>
              </a:ext>
            </a:extLst>
          </p:cNvPr>
          <p:cNvSpPr/>
          <p:nvPr/>
        </p:nvSpPr>
        <p:spPr>
          <a:xfrm>
            <a:off x="8928641" y="5350744"/>
            <a:ext cx="377687" cy="3700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3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Reading cartoon bee">
            <a:extLst>
              <a:ext uri="{FF2B5EF4-FFF2-40B4-BE49-F238E27FC236}">
                <a16:creationId xmlns:a16="http://schemas.microsoft.com/office/drawing/2014/main" id="{3104308D-34BE-F872-4767-458F010F4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91" y="-276225"/>
            <a:ext cx="1638301" cy="185737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D6466FA-5C38-9C40-0854-13EDD59D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34" y="0"/>
            <a:ext cx="1639966" cy="1853345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28C09A9-06E4-A570-6F34-BEA2BDB9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584548"/>
            <a:ext cx="1141355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4B210BC-575D-9BBF-A7D5-0B0A4AAAFB68}"/>
                  </a:ext>
                </a:extLst>
              </p:cNvPr>
              <p:cNvSpPr txBox="1"/>
              <p:nvPr/>
            </p:nvSpPr>
            <p:spPr>
              <a:xfrm>
                <a:off x="883055" y="2718953"/>
                <a:ext cx="5348780" cy="3584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  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=  13</a:t>
                </a:r>
              </a:p>
            </p:txBody>
          </p:sp>
        </mc:Choice>
        <mc:Fallback xmlns=""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14B210BC-575D-9BBF-A7D5-0B0A4AAAF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55" y="2718953"/>
                <a:ext cx="5348780" cy="3584892"/>
              </a:xfrm>
              <a:prstGeom prst="rect">
                <a:avLst/>
              </a:prstGeom>
              <a:blipFill>
                <a:blip r:embed="rId4"/>
                <a:stretch>
                  <a:fillRect b="-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618D410-88B0-4C81-B9C4-A0DF9BB2A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287" y="256479"/>
            <a:ext cx="8547652" cy="2193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12D7DD10-F776-4009-AF9F-CA05131E1584}"/>
                  </a:ext>
                </a:extLst>
              </p:cNvPr>
              <p:cNvSpPr txBox="1"/>
              <p:nvPr/>
            </p:nvSpPr>
            <p:spPr>
              <a:xfrm>
                <a:off x="6843220" y="2718953"/>
                <a:ext cx="5348780" cy="3982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   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  <m:r>
                          <a:rPr lang="en-US" sz="4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12D7DD10-F776-4009-AF9F-CA05131E1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220" y="2718953"/>
                <a:ext cx="5348780" cy="3982693"/>
              </a:xfrm>
              <a:prstGeom prst="rect">
                <a:avLst/>
              </a:prstGeom>
              <a:blipFill>
                <a:blip r:embed="rId6"/>
                <a:stretch>
                  <a:fillRect b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20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5730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FBA19FA-814F-DCF1-646F-F319F8D7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372" y="0"/>
            <a:ext cx="1639966" cy="1859441"/>
          </a:xfrm>
          <a:prstGeom prst="rect">
            <a:avLst/>
          </a:prstGeom>
        </p:spPr>
      </p:pic>
      <p:pic>
        <p:nvPicPr>
          <p:cNvPr id="13" name="Hình ảnh 12" descr="Reading cartoon bee">
            <a:extLst>
              <a:ext uri="{FF2B5EF4-FFF2-40B4-BE49-F238E27FC236}">
                <a16:creationId xmlns:a16="http://schemas.microsoft.com/office/drawing/2014/main" id="{7D2595E6-8BAD-594B-7233-CA87A4C40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44" y="-26490"/>
            <a:ext cx="1638301" cy="1857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C4B638-5F69-1030-1C52-0185DC3F9427}"/>
                  </a:ext>
                </a:extLst>
              </p:cNvPr>
              <p:cNvSpPr txBox="1"/>
              <p:nvPr/>
            </p:nvSpPr>
            <p:spPr>
              <a:xfrm>
                <a:off x="1364594" y="3382482"/>
                <a:ext cx="9634562" cy="404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SG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SG" sz="2400" b="1" i="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SG" sz="24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hang </a:t>
                </a:r>
                <a:r>
                  <a:rPr lang="en-SG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SG" sz="2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SG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SG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sz="24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: 2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r>
                  <a:rPr lang="vi-VN" sz="2400" b="1" i="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sz="32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9C4B638-5F69-1030-1C52-0185DC3F9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94" y="3382482"/>
                <a:ext cx="9634562" cy="4048481"/>
              </a:xfrm>
              <a:prstGeom prst="rect">
                <a:avLst/>
              </a:prstGeom>
              <a:blipFill>
                <a:blip r:embed="rId4"/>
                <a:stretch>
                  <a:fillRect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64ABB7C-DB60-4888-BCFE-CF5144F0A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966" y="594131"/>
            <a:ext cx="8547643" cy="25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1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8"/>
            <a:ext cx="12192000" cy="6857143"/>
          </a:xfrm>
          <a:prstGeom prst="rect">
            <a:avLst/>
          </a:prstGeom>
        </p:spPr>
      </p:pic>
      <p:sp>
        <p:nvSpPr>
          <p:cNvPr id="4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5747955" cy="1348444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800" cap="none" spc="0" normalizeH="0" baseline="0" noProof="0">
                <a:ln w="2857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lt"/>
              </a:rPr>
              <a:t>CỦNG CỐ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872338" y="3789198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kumimoji="0" lang="vi-VN" altLang="vi-VN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endParaRPr kumimoji="0" lang="en-SG" altLang="vi-VN" sz="5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+mn-ea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056CFC9-BDED-2FA2-1485-FC5D0D27AA4F}"/>
              </a:ext>
            </a:extLst>
          </p:cNvPr>
          <p:cNvSpPr txBox="1"/>
          <p:nvPr/>
        </p:nvSpPr>
        <p:spPr>
          <a:xfrm>
            <a:off x="1657315" y="3944757"/>
            <a:ext cx="7361852" cy="5804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81025" marR="26289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êu</a:t>
            </a:r>
            <a:r>
              <a:rPr lang="en-US" sz="28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cách</a:t>
            </a:r>
            <a:r>
              <a:rPr lang="en-US" sz="2800" b="1" spc="-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spc="-25" dirty="0" err="1">
                <a:solidFill>
                  <a:srgbClr val="C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nhân</a:t>
            </a:r>
            <a:r>
              <a:rPr lang="en-US" sz="2800" b="1" spc="-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, chia</a:t>
            </a:r>
            <a:r>
              <a:rPr lang="en-US" sz="2800" b="1" spc="-25" dirty="0">
                <a:solidFill>
                  <a:srgbClr val="C00000"/>
                </a:solidFill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hai</a:t>
            </a:r>
            <a:r>
              <a:rPr lang="en-US" sz="2800" b="1" spc="-2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phân</a:t>
            </a:r>
            <a:r>
              <a:rPr lang="en-US" sz="2800" b="1" spc="-3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 </a:t>
            </a:r>
            <a:r>
              <a:rPr lang="en-US" sz="2800" b="1" spc="-2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yriad Pro"/>
                <a:cs typeface="Times New Roman" panose="02020603050405020304" pitchFamily="18" charset="0"/>
              </a:rPr>
              <a:t>số</a:t>
            </a:r>
            <a:endParaRPr lang="vi-VN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5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112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MS Gothic</vt:lpstr>
      <vt:lpstr>SimSun</vt:lpstr>
      <vt:lpstr>Arial</vt:lpstr>
      <vt:lpstr>Calibri</vt:lpstr>
      <vt:lpstr>Calibri Light</vt:lpstr>
      <vt:lpstr>Cambria</vt:lpstr>
      <vt:lpstr>Cambria Math</vt:lpstr>
      <vt:lpstr>Fujiyama</vt:lpstr>
      <vt:lpstr>Myriad Pro</vt:lpstr>
      <vt:lpstr>黑体</vt:lpstr>
      <vt:lpstr>Tahoma</vt:lpstr>
      <vt:lpstr>Times New Roman</vt:lpstr>
      <vt:lpstr>UTM Davida</vt:lpstr>
      <vt:lpstr>UTM HelvetIns</vt:lpstr>
      <vt:lpstr>UTM Ong Do Gia</vt:lpstr>
      <vt:lpstr>UTM Showcard</vt:lpstr>
      <vt:lpstr>Verdana</vt:lpstr>
      <vt:lpstr>字魂59号-创粗黑</vt:lpstr>
      <vt:lpstr>思源黑体 CN Medium</vt:lpstr>
      <vt:lpstr>方正少儿简体</vt:lpstr>
      <vt:lpstr>1_Office Theme</vt:lpstr>
      <vt:lpstr>Office Theme</vt:lpstr>
      <vt:lpstr>Office 主题</vt:lpstr>
      <vt:lpstr>11_Office Theme</vt:lpstr>
      <vt:lpstr>12_Office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LÔ THỊ DI</dc:creator>
  <cp:lastModifiedBy>ADMIN</cp:lastModifiedBy>
  <cp:revision>41</cp:revision>
  <dcterms:created xsi:type="dcterms:W3CDTF">2023-09-25T14:01:02Z</dcterms:created>
  <dcterms:modified xsi:type="dcterms:W3CDTF">2024-04-09T05:57:08Z</dcterms:modified>
</cp:coreProperties>
</file>