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37" r:id="rId4"/>
    <p:sldMasterId id="2147483763" r:id="rId5"/>
    <p:sldMasterId id="2147483775" r:id="rId6"/>
    <p:sldMasterId id="2147483787" r:id="rId7"/>
  </p:sldMasterIdLst>
  <p:notesMasterIdLst>
    <p:notesMasterId r:id="rId22"/>
  </p:notesMasterIdLst>
  <p:sldIdLst>
    <p:sldId id="1582" r:id="rId8"/>
    <p:sldId id="2007577323" r:id="rId9"/>
    <p:sldId id="1575" r:id="rId10"/>
    <p:sldId id="387" r:id="rId11"/>
    <p:sldId id="7671" r:id="rId12"/>
    <p:sldId id="2007577310" r:id="rId13"/>
    <p:sldId id="2007577319" r:id="rId14"/>
    <p:sldId id="2007577324" r:id="rId15"/>
    <p:sldId id="1585" r:id="rId16"/>
    <p:sldId id="2007577315" r:id="rId17"/>
    <p:sldId id="2007577325" r:id="rId18"/>
    <p:sldId id="332" r:id="rId19"/>
    <p:sldId id="258" r:id="rId20"/>
    <p:sldId id="76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2007577323"/>
            <p14:sldId id="1575"/>
            <p14:sldId id="387"/>
            <p14:sldId id="7671"/>
            <p14:sldId id="2007577310"/>
            <p14:sldId id="2007577319"/>
            <p14:sldId id="2007577324"/>
            <p14:sldId id="1585"/>
            <p14:sldId id="2007577315"/>
            <p14:sldId id="2007577325"/>
            <p14:sldId id="332"/>
            <p14:sldId id="258"/>
            <p14:sldId id="7661"/>
          </p14:sldIdLst>
        </p14:section>
        <p14:section name="Untitled Section" id="{18B50D7D-084A-40E4-9738-159A5B7591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ABF"/>
    <a:srgbClr val="7FA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5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8C8D2-5F20-7DE6-E3BB-9A2B047A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F889F17B-B5F6-849B-C4B0-7601C613D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926CF036-F42D-675B-E050-B087C15D3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51198AE-E46B-9DA0-5551-6422B49A5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90C9-E209-452A-AF2C-23D0DB5DF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95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B24C5-D0C7-915C-F23C-F072A39C3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5327A15A-8448-6606-F02E-D67A4377A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BF16BD18-13F9-D660-BC56-916936A8B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A459286-A618-E988-7E0F-6DA5A9338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2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90C9-E209-452A-AF2C-23D0DB5DF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7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41892-ED4E-6263-CBAF-D70848D40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8DA4BF09-56AC-9FE4-0A5B-A7AEB7873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9D515351-AFF5-02AD-77FA-F2CB5B544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</a:t>
            </a:r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129EC63-04FF-C4A7-2E78-264736B64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90C9-E209-452A-AF2C-23D0DB5DF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0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02AD0-C3C0-DE05-066B-6D019662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78510E73-1A65-92BF-B038-5020BDE7D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C3D9624B-189F-5491-FF0A-F14440141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2148F81-4D90-451A-4AD2-408C8C704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90C9-E209-452A-AF2C-23D0DB5DF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1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9550D-9C0B-8945-F864-A8F95DB0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EA8CB593-BA8E-B06E-54E1-FD3E5920B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CE73D01A-4082-57AB-BFB7-DD16FEBEB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9E1FDAB-8107-F0AA-AFF5-F5883B101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90C9-E209-452A-AF2C-23D0DB5DF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99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916B8-E468-74BA-F1BD-FCE86CD46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931A1172-4D1C-550E-3A9A-6B1720FBD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8BF506F1-C7C0-E6ED-AB60-EBC08EDAF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186945A-58AE-02DA-AE77-9385F97E6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90C9-E209-452A-AF2C-23D0DB5DF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04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4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23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83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37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35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214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09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16E8-D369-4144-B301-7416DD4B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C471E-0752-4551-AB64-1F790B29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D75-F2B2-46DD-A06C-3BC32E0B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9065-BF97-49D6-9D54-F6EBB69F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0D04-E05B-4CA4-884C-DB843BC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2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C6BB-97D3-4255-B7E1-017F5D92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E5E5-5282-4D69-975C-3597BA14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5457-C0BC-482A-971B-45119F81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2992-0697-430C-8051-1D248174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E6479-B931-4084-8911-419EF843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79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248C-A225-42CD-942F-B5162025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D4FC-C44D-4092-8920-A139EB64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A002-6AAA-4983-A20D-4613E5A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DD3E-6EC2-4DAF-BFF1-06725D4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CA01-B6E2-417F-AF2D-0FDE88F9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4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FD07-1E4C-4FFD-88A1-75E7763B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D73-4249-4FE5-8371-3412A1C2B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D1285-1161-4AA7-85C5-49183854A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B0C8D-09B2-4A55-8103-296BB2C7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A73CA-A3F5-4546-BF01-E2C11F81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F0AE-775C-4C48-8994-F16CC69D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119E-48EC-436F-98D5-2668D216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9E86D-8349-47F0-9A28-AE3B2FC0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1436-4207-4DCD-BD51-41E992D59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604A0-B31A-4EB8-89A8-45BD72D5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C6FE0-258C-4862-B91F-BB9173535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BE7F7-5494-4CB6-9476-DC97F636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36DB7-E8E8-4542-BCB1-85A626F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3B4F5-4369-4977-A2A5-1C163FE1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4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2FA0-2553-44B4-833B-A0195AD4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811B8-ECA4-4130-9237-DD73ED0F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CBA-358B-46F7-9682-303257E4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94AA6-72CE-4B78-B1C0-D10CA67F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8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CA045-4382-42C8-ABC4-9EEC9BE4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1C7DB-4D6C-461A-A5A6-FD29FFE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812C-8BA6-411C-9E8F-0863F8BF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2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7C20-B7B3-48B4-AB66-33679180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EE4A-8E41-4029-A728-E7FEDEA3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89355-D6EC-4A28-A685-35ED08F0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6D83-5F12-4B2D-A2B0-5F9B729C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2A512-4AB7-4345-93C5-745D9F11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FED7-CA14-4433-9F30-D7B96EC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8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1E65-BA50-4684-B3E7-442EA36B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65D2E-6181-4684-BB59-42DAEFB3A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364C6-F8A3-4689-97D0-5510EB729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7075A-014B-4F95-B0D5-68DF8CCF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3E13F-9D71-4E2B-9B78-94B4F873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5E93-3B64-4A46-BE03-CE6E635B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9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9AA8-10D1-457B-B137-1BAB6612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BD320-1079-4537-82DB-D124337A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DB08B-4278-4C47-A120-35F435C3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8173-AF4D-4887-A2D2-FDF84E3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21BE-1D65-4600-B931-37C8C8A1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DB697-2710-4774-B700-0D4459F5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483A-9012-4C24-B624-DCE02FF8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40F5-5310-4A6F-BAE1-59A8354D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2F22E-B2D8-4DC7-A989-BC001873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222B-FEE9-49CC-9BBE-DD5C6DC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85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1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7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4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8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2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9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4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1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52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6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48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4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23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3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2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7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1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73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46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E3DC4A-933A-6208-F8E4-5E0A93AE5F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38" y="74013"/>
            <a:ext cx="1440047" cy="14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7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80" y="-89031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C3D5C-6AA5-A63E-3B1D-B31034E2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2F828E02-244C-2E90-B33B-3BE3242FC1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F6CDDC6B-665B-EDC3-6ED1-7C985C9396EE}"/>
              </a:ext>
            </a:extLst>
          </p:cNvPr>
          <p:cNvSpPr/>
          <p:nvPr/>
        </p:nvSpPr>
        <p:spPr>
          <a:xfrm>
            <a:off x="337898" y="368829"/>
            <a:ext cx="11307899" cy="6120341"/>
          </a:xfrm>
          <a:custGeom>
            <a:avLst/>
            <a:gdLst>
              <a:gd name="connsiteX0" fmla="*/ 0 w 11307899"/>
              <a:gd name="connsiteY0" fmla="*/ 610320 h 6120341"/>
              <a:gd name="connsiteX1" fmla="*/ 610320 w 11307899"/>
              <a:gd name="connsiteY1" fmla="*/ 0 h 6120341"/>
              <a:gd name="connsiteX2" fmla="*/ 10697579 w 11307899"/>
              <a:gd name="connsiteY2" fmla="*/ 0 h 6120341"/>
              <a:gd name="connsiteX3" fmla="*/ 11307899 w 11307899"/>
              <a:gd name="connsiteY3" fmla="*/ 610320 h 6120341"/>
              <a:gd name="connsiteX4" fmla="*/ 11307899 w 11307899"/>
              <a:gd name="connsiteY4" fmla="*/ 5510021 h 6120341"/>
              <a:gd name="connsiteX5" fmla="*/ 10697579 w 11307899"/>
              <a:gd name="connsiteY5" fmla="*/ 6120341 h 6120341"/>
              <a:gd name="connsiteX6" fmla="*/ 610320 w 11307899"/>
              <a:gd name="connsiteY6" fmla="*/ 6120341 h 6120341"/>
              <a:gd name="connsiteX7" fmla="*/ 0 w 11307899"/>
              <a:gd name="connsiteY7" fmla="*/ 5510021 h 6120341"/>
              <a:gd name="connsiteX8" fmla="*/ 0 w 11307899"/>
              <a:gd name="connsiteY8" fmla="*/ 610320 h 612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120341" fill="none" extrusionOk="0">
                <a:moveTo>
                  <a:pt x="0" y="610320"/>
                </a:moveTo>
                <a:cubicBezTo>
                  <a:pt x="1488" y="313536"/>
                  <a:pt x="305109" y="53470"/>
                  <a:pt x="610320" y="0"/>
                </a:cubicBezTo>
                <a:cubicBezTo>
                  <a:pt x="4961513" y="72427"/>
                  <a:pt x="6006049" y="61419"/>
                  <a:pt x="10697579" y="0"/>
                </a:cubicBezTo>
                <a:cubicBezTo>
                  <a:pt x="11028557" y="-41935"/>
                  <a:pt x="11298569" y="270428"/>
                  <a:pt x="11307899" y="610320"/>
                </a:cubicBezTo>
                <a:cubicBezTo>
                  <a:pt x="11408775" y="1446139"/>
                  <a:pt x="11200586" y="4580374"/>
                  <a:pt x="11307899" y="5510021"/>
                </a:cubicBezTo>
                <a:cubicBezTo>
                  <a:pt x="11309601" y="5838453"/>
                  <a:pt x="11014807" y="6098098"/>
                  <a:pt x="10697579" y="6120341"/>
                </a:cubicBezTo>
                <a:cubicBezTo>
                  <a:pt x="7125400" y="6150168"/>
                  <a:pt x="5396004" y="6041035"/>
                  <a:pt x="610320" y="6120341"/>
                </a:cubicBezTo>
                <a:cubicBezTo>
                  <a:pt x="310434" y="6116138"/>
                  <a:pt x="-17795" y="5850610"/>
                  <a:pt x="0" y="5510021"/>
                </a:cubicBezTo>
                <a:cubicBezTo>
                  <a:pt x="50037" y="3891260"/>
                  <a:pt x="770" y="1563591"/>
                  <a:pt x="0" y="610320"/>
                </a:cubicBezTo>
                <a:close/>
              </a:path>
              <a:path w="11307899" h="6120341" stroke="0" extrusionOk="0">
                <a:moveTo>
                  <a:pt x="0" y="610320"/>
                </a:moveTo>
                <a:cubicBezTo>
                  <a:pt x="32225" y="282034"/>
                  <a:pt x="275989" y="5707"/>
                  <a:pt x="610320" y="0"/>
                </a:cubicBezTo>
                <a:cubicBezTo>
                  <a:pt x="5071524" y="123000"/>
                  <a:pt x="5972231" y="-96860"/>
                  <a:pt x="10697579" y="0"/>
                </a:cubicBezTo>
                <a:cubicBezTo>
                  <a:pt x="11004212" y="-23197"/>
                  <a:pt x="11314410" y="260124"/>
                  <a:pt x="11307899" y="610320"/>
                </a:cubicBezTo>
                <a:cubicBezTo>
                  <a:pt x="11311072" y="1575483"/>
                  <a:pt x="11402166" y="4132651"/>
                  <a:pt x="11307899" y="5510021"/>
                </a:cubicBezTo>
                <a:cubicBezTo>
                  <a:pt x="11245574" y="5869670"/>
                  <a:pt x="11004033" y="6115330"/>
                  <a:pt x="10697579" y="6120341"/>
                </a:cubicBezTo>
                <a:cubicBezTo>
                  <a:pt x="7201065" y="5959634"/>
                  <a:pt x="4930809" y="6160008"/>
                  <a:pt x="610320" y="6120341"/>
                </a:cubicBezTo>
                <a:cubicBezTo>
                  <a:pt x="257782" y="6117217"/>
                  <a:pt x="-37723" y="5830001"/>
                  <a:pt x="0" y="5510021"/>
                </a:cubicBezTo>
                <a:cubicBezTo>
                  <a:pt x="32216" y="3700377"/>
                  <a:pt x="57206" y="1696959"/>
                  <a:pt x="0" y="6103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EDDAB-DF50-944E-11E2-AC580090B1BA}"/>
              </a:ext>
            </a:extLst>
          </p:cNvPr>
          <p:cNvSpPr txBox="1"/>
          <p:nvPr/>
        </p:nvSpPr>
        <p:spPr>
          <a:xfrm>
            <a:off x="1295467" y="1124745"/>
            <a:ext cx="4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BB98C-91C0-FB31-E887-DF48D46C4AAC}"/>
              </a:ext>
            </a:extLst>
          </p:cNvPr>
          <p:cNvSpPr txBox="1"/>
          <p:nvPr/>
        </p:nvSpPr>
        <p:spPr>
          <a:xfrm>
            <a:off x="7056107" y="1028734"/>
            <a:ext cx="4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ình chữ nhật: Góc Tròn 1">
                <a:extLst>
                  <a:ext uri="{FF2B5EF4-FFF2-40B4-BE49-F238E27FC236}">
                    <a16:creationId xmlns:a16="http://schemas.microsoft.com/office/drawing/2014/main" id="{3C94A246-11AB-14DB-994D-90F596FCA7D7}"/>
                  </a:ext>
                </a:extLst>
              </p:cNvPr>
              <p:cNvSpPr/>
              <p:nvPr/>
            </p:nvSpPr>
            <p:spPr>
              <a:xfrm>
                <a:off x="768158" y="627029"/>
                <a:ext cx="10260344" cy="181483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vi-V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vườn ươm có dạng hình chữ nhật có chu vi 360 m, chiều rộng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dài. Hỏi diện tích vườn ươm đó bằng bao nhiêu héc-ta? </a:t>
                </a:r>
              </a:p>
            </p:txBody>
          </p:sp>
        </mc:Choice>
        <mc:Fallback>
          <p:sp>
            <p:nvSpPr>
              <p:cNvPr id="2" name="Hình chữ nhật: Góc Tròn 1">
                <a:extLst>
                  <a:ext uri="{FF2B5EF4-FFF2-40B4-BE49-F238E27FC236}">
                    <a16:creationId xmlns:a16="http://schemas.microsoft.com/office/drawing/2014/main" id="{3C94A246-11AB-14DB-994D-90F596FCA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58" y="627029"/>
                <a:ext cx="10260344" cy="1814835"/>
              </a:xfrm>
              <a:prstGeom prst="roundRect">
                <a:avLst/>
              </a:prstGeom>
              <a:blipFill>
                <a:blip r:embed="rId4"/>
                <a:stretch>
                  <a:fillRect l="-593" t="-3000" b="-9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2FF824C2-2CDD-D9F4-6984-0060EC1AFD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698"/>
          <a:stretch/>
        </p:blipFill>
        <p:spPr>
          <a:xfrm>
            <a:off x="1117573" y="3572048"/>
            <a:ext cx="9187925" cy="2414231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8D69332A-6FEC-0D06-950A-0551F91F6D6F}"/>
              </a:ext>
            </a:extLst>
          </p:cNvPr>
          <p:cNvSpPr/>
          <p:nvPr/>
        </p:nvSpPr>
        <p:spPr>
          <a:xfrm>
            <a:off x="869440" y="2654877"/>
            <a:ext cx="3047933" cy="7041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</a:t>
            </a:r>
          </a:p>
        </p:txBody>
      </p:sp>
    </p:spTree>
    <p:extLst>
      <p:ext uri="{BB962C8B-B14F-4D97-AF65-F5344CB8AC3E}">
        <p14:creationId xmlns:p14="http://schemas.microsoft.com/office/powerpoint/2010/main" val="14836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2F709-6D54-5E90-59D4-C27000B5D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364A1E89-1846-EE56-A1B7-E68F97252A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964E5421-1022-F960-E43F-F204BF612121}"/>
              </a:ext>
            </a:extLst>
          </p:cNvPr>
          <p:cNvSpPr/>
          <p:nvPr/>
        </p:nvSpPr>
        <p:spPr>
          <a:xfrm>
            <a:off x="337898" y="368829"/>
            <a:ext cx="11307899" cy="6120341"/>
          </a:xfrm>
          <a:custGeom>
            <a:avLst/>
            <a:gdLst>
              <a:gd name="connsiteX0" fmla="*/ 0 w 11307899"/>
              <a:gd name="connsiteY0" fmla="*/ 610320 h 6120341"/>
              <a:gd name="connsiteX1" fmla="*/ 610320 w 11307899"/>
              <a:gd name="connsiteY1" fmla="*/ 0 h 6120341"/>
              <a:gd name="connsiteX2" fmla="*/ 10697579 w 11307899"/>
              <a:gd name="connsiteY2" fmla="*/ 0 h 6120341"/>
              <a:gd name="connsiteX3" fmla="*/ 11307899 w 11307899"/>
              <a:gd name="connsiteY3" fmla="*/ 610320 h 6120341"/>
              <a:gd name="connsiteX4" fmla="*/ 11307899 w 11307899"/>
              <a:gd name="connsiteY4" fmla="*/ 5510021 h 6120341"/>
              <a:gd name="connsiteX5" fmla="*/ 10697579 w 11307899"/>
              <a:gd name="connsiteY5" fmla="*/ 6120341 h 6120341"/>
              <a:gd name="connsiteX6" fmla="*/ 610320 w 11307899"/>
              <a:gd name="connsiteY6" fmla="*/ 6120341 h 6120341"/>
              <a:gd name="connsiteX7" fmla="*/ 0 w 11307899"/>
              <a:gd name="connsiteY7" fmla="*/ 5510021 h 6120341"/>
              <a:gd name="connsiteX8" fmla="*/ 0 w 11307899"/>
              <a:gd name="connsiteY8" fmla="*/ 610320 h 612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120341" fill="none" extrusionOk="0">
                <a:moveTo>
                  <a:pt x="0" y="610320"/>
                </a:moveTo>
                <a:cubicBezTo>
                  <a:pt x="1488" y="313536"/>
                  <a:pt x="305109" y="53470"/>
                  <a:pt x="610320" y="0"/>
                </a:cubicBezTo>
                <a:cubicBezTo>
                  <a:pt x="4961513" y="72427"/>
                  <a:pt x="6006049" y="61419"/>
                  <a:pt x="10697579" y="0"/>
                </a:cubicBezTo>
                <a:cubicBezTo>
                  <a:pt x="11028557" y="-41935"/>
                  <a:pt x="11298569" y="270428"/>
                  <a:pt x="11307899" y="610320"/>
                </a:cubicBezTo>
                <a:cubicBezTo>
                  <a:pt x="11408775" y="1446139"/>
                  <a:pt x="11200586" y="4580374"/>
                  <a:pt x="11307899" y="5510021"/>
                </a:cubicBezTo>
                <a:cubicBezTo>
                  <a:pt x="11309601" y="5838453"/>
                  <a:pt x="11014807" y="6098098"/>
                  <a:pt x="10697579" y="6120341"/>
                </a:cubicBezTo>
                <a:cubicBezTo>
                  <a:pt x="7125400" y="6150168"/>
                  <a:pt x="5396004" y="6041035"/>
                  <a:pt x="610320" y="6120341"/>
                </a:cubicBezTo>
                <a:cubicBezTo>
                  <a:pt x="310434" y="6116138"/>
                  <a:pt x="-17795" y="5850610"/>
                  <a:pt x="0" y="5510021"/>
                </a:cubicBezTo>
                <a:cubicBezTo>
                  <a:pt x="50037" y="3891260"/>
                  <a:pt x="770" y="1563591"/>
                  <a:pt x="0" y="610320"/>
                </a:cubicBezTo>
                <a:close/>
              </a:path>
              <a:path w="11307899" h="6120341" stroke="0" extrusionOk="0">
                <a:moveTo>
                  <a:pt x="0" y="610320"/>
                </a:moveTo>
                <a:cubicBezTo>
                  <a:pt x="32225" y="282034"/>
                  <a:pt x="275989" y="5707"/>
                  <a:pt x="610320" y="0"/>
                </a:cubicBezTo>
                <a:cubicBezTo>
                  <a:pt x="5071524" y="123000"/>
                  <a:pt x="5972231" y="-96860"/>
                  <a:pt x="10697579" y="0"/>
                </a:cubicBezTo>
                <a:cubicBezTo>
                  <a:pt x="11004212" y="-23197"/>
                  <a:pt x="11314410" y="260124"/>
                  <a:pt x="11307899" y="610320"/>
                </a:cubicBezTo>
                <a:cubicBezTo>
                  <a:pt x="11311072" y="1575483"/>
                  <a:pt x="11402166" y="4132651"/>
                  <a:pt x="11307899" y="5510021"/>
                </a:cubicBezTo>
                <a:cubicBezTo>
                  <a:pt x="11245574" y="5869670"/>
                  <a:pt x="11004033" y="6115330"/>
                  <a:pt x="10697579" y="6120341"/>
                </a:cubicBezTo>
                <a:cubicBezTo>
                  <a:pt x="7201065" y="5959634"/>
                  <a:pt x="4930809" y="6160008"/>
                  <a:pt x="610320" y="6120341"/>
                </a:cubicBezTo>
                <a:cubicBezTo>
                  <a:pt x="257782" y="6117217"/>
                  <a:pt x="-37723" y="5830001"/>
                  <a:pt x="0" y="5510021"/>
                </a:cubicBezTo>
                <a:cubicBezTo>
                  <a:pt x="32216" y="3700377"/>
                  <a:pt x="57206" y="1696959"/>
                  <a:pt x="0" y="6103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F4152-9182-B121-2E38-5D9F9D7404AC}"/>
              </a:ext>
            </a:extLst>
          </p:cNvPr>
          <p:cNvSpPr txBox="1"/>
          <p:nvPr/>
        </p:nvSpPr>
        <p:spPr>
          <a:xfrm>
            <a:off x="1295467" y="1124745"/>
            <a:ext cx="4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8B6D95-5198-22E9-1127-42C9B4758B86}"/>
              </a:ext>
            </a:extLst>
          </p:cNvPr>
          <p:cNvSpPr txBox="1"/>
          <p:nvPr/>
        </p:nvSpPr>
        <p:spPr>
          <a:xfrm>
            <a:off x="7056107" y="1028734"/>
            <a:ext cx="4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E61C14D9-5446-5ABF-FC0C-098B03C5E7AD}"/>
              </a:ext>
            </a:extLst>
          </p:cNvPr>
          <p:cNvSpPr/>
          <p:nvPr/>
        </p:nvSpPr>
        <p:spPr>
          <a:xfrm>
            <a:off x="1059103" y="446713"/>
            <a:ext cx="10260344" cy="6042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vườn ươm đó là: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(4 + 5) × 5 = 100 (m)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vườn ươm đó là: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– 100 = 80 (m)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vườn ươm đó là: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× 80 = 8 000 (m</a:t>
            </a:r>
            <a:r>
              <a:rPr lang="vi-VN" sz="40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Đổi: 8 000 m2 = 0,8 ha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0,8 ha.</a:t>
            </a:r>
          </a:p>
        </p:txBody>
      </p:sp>
    </p:spTree>
    <p:extLst>
      <p:ext uri="{BB962C8B-B14F-4D97-AF65-F5344CB8AC3E}">
        <p14:creationId xmlns:p14="http://schemas.microsoft.com/office/powerpoint/2010/main" val="59622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021B9EA-11D7-5406-8C66-2996E544E266}"/>
              </a:ext>
            </a:extLst>
          </p:cNvPr>
          <p:cNvSpPr/>
          <p:nvPr/>
        </p:nvSpPr>
        <p:spPr>
          <a:xfrm>
            <a:off x="4208709" y="2630307"/>
            <a:ext cx="7148555" cy="14117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vi-VN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Tùy tình hình lớp học, GV cho HS ôn lại những kiến thức cần củng cố </a:t>
            </a:r>
            <a:endParaRPr lang="vi-VN" sz="28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43B2B1-7CA0-9849-8459-DAA49A383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93" y="0"/>
            <a:ext cx="1221058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5177B6-F638-0E43-B01F-6C5916303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22">
            <a:off x="7188411" y="439991"/>
            <a:ext cx="4223273" cy="5642030"/>
          </a:xfrm>
          <a:prstGeom prst="rect">
            <a:avLst/>
          </a:prstGeom>
        </p:spPr>
      </p:pic>
      <p:sp>
        <p:nvSpPr>
          <p:cNvPr id="21" name="对话气泡: 圆角矩形 1">
            <a:extLst>
              <a:ext uri="{FF2B5EF4-FFF2-40B4-BE49-F238E27FC236}">
                <a16:creationId xmlns:a16="http://schemas.microsoft.com/office/drawing/2014/main" id="{AB2CB59F-B7B1-46FA-B98B-487B7D54CD82}"/>
              </a:ext>
            </a:extLst>
          </p:cNvPr>
          <p:cNvSpPr/>
          <p:nvPr/>
        </p:nvSpPr>
        <p:spPr>
          <a:xfrm>
            <a:off x="1852851" y="2331056"/>
            <a:ext cx="4903550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thành bài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6">
            <a:extLst>
              <a:ext uri="{FF2B5EF4-FFF2-40B4-BE49-F238E27FC236}">
                <a16:creationId xmlns:a16="http://schemas.microsoft.com/office/drawing/2014/main" id="{E48D5C89-803D-40A9-B5E4-FA242691D0E8}"/>
              </a:ext>
            </a:extLst>
          </p:cNvPr>
          <p:cNvSpPr/>
          <p:nvPr/>
        </p:nvSpPr>
        <p:spPr>
          <a:xfrm>
            <a:off x="1812020" y="3410625"/>
            <a:ext cx="4607290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F813C8D3-37D0-491F-9E7F-48101032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6577" r="44668" b="6482"/>
          <a:stretch/>
        </p:blipFill>
        <p:spPr>
          <a:xfrm rot="398458">
            <a:off x="706686" y="2314079"/>
            <a:ext cx="1081711" cy="1177408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32EAD914-83FE-4786-9DB7-C6100778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4586" r="10552" b="82861"/>
          <a:stretch/>
        </p:blipFill>
        <p:spPr>
          <a:xfrm>
            <a:off x="642232" y="3703281"/>
            <a:ext cx="1210619" cy="35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BEAF-EE9D-9DB1-D2CD-C9E1DCA3F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431" y="535615"/>
            <a:ext cx="919966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859AE-8CEE-7430-03AD-A29A84F61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7AFCFA02-3185-85D9-5499-2A26845A86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851687BA-3224-A591-C52F-912BDBCAA54A}"/>
              </a:ext>
            </a:extLst>
          </p:cNvPr>
          <p:cNvSpPr/>
          <p:nvPr/>
        </p:nvSpPr>
        <p:spPr>
          <a:xfrm>
            <a:off x="442050" y="368829"/>
            <a:ext cx="11307899" cy="6120341"/>
          </a:xfrm>
          <a:custGeom>
            <a:avLst/>
            <a:gdLst>
              <a:gd name="connsiteX0" fmla="*/ 0 w 11307899"/>
              <a:gd name="connsiteY0" fmla="*/ 610320 h 6120341"/>
              <a:gd name="connsiteX1" fmla="*/ 610320 w 11307899"/>
              <a:gd name="connsiteY1" fmla="*/ 0 h 6120341"/>
              <a:gd name="connsiteX2" fmla="*/ 10697579 w 11307899"/>
              <a:gd name="connsiteY2" fmla="*/ 0 h 6120341"/>
              <a:gd name="connsiteX3" fmla="*/ 11307899 w 11307899"/>
              <a:gd name="connsiteY3" fmla="*/ 610320 h 6120341"/>
              <a:gd name="connsiteX4" fmla="*/ 11307899 w 11307899"/>
              <a:gd name="connsiteY4" fmla="*/ 5510021 h 6120341"/>
              <a:gd name="connsiteX5" fmla="*/ 10697579 w 11307899"/>
              <a:gd name="connsiteY5" fmla="*/ 6120341 h 6120341"/>
              <a:gd name="connsiteX6" fmla="*/ 610320 w 11307899"/>
              <a:gd name="connsiteY6" fmla="*/ 6120341 h 6120341"/>
              <a:gd name="connsiteX7" fmla="*/ 0 w 11307899"/>
              <a:gd name="connsiteY7" fmla="*/ 5510021 h 6120341"/>
              <a:gd name="connsiteX8" fmla="*/ 0 w 11307899"/>
              <a:gd name="connsiteY8" fmla="*/ 610320 h 612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120341" fill="none" extrusionOk="0">
                <a:moveTo>
                  <a:pt x="0" y="610320"/>
                </a:moveTo>
                <a:cubicBezTo>
                  <a:pt x="1488" y="313536"/>
                  <a:pt x="305109" y="53470"/>
                  <a:pt x="610320" y="0"/>
                </a:cubicBezTo>
                <a:cubicBezTo>
                  <a:pt x="4961513" y="72427"/>
                  <a:pt x="6006049" y="61419"/>
                  <a:pt x="10697579" y="0"/>
                </a:cubicBezTo>
                <a:cubicBezTo>
                  <a:pt x="11028557" y="-41935"/>
                  <a:pt x="11298569" y="270428"/>
                  <a:pt x="11307899" y="610320"/>
                </a:cubicBezTo>
                <a:cubicBezTo>
                  <a:pt x="11408775" y="1446139"/>
                  <a:pt x="11200586" y="4580374"/>
                  <a:pt x="11307899" y="5510021"/>
                </a:cubicBezTo>
                <a:cubicBezTo>
                  <a:pt x="11309601" y="5838453"/>
                  <a:pt x="11014807" y="6098098"/>
                  <a:pt x="10697579" y="6120341"/>
                </a:cubicBezTo>
                <a:cubicBezTo>
                  <a:pt x="7125400" y="6150168"/>
                  <a:pt x="5396004" y="6041035"/>
                  <a:pt x="610320" y="6120341"/>
                </a:cubicBezTo>
                <a:cubicBezTo>
                  <a:pt x="310434" y="6116138"/>
                  <a:pt x="-17795" y="5850610"/>
                  <a:pt x="0" y="5510021"/>
                </a:cubicBezTo>
                <a:cubicBezTo>
                  <a:pt x="50037" y="3891260"/>
                  <a:pt x="770" y="1563591"/>
                  <a:pt x="0" y="610320"/>
                </a:cubicBezTo>
                <a:close/>
              </a:path>
              <a:path w="11307899" h="6120341" stroke="0" extrusionOk="0">
                <a:moveTo>
                  <a:pt x="0" y="610320"/>
                </a:moveTo>
                <a:cubicBezTo>
                  <a:pt x="32225" y="282034"/>
                  <a:pt x="275989" y="5707"/>
                  <a:pt x="610320" y="0"/>
                </a:cubicBezTo>
                <a:cubicBezTo>
                  <a:pt x="5071524" y="123000"/>
                  <a:pt x="5972231" y="-96860"/>
                  <a:pt x="10697579" y="0"/>
                </a:cubicBezTo>
                <a:cubicBezTo>
                  <a:pt x="11004212" y="-23197"/>
                  <a:pt x="11314410" y="260124"/>
                  <a:pt x="11307899" y="610320"/>
                </a:cubicBezTo>
                <a:cubicBezTo>
                  <a:pt x="11311072" y="1575483"/>
                  <a:pt x="11402166" y="4132651"/>
                  <a:pt x="11307899" y="5510021"/>
                </a:cubicBezTo>
                <a:cubicBezTo>
                  <a:pt x="11245574" y="5869670"/>
                  <a:pt x="11004033" y="6115330"/>
                  <a:pt x="10697579" y="6120341"/>
                </a:cubicBezTo>
                <a:cubicBezTo>
                  <a:pt x="7201065" y="5959634"/>
                  <a:pt x="4930809" y="6160008"/>
                  <a:pt x="610320" y="6120341"/>
                </a:cubicBezTo>
                <a:cubicBezTo>
                  <a:pt x="257782" y="6117217"/>
                  <a:pt x="-37723" y="5830001"/>
                  <a:pt x="0" y="5510021"/>
                </a:cubicBezTo>
                <a:cubicBezTo>
                  <a:pt x="32216" y="3700377"/>
                  <a:pt x="57206" y="1696959"/>
                  <a:pt x="0" y="6103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9BF56-0C7D-0F6C-967F-200DD6B55DF7}"/>
              </a:ext>
            </a:extLst>
          </p:cNvPr>
          <p:cNvSpPr txBox="1"/>
          <p:nvPr/>
        </p:nvSpPr>
        <p:spPr>
          <a:xfrm>
            <a:off x="1295467" y="1124745"/>
            <a:ext cx="48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22DCCA-40D7-497C-892D-D34335E1E0BB}"/>
              </a:ext>
            </a:extLst>
          </p:cNvPr>
          <p:cNvSpPr txBox="1"/>
          <p:nvPr/>
        </p:nvSpPr>
        <p:spPr>
          <a:xfrm>
            <a:off x="7056107" y="1028734"/>
            <a:ext cx="48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56068E-0E20-F921-D7A9-9459F9371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25" y="1386355"/>
            <a:ext cx="9324042" cy="2354372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9F95D1B-8AD5-E009-2A14-19A73330E126}"/>
              </a:ext>
            </a:extLst>
          </p:cNvPr>
          <p:cNvSpPr/>
          <p:nvPr/>
        </p:nvSpPr>
        <p:spPr>
          <a:xfrm>
            <a:off x="2574911" y="617586"/>
            <a:ext cx="6890498" cy="7428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“GỌI TRUYỀN”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6A421D7-6AB7-6258-81DD-2506780279D8}"/>
              </a:ext>
            </a:extLst>
          </p:cNvPr>
          <p:cNvSpPr/>
          <p:nvPr/>
        </p:nvSpPr>
        <p:spPr>
          <a:xfrm>
            <a:off x="597287" y="3805292"/>
            <a:ext cx="5080222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1 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= 100 dm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10 000 cm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6249826-EAAC-22FC-7562-778EC633880D}"/>
              </a:ext>
            </a:extLst>
          </p:cNvPr>
          <p:cNvSpPr/>
          <p:nvPr/>
        </p:nvSpPr>
        <p:spPr>
          <a:xfrm>
            <a:off x="5814467" y="3837575"/>
            <a:ext cx="2926773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= 100 cm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E3EE0E8E-C387-537E-D061-E988180CC4F8}"/>
                  </a:ext>
                </a:extLst>
              </p:cNvPr>
              <p:cNvSpPr/>
              <p:nvPr/>
            </p:nvSpPr>
            <p:spPr>
              <a:xfrm>
                <a:off x="597287" y="4796918"/>
                <a:ext cx="3252356" cy="71697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dm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2 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E3EE0E8E-C387-537E-D061-E988180CC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87" y="4796918"/>
                <a:ext cx="3252356" cy="716973"/>
              </a:xfrm>
              <a:prstGeom prst="round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D5FCE1E0-C9E8-D87B-D609-AAED359FCD53}"/>
                  </a:ext>
                </a:extLst>
              </p:cNvPr>
              <p:cNvSpPr/>
              <p:nvPr/>
            </p:nvSpPr>
            <p:spPr>
              <a:xfrm>
                <a:off x="4342869" y="4754672"/>
                <a:ext cx="3453246" cy="71697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 </a:t>
                </a:r>
              </a:p>
            </p:txBody>
          </p:sp>
        </mc:Choice>
        <mc:Fallback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D5FCE1E0-C9E8-D87B-D609-AAED359FC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69" y="4754672"/>
                <a:ext cx="3453246" cy="716973"/>
              </a:xfrm>
              <a:prstGeom prst="round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6B22B3D1-F492-A341-1056-18E140FA199A}"/>
                  </a:ext>
                </a:extLst>
              </p:cNvPr>
              <p:cNvSpPr/>
              <p:nvPr/>
            </p:nvSpPr>
            <p:spPr>
              <a:xfrm>
                <a:off x="8238164" y="4754672"/>
                <a:ext cx="3094333" cy="71697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ha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6B22B3D1-F492-A341-1056-18E140FA1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164" y="4754672"/>
                <a:ext cx="3094333" cy="716973"/>
              </a:xfrm>
              <a:prstGeom prst="round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57199E6-4224-A3F3-963A-357425BE595B}"/>
              </a:ext>
            </a:extLst>
          </p:cNvPr>
          <p:cNvSpPr/>
          <p:nvPr/>
        </p:nvSpPr>
        <p:spPr>
          <a:xfrm>
            <a:off x="8942923" y="3837526"/>
            <a:ext cx="2565657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100 ha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58FF37CC-F36B-0ED7-C22F-99541120122C}"/>
              </a:ext>
            </a:extLst>
          </p:cNvPr>
          <p:cNvSpPr/>
          <p:nvPr/>
        </p:nvSpPr>
        <p:spPr>
          <a:xfrm>
            <a:off x="1107717" y="5683310"/>
            <a:ext cx="9453452" cy="4701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Hai đơn vị đo khối lượng liền kề hơn kém nhau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lần. 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BD77C5D6-6EC9-7E33-9359-D752AF6636A6}"/>
              </a:ext>
            </a:extLst>
          </p:cNvPr>
          <p:cNvSpPr/>
          <p:nvPr/>
        </p:nvSpPr>
        <p:spPr>
          <a:xfrm>
            <a:off x="1107717" y="5683261"/>
            <a:ext cx="9453452" cy="4701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Hai đơn vị đo khối lượng liền kề hơn kém nhau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lần. </a:t>
            </a:r>
          </a:p>
        </p:txBody>
      </p:sp>
    </p:spTree>
    <p:extLst>
      <p:ext uri="{BB962C8B-B14F-4D97-AF65-F5344CB8AC3E}">
        <p14:creationId xmlns:p14="http://schemas.microsoft.com/office/powerpoint/2010/main" val="10833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394855" y="2007066"/>
            <a:ext cx="11174656" cy="1643525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lang="vi-VN" altLang="zh-CN" sz="48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165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>
                <a:solidFill>
                  <a:srgbClr val="FF0000"/>
                </a:solidFill>
                <a:latin typeface="+mj-lt"/>
              </a:rPr>
              <a:t>ÔN TẬP VỀ DIỆN TÍCH</a:t>
            </a:r>
            <a:endParaRPr lang="vi-VN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850606" y="2889754"/>
            <a:ext cx="8537944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mối quan hệ giữa các đơn vị đo  diện tích và thể tích.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Thực hiện được chuyển đổi, tính toán số đo diện tích và thể tích.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Vận dụng được vào tình huống thực tiễn.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477524-C9FE-20C6-4DA3-4A6AE9D2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22A37-93B4-37D8-FEB5-9D283450C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01A94196-D1FF-739E-C27B-7B12BB2E39D5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37C90FEB-6528-E47E-5CB2-74A26D6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06726" y="368829"/>
            <a:ext cx="11307899" cy="6120341"/>
          </a:xfrm>
          <a:custGeom>
            <a:avLst/>
            <a:gdLst>
              <a:gd name="connsiteX0" fmla="*/ 0 w 11307899"/>
              <a:gd name="connsiteY0" fmla="*/ 610320 h 6120341"/>
              <a:gd name="connsiteX1" fmla="*/ 610320 w 11307899"/>
              <a:gd name="connsiteY1" fmla="*/ 0 h 6120341"/>
              <a:gd name="connsiteX2" fmla="*/ 10697579 w 11307899"/>
              <a:gd name="connsiteY2" fmla="*/ 0 h 6120341"/>
              <a:gd name="connsiteX3" fmla="*/ 11307899 w 11307899"/>
              <a:gd name="connsiteY3" fmla="*/ 610320 h 6120341"/>
              <a:gd name="connsiteX4" fmla="*/ 11307899 w 11307899"/>
              <a:gd name="connsiteY4" fmla="*/ 5510021 h 6120341"/>
              <a:gd name="connsiteX5" fmla="*/ 10697579 w 11307899"/>
              <a:gd name="connsiteY5" fmla="*/ 6120341 h 6120341"/>
              <a:gd name="connsiteX6" fmla="*/ 610320 w 11307899"/>
              <a:gd name="connsiteY6" fmla="*/ 6120341 h 6120341"/>
              <a:gd name="connsiteX7" fmla="*/ 0 w 11307899"/>
              <a:gd name="connsiteY7" fmla="*/ 5510021 h 6120341"/>
              <a:gd name="connsiteX8" fmla="*/ 0 w 11307899"/>
              <a:gd name="connsiteY8" fmla="*/ 610320 h 612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120341" fill="none" extrusionOk="0">
                <a:moveTo>
                  <a:pt x="0" y="610320"/>
                </a:moveTo>
                <a:cubicBezTo>
                  <a:pt x="1488" y="313536"/>
                  <a:pt x="305109" y="53470"/>
                  <a:pt x="610320" y="0"/>
                </a:cubicBezTo>
                <a:cubicBezTo>
                  <a:pt x="4961513" y="72427"/>
                  <a:pt x="6006049" y="61419"/>
                  <a:pt x="10697579" y="0"/>
                </a:cubicBezTo>
                <a:cubicBezTo>
                  <a:pt x="11028557" y="-41935"/>
                  <a:pt x="11298569" y="270428"/>
                  <a:pt x="11307899" y="610320"/>
                </a:cubicBezTo>
                <a:cubicBezTo>
                  <a:pt x="11408775" y="1446139"/>
                  <a:pt x="11200586" y="4580374"/>
                  <a:pt x="11307899" y="5510021"/>
                </a:cubicBezTo>
                <a:cubicBezTo>
                  <a:pt x="11309601" y="5838453"/>
                  <a:pt x="11014807" y="6098098"/>
                  <a:pt x="10697579" y="6120341"/>
                </a:cubicBezTo>
                <a:cubicBezTo>
                  <a:pt x="7125400" y="6150168"/>
                  <a:pt x="5396004" y="6041035"/>
                  <a:pt x="610320" y="6120341"/>
                </a:cubicBezTo>
                <a:cubicBezTo>
                  <a:pt x="310434" y="6116138"/>
                  <a:pt x="-17795" y="5850610"/>
                  <a:pt x="0" y="5510021"/>
                </a:cubicBezTo>
                <a:cubicBezTo>
                  <a:pt x="50037" y="3891260"/>
                  <a:pt x="770" y="1563591"/>
                  <a:pt x="0" y="610320"/>
                </a:cubicBezTo>
                <a:close/>
              </a:path>
              <a:path w="11307899" h="6120341" stroke="0" extrusionOk="0">
                <a:moveTo>
                  <a:pt x="0" y="610320"/>
                </a:moveTo>
                <a:cubicBezTo>
                  <a:pt x="32225" y="282034"/>
                  <a:pt x="275989" y="5707"/>
                  <a:pt x="610320" y="0"/>
                </a:cubicBezTo>
                <a:cubicBezTo>
                  <a:pt x="5071524" y="123000"/>
                  <a:pt x="5972231" y="-96860"/>
                  <a:pt x="10697579" y="0"/>
                </a:cubicBezTo>
                <a:cubicBezTo>
                  <a:pt x="11004212" y="-23197"/>
                  <a:pt x="11314410" y="260124"/>
                  <a:pt x="11307899" y="610320"/>
                </a:cubicBezTo>
                <a:cubicBezTo>
                  <a:pt x="11311072" y="1575483"/>
                  <a:pt x="11402166" y="4132651"/>
                  <a:pt x="11307899" y="5510021"/>
                </a:cubicBezTo>
                <a:cubicBezTo>
                  <a:pt x="11245574" y="5869670"/>
                  <a:pt x="11004033" y="6115330"/>
                  <a:pt x="10697579" y="6120341"/>
                </a:cubicBezTo>
                <a:cubicBezTo>
                  <a:pt x="7201065" y="5959634"/>
                  <a:pt x="4930809" y="6160008"/>
                  <a:pt x="610320" y="6120341"/>
                </a:cubicBezTo>
                <a:cubicBezTo>
                  <a:pt x="257782" y="6117217"/>
                  <a:pt x="-37723" y="5830001"/>
                  <a:pt x="0" y="5510021"/>
                </a:cubicBezTo>
                <a:cubicBezTo>
                  <a:pt x="32216" y="3700377"/>
                  <a:pt x="57206" y="1696959"/>
                  <a:pt x="0" y="6103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122CF-BFE0-006B-F8BF-14B1D692FC53}"/>
              </a:ext>
            </a:extLst>
          </p:cNvPr>
          <p:cNvSpPr txBox="1"/>
          <p:nvPr/>
        </p:nvSpPr>
        <p:spPr>
          <a:xfrm>
            <a:off x="1295467" y="1124745"/>
            <a:ext cx="4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68BF5-438F-B73F-E328-24E3DBC3081D}"/>
              </a:ext>
            </a:extLst>
          </p:cNvPr>
          <p:cNvSpPr txBox="1"/>
          <p:nvPr/>
        </p:nvSpPr>
        <p:spPr>
          <a:xfrm>
            <a:off x="7056107" y="1028734"/>
            <a:ext cx="4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FA1E5B-4356-C24F-2CC0-E7CE42900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91" y="570230"/>
            <a:ext cx="10086042" cy="285877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AB59E1AC-14CA-4D63-6484-00697683B5D6}"/>
              </a:ext>
            </a:extLst>
          </p:cNvPr>
          <p:cNvSpPr/>
          <p:nvPr/>
        </p:nvSpPr>
        <p:spPr>
          <a:xfrm>
            <a:off x="1535491" y="3625028"/>
            <a:ext cx="3525915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1 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= 1 000 dm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646AFBCE-A819-5F17-A274-D6202661F643}"/>
                  </a:ext>
                </a:extLst>
              </p:cNvPr>
              <p:cNvSpPr/>
              <p:nvPr/>
            </p:nvSpPr>
            <p:spPr>
              <a:xfrm>
                <a:off x="1535490" y="4600598"/>
                <a:ext cx="3525915" cy="71697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dm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mc:Choice>
        <mc:Fallback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646AFBCE-A819-5F17-A274-D6202661F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90" y="4600598"/>
                <a:ext cx="3525915" cy="716973"/>
              </a:xfrm>
              <a:prstGeom prst="roundRect">
                <a:avLst/>
              </a:prstGeom>
              <a:blipFill>
                <a:blip r:embed="rId5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7A794D12-7541-08B7-7D9B-6789C6950C2E}"/>
              </a:ext>
            </a:extLst>
          </p:cNvPr>
          <p:cNvSpPr/>
          <p:nvPr/>
        </p:nvSpPr>
        <p:spPr>
          <a:xfrm>
            <a:off x="5960675" y="3639527"/>
            <a:ext cx="3525915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1 dm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= 1 000 cm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7F911B00-51C9-EDFA-4671-FB2E28A3687C}"/>
                  </a:ext>
                </a:extLst>
              </p:cNvPr>
              <p:cNvSpPr/>
              <p:nvPr/>
            </p:nvSpPr>
            <p:spPr>
              <a:xfrm>
                <a:off x="5960675" y="4600597"/>
                <a:ext cx="3525915" cy="71697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cm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vi-VN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mc:Choice>
        <mc:Fallback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7F911B00-51C9-EDFA-4671-FB2E28A36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75" y="4600597"/>
                <a:ext cx="3525915" cy="716973"/>
              </a:xfrm>
              <a:prstGeom prst="roundRect">
                <a:avLst/>
              </a:prstGeom>
              <a:blipFill>
                <a:blip r:embed="rId6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800ACBC1-E1CF-0460-2993-03471F5F8BD2}"/>
              </a:ext>
            </a:extLst>
          </p:cNvPr>
          <p:cNvSpPr/>
          <p:nvPr/>
        </p:nvSpPr>
        <p:spPr>
          <a:xfrm>
            <a:off x="1107717" y="5788544"/>
            <a:ext cx="9453452" cy="4701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Hai đơn vị đo khối lượng liền kề hơn kém nhau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lần. 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E82A5933-457E-6FB3-76A2-8B641A8321FB}"/>
              </a:ext>
            </a:extLst>
          </p:cNvPr>
          <p:cNvSpPr/>
          <p:nvPr/>
        </p:nvSpPr>
        <p:spPr>
          <a:xfrm>
            <a:off x="949116" y="5774045"/>
            <a:ext cx="9808792" cy="4701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Hai đơn vị đo khối lượng liền kề hơn kém nhau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lần. </a:t>
            </a:r>
          </a:p>
        </p:txBody>
      </p:sp>
    </p:spTree>
    <p:extLst>
      <p:ext uri="{BB962C8B-B14F-4D97-AF65-F5344CB8AC3E}">
        <p14:creationId xmlns:p14="http://schemas.microsoft.com/office/powerpoint/2010/main" val="37633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 animBg="1"/>
      <p:bldP spid="8" grpId="0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C2037-123C-440B-8C30-0770253EC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1322E53-DD69-C3A0-4ABF-938606A2A6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A76F047C-46FB-8E94-5F13-50A900DE093C}"/>
              </a:ext>
            </a:extLst>
          </p:cNvPr>
          <p:cNvSpPr/>
          <p:nvPr/>
        </p:nvSpPr>
        <p:spPr>
          <a:xfrm>
            <a:off x="265163" y="283923"/>
            <a:ext cx="11307899" cy="6120341"/>
          </a:xfrm>
          <a:custGeom>
            <a:avLst/>
            <a:gdLst>
              <a:gd name="connsiteX0" fmla="*/ 0 w 11307899"/>
              <a:gd name="connsiteY0" fmla="*/ 610320 h 6120341"/>
              <a:gd name="connsiteX1" fmla="*/ 610320 w 11307899"/>
              <a:gd name="connsiteY1" fmla="*/ 0 h 6120341"/>
              <a:gd name="connsiteX2" fmla="*/ 10697579 w 11307899"/>
              <a:gd name="connsiteY2" fmla="*/ 0 h 6120341"/>
              <a:gd name="connsiteX3" fmla="*/ 11307899 w 11307899"/>
              <a:gd name="connsiteY3" fmla="*/ 610320 h 6120341"/>
              <a:gd name="connsiteX4" fmla="*/ 11307899 w 11307899"/>
              <a:gd name="connsiteY4" fmla="*/ 5510021 h 6120341"/>
              <a:gd name="connsiteX5" fmla="*/ 10697579 w 11307899"/>
              <a:gd name="connsiteY5" fmla="*/ 6120341 h 6120341"/>
              <a:gd name="connsiteX6" fmla="*/ 610320 w 11307899"/>
              <a:gd name="connsiteY6" fmla="*/ 6120341 h 6120341"/>
              <a:gd name="connsiteX7" fmla="*/ 0 w 11307899"/>
              <a:gd name="connsiteY7" fmla="*/ 5510021 h 6120341"/>
              <a:gd name="connsiteX8" fmla="*/ 0 w 11307899"/>
              <a:gd name="connsiteY8" fmla="*/ 610320 h 612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120341" fill="none" extrusionOk="0">
                <a:moveTo>
                  <a:pt x="0" y="610320"/>
                </a:moveTo>
                <a:cubicBezTo>
                  <a:pt x="1488" y="313536"/>
                  <a:pt x="305109" y="53470"/>
                  <a:pt x="610320" y="0"/>
                </a:cubicBezTo>
                <a:cubicBezTo>
                  <a:pt x="4961513" y="72427"/>
                  <a:pt x="6006049" y="61419"/>
                  <a:pt x="10697579" y="0"/>
                </a:cubicBezTo>
                <a:cubicBezTo>
                  <a:pt x="11028557" y="-41935"/>
                  <a:pt x="11298569" y="270428"/>
                  <a:pt x="11307899" y="610320"/>
                </a:cubicBezTo>
                <a:cubicBezTo>
                  <a:pt x="11408775" y="1446139"/>
                  <a:pt x="11200586" y="4580374"/>
                  <a:pt x="11307899" y="5510021"/>
                </a:cubicBezTo>
                <a:cubicBezTo>
                  <a:pt x="11309601" y="5838453"/>
                  <a:pt x="11014807" y="6098098"/>
                  <a:pt x="10697579" y="6120341"/>
                </a:cubicBezTo>
                <a:cubicBezTo>
                  <a:pt x="7125400" y="6150168"/>
                  <a:pt x="5396004" y="6041035"/>
                  <a:pt x="610320" y="6120341"/>
                </a:cubicBezTo>
                <a:cubicBezTo>
                  <a:pt x="310434" y="6116138"/>
                  <a:pt x="-17795" y="5850610"/>
                  <a:pt x="0" y="5510021"/>
                </a:cubicBezTo>
                <a:cubicBezTo>
                  <a:pt x="50037" y="3891260"/>
                  <a:pt x="770" y="1563591"/>
                  <a:pt x="0" y="610320"/>
                </a:cubicBezTo>
                <a:close/>
              </a:path>
              <a:path w="11307899" h="6120341" stroke="0" extrusionOk="0">
                <a:moveTo>
                  <a:pt x="0" y="610320"/>
                </a:moveTo>
                <a:cubicBezTo>
                  <a:pt x="32225" y="282034"/>
                  <a:pt x="275989" y="5707"/>
                  <a:pt x="610320" y="0"/>
                </a:cubicBezTo>
                <a:cubicBezTo>
                  <a:pt x="5071524" y="123000"/>
                  <a:pt x="5972231" y="-96860"/>
                  <a:pt x="10697579" y="0"/>
                </a:cubicBezTo>
                <a:cubicBezTo>
                  <a:pt x="11004212" y="-23197"/>
                  <a:pt x="11314410" y="260124"/>
                  <a:pt x="11307899" y="610320"/>
                </a:cubicBezTo>
                <a:cubicBezTo>
                  <a:pt x="11311072" y="1575483"/>
                  <a:pt x="11402166" y="4132651"/>
                  <a:pt x="11307899" y="5510021"/>
                </a:cubicBezTo>
                <a:cubicBezTo>
                  <a:pt x="11245574" y="5869670"/>
                  <a:pt x="11004033" y="6115330"/>
                  <a:pt x="10697579" y="6120341"/>
                </a:cubicBezTo>
                <a:cubicBezTo>
                  <a:pt x="7201065" y="5959634"/>
                  <a:pt x="4930809" y="6160008"/>
                  <a:pt x="610320" y="6120341"/>
                </a:cubicBezTo>
                <a:cubicBezTo>
                  <a:pt x="257782" y="6117217"/>
                  <a:pt x="-37723" y="5830001"/>
                  <a:pt x="0" y="5510021"/>
                </a:cubicBezTo>
                <a:cubicBezTo>
                  <a:pt x="32216" y="3700377"/>
                  <a:pt x="57206" y="1696959"/>
                  <a:pt x="0" y="6103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B4C93-1508-4F8E-BF2C-6F34A01AC5FD}"/>
              </a:ext>
            </a:extLst>
          </p:cNvPr>
          <p:cNvSpPr txBox="1"/>
          <p:nvPr/>
        </p:nvSpPr>
        <p:spPr>
          <a:xfrm>
            <a:off x="1295467" y="1124745"/>
            <a:ext cx="48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1940D2-6D2D-4C6C-32D3-C3148B8A381A}"/>
              </a:ext>
            </a:extLst>
          </p:cNvPr>
          <p:cNvSpPr txBox="1"/>
          <p:nvPr/>
        </p:nvSpPr>
        <p:spPr>
          <a:xfrm>
            <a:off x="7056107" y="1028734"/>
            <a:ext cx="48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1960A15-CD8F-6451-2511-ECAB9AAF6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20" y="629085"/>
            <a:ext cx="9923184" cy="279991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9D304AC-0086-6C58-8DEC-7A2BB3674928}"/>
              </a:ext>
            </a:extLst>
          </p:cNvPr>
          <p:cNvSpPr/>
          <p:nvPr/>
        </p:nvSpPr>
        <p:spPr>
          <a:xfrm>
            <a:off x="1535491" y="3625028"/>
            <a:ext cx="3525915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0,34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=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F87A6F42-57E5-C88A-E25F-444066E6F578}"/>
                  </a:ext>
                </a:extLst>
              </p:cNvPr>
              <p:cNvSpPr/>
              <p:nvPr/>
            </p:nvSpPr>
            <p:spPr>
              <a:xfrm>
                <a:off x="6810609" y="3619772"/>
                <a:ext cx="3525915" cy="71697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=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ha</a:t>
                </a:r>
                <a:endParaRPr lang="vi-VN" sz="28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F87A6F42-57E5-C88A-E25F-444066E6F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609" y="3619772"/>
                <a:ext cx="3525915" cy="716973"/>
              </a:xfrm>
              <a:prstGeom prst="roundRect">
                <a:avLst/>
              </a:prstGeom>
              <a:blipFill>
                <a:blip r:embed="rId5"/>
                <a:stretch>
                  <a:fillRect b="-92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A00B798-2989-E196-5E7A-231229D2D702}"/>
              </a:ext>
            </a:extLst>
          </p:cNvPr>
          <p:cNvSpPr/>
          <p:nvPr/>
        </p:nvSpPr>
        <p:spPr>
          <a:xfrm>
            <a:off x="1635937" y="4844187"/>
            <a:ext cx="3788118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=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45 000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vi-VN" sz="2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C7AC8CB-B989-1D7E-E064-0FA86B0B402D}"/>
              </a:ext>
            </a:extLst>
          </p:cNvPr>
          <p:cNvSpPr/>
          <p:nvPr/>
        </p:nvSpPr>
        <p:spPr>
          <a:xfrm>
            <a:off x="6679507" y="4993260"/>
            <a:ext cx="3788118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789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=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0,789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vi-VN" sz="2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3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904A-21A4-097C-7DB5-6F0E8CA32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0363289-67C7-6EF6-0777-EBC68D6BE7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13FBB686-6DEC-D19B-449B-130C98FB4148}"/>
              </a:ext>
            </a:extLst>
          </p:cNvPr>
          <p:cNvSpPr/>
          <p:nvPr/>
        </p:nvSpPr>
        <p:spPr>
          <a:xfrm>
            <a:off x="265163" y="283923"/>
            <a:ext cx="11307899" cy="6120341"/>
          </a:xfrm>
          <a:custGeom>
            <a:avLst/>
            <a:gdLst>
              <a:gd name="connsiteX0" fmla="*/ 0 w 11307899"/>
              <a:gd name="connsiteY0" fmla="*/ 610320 h 6120341"/>
              <a:gd name="connsiteX1" fmla="*/ 610320 w 11307899"/>
              <a:gd name="connsiteY1" fmla="*/ 0 h 6120341"/>
              <a:gd name="connsiteX2" fmla="*/ 10697579 w 11307899"/>
              <a:gd name="connsiteY2" fmla="*/ 0 h 6120341"/>
              <a:gd name="connsiteX3" fmla="*/ 11307899 w 11307899"/>
              <a:gd name="connsiteY3" fmla="*/ 610320 h 6120341"/>
              <a:gd name="connsiteX4" fmla="*/ 11307899 w 11307899"/>
              <a:gd name="connsiteY4" fmla="*/ 5510021 h 6120341"/>
              <a:gd name="connsiteX5" fmla="*/ 10697579 w 11307899"/>
              <a:gd name="connsiteY5" fmla="*/ 6120341 h 6120341"/>
              <a:gd name="connsiteX6" fmla="*/ 610320 w 11307899"/>
              <a:gd name="connsiteY6" fmla="*/ 6120341 h 6120341"/>
              <a:gd name="connsiteX7" fmla="*/ 0 w 11307899"/>
              <a:gd name="connsiteY7" fmla="*/ 5510021 h 6120341"/>
              <a:gd name="connsiteX8" fmla="*/ 0 w 11307899"/>
              <a:gd name="connsiteY8" fmla="*/ 610320 h 612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120341" fill="none" extrusionOk="0">
                <a:moveTo>
                  <a:pt x="0" y="610320"/>
                </a:moveTo>
                <a:cubicBezTo>
                  <a:pt x="1488" y="313536"/>
                  <a:pt x="305109" y="53470"/>
                  <a:pt x="610320" y="0"/>
                </a:cubicBezTo>
                <a:cubicBezTo>
                  <a:pt x="4961513" y="72427"/>
                  <a:pt x="6006049" y="61419"/>
                  <a:pt x="10697579" y="0"/>
                </a:cubicBezTo>
                <a:cubicBezTo>
                  <a:pt x="11028557" y="-41935"/>
                  <a:pt x="11298569" y="270428"/>
                  <a:pt x="11307899" y="610320"/>
                </a:cubicBezTo>
                <a:cubicBezTo>
                  <a:pt x="11408775" y="1446139"/>
                  <a:pt x="11200586" y="4580374"/>
                  <a:pt x="11307899" y="5510021"/>
                </a:cubicBezTo>
                <a:cubicBezTo>
                  <a:pt x="11309601" y="5838453"/>
                  <a:pt x="11014807" y="6098098"/>
                  <a:pt x="10697579" y="6120341"/>
                </a:cubicBezTo>
                <a:cubicBezTo>
                  <a:pt x="7125400" y="6150168"/>
                  <a:pt x="5396004" y="6041035"/>
                  <a:pt x="610320" y="6120341"/>
                </a:cubicBezTo>
                <a:cubicBezTo>
                  <a:pt x="310434" y="6116138"/>
                  <a:pt x="-17795" y="5850610"/>
                  <a:pt x="0" y="5510021"/>
                </a:cubicBezTo>
                <a:cubicBezTo>
                  <a:pt x="50037" y="3891260"/>
                  <a:pt x="770" y="1563591"/>
                  <a:pt x="0" y="610320"/>
                </a:cubicBezTo>
                <a:close/>
              </a:path>
              <a:path w="11307899" h="6120341" stroke="0" extrusionOk="0">
                <a:moveTo>
                  <a:pt x="0" y="610320"/>
                </a:moveTo>
                <a:cubicBezTo>
                  <a:pt x="32225" y="282034"/>
                  <a:pt x="275989" y="5707"/>
                  <a:pt x="610320" y="0"/>
                </a:cubicBezTo>
                <a:cubicBezTo>
                  <a:pt x="5071524" y="123000"/>
                  <a:pt x="5972231" y="-96860"/>
                  <a:pt x="10697579" y="0"/>
                </a:cubicBezTo>
                <a:cubicBezTo>
                  <a:pt x="11004212" y="-23197"/>
                  <a:pt x="11314410" y="260124"/>
                  <a:pt x="11307899" y="610320"/>
                </a:cubicBezTo>
                <a:cubicBezTo>
                  <a:pt x="11311072" y="1575483"/>
                  <a:pt x="11402166" y="4132651"/>
                  <a:pt x="11307899" y="5510021"/>
                </a:cubicBezTo>
                <a:cubicBezTo>
                  <a:pt x="11245574" y="5869670"/>
                  <a:pt x="11004033" y="6115330"/>
                  <a:pt x="10697579" y="6120341"/>
                </a:cubicBezTo>
                <a:cubicBezTo>
                  <a:pt x="7201065" y="5959634"/>
                  <a:pt x="4930809" y="6160008"/>
                  <a:pt x="610320" y="6120341"/>
                </a:cubicBezTo>
                <a:cubicBezTo>
                  <a:pt x="257782" y="6117217"/>
                  <a:pt x="-37723" y="5830001"/>
                  <a:pt x="0" y="5510021"/>
                </a:cubicBezTo>
                <a:cubicBezTo>
                  <a:pt x="32216" y="3700377"/>
                  <a:pt x="57206" y="1696959"/>
                  <a:pt x="0" y="6103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6EB1A-E681-72B6-1996-C601178DF479}"/>
              </a:ext>
            </a:extLst>
          </p:cNvPr>
          <p:cNvSpPr txBox="1"/>
          <p:nvPr/>
        </p:nvSpPr>
        <p:spPr>
          <a:xfrm>
            <a:off x="1295467" y="1124745"/>
            <a:ext cx="48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9E81B7-E119-36CA-15F7-F18BBFB43F9F}"/>
              </a:ext>
            </a:extLst>
          </p:cNvPr>
          <p:cNvSpPr txBox="1"/>
          <p:nvPr/>
        </p:nvSpPr>
        <p:spPr>
          <a:xfrm>
            <a:off x="7056107" y="1028734"/>
            <a:ext cx="48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D7562F1-C73E-22B1-CF16-DE35CEECA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453736"/>
            <a:ext cx="9878224" cy="2667053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6F8F96D-05C3-C9B1-E204-C380CC287EA6}"/>
              </a:ext>
            </a:extLst>
          </p:cNvPr>
          <p:cNvSpPr/>
          <p:nvPr/>
        </p:nvSpPr>
        <p:spPr>
          <a:xfrm>
            <a:off x="310399" y="3634503"/>
            <a:ext cx="5813034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cm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+ 3,47 cm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453,47 cm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AD01BBFD-47AA-234D-729B-BAF253FECD25}"/>
              </a:ext>
            </a:extLst>
          </p:cNvPr>
          <p:cNvSpPr/>
          <p:nvPr/>
        </p:nvSpPr>
        <p:spPr>
          <a:xfrm>
            <a:off x="1535493" y="4701613"/>
            <a:ext cx="5989679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145,2 dm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129,7 dm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15,5 dm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4079BEC-F8B8-06B2-E1D0-14BB910F2D35}"/>
              </a:ext>
            </a:extLst>
          </p:cNvPr>
          <p:cNvSpPr/>
          <p:nvPr/>
        </p:nvSpPr>
        <p:spPr>
          <a:xfrm>
            <a:off x="6224155" y="3634505"/>
            <a:ext cx="5164281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8 = 326 m</a:t>
            </a:r>
            <a:r>
              <a:rPr lang="vi-VN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B2E7FE7D-2C4D-8C57-F479-BBD017E985EB}"/>
              </a:ext>
            </a:extLst>
          </p:cNvPr>
          <p:cNvSpPr/>
          <p:nvPr/>
        </p:nvSpPr>
        <p:spPr>
          <a:xfrm>
            <a:off x="4734975" y="5544100"/>
            <a:ext cx="5602369" cy="71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5 400 ha – 780 ha : 5 = 5 244 ha</a:t>
            </a:r>
          </a:p>
        </p:txBody>
      </p:sp>
    </p:spTree>
    <p:extLst>
      <p:ext uri="{BB962C8B-B14F-4D97-AF65-F5344CB8AC3E}">
        <p14:creationId xmlns:p14="http://schemas.microsoft.com/office/powerpoint/2010/main" val="309711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5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427</Words>
  <Application>Microsoft Office PowerPoint</Application>
  <PresentationFormat>Màn hình rộng</PresentationFormat>
  <Paragraphs>63</Paragraphs>
  <Slides>14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14</vt:i4>
      </vt:variant>
    </vt:vector>
  </HeadingPairs>
  <TitlesOfParts>
    <vt:vector size="36" baseType="lpstr">
      <vt:lpstr>等线</vt:lpstr>
      <vt:lpstr>Aptos</vt:lpstr>
      <vt:lpstr>Aptos Display</vt:lpstr>
      <vt:lpstr>Arial</vt:lpstr>
      <vt:lpstr>Calibri</vt:lpstr>
      <vt:lpstr>Calibri Light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1_Office 主题​​</vt:lpstr>
      <vt:lpstr>1_Custom Design</vt:lpstr>
      <vt:lpstr>Custom Design</vt:lpstr>
      <vt:lpstr>2_Custom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211</cp:revision>
  <dcterms:created xsi:type="dcterms:W3CDTF">2023-04-19T08:21:59Z</dcterms:created>
  <dcterms:modified xsi:type="dcterms:W3CDTF">2025-03-25T16:32:55Z</dcterms:modified>
</cp:coreProperties>
</file>