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37" r:id="rId4"/>
    <p:sldMasterId id="2147483763" r:id="rId5"/>
    <p:sldMasterId id="2147483775" r:id="rId6"/>
    <p:sldMasterId id="2147483787" r:id="rId7"/>
  </p:sldMasterIdLst>
  <p:notesMasterIdLst>
    <p:notesMasterId r:id="rId22"/>
  </p:notesMasterIdLst>
  <p:sldIdLst>
    <p:sldId id="1582" r:id="rId8"/>
    <p:sldId id="277" r:id="rId9"/>
    <p:sldId id="288" r:id="rId10"/>
    <p:sldId id="1575" r:id="rId11"/>
    <p:sldId id="387" r:id="rId12"/>
    <p:sldId id="7671" r:id="rId13"/>
    <p:sldId id="1817239737" r:id="rId14"/>
    <p:sldId id="1817239749" r:id="rId15"/>
    <p:sldId id="1817239750" r:id="rId16"/>
    <p:sldId id="1585" r:id="rId17"/>
    <p:sldId id="1817239740" r:id="rId18"/>
    <p:sldId id="332" r:id="rId19"/>
    <p:sldId id="258" r:id="rId20"/>
    <p:sldId id="76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277"/>
            <p14:sldId id="288"/>
            <p14:sldId id="1575"/>
            <p14:sldId id="387"/>
            <p14:sldId id="7671"/>
            <p14:sldId id="1817239737"/>
            <p14:sldId id="1817239749"/>
            <p14:sldId id="1817239750"/>
            <p14:sldId id="1585"/>
            <p14:sldId id="1817239740"/>
            <p14:sldId id="332"/>
            <p14:sldId id="258"/>
            <p14:sldId id="7661"/>
          </p14:sldIdLst>
        </p14:section>
        <p14:section name="Untitled Section" id="{18B50D7D-084A-40E4-9738-159A5B75918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9ABF"/>
    <a:srgbClr val="7FA9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89376" autoAdjust="0"/>
  </p:normalViewPr>
  <p:slideViewPr>
    <p:cSldViewPr snapToGrid="0">
      <p:cViewPr varScale="1">
        <p:scale>
          <a:sx n="74" d="100"/>
          <a:sy n="74" d="100"/>
        </p:scale>
        <p:origin x="99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B24C5-D0C7-915C-F23C-F072A39C3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5327A15A-8448-6606-F02E-D67A4377A6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BF16BD18-13F9-D660-BC56-916936A8B4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A459286-A618-E988-7E0F-6DA5A9338F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2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6DBD3-69F4-DDFC-F625-F6D70CADD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2F397AA7-2529-3D6F-001E-02CE96834A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232D6855-335C-DEBB-2E03-BA87B53911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F632B36-0C5D-0E6A-9550-E28E3F2815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958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9CF2B-BC13-1461-F054-D49A5F1D8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4000A769-ED6C-4409-1A00-85A990EAFD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907D7F5E-3F78-6140-995B-296EAAA0F2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E1CC7A9-6261-B25D-11FE-114D1C9CE7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328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4EDC8-C3B4-E3AD-89E1-F45665A0D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BBD10149-A259-FF84-681C-8886355819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15D6E81C-AD52-9984-9D29-7886EFEFBC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4B39FF4-F28A-CE07-0D88-45CFA0CD5B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274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98C14-5638-9839-8C0A-A68BD5E66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4A25E612-A3F7-A7C1-0D4E-6B6CF90F1E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0ABAF0EC-18E8-E15E-96B2-839F5F4CF7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FA859A0-0EB8-46E3-082A-6371B6C55A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086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29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82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09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7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3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42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2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4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13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8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7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90404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5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2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644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2025/3/29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2232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2025/3/29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5483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2025/3/29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91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8037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1350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1214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8091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29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92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79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84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17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848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88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23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085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499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79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856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413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476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940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480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323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091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345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219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8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526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566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9AFF-13A4-DDF7-55C9-826CC43E9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4D7AE-DB8E-6C9D-681F-0601C943B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096BC-4933-CFE1-FC31-DDFA859C4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29-03-2025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9875B-2F76-189A-1A1E-59BB9186B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B73B3-9D6B-8247-CFDE-EE123377E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58054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82CB8-B783-70C1-279B-59C0A176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02631-D1B0-540C-4CEE-8396DD002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91608-BDB3-0FF4-E4BB-828859A5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29-03-2025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4ADD8-4F8C-50B5-E32D-A50C91962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4C35C-7027-C044-1240-43A0B4891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14712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0334F-A23A-9D06-B1EF-611A504F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54007-BFCE-7E27-3EC8-73FF85C81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95146-4A4D-03B1-84AC-2F342AFBC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29-03-2025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D191F-000C-8735-921F-101BC831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7C934-163E-3FB9-BA9D-28A306381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31856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F3EDF-6701-56F9-A65C-15D9542C6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EEFAE-1920-A1CD-4AB8-3492298A1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261ACE-2D8D-6534-05C4-CD13725E3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DB799-6CB6-9FF2-FFE3-AAEA9FE1D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29-03-2025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8DE35-DC39-9A49-134C-9EC13236B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7BA05-ACB5-2986-DF37-C3C6E7C7F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3463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BB02-E6FF-A846-6BCD-D4597F34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50B49-E49E-85F8-BBB9-8ADE20F8B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91491-0F52-F965-27D7-8AD7E28EA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D9BBE-770E-0D17-A91A-41A70AFE4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E9AFCD-9B7C-42DF-633F-52755A3C7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D9F349-A4C5-EB78-3B12-9F26B19769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29-03-2025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86CB2-B007-1E28-E9E3-D58F4DB4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0AF5A3-7661-6213-EAB4-E31997327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62609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4CCF1-ADBC-4532-FF8D-D1EB5C144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D4853-BFAE-14C6-B28A-49A05A2A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29-03-2025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E4482-D414-F5B4-5299-D72B7A67F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0A037A-E363-B370-9483-9DC43B273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86463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3D4634-2E76-73F6-946F-C9008FC0B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29-03-2025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7A4525-2592-7D0B-878D-AC4A9825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51F90-3F47-D3C5-E629-1140ED985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89490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9B928-9F70-A1FD-7BDB-97E14862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E9AD8-1A51-6331-B418-60341187D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A3AEB-6ED5-8D75-75E9-29AD47CDF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58FCD-368F-224A-15B3-031526D99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29-03-2025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9B8A0-1913-E659-1EA9-2173A2736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569C0-5D36-CC7E-13F3-9D4FD1757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6400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5F511-1EC7-A963-E9E1-1DFE3189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94F7B1-9C1A-E599-C82B-4844EC3D09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063DA-D602-527C-58DA-58EF46A31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938BC-01AC-303B-69BC-9D335C2273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29-03-2025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A25FB-9401-2DFC-D019-7AA9EF2BE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661F3-10F8-CAD2-909B-F5F5AEDA3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48547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55746-DC74-A667-5063-71F0ADB5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C4CE71-D7C1-02EE-AC23-AD4656603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A35DF-E4C9-3B65-3FEE-D067B6F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29-03-2025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71D36-7964-23BC-198E-F287C3AF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0D704-12BB-E23B-EDE6-B18DF7FBD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8051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CAA241-3C75-7EE0-7A3D-E33AB0C54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F90CC-A63F-7E54-8D75-DF4AD70B4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1DD87-04CE-2298-EB2D-4D99C3910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29-03-2025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47DBC-3E57-843F-C0AB-72EE27FF2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CA091-5C64-F505-744B-2A395B42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9315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8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8" y="74013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0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2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5D4DC25C-CC1C-E056-A3F1-980F4820C0D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13400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5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80" y="-89031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CB6D44C-A942-2B26-0FD2-FDAA5F8A8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E625C4-8E83-EB35-403E-5F992D55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E7E992-580F-14ED-65F4-0F1A3A8EEBE6}"/>
              </a:ext>
            </a:extLst>
          </p:cNvPr>
          <p:cNvSpPr/>
          <p:nvPr/>
        </p:nvSpPr>
        <p:spPr>
          <a:xfrm>
            <a:off x="261258" y="7620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9083CF5-4A46-0A22-B834-99172677A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91" y="488373"/>
            <a:ext cx="10297392" cy="572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1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08709" y="1522311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8021B9EA-11D7-5406-8C66-2996E544E266}"/>
              </a:ext>
            </a:extLst>
          </p:cNvPr>
          <p:cNvSpPr/>
          <p:nvPr/>
        </p:nvSpPr>
        <p:spPr>
          <a:xfrm>
            <a:off x="4208709" y="2630307"/>
            <a:ext cx="7148555" cy="79869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vi-VN" sz="40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Chia sẻ trải nghiệm sau tiết học</a:t>
            </a: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Hoàn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thành bài tập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Chuẩn bị bài sau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40911F-53BE-B3C4-3C29-C930BB7CC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369FC6-5371-E98B-F307-C36823F5B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069" y="0"/>
            <a:ext cx="7305722" cy="671462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7857242-6AE1-8E30-5F65-D9859D0C485B}"/>
              </a:ext>
            </a:extLst>
          </p:cNvPr>
          <p:cNvGrpSpPr/>
          <p:nvPr/>
        </p:nvGrpSpPr>
        <p:grpSpPr>
          <a:xfrm>
            <a:off x="3409420" y="3259992"/>
            <a:ext cx="5807019" cy="3424753"/>
            <a:chOff x="2432740" y="4071625"/>
            <a:chExt cx="5807019" cy="342475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E42D07-B60D-70F5-EBA2-56BDD9EF726E}"/>
                </a:ext>
              </a:extLst>
            </p:cNvPr>
            <p:cNvSpPr txBox="1"/>
            <p:nvPr/>
          </p:nvSpPr>
          <p:spPr>
            <a:xfrm>
              <a:off x="2458720" y="4103141"/>
              <a:ext cx="5781039" cy="339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0" b="0" i="0" u="none" strike="noStrike" kern="1200" cap="none" spc="0" normalizeH="0" baseline="0" noProof="0">
                  <a:ln w="2159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TẬP TẦM VÔNG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12CB01-95AD-C27E-1D56-0779F61D3A81}"/>
                </a:ext>
              </a:extLst>
            </p:cNvPr>
            <p:cNvSpPr txBox="1"/>
            <p:nvPr/>
          </p:nvSpPr>
          <p:spPr>
            <a:xfrm>
              <a:off x="2432740" y="4071625"/>
              <a:ext cx="5781039" cy="3375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0" b="0" i="0" u="none" strike="noStrike" kern="1200" cap="none" spc="0" normalizeH="0" baseline="0" noProof="0">
                  <a:ln w="38100">
                    <a:solidFill>
                      <a:srgbClr val="002060"/>
                    </a:solidFill>
                  </a:ln>
                  <a:solidFill>
                    <a:srgbClr val="66F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T</a:t>
              </a:r>
              <a:r>
                <a:rPr kumimoji="0" lang="en-US" sz="13000" b="0" i="0" u="none" strike="noStrike" kern="1200" cap="none" spc="0" normalizeH="0" baseline="0" noProof="0">
                  <a:ln w="38100">
                    <a:solidFill>
                      <a:srgbClr val="002060"/>
                    </a:solidFill>
                  </a:ln>
                  <a:solidFill>
                    <a:srgbClr val="FF66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Ậ</a:t>
              </a:r>
              <a:r>
                <a:rPr kumimoji="0" lang="en-US" sz="13000" b="0" i="0" u="none" strike="noStrike" kern="1200" cap="none" spc="0" normalizeH="0" baseline="0" noProof="0">
                  <a:ln w="38100">
                    <a:solidFill>
                      <a:srgbClr val="002060"/>
                    </a:solidFill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P </a:t>
              </a:r>
              <a:r>
                <a:rPr kumimoji="0" lang="en-US" sz="13000" b="0" i="0" u="none" strike="noStrike" kern="1200" cap="none" spc="0" normalizeH="0" baseline="0" noProof="0">
                  <a:ln w="38100">
                    <a:solidFill>
                      <a:srgbClr val="002060"/>
                    </a:solidFill>
                  </a:ln>
                  <a:solidFill>
                    <a:srgbClr val="CC66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T</a:t>
              </a:r>
              <a:r>
                <a:rPr kumimoji="0" lang="en-US" sz="13000" b="0" i="0" u="none" strike="noStrike" kern="1200" cap="none" spc="0" normalizeH="0" baseline="0" noProof="0">
                  <a:ln w="38100">
                    <a:solidFill>
                      <a:srgbClr val="002060"/>
                    </a:solidFill>
                  </a:ln>
                  <a:solidFill>
                    <a:srgbClr val="FF9933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Ầ</a:t>
              </a:r>
              <a:r>
                <a:rPr kumimoji="0" lang="en-US" sz="13000" b="0" i="0" u="none" strike="noStrike" kern="1200" cap="none" spc="0" normalizeH="0" baseline="0" noProof="0">
                  <a:ln w="38100">
                    <a:solidFill>
                      <a:srgbClr val="002060"/>
                    </a:solidFill>
                  </a:ln>
                  <a:solidFill>
                    <a:srgbClr val="00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M </a:t>
              </a:r>
              <a:r>
                <a:rPr kumimoji="0" lang="en-US" sz="13000" b="0" i="0" u="none" strike="noStrike" kern="1200" cap="none" spc="0" normalizeH="0" baseline="0" noProof="0">
                  <a:ln w="38100">
                    <a:solidFill>
                      <a:srgbClr val="002060"/>
                    </a:solidFill>
                  </a:ln>
                  <a:solidFill>
                    <a:srgbClr val="66F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V</a:t>
              </a:r>
              <a:r>
                <a:rPr kumimoji="0" lang="en-US" sz="13000" b="0" i="0" u="none" strike="noStrike" kern="1200" cap="none" spc="0" normalizeH="0" baseline="0" noProof="0">
                  <a:ln w="38100">
                    <a:solidFill>
                      <a:srgbClr val="002060"/>
                    </a:solidFill>
                  </a:ln>
                  <a:solidFill>
                    <a:srgbClr val="FF66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Ô</a:t>
              </a:r>
              <a:r>
                <a:rPr kumimoji="0" lang="en-US" sz="13000" b="0" i="0" u="none" strike="noStrike" kern="1200" cap="none" spc="0" normalizeH="0" baseline="0" noProof="0">
                  <a:ln w="38100">
                    <a:solidFill>
                      <a:srgbClr val="002060"/>
                    </a:solidFill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N</a:t>
              </a:r>
              <a:r>
                <a:rPr kumimoji="0" lang="en-US" sz="13000" b="0" i="0" u="none" strike="noStrike" kern="1200" cap="none" spc="0" normalizeH="0" baseline="0" noProof="0">
                  <a:ln w="38100">
                    <a:solidFill>
                      <a:srgbClr val="002060"/>
                    </a:solidFill>
                  </a:ln>
                  <a:solidFill>
                    <a:srgbClr val="CC66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G</a:t>
              </a:r>
              <a:endParaRPr kumimoji="0" lang="vi-VN" sz="13000" b="0" i="0" u="none" strike="noStrike" kern="1200" cap="none" spc="0" normalizeH="0" baseline="0" noProof="0">
                <a:ln w="38100">
                  <a:solidFill>
                    <a:srgbClr val="002060"/>
                  </a:solidFill>
                </a:ln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:a16="http://schemas.microsoft.com/office/drawing/2014/main" id="{B3EFEFE9-FA30-6CE3-9DD9-FF68E09BD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69" y="2218075"/>
            <a:ext cx="3896551" cy="411480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D5332F4-7F09-73B4-9040-D7B9618E1D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82654" y="2038389"/>
            <a:ext cx="3683366" cy="411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412370-28BF-777D-A21C-E0EBA5018E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2162" y="2157126"/>
            <a:ext cx="38651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5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40911F-53BE-B3C4-3C29-C930BB7CC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369FC6-5371-E98B-F307-C36823F5B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999" y="96143"/>
            <a:ext cx="6350001" cy="6331290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B3EFEFE9-FA30-6CE3-9DD9-FF68E09BD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69" y="2218075"/>
            <a:ext cx="3896551" cy="411480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D5332F4-7F09-73B4-9040-D7B9618E1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82654" y="2038389"/>
            <a:ext cx="3683366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17DC68-B727-EBCF-FC90-C6427656E68B}"/>
              </a:ext>
            </a:extLst>
          </p:cNvPr>
          <p:cNvSpPr txBox="1"/>
          <p:nvPr/>
        </p:nvSpPr>
        <p:spPr>
          <a:xfrm>
            <a:off x="3875407" y="3294476"/>
            <a:ext cx="4481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trong nhóm cùng nhau hát bài “Tập tầm vông”, một bạn đố, các bạn còn lại đoán xem viên kẹo nằm ở tay nào. Ai đoán đúng nhiều nhất thì thắng cuộc.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78492D-68BE-78D8-4F42-076B7462A2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6168" y="2302680"/>
            <a:ext cx="38651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4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839973" y="2007066"/>
            <a:ext cx="10729538" cy="158197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lang="vi-VN" altLang="zh-CN" sz="48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169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/>
            <a:r>
              <a:rPr lang="vi-VN" sz="4400" b="1">
                <a:solidFill>
                  <a:srgbClr val="FF0000"/>
                </a:solidFill>
                <a:latin typeface="+mj-lt"/>
              </a:rPr>
              <a:t> ÔN TẬP VỀ XÁC SUẤT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39" y="1026978"/>
            <a:ext cx="7051625" cy="604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3600" b="1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 …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8" y="2417894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32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32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850606" y="3252354"/>
            <a:ext cx="8537944" cy="2982191"/>
          </a:xfrm>
          <a:prstGeom prst="rect">
            <a:avLst/>
          </a:prstGeom>
        </p:spPr>
        <p:txBody>
          <a:bodyPr anchor="ctr"/>
          <a:lstStyle/>
          <a:p>
            <a:r>
              <a:rPr lang="nl-NL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biết, mô tả được các khả năng có thể xảy ra khi thực hiện 1 thí nghiệm</a:t>
            </a:r>
          </a:p>
          <a:p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Thống kê và tính được tỉ số của số xuất hiện của một khả năng và tống tổng số lần lặp lại.</a:t>
            </a:r>
          </a:p>
          <a:p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để xử lý được các tình huống trong cuộc sống.  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0477524-C9FE-20C6-4DA3-4A6AE9D2B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22A37-93B4-37D8-FEB5-9D283450C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01A94196-D1FF-739E-C27B-7B12BB2E39D5}"/>
              </a:ext>
            </a:extLst>
          </p:cNvPr>
          <p:cNvSpPr txBox="1"/>
          <p:nvPr/>
        </p:nvSpPr>
        <p:spPr>
          <a:xfrm>
            <a:off x="664029" y="1587879"/>
            <a:ext cx="1064622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37C90FEB-6528-E47E-5CB2-74A26D6A6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0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B666950-5317-9440-D5B8-191355727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B50CE9-A66F-2D8B-3F1D-DBD5DB8A4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A78396-C96E-0F8B-5E3A-302FB2D4E7D5}"/>
              </a:ext>
            </a:extLst>
          </p:cNvPr>
          <p:cNvSpPr/>
          <p:nvPr/>
        </p:nvSpPr>
        <p:spPr>
          <a:xfrm>
            <a:off x="312057" y="12700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18FA947-4FA9-7644-1F7A-22ED4F40E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122" y="426028"/>
            <a:ext cx="9881755" cy="3002972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0B4CBB73-CA42-7C82-0A9D-39F271ADA723}"/>
              </a:ext>
            </a:extLst>
          </p:cNvPr>
          <p:cNvSpPr/>
          <p:nvPr/>
        </p:nvSpPr>
        <p:spPr>
          <a:xfrm>
            <a:off x="577275" y="3601604"/>
            <a:ext cx="7247080" cy="6211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Có thể xuất hiện mặt 6 chấm.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CB9EB305-FD47-82DD-6A69-F288DF3F25E1}"/>
              </a:ext>
            </a:extLst>
          </p:cNvPr>
          <p:cNvSpPr/>
          <p:nvPr/>
        </p:nvSpPr>
        <p:spPr>
          <a:xfrm>
            <a:off x="1446648" y="4458854"/>
            <a:ext cx="7323281" cy="6211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Có thể xuất hiện mặt 1 chấm.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3EB01279-44C9-9CCC-51DE-DA1B8ABF8861}"/>
              </a:ext>
            </a:extLst>
          </p:cNvPr>
          <p:cNvSpPr/>
          <p:nvPr/>
        </p:nvSpPr>
        <p:spPr>
          <a:xfrm>
            <a:off x="2475347" y="5166302"/>
            <a:ext cx="7447972" cy="6211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Không thể xuất hiện mặt 7 chấm.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F7895740-1AA3-10DA-B283-461358F4DFFD}"/>
              </a:ext>
            </a:extLst>
          </p:cNvPr>
          <p:cNvSpPr/>
          <p:nvPr/>
        </p:nvSpPr>
        <p:spPr>
          <a:xfrm>
            <a:off x="3414982" y="5864800"/>
            <a:ext cx="7558808" cy="6211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Chắc chắn xuất hiện mặt có chấm.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63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4194102-9871-9678-09CD-ED0C42D37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D98241-D5B0-60BE-8144-E5D931460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882FC45-0A01-49E4-78A2-E46073A374FF}"/>
              </a:ext>
            </a:extLst>
          </p:cNvPr>
          <p:cNvSpPr/>
          <p:nvPr/>
        </p:nvSpPr>
        <p:spPr>
          <a:xfrm>
            <a:off x="312057" y="12700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AAE82256-C012-0741-2A27-359C748E02FE}"/>
              </a:ext>
            </a:extLst>
          </p:cNvPr>
          <p:cNvSpPr/>
          <p:nvPr/>
        </p:nvSpPr>
        <p:spPr>
          <a:xfrm>
            <a:off x="949615" y="627495"/>
            <a:ext cx="10033575" cy="113260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2. Gieo một hạt đậu và một hạt ngô vào chậu đất ẩm. Nêu các khả năng có thể xảy ra. </a:t>
            </a:r>
            <a:endParaRPr 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77DED829-4DE4-1864-12EA-8F9DFA94F13A}"/>
              </a:ext>
            </a:extLst>
          </p:cNvPr>
          <p:cNvSpPr/>
          <p:nvPr/>
        </p:nvSpPr>
        <p:spPr>
          <a:xfrm>
            <a:off x="783361" y="2389908"/>
            <a:ext cx="10033575" cy="32627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Gieo một hạt đậu và một hạt ngô vào chậu đất ẩm thì các khả năng có thể xảy ra là:</a:t>
            </a:r>
          </a:p>
          <a:p>
            <a:pPr marL="457200" indent="-457200">
              <a:buFontTx/>
              <a:buChar char="-"/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Cả hai hạt đều nảy mầm.</a:t>
            </a:r>
          </a:p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Chỉ có hạt đậu nảy mầm.</a:t>
            </a:r>
          </a:p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Chỉ có hạt ngô nảy mầm.</a:t>
            </a:r>
          </a:p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Không hạt nào nảy mầm. </a:t>
            </a:r>
            <a:endParaRPr 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578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96A989C-5BCD-8556-38E3-714367D85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995E83-009C-944C-6FD9-D22407A61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AD8ECA-D706-CF1F-EDD8-3DAAAFCE3A16}"/>
              </a:ext>
            </a:extLst>
          </p:cNvPr>
          <p:cNvSpPr/>
          <p:nvPr/>
        </p:nvSpPr>
        <p:spPr>
          <a:xfrm>
            <a:off x="312057" y="12700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89D2819-5CFD-7823-FA19-257E4E9B3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345" y="592282"/>
            <a:ext cx="981941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95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3498</TotalTime>
  <Words>281</Words>
  <Application>Microsoft Office PowerPoint</Application>
  <PresentationFormat>Màn hình rộng</PresentationFormat>
  <Paragraphs>39</Paragraphs>
  <Slides>14</Slides>
  <Notes>10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14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Calibri Light</vt:lpstr>
      <vt:lpstr>Fredoka One</vt:lpstr>
      <vt:lpstr>Hachi Maru Pop</vt:lpstr>
      <vt:lpstr>HP001 4 hàng</vt:lpstr>
      <vt:lpstr>Lilita One</vt:lpstr>
      <vt:lpstr>LNTH-Hoa Nho LNTH</vt:lpstr>
      <vt:lpstr>Nunito</vt:lpstr>
      <vt:lpstr>Nunito SemiBold</vt:lpstr>
      <vt:lpstr>Times New Roman</vt:lpstr>
      <vt:lpstr>UTM Davida</vt:lpstr>
      <vt:lpstr>Office Theme</vt:lpstr>
      <vt:lpstr>11_Office Theme</vt:lpstr>
      <vt:lpstr>Chibi Anime Characters for Pre-K by Slidesgo</vt:lpstr>
      <vt:lpstr>1_Office 主题​​</vt:lpstr>
      <vt:lpstr>1_Custom Design</vt:lpstr>
      <vt:lpstr>Custom Design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211</cp:revision>
  <dcterms:created xsi:type="dcterms:W3CDTF">2023-04-19T08:21:59Z</dcterms:created>
  <dcterms:modified xsi:type="dcterms:W3CDTF">2025-03-29T09:09:03Z</dcterms:modified>
</cp:coreProperties>
</file>