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20"/>
  </p:notesMasterIdLst>
  <p:sldIdLst>
    <p:sldId id="300" r:id="rId2"/>
    <p:sldId id="301" r:id="rId3"/>
    <p:sldId id="278" r:id="rId4"/>
    <p:sldId id="275" r:id="rId5"/>
    <p:sldId id="277" r:id="rId6"/>
    <p:sldId id="274" r:id="rId7"/>
    <p:sldId id="292" r:id="rId8"/>
    <p:sldId id="293" r:id="rId9"/>
    <p:sldId id="294" r:id="rId10"/>
    <p:sldId id="295" r:id="rId11"/>
    <p:sldId id="286" r:id="rId12"/>
    <p:sldId id="281" r:id="rId13"/>
    <p:sldId id="282" r:id="rId14"/>
    <p:sldId id="283" r:id="rId15"/>
    <p:sldId id="284" r:id="rId16"/>
    <p:sldId id="285" r:id="rId17"/>
    <p:sldId id="299" r:id="rId18"/>
    <p:sldId id="297" r:id="rId1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663300"/>
    <a:srgbClr val="990099"/>
    <a:srgbClr val="0099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/>
    <p:restoredTop sz="94599"/>
  </p:normalViewPr>
  <p:slideViewPr>
    <p:cSldViewPr showGuides="1">
      <p:cViewPr varScale="1">
        <p:scale>
          <a:sx n="82" d="100"/>
          <a:sy n="82" d="100"/>
        </p:scale>
        <p:origin x="68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A759C1-2D17-4CDB-B3CF-AE49CDB4A83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3900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9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ea typeface="SimSun" panose="02010600030101010101" pitchFamily="2" charset="-122"/>
              </a:rPr>
              <a:t>更多模板请关注：https://haosc.taobao.com</a:t>
            </a:r>
          </a:p>
        </p:txBody>
      </p:sp>
      <p:sp>
        <p:nvSpPr>
          <p:cNvPr id="15364" name="灯片编号占位符 3"/>
          <p:cNvSpPr txBox="1">
            <a:spLocks noGrp="1"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sz="1400" dirty="0">
                <a:solidFill>
                  <a:srgbClr val="000000"/>
                </a:solidFill>
                <a:ea typeface="SimSun" panose="02010600030101010101" pitchFamily="2" charset="-122"/>
                <a:sym typeface="Arial" panose="020B0604020202020204" pitchFamily="34" charset="0"/>
              </a:rPr>
              <a:t>11</a:t>
            </a:fld>
            <a:endParaRPr lang="zh-CN" altLang="en-US" sz="1400" dirty="0">
              <a:solidFill>
                <a:srgbClr val="000000"/>
              </a:solidFill>
              <a:ea typeface="SimSun" panose="02010600030101010101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7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ea typeface="SimSun" panose="02010600030101010101" pitchFamily="2" charset="-122"/>
              </a:rPr>
              <a:t>12</a:t>
            </a:fld>
            <a:endParaRPr lang="en-US" altLang="zh-CN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17412" name="Rectangle 3"/>
          <p:cNvSpPr>
            <a:spLocks noGrp="1"/>
          </p:cNvSpPr>
          <p:nvPr>
            <p:ph type="body"/>
          </p:nvPr>
        </p:nvSpPr>
        <p:spPr/>
        <p:txBody>
          <a:bodyPr wrap="none" lIns="91440" tIns="45720" rIns="91440" bIns="45720" anchor="ctr" anchorCtr="0"/>
          <a:lstStyle/>
          <a:p>
            <a:pPr lvl="0"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23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5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7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>
              <a:defRPr/>
            </a:pPr>
            <a:fld id="{8A3468C3-13ED-4F90-AA37-0150595D4C7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15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6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4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4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9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5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2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2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3.bin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4.bin"/><Relationship Id="rId5" Type="http://schemas.openxmlformats.org/officeDocument/2006/relationships/audio" Target="../media/audio4.wav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YẾU TỐ THỐNG KÊ VÀ XÁC SUẤT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97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8507"/>
            <a:ext cx="9144000" cy="6876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92" y="2667021"/>
            <a:ext cx="693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69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inh nen dep thiet ke slide powerpoint | Powerpoint background free, Slide  background, Powerpoint background desig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238" y="-71437"/>
            <a:ext cx="9144000" cy="6348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89" y="704850"/>
            <a:ext cx="1997075" cy="89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80"/>
          <p:cNvPicPr>
            <a:picLocks noChangeAspect="1"/>
          </p:cNvPicPr>
          <p:nvPr/>
        </p:nvPicPr>
        <p:blipFill>
          <a:blip r:embed="rId5"/>
          <a:srcRect l="134" t="36971" r="-2"/>
          <a:stretch>
            <a:fillRect/>
          </a:stretch>
        </p:blipFill>
        <p:spPr>
          <a:xfrm>
            <a:off x="1524000" y="2438401"/>
            <a:ext cx="9144000" cy="400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578350"/>
            <a:ext cx="9613900" cy="200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79"/>
          <p:cNvPicPr>
            <a:picLocks noChangeAspect="1"/>
          </p:cNvPicPr>
          <p:nvPr/>
        </p:nvPicPr>
        <p:blipFill>
          <a:blip r:embed="rId7"/>
          <a:srcRect l="2" r="77432"/>
          <a:stretch>
            <a:fillRect/>
          </a:stretch>
        </p:blipFill>
        <p:spPr>
          <a:xfrm>
            <a:off x="1528763" y="4716464"/>
            <a:ext cx="2063750" cy="1620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800" y="4241800"/>
            <a:ext cx="355600" cy="187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85"/>
          <p:cNvPicPr>
            <a:picLocks noChangeAspect="1"/>
          </p:cNvPicPr>
          <p:nvPr/>
        </p:nvPicPr>
        <p:blipFill>
          <a:blip r:embed="rId7"/>
          <a:srcRect l="77162"/>
          <a:stretch>
            <a:fillRect/>
          </a:stretch>
        </p:blipFill>
        <p:spPr>
          <a:xfrm>
            <a:off x="8580438" y="4800600"/>
            <a:ext cx="2087562" cy="162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图片 26"/>
          <p:cNvPicPr>
            <a:picLocks noChangeAspect="1"/>
          </p:cNvPicPr>
          <p:nvPr/>
        </p:nvPicPr>
        <p:blipFill>
          <a:blip r:embed="rId9"/>
          <a:srcRect r="45911"/>
          <a:stretch>
            <a:fillRect/>
          </a:stretch>
        </p:blipFill>
        <p:spPr>
          <a:xfrm>
            <a:off x="8777288" y="3328988"/>
            <a:ext cx="1631950" cy="337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" name="任意多边形 91"/>
          <p:cNvSpPr/>
          <p:nvPr/>
        </p:nvSpPr>
        <p:spPr>
          <a:xfrm>
            <a:off x="1519238" y="6167439"/>
            <a:ext cx="9144000" cy="68897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3735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19238" y="6291264"/>
            <a:ext cx="9144000" cy="5683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3735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238" y="6488114"/>
            <a:ext cx="9144000" cy="3651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3735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349" name="7 Princess-甜蜜的爱">
            <a:hlinkClick r:id="" action="ppaction://media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57100" y="-1022350"/>
            <a:ext cx="6096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图片 12293" descr="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9018191">
            <a:off x="2227264" y="-106362"/>
            <a:ext cx="6675437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1" name="图片 79"/>
          <p:cNvPicPr>
            <a:picLocks noChangeAspect="1"/>
          </p:cNvPicPr>
          <p:nvPr/>
        </p:nvPicPr>
        <p:blipFill>
          <a:blip r:embed="rId7"/>
          <a:srcRect l="2" r="77432"/>
          <a:stretch>
            <a:fillRect/>
          </a:stretch>
        </p:blipFill>
        <p:spPr>
          <a:xfrm>
            <a:off x="8578850" y="4797425"/>
            <a:ext cx="2063750" cy="1620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2" name="TextBox 8"/>
          <p:cNvSpPr txBox="1"/>
          <p:nvPr/>
        </p:nvSpPr>
        <p:spPr>
          <a:xfrm>
            <a:off x="2701926" y="2724150"/>
            <a:ext cx="67468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685800" eaLnBrk="1" hangingPunct="1"/>
            <a:r>
              <a:rPr lang="en-US" altLang="en-US" sz="7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sz="7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3733801"/>
            <a:ext cx="1200150" cy="135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1" name="AutoShape 7"/>
          <p:cNvSpPr/>
          <p:nvPr/>
        </p:nvSpPr>
        <p:spPr>
          <a:xfrm>
            <a:off x="3378994" y="1295456"/>
            <a:ext cx="6019800" cy="925512"/>
          </a:xfrm>
          <a:prstGeom prst="wedgeRectCallout">
            <a:avLst>
              <a:gd name="adj1" fmla="val -51199"/>
              <a:gd name="adj2" fmla="val 139097"/>
            </a:avLst>
          </a:prstGeom>
          <a:solidFill>
            <a:srgbClr val="FFFF00"/>
          </a:solidFill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ctr" defTabSz="457200" eaLnBrk="1" hangingPunct="1">
              <a:spcBef>
                <a:spcPts val="3000"/>
              </a:spcBef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C</a:t>
            </a:r>
            <a:r>
              <a:rPr lang="en-GB" altLang="en-US" sz="5400" b="1" dirty="0">
                <a:solidFill>
                  <a:srgbClr val="CC0066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ù</a:t>
            </a:r>
            <a:r>
              <a:rPr lang="en-GB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n</a:t>
            </a:r>
            <a:r>
              <a:rPr lang="en-GB" altLang="en-US" sz="5400" b="1" dirty="0">
                <a:solidFill>
                  <a:srgbClr val="CC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g </a:t>
            </a:r>
            <a:r>
              <a:rPr lang="en-GB" altLang="en-US" sz="54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n</a:t>
            </a:r>
            <a:r>
              <a:rPr lang="en-GB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h</a:t>
            </a:r>
            <a:r>
              <a:rPr lang="en-GB" alt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a</a:t>
            </a:r>
            <a:r>
              <a:rPr lang="en-GB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u</a:t>
            </a:r>
            <a:r>
              <a:rPr lang="en-GB" alt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GB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t</a:t>
            </a:r>
            <a:r>
              <a:rPr lang="en-GB" altLang="en-US" sz="5400" b="1" dirty="0">
                <a:solidFill>
                  <a:srgbClr val="3333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h</a:t>
            </a:r>
            <a:r>
              <a:rPr lang="en-GB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ử</a:t>
            </a:r>
            <a:r>
              <a:rPr lang="en-GB" alt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en-GB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s</a:t>
            </a:r>
            <a:r>
              <a:rPr lang="en-GB" altLang="en-US" sz="5400" b="1" dirty="0">
                <a:solidFill>
                  <a:srgbClr val="00CC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ứ</a:t>
            </a:r>
            <a:r>
              <a:rPr lang="en-GB" altLang="en-US" sz="5400" b="1" dirty="0">
                <a:solidFill>
                  <a:srgbClr val="CC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c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909412" y="3109594"/>
            <a:ext cx="6489383" cy="1938992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vi-VN" altLang="en-US" sz="6000" b="1" noProof="1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-0.08626 C -0.05382 -0.09389 -0.05816 -0.10083 -0.06007 -0.10892 C -0.06302 -0.12534 -0.06997 -0.15495 -0.08646 -0.15703 C -0.09323 -0.15795 -0.09983 -0.15888 -0.1066 -0.15957 C -0.1349 -0.15657 -0.13576 -0.15657 -0.15764 -0.14269 C -0.1592 -0.13922 -0.16007 -0.13483 -0.16198 -0.13159 C -0.16389 -0.12835 -0.16719 -0.1265 -0.16875 -0.12303 C -0.17014 -0.11956 -0.16962 -0.11517 -0.17083 -0.1117 C -0.17187 -0.10869 -0.17396 -0.10592 -0.17535 -0.10314 C -0.17899 -0.08857 -0.18212 -0.07377 -0.18889 -0.06105 C -0.1908 -0.05088 -0.19444 -0.02359 -0.20208 -0.01619 C -0.20382 -0.01434 -0.2066 -0.01434 -0.20868 -0.01341 C -0.22292 -0.01665 -0.22847 -0.02104 -0.23299 -0.03885 C -0.23628 -0.0673 -0.23872 -0.09644 -0.25521 -0.11748 C -0.2651 -0.12997 -0.29549 -0.12881 -0.29549 -0.12858 C -0.31181 -0.12696 -0.32465 -0.1265 -0.33976 -0.12003 C -0.34184 -0.11864 -0.3441 -0.11586 -0.34635 -0.11424 C -0.34861 -0.11309 -0.35122 -0.11309 -0.35312 -0.1117 C -0.35868 -0.10731 -0.36875 -0.09782 -0.36875 -0.09736 C -0.37691 -0.0821 -0.38819 -0.06822 -0.39757 -0.05273 C -0.40417 -0.0259 -0.39288 -0.06591 -0.40642 -0.03584 C -0.40868 -0.03053 -0.40833 -0.02359 -0.41094 -0.01896 C -0.41719 -0.00717 -0.42014 0.00601 -0.42656 0.01735 C -0.42917 0.02868 -0.42865 0.0229 -0.42865 0.03446">
                                      <p:cBhvr additive="repl">
                                        <p:cTn id="6" dur="500" fill="hold"/>
                                        <p:tgtEl>
                                          <p:spTgt spid="5734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0"/>
          <p:cNvGrpSpPr/>
          <p:nvPr/>
        </p:nvGrpSpPr>
        <p:grpSpPr>
          <a:xfrm>
            <a:off x="2722563" y="1209676"/>
            <a:ext cx="1454150" cy="1217613"/>
            <a:chOff x="1070" y="1044"/>
            <a:chExt cx="1378" cy="866"/>
          </a:xfrm>
        </p:grpSpPr>
        <p:sp>
          <p:nvSpPr>
            <p:cNvPr id="18473" name="AutoShape 41"/>
            <p:cNvSpPr/>
            <p:nvPr/>
          </p:nvSpPr>
          <p:spPr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>
                    <a:alpha val="100000"/>
                  </a:srgbClr>
                </a:gs>
                <a:gs pos="25000">
                  <a:srgbClr val="01A78F">
                    <a:alpha val="100000"/>
                  </a:srgbClr>
                </a:gs>
                <a:gs pos="50000">
                  <a:srgbClr val="FFFF00">
                    <a:alpha val="100000"/>
                  </a:srgbClr>
                </a:gs>
                <a:gs pos="75000">
                  <a:srgbClr val="FF6633">
                    <a:alpha val="100000"/>
                  </a:srgbClr>
                </a:gs>
                <a:gs pos="100000">
                  <a:srgbClr val="FF3399">
                    <a:alpha val="10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99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en-US" altLang="en-US" sz="28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74" name="Text Box 42"/>
            <p:cNvSpPr txBox="1"/>
            <p:nvPr/>
          </p:nvSpPr>
          <p:spPr>
            <a:xfrm>
              <a:off x="1171" y="1319"/>
              <a:ext cx="1191" cy="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rgbClr val="000000"/>
                  </a:solidFill>
                  <a:latin typeface="Calibri" panose="020F0502020204030204" pitchFamily="34" charset="0"/>
                  <a:ea typeface="等线"/>
                </a:rPr>
                <a:t>Câu hỏi 1 </a:t>
              </a:r>
            </a:p>
          </p:txBody>
        </p:sp>
      </p:grpSp>
      <p:sp>
        <p:nvSpPr>
          <p:cNvPr id="14339" name="Text Box 44"/>
          <p:cNvSpPr txBox="1"/>
          <p:nvPr/>
        </p:nvSpPr>
        <p:spPr>
          <a:xfrm>
            <a:off x="3336926" y="5195888"/>
            <a:ext cx="17303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A.  Hiền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340" name="Text Box 45"/>
          <p:cNvSpPr txBox="1"/>
          <p:nvPr/>
        </p:nvSpPr>
        <p:spPr>
          <a:xfrm>
            <a:off x="3295650" y="5867401"/>
            <a:ext cx="22288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B.  Thủy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341" name="Text Box 46"/>
          <p:cNvSpPr txBox="1"/>
          <p:nvPr/>
        </p:nvSpPr>
        <p:spPr>
          <a:xfrm>
            <a:off x="5924551" y="5257801"/>
            <a:ext cx="17319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C.  Trung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7880350" y="4724400"/>
            <a:ext cx="1473200" cy="1638300"/>
            <a:chOff x="2544" y="856"/>
            <a:chExt cx="1728" cy="1440"/>
          </a:xfrm>
        </p:grpSpPr>
        <p:pic>
          <p:nvPicPr>
            <p:cNvPr id="18471" name="Picture 8" descr="pi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4" y="856"/>
              <a:ext cx="1728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72" name="Oval 50"/>
            <p:cNvSpPr/>
            <p:nvPr/>
          </p:nvSpPr>
          <p:spPr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45720" tIns="0" rIns="0" bIns="0" anchor="ctr" anchorCtr="0"/>
            <a:lstStyle/>
            <a:p>
              <a:pPr algn="ctr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Calibri" panose="020F0502020204030204" pitchFamily="34" charset="0"/>
                  <a:ea typeface="等线"/>
                </a:rPr>
                <a:t>Hết giờ</a:t>
              </a: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8153400" y="4951413"/>
            <a:ext cx="914400" cy="1219200"/>
            <a:chOff x="1488" y="2496"/>
            <a:chExt cx="1248" cy="1248"/>
          </a:xfrm>
        </p:grpSpPr>
        <p:pic>
          <p:nvPicPr>
            <p:cNvPr id="18469" name="Picture 52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8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70" name="WordArt 53"/>
            <p:cNvSpPr>
              <a:spLocks noTextEdit="1"/>
            </p:cNvSpPr>
            <p:nvPr/>
          </p:nvSpPr>
          <p:spPr>
            <a:xfrm>
              <a:off x="1652" y="2866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8153400" y="4949825"/>
            <a:ext cx="914400" cy="1219200"/>
            <a:chOff x="4176" y="2496"/>
            <a:chExt cx="1248" cy="1248"/>
          </a:xfrm>
        </p:grpSpPr>
        <p:pic>
          <p:nvPicPr>
            <p:cNvPr id="18467" name="Picture 55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6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8" name="WordArt 56"/>
            <p:cNvSpPr>
              <a:spLocks noTextEdit="1"/>
            </p:cNvSpPr>
            <p:nvPr/>
          </p:nvSpPr>
          <p:spPr>
            <a:xfrm>
              <a:off x="4347" y="2873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8153400" y="4953000"/>
            <a:ext cx="914400" cy="1219200"/>
            <a:chOff x="4275" y="775"/>
            <a:chExt cx="1248" cy="1248"/>
          </a:xfrm>
        </p:grpSpPr>
        <p:pic>
          <p:nvPicPr>
            <p:cNvPr id="18465" name="Picture 58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5" y="775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6" name="WordArt 59"/>
            <p:cNvSpPr>
              <a:spLocks noTextEdit="1"/>
            </p:cNvSpPr>
            <p:nvPr/>
          </p:nvSpPr>
          <p:spPr>
            <a:xfrm>
              <a:off x="4479" y="1141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/>
          <p:cNvGrpSpPr/>
          <p:nvPr/>
        </p:nvGrpSpPr>
        <p:grpSpPr>
          <a:xfrm>
            <a:off x="8153400" y="4951413"/>
            <a:ext cx="914400" cy="1219200"/>
            <a:chOff x="144" y="1152"/>
            <a:chExt cx="1248" cy="1248"/>
          </a:xfrm>
        </p:grpSpPr>
        <p:pic>
          <p:nvPicPr>
            <p:cNvPr id="18463" name="Picture 61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" y="1152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4" name="WordArt 62"/>
            <p:cNvSpPr>
              <a:spLocks noTextEdit="1"/>
            </p:cNvSpPr>
            <p:nvPr/>
          </p:nvSpPr>
          <p:spPr>
            <a:xfrm>
              <a:off x="316" y="1502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8153400" y="4933950"/>
            <a:ext cx="914400" cy="1219200"/>
            <a:chOff x="2832" y="2496"/>
            <a:chExt cx="1248" cy="1248"/>
          </a:xfrm>
        </p:grpSpPr>
        <p:pic>
          <p:nvPicPr>
            <p:cNvPr id="18461" name="Picture 64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2" name="WordArt 65"/>
            <p:cNvSpPr>
              <a:spLocks noTextEdit="1"/>
            </p:cNvSpPr>
            <p:nvPr/>
          </p:nvSpPr>
          <p:spPr>
            <a:xfrm>
              <a:off x="2996" y="2866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01s</a:t>
              </a:r>
            </a:p>
          </p:txBody>
        </p:sp>
      </p:grpSp>
      <p:pic>
        <p:nvPicPr>
          <p:cNvPr id="18444" name="Picture 73" descr="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8450" y="914400"/>
            <a:ext cx="634365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58" name="Text Box 74"/>
          <p:cNvSpPr txBox="1"/>
          <p:nvPr/>
        </p:nvSpPr>
        <p:spPr>
          <a:xfrm>
            <a:off x="3784601" y="2681289"/>
            <a:ext cx="3414713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8446" name="Picture 8" descr="3-animated-be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6063" y="92076"/>
            <a:ext cx="919162" cy="89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7" name="Picture 8" descr="3-animated-be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364" y="76201"/>
            <a:ext cx="909637" cy="950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66"/>
          <p:cNvGrpSpPr/>
          <p:nvPr/>
        </p:nvGrpSpPr>
        <p:grpSpPr>
          <a:xfrm>
            <a:off x="7867651" y="4735514"/>
            <a:ext cx="1465263" cy="1679575"/>
            <a:chOff x="4224" y="800"/>
            <a:chExt cx="1632" cy="1360"/>
          </a:xfrm>
        </p:grpSpPr>
        <p:pic>
          <p:nvPicPr>
            <p:cNvPr id="18459" name="Picture 8" descr="pi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4" y="800"/>
              <a:ext cx="1632" cy="13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60" name="Oval 68"/>
            <p:cNvSpPr/>
            <p:nvPr/>
          </p:nvSpPr>
          <p:spPr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91440" anchor="ctr" anchorCtr="0"/>
            <a:lstStyle/>
            <a:p>
              <a:pPr algn="ctr" eaLnBrk="1" hangingPunct="1"/>
              <a:r>
                <a:rPr lang="en-US" altLang="zh-CN" sz="1300" b="1" dirty="0">
                  <a:solidFill>
                    <a:srgbClr val="009900"/>
                  </a:solidFill>
                  <a:latin typeface="Calibri" panose="020F0502020204030204" pitchFamily="34" charset="0"/>
                  <a:ea typeface="等线"/>
                </a:rPr>
                <a:t>5 giây </a:t>
              </a:r>
            </a:p>
            <a:p>
              <a:pPr algn="ctr" eaLnBrk="1" hangingPunct="1"/>
              <a:r>
                <a:rPr lang="en-US" altLang="zh-CN" sz="1300" b="1" dirty="0">
                  <a:solidFill>
                    <a:srgbClr val="009900"/>
                  </a:solidFill>
                  <a:latin typeface="Calibri" panose="020F0502020204030204" pitchFamily="34" charset="0"/>
                  <a:ea typeface="等线"/>
                </a:rPr>
                <a:t>bắt đầu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924551" y="5715000"/>
            <a:ext cx="17303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Quỳnh</a:t>
            </a:r>
          </a:p>
          <a:p>
            <a:pPr eaLnBrk="1" hangingPunct="1"/>
            <a:endParaRPr lang="en-US" alt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450" name="Chart 36"/>
          <p:cNvGraphicFramePr/>
          <p:nvPr>
            <p:extLst>
              <p:ext uri="{D42A27DB-BD31-4B8C-83A1-F6EECF244321}">
                <p14:modId xmlns:p14="http://schemas.microsoft.com/office/powerpoint/2010/main" val="3464178730"/>
              </p:ext>
            </p:extLst>
          </p:nvPr>
        </p:nvGraphicFramePr>
        <p:xfrm>
          <a:off x="4552950" y="1145460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r:id="rId11" imgW="6400800" imgH="3121025" progId="Excel.Chart.8">
                  <p:embed/>
                </p:oleObj>
              </mc:Choice>
              <mc:Fallback>
                <p:oleObj r:id="rId11" imgW="6400800" imgH="3121025" progId="Excel.Chart.8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52950" y="1145460"/>
                        <a:ext cx="4800600" cy="312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Text Box 11"/>
          <p:cNvSpPr txBox="1"/>
          <p:nvPr/>
        </p:nvSpPr>
        <p:spPr>
          <a:xfrm>
            <a:off x="8520209" y="2650873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8452" name="Text Box 11"/>
          <p:cNvSpPr txBox="1"/>
          <p:nvPr/>
        </p:nvSpPr>
        <p:spPr>
          <a:xfrm>
            <a:off x="7462705" y="2543175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8453" name="Text Box 11"/>
          <p:cNvSpPr txBox="1"/>
          <p:nvPr/>
        </p:nvSpPr>
        <p:spPr>
          <a:xfrm>
            <a:off x="6331649" y="1945482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8454" name="Text Box 11"/>
          <p:cNvSpPr txBox="1"/>
          <p:nvPr/>
        </p:nvSpPr>
        <p:spPr>
          <a:xfrm>
            <a:off x="5341709" y="2409825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8455" name="Text Box 11"/>
          <p:cNvSpPr txBox="1"/>
          <p:nvPr/>
        </p:nvSpPr>
        <p:spPr>
          <a:xfrm>
            <a:off x="8878888" y="3724275"/>
            <a:ext cx="11049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(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8456" name="Text Box 11"/>
          <p:cNvSpPr txBox="1"/>
          <p:nvPr/>
        </p:nvSpPr>
        <p:spPr>
          <a:xfrm>
            <a:off x="4029076" y="1397000"/>
            <a:ext cx="103822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(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8457" name="Text Box 76"/>
          <p:cNvSpPr txBox="1"/>
          <p:nvPr/>
        </p:nvSpPr>
        <p:spPr>
          <a:xfrm>
            <a:off x="2409825" y="4246563"/>
            <a:ext cx="577215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</a:rPr>
              <a:t>Dựa vào biểu đồ trên, em hãy cho biết: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458" name="Text Box 76"/>
          <p:cNvSpPr txBox="1"/>
          <p:nvPr/>
        </p:nvSpPr>
        <p:spPr>
          <a:xfrm>
            <a:off x="2295525" y="4648200"/>
            <a:ext cx="57721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altLang="zh-CN" sz="2200" b="1" dirty="0">
                <a:latin typeface="Times New Roman" panose="02020603050405020304" pitchFamily="18" charset="0"/>
                <a:ea typeface="等线"/>
              </a:rPr>
              <a:t>Trong một năm bạn n</a:t>
            </a:r>
            <a:r>
              <a:rPr lang="en-US" altLang="zh-CN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à</a:t>
            </a:r>
            <a:r>
              <a:rPr lang="en-US" altLang="zh-CN" sz="2200" b="1" dirty="0">
                <a:latin typeface="Times New Roman" panose="02020603050405020304" pitchFamily="18" charset="0"/>
                <a:ea typeface="等线"/>
              </a:rPr>
              <a:t>o đọc được nhiều sách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/>
      <p:bldP spid="16458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0"/>
          <p:cNvGrpSpPr/>
          <p:nvPr/>
        </p:nvGrpSpPr>
        <p:grpSpPr>
          <a:xfrm>
            <a:off x="2722563" y="1209676"/>
            <a:ext cx="1454150" cy="1217613"/>
            <a:chOff x="1070" y="1044"/>
            <a:chExt cx="1378" cy="866"/>
          </a:xfrm>
        </p:grpSpPr>
        <p:sp>
          <p:nvSpPr>
            <p:cNvPr id="19497" name="AutoShape 41"/>
            <p:cNvSpPr/>
            <p:nvPr/>
          </p:nvSpPr>
          <p:spPr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>
                    <a:alpha val="100000"/>
                  </a:srgbClr>
                </a:gs>
                <a:gs pos="25000">
                  <a:srgbClr val="01A78F">
                    <a:alpha val="100000"/>
                  </a:srgbClr>
                </a:gs>
                <a:gs pos="50000">
                  <a:srgbClr val="FFFF00">
                    <a:alpha val="100000"/>
                  </a:srgbClr>
                </a:gs>
                <a:gs pos="75000">
                  <a:srgbClr val="FF6633">
                    <a:alpha val="100000"/>
                  </a:srgbClr>
                </a:gs>
                <a:gs pos="100000">
                  <a:srgbClr val="FF3399">
                    <a:alpha val="10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99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en-US" altLang="en-US" sz="28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98" name="Text Box 42"/>
            <p:cNvSpPr txBox="1"/>
            <p:nvPr/>
          </p:nvSpPr>
          <p:spPr>
            <a:xfrm>
              <a:off x="1171" y="1319"/>
              <a:ext cx="1191" cy="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rgbClr val="000000"/>
                  </a:solidFill>
                  <a:latin typeface="Calibri" panose="020F0502020204030204" pitchFamily="34" charset="0"/>
                  <a:ea typeface="等线"/>
                </a:rPr>
                <a:t>Câu hỏi 2</a:t>
              </a:r>
            </a:p>
          </p:txBody>
        </p:sp>
      </p:grpSp>
      <p:sp>
        <p:nvSpPr>
          <p:cNvPr id="14339" name="Text Box 44"/>
          <p:cNvSpPr txBox="1"/>
          <p:nvPr/>
        </p:nvSpPr>
        <p:spPr>
          <a:xfrm>
            <a:off x="3295651" y="5181601"/>
            <a:ext cx="17319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A. Thủy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340" name="Text Box 45"/>
          <p:cNvSpPr txBox="1"/>
          <p:nvPr/>
        </p:nvSpPr>
        <p:spPr>
          <a:xfrm>
            <a:off x="3238500" y="6110288"/>
            <a:ext cx="17716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B. Quỳnh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341" name="Text Box 46"/>
          <p:cNvSpPr txBox="1"/>
          <p:nvPr/>
        </p:nvSpPr>
        <p:spPr>
          <a:xfrm>
            <a:off x="5581650" y="5119689"/>
            <a:ext cx="1828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C. Trung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7867650" y="4724400"/>
            <a:ext cx="1474788" cy="1638300"/>
            <a:chOff x="2544" y="856"/>
            <a:chExt cx="1728" cy="1440"/>
          </a:xfrm>
        </p:grpSpPr>
        <p:pic>
          <p:nvPicPr>
            <p:cNvPr id="19495" name="Picture 8" descr="pi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4" y="856"/>
              <a:ext cx="1728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96" name="Oval 50"/>
            <p:cNvSpPr/>
            <p:nvPr/>
          </p:nvSpPr>
          <p:spPr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45720" tIns="0" rIns="0" bIns="0" anchor="ctr" anchorCtr="0"/>
            <a:lstStyle/>
            <a:p>
              <a:pPr algn="ctr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Calibri" panose="020F0502020204030204" pitchFamily="34" charset="0"/>
                  <a:ea typeface="等线"/>
                </a:rPr>
                <a:t>Hết giờ</a:t>
              </a: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8153400" y="4970463"/>
            <a:ext cx="914400" cy="1219200"/>
            <a:chOff x="1488" y="2496"/>
            <a:chExt cx="1248" cy="1248"/>
          </a:xfrm>
        </p:grpSpPr>
        <p:pic>
          <p:nvPicPr>
            <p:cNvPr id="19493" name="Picture 52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8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94" name="WordArt 53"/>
            <p:cNvSpPr>
              <a:spLocks noTextEdit="1"/>
            </p:cNvSpPr>
            <p:nvPr/>
          </p:nvSpPr>
          <p:spPr>
            <a:xfrm>
              <a:off x="1652" y="2866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8153400" y="4968875"/>
            <a:ext cx="914400" cy="1219200"/>
            <a:chOff x="4176" y="2496"/>
            <a:chExt cx="1248" cy="1248"/>
          </a:xfrm>
        </p:grpSpPr>
        <p:pic>
          <p:nvPicPr>
            <p:cNvPr id="19491" name="Picture 55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6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92" name="WordArt 56"/>
            <p:cNvSpPr>
              <a:spLocks noTextEdit="1"/>
            </p:cNvSpPr>
            <p:nvPr/>
          </p:nvSpPr>
          <p:spPr>
            <a:xfrm>
              <a:off x="4347" y="2873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8153400" y="4972050"/>
            <a:ext cx="914400" cy="1219200"/>
            <a:chOff x="4275" y="775"/>
            <a:chExt cx="1248" cy="1248"/>
          </a:xfrm>
        </p:grpSpPr>
        <p:pic>
          <p:nvPicPr>
            <p:cNvPr id="19489" name="Picture 58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5" y="775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90" name="WordArt 59"/>
            <p:cNvSpPr>
              <a:spLocks noTextEdit="1"/>
            </p:cNvSpPr>
            <p:nvPr/>
          </p:nvSpPr>
          <p:spPr>
            <a:xfrm>
              <a:off x="4479" y="1141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/>
          <p:cNvGrpSpPr/>
          <p:nvPr/>
        </p:nvGrpSpPr>
        <p:grpSpPr>
          <a:xfrm>
            <a:off x="8153400" y="4970463"/>
            <a:ext cx="914400" cy="1219200"/>
            <a:chOff x="144" y="1152"/>
            <a:chExt cx="1248" cy="1248"/>
          </a:xfrm>
        </p:grpSpPr>
        <p:pic>
          <p:nvPicPr>
            <p:cNvPr id="19487" name="Picture 61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" y="1152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88" name="WordArt 62"/>
            <p:cNvSpPr>
              <a:spLocks noTextEdit="1"/>
            </p:cNvSpPr>
            <p:nvPr/>
          </p:nvSpPr>
          <p:spPr>
            <a:xfrm>
              <a:off x="316" y="1502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8153400" y="4953000"/>
            <a:ext cx="914400" cy="1219200"/>
            <a:chOff x="2832" y="2496"/>
            <a:chExt cx="1248" cy="1248"/>
          </a:xfrm>
        </p:grpSpPr>
        <p:pic>
          <p:nvPicPr>
            <p:cNvPr id="19485" name="Picture 64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86" name="WordArt 65"/>
            <p:cNvSpPr>
              <a:spLocks noTextEdit="1"/>
            </p:cNvSpPr>
            <p:nvPr/>
          </p:nvSpPr>
          <p:spPr>
            <a:xfrm>
              <a:off x="2996" y="2866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01s</a:t>
              </a:r>
            </a:p>
          </p:txBody>
        </p:sp>
      </p:grpSp>
      <p:pic>
        <p:nvPicPr>
          <p:cNvPr id="19468" name="Picture 73" descr="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8450" y="914400"/>
            <a:ext cx="634365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58" name="Text Box 74"/>
          <p:cNvSpPr txBox="1"/>
          <p:nvPr/>
        </p:nvSpPr>
        <p:spPr>
          <a:xfrm>
            <a:off x="3784601" y="2681289"/>
            <a:ext cx="3414713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9470" name="Picture 8" descr="3-animated-be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6063" y="92076"/>
            <a:ext cx="919162" cy="89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8" descr="3-animated-be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364" y="76201"/>
            <a:ext cx="909637" cy="950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66"/>
          <p:cNvGrpSpPr/>
          <p:nvPr/>
        </p:nvGrpSpPr>
        <p:grpSpPr>
          <a:xfrm>
            <a:off x="7867651" y="4735514"/>
            <a:ext cx="1465263" cy="1679575"/>
            <a:chOff x="4224" y="800"/>
            <a:chExt cx="1632" cy="1360"/>
          </a:xfrm>
        </p:grpSpPr>
        <p:pic>
          <p:nvPicPr>
            <p:cNvPr id="19483" name="Picture 8" descr="pi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4" y="800"/>
              <a:ext cx="1632" cy="13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84" name="Oval 68"/>
            <p:cNvSpPr/>
            <p:nvPr/>
          </p:nvSpPr>
          <p:spPr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91440" anchor="ctr" anchorCtr="0"/>
            <a:lstStyle/>
            <a:p>
              <a:pPr algn="ctr" eaLnBrk="1" hangingPunct="1"/>
              <a:r>
                <a:rPr lang="en-US" altLang="zh-CN" sz="1300" b="1" dirty="0">
                  <a:solidFill>
                    <a:srgbClr val="009900"/>
                  </a:solidFill>
                  <a:latin typeface="Calibri" panose="020F0502020204030204" pitchFamily="34" charset="0"/>
                  <a:ea typeface="等线"/>
                </a:rPr>
                <a:t>5 giây </a:t>
              </a:r>
            </a:p>
            <a:p>
              <a:pPr algn="ctr" eaLnBrk="1" hangingPunct="1"/>
              <a:r>
                <a:rPr lang="en-US" altLang="zh-CN" sz="1300" b="1" dirty="0">
                  <a:solidFill>
                    <a:srgbClr val="009900"/>
                  </a:solidFill>
                  <a:latin typeface="Calibri" panose="020F0502020204030204" pitchFamily="34" charset="0"/>
                  <a:ea typeface="等线"/>
                </a:rPr>
                <a:t>bắt đầu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581650" y="5562600"/>
            <a:ext cx="188595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Hiền</a:t>
            </a:r>
          </a:p>
          <a:p>
            <a:pPr eaLnBrk="1" hangingPunct="1"/>
            <a:endParaRPr lang="en-US" alt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9474" name="Chart 44"/>
          <p:cNvGraphicFramePr/>
          <p:nvPr/>
        </p:nvGraphicFramePr>
        <p:xfrm>
          <a:off x="4381500" y="1209675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r:id="rId11" imgW="6400800" imgH="3127375" progId="Excel.Chart.8">
                  <p:embed/>
                </p:oleObj>
              </mc:Choice>
              <mc:Fallback>
                <p:oleObj r:id="rId11" imgW="6400800" imgH="3127375" progId="Excel.Chart.8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81500" y="1209675"/>
                        <a:ext cx="4800600" cy="312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Text Box 11"/>
          <p:cNvSpPr txBox="1"/>
          <p:nvPr/>
        </p:nvSpPr>
        <p:spPr>
          <a:xfrm>
            <a:off x="4895850" y="2419350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476" name="Text Box 11"/>
          <p:cNvSpPr txBox="1"/>
          <p:nvPr/>
        </p:nvSpPr>
        <p:spPr>
          <a:xfrm>
            <a:off x="5924550" y="2038350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9477" name="Text Box 11"/>
          <p:cNvSpPr txBox="1"/>
          <p:nvPr/>
        </p:nvSpPr>
        <p:spPr>
          <a:xfrm>
            <a:off x="7010400" y="2514600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9478" name="Text Box 11"/>
          <p:cNvSpPr txBox="1"/>
          <p:nvPr/>
        </p:nvSpPr>
        <p:spPr>
          <a:xfrm>
            <a:off x="8096250" y="2647950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9479" name="Text Box 76"/>
          <p:cNvSpPr txBox="1"/>
          <p:nvPr/>
        </p:nvSpPr>
        <p:spPr>
          <a:xfrm>
            <a:off x="2838450" y="4370388"/>
            <a:ext cx="577215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</a:rPr>
              <a:t>Dựa vào biểu đồ trên, em hãy cho biết: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9480" name="Text Box 11"/>
          <p:cNvSpPr txBox="1"/>
          <p:nvPr/>
        </p:nvSpPr>
        <p:spPr>
          <a:xfrm>
            <a:off x="3927476" y="1397000"/>
            <a:ext cx="114141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(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9481" name="Text Box 11"/>
          <p:cNvSpPr txBox="1"/>
          <p:nvPr/>
        </p:nvSpPr>
        <p:spPr>
          <a:xfrm>
            <a:off x="8893175" y="3838575"/>
            <a:ext cx="8001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(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9482" name="Text Box 76"/>
          <p:cNvSpPr txBox="1"/>
          <p:nvPr/>
        </p:nvSpPr>
        <p:spPr>
          <a:xfrm>
            <a:off x="2838450" y="4751388"/>
            <a:ext cx="5772150" cy="43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Bạn n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à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o ít đọc sách nhất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6458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0"/>
          <p:cNvGrpSpPr/>
          <p:nvPr/>
        </p:nvGrpSpPr>
        <p:grpSpPr>
          <a:xfrm>
            <a:off x="1954214" y="1020763"/>
            <a:ext cx="1455737" cy="1217612"/>
            <a:chOff x="1070" y="1044"/>
            <a:chExt cx="1378" cy="866"/>
          </a:xfrm>
        </p:grpSpPr>
        <p:sp>
          <p:nvSpPr>
            <p:cNvPr id="20521" name="AutoShape 41"/>
            <p:cNvSpPr/>
            <p:nvPr/>
          </p:nvSpPr>
          <p:spPr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>
                    <a:alpha val="100000"/>
                  </a:srgbClr>
                </a:gs>
                <a:gs pos="25000">
                  <a:srgbClr val="01A78F">
                    <a:alpha val="100000"/>
                  </a:srgbClr>
                </a:gs>
                <a:gs pos="50000">
                  <a:srgbClr val="FFFF00">
                    <a:alpha val="100000"/>
                  </a:srgbClr>
                </a:gs>
                <a:gs pos="75000">
                  <a:srgbClr val="FF6633">
                    <a:alpha val="100000"/>
                  </a:srgbClr>
                </a:gs>
                <a:gs pos="100000">
                  <a:srgbClr val="FF3399">
                    <a:alpha val="10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99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en-US" altLang="en-US" sz="28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22" name="Text Box 42"/>
            <p:cNvSpPr txBox="1"/>
            <p:nvPr/>
          </p:nvSpPr>
          <p:spPr>
            <a:xfrm>
              <a:off x="1171" y="1319"/>
              <a:ext cx="1191" cy="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rgbClr val="000099"/>
                  </a:solidFill>
                  <a:latin typeface="Calibri" panose="020F0502020204030204" pitchFamily="34" charset="0"/>
                  <a:ea typeface="等线"/>
                </a:rPr>
                <a:t>Câu hỏi 3</a:t>
              </a:r>
            </a:p>
          </p:txBody>
        </p:sp>
      </p:grpSp>
      <p:sp>
        <p:nvSpPr>
          <p:cNvPr id="14339" name="Text Box 44"/>
          <p:cNvSpPr txBox="1"/>
          <p:nvPr/>
        </p:nvSpPr>
        <p:spPr>
          <a:xfrm>
            <a:off x="3409951" y="5272088"/>
            <a:ext cx="17319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等线"/>
              </a:rPr>
              <a:t>A. 26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340" name="Text Box 45"/>
          <p:cNvSpPr txBox="1"/>
          <p:nvPr/>
        </p:nvSpPr>
        <p:spPr>
          <a:xfrm>
            <a:off x="3409951" y="5881688"/>
            <a:ext cx="20177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等线"/>
              </a:rPr>
              <a:t>B. 27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341" name="Text Box 46"/>
          <p:cNvSpPr txBox="1"/>
          <p:nvPr/>
        </p:nvSpPr>
        <p:spPr>
          <a:xfrm>
            <a:off x="5794376" y="5195888"/>
            <a:ext cx="17303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等线"/>
              </a:rPr>
              <a:t>C. 28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7867650" y="4800600"/>
            <a:ext cx="1474788" cy="1638300"/>
            <a:chOff x="2544" y="856"/>
            <a:chExt cx="1728" cy="1440"/>
          </a:xfrm>
        </p:grpSpPr>
        <p:pic>
          <p:nvPicPr>
            <p:cNvPr id="20519" name="Picture 8" descr="pi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4" y="856"/>
              <a:ext cx="1728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20" name="Oval 50"/>
            <p:cNvSpPr/>
            <p:nvPr/>
          </p:nvSpPr>
          <p:spPr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45720" tIns="0" rIns="0" bIns="0" anchor="ctr" anchorCtr="0"/>
            <a:lstStyle/>
            <a:p>
              <a:pPr algn="ctr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Calibri" panose="020F0502020204030204" pitchFamily="34" charset="0"/>
                  <a:ea typeface="等线"/>
                </a:rPr>
                <a:t>Hết giờ</a:t>
              </a: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8153400" y="5027613"/>
            <a:ext cx="914400" cy="1219200"/>
            <a:chOff x="1488" y="2496"/>
            <a:chExt cx="1248" cy="1248"/>
          </a:xfrm>
        </p:grpSpPr>
        <p:pic>
          <p:nvPicPr>
            <p:cNvPr id="20517" name="Picture 52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8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18" name="WordArt 53"/>
            <p:cNvSpPr>
              <a:spLocks noTextEdit="1"/>
            </p:cNvSpPr>
            <p:nvPr/>
          </p:nvSpPr>
          <p:spPr>
            <a:xfrm>
              <a:off x="1652" y="2866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8153400" y="5026025"/>
            <a:ext cx="914400" cy="1219200"/>
            <a:chOff x="4176" y="2496"/>
            <a:chExt cx="1248" cy="1248"/>
          </a:xfrm>
        </p:grpSpPr>
        <p:pic>
          <p:nvPicPr>
            <p:cNvPr id="20515" name="Picture 55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6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16" name="WordArt 56"/>
            <p:cNvSpPr>
              <a:spLocks noTextEdit="1"/>
            </p:cNvSpPr>
            <p:nvPr/>
          </p:nvSpPr>
          <p:spPr>
            <a:xfrm>
              <a:off x="4347" y="2873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8153400" y="5029200"/>
            <a:ext cx="914400" cy="1219200"/>
            <a:chOff x="4275" y="775"/>
            <a:chExt cx="1248" cy="1248"/>
          </a:xfrm>
        </p:grpSpPr>
        <p:pic>
          <p:nvPicPr>
            <p:cNvPr id="20513" name="Picture 58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5" y="775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14" name="WordArt 59"/>
            <p:cNvSpPr>
              <a:spLocks noTextEdit="1"/>
            </p:cNvSpPr>
            <p:nvPr/>
          </p:nvSpPr>
          <p:spPr>
            <a:xfrm>
              <a:off x="4479" y="1141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/>
          <p:cNvGrpSpPr/>
          <p:nvPr/>
        </p:nvGrpSpPr>
        <p:grpSpPr>
          <a:xfrm>
            <a:off x="8153400" y="5027613"/>
            <a:ext cx="914400" cy="1219200"/>
            <a:chOff x="144" y="1152"/>
            <a:chExt cx="1248" cy="1248"/>
          </a:xfrm>
        </p:grpSpPr>
        <p:pic>
          <p:nvPicPr>
            <p:cNvPr id="20511" name="Picture 61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" y="1152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12" name="WordArt 62"/>
            <p:cNvSpPr>
              <a:spLocks noTextEdit="1"/>
            </p:cNvSpPr>
            <p:nvPr/>
          </p:nvSpPr>
          <p:spPr>
            <a:xfrm>
              <a:off x="316" y="1502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8153400" y="5010150"/>
            <a:ext cx="914400" cy="1219200"/>
            <a:chOff x="2832" y="2496"/>
            <a:chExt cx="1248" cy="1248"/>
          </a:xfrm>
        </p:grpSpPr>
        <p:pic>
          <p:nvPicPr>
            <p:cNvPr id="20509" name="Picture 64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10" name="WordArt 65"/>
            <p:cNvSpPr>
              <a:spLocks noTextEdit="1"/>
            </p:cNvSpPr>
            <p:nvPr/>
          </p:nvSpPr>
          <p:spPr>
            <a:xfrm>
              <a:off x="2996" y="2866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01s</a:t>
              </a:r>
            </a:p>
          </p:txBody>
        </p:sp>
      </p:grpSp>
      <p:pic>
        <p:nvPicPr>
          <p:cNvPr id="20492" name="Picture 73" descr="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8450" y="914400"/>
            <a:ext cx="634365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58" name="Text Box 74"/>
          <p:cNvSpPr txBox="1"/>
          <p:nvPr/>
        </p:nvSpPr>
        <p:spPr>
          <a:xfrm>
            <a:off x="3784601" y="2681289"/>
            <a:ext cx="3414713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0494" name="Picture 8" descr="3-animated-be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6063" y="92076"/>
            <a:ext cx="919162" cy="89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5" name="Picture 8" descr="3-animated-be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364" y="76201"/>
            <a:ext cx="909637" cy="950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66"/>
          <p:cNvGrpSpPr/>
          <p:nvPr/>
        </p:nvGrpSpPr>
        <p:grpSpPr>
          <a:xfrm>
            <a:off x="7867651" y="4735514"/>
            <a:ext cx="1465263" cy="1679575"/>
            <a:chOff x="4224" y="800"/>
            <a:chExt cx="1632" cy="1360"/>
          </a:xfrm>
        </p:grpSpPr>
        <p:pic>
          <p:nvPicPr>
            <p:cNvPr id="20507" name="Picture 8" descr="pi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4" y="800"/>
              <a:ext cx="1632" cy="13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8" name="Oval 68"/>
            <p:cNvSpPr/>
            <p:nvPr/>
          </p:nvSpPr>
          <p:spPr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91440" anchor="ctr" anchorCtr="0"/>
            <a:lstStyle/>
            <a:p>
              <a:pPr algn="ctr" eaLnBrk="1" hangingPunct="1"/>
              <a:r>
                <a:rPr lang="en-US" altLang="zh-CN" sz="1300" b="1" dirty="0">
                  <a:solidFill>
                    <a:srgbClr val="009900"/>
                  </a:solidFill>
                  <a:latin typeface="Calibri" panose="020F0502020204030204" pitchFamily="34" charset="0"/>
                  <a:ea typeface="等线"/>
                </a:rPr>
                <a:t>5 giây </a:t>
              </a:r>
            </a:p>
            <a:p>
              <a:pPr algn="ctr" eaLnBrk="1" hangingPunct="1"/>
              <a:r>
                <a:rPr lang="en-US" altLang="zh-CN" sz="1300" b="1" dirty="0">
                  <a:solidFill>
                    <a:srgbClr val="009900"/>
                  </a:solidFill>
                  <a:latin typeface="Calibri" panose="020F0502020204030204" pitchFamily="34" charset="0"/>
                  <a:ea typeface="等线"/>
                </a:rPr>
                <a:t>bắt đầu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810250" y="5486400"/>
            <a:ext cx="24003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29 </a:t>
            </a:r>
          </a:p>
          <a:p>
            <a:pPr eaLnBrk="1" hangingPunct="1"/>
            <a:endParaRPr lang="en-US" alt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0498" name="Chart 36"/>
          <p:cNvGraphicFramePr/>
          <p:nvPr/>
        </p:nvGraphicFramePr>
        <p:xfrm>
          <a:off x="4418013" y="1020763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r:id="rId11" imgW="6400800" imgH="3127375" progId="Excel.Chart.8">
                  <p:embed/>
                </p:oleObj>
              </mc:Choice>
              <mc:Fallback>
                <p:oleObj r:id="rId11" imgW="6400800" imgH="3127375" progId="Excel.Chart.8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18013" y="1020763"/>
                        <a:ext cx="4800600" cy="312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Text Box 11"/>
          <p:cNvSpPr txBox="1"/>
          <p:nvPr/>
        </p:nvSpPr>
        <p:spPr>
          <a:xfrm>
            <a:off x="5202237" y="2336007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0500" name="Text Box 11"/>
          <p:cNvSpPr txBox="1"/>
          <p:nvPr/>
        </p:nvSpPr>
        <p:spPr>
          <a:xfrm>
            <a:off x="6209448" y="1953646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0501" name="Text Box 11"/>
          <p:cNvSpPr txBox="1"/>
          <p:nvPr/>
        </p:nvSpPr>
        <p:spPr>
          <a:xfrm>
            <a:off x="7353300" y="2432844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0502" name="Text Box 11"/>
          <p:cNvSpPr txBox="1"/>
          <p:nvPr/>
        </p:nvSpPr>
        <p:spPr>
          <a:xfrm>
            <a:off x="8418513" y="2536032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503" name="Text Box 11"/>
          <p:cNvSpPr txBox="1"/>
          <p:nvPr/>
        </p:nvSpPr>
        <p:spPr>
          <a:xfrm>
            <a:off x="3427413" y="1422400"/>
            <a:ext cx="1128712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(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0504" name="Text Box 11"/>
          <p:cNvSpPr txBox="1"/>
          <p:nvPr/>
        </p:nvSpPr>
        <p:spPr>
          <a:xfrm>
            <a:off x="9328150" y="3846513"/>
            <a:ext cx="8001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(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0505" name="Text Box 76"/>
          <p:cNvSpPr txBox="1"/>
          <p:nvPr/>
        </p:nvSpPr>
        <p:spPr>
          <a:xfrm>
            <a:off x="2838450" y="4203701"/>
            <a:ext cx="577215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</a:rPr>
              <a:t>Dựa vào biểu đồ trên, em hãy cho biết: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0506" name="Text Box 76"/>
          <p:cNvSpPr txBox="1"/>
          <p:nvPr/>
        </p:nvSpPr>
        <p:spPr>
          <a:xfrm>
            <a:off x="1979613" y="4633913"/>
            <a:ext cx="6323012" cy="43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Tổng số quyển sách m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à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 bốn bạn đã đọc được.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4341" grpId="1" build="allAtOnce"/>
      <p:bldP spid="16458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0"/>
          <p:cNvGrpSpPr/>
          <p:nvPr/>
        </p:nvGrpSpPr>
        <p:grpSpPr>
          <a:xfrm>
            <a:off x="2225675" y="1236663"/>
            <a:ext cx="1454150" cy="1217612"/>
            <a:chOff x="1070" y="1044"/>
            <a:chExt cx="1378" cy="866"/>
          </a:xfrm>
        </p:grpSpPr>
        <p:sp>
          <p:nvSpPr>
            <p:cNvPr id="21545" name="AutoShape 41"/>
            <p:cNvSpPr/>
            <p:nvPr/>
          </p:nvSpPr>
          <p:spPr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>
                    <a:alpha val="100000"/>
                  </a:srgbClr>
                </a:gs>
                <a:gs pos="25000">
                  <a:srgbClr val="01A78F">
                    <a:alpha val="100000"/>
                  </a:srgbClr>
                </a:gs>
                <a:gs pos="50000">
                  <a:srgbClr val="FFFF00">
                    <a:alpha val="100000"/>
                  </a:srgbClr>
                </a:gs>
                <a:gs pos="75000">
                  <a:srgbClr val="FF6633">
                    <a:alpha val="100000"/>
                  </a:srgbClr>
                </a:gs>
                <a:gs pos="100000">
                  <a:srgbClr val="FF3399">
                    <a:alpha val="10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99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en-US" altLang="en-US" sz="28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46" name="Text Box 42"/>
            <p:cNvSpPr txBox="1"/>
            <p:nvPr/>
          </p:nvSpPr>
          <p:spPr>
            <a:xfrm>
              <a:off x="1171" y="1319"/>
              <a:ext cx="1191" cy="5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rgbClr val="000099"/>
                  </a:solidFill>
                  <a:latin typeface="Calibri" panose="020F0502020204030204" pitchFamily="34" charset="0"/>
                  <a:ea typeface="等线"/>
                </a:rPr>
                <a:t>Câu hỏi 4</a:t>
              </a:r>
            </a:p>
          </p:txBody>
        </p:sp>
      </p:grpSp>
      <p:sp>
        <p:nvSpPr>
          <p:cNvPr id="14339" name="Text Box 44"/>
          <p:cNvSpPr txBox="1"/>
          <p:nvPr/>
        </p:nvSpPr>
        <p:spPr>
          <a:xfrm>
            <a:off x="3638551" y="5424488"/>
            <a:ext cx="17319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等线"/>
              </a:rPr>
              <a:t>A. 14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340" name="Text Box 45"/>
          <p:cNvSpPr txBox="1"/>
          <p:nvPr/>
        </p:nvSpPr>
        <p:spPr>
          <a:xfrm>
            <a:off x="3638551" y="6110288"/>
            <a:ext cx="11033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等线"/>
              </a:rPr>
              <a:t>B. 4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341" name="Text Box 46"/>
          <p:cNvSpPr txBox="1"/>
          <p:nvPr/>
        </p:nvSpPr>
        <p:spPr>
          <a:xfrm>
            <a:off x="5451476" y="5424488"/>
            <a:ext cx="17303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18" charset="0"/>
                <a:ea typeface="等线"/>
              </a:rPr>
              <a:t>C. 7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7880350" y="5067300"/>
            <a:ext cx="1473200" cy="1638300"/>
            <a:chOff x="2544" y="856"/>
            <a:chExt cx="1728" cy="1440"/>
          </a:xfrm>
        </p:grpSpPr>
        <p:pic>
          <p:nvPicPr>
            <p:cNvPr id="21543" name="Picture 8" descr="pi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44" y="856"/>
              <a:ext cx="1728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44" name="Oval 50"/>
            <p:cNvSpPr/>
            <p:nvPr/>
          </p:nvSpPr>
          <p:spPr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45720" tIns="0" rIns="0" bIns="0" anchor="ctr" anchorCtr="0"/>
            <a:lstStyle/>
            <a:p>
              <a:pPr algn="ctr" eaLnBrk="1" hangingPunct="1"/>
              <a:r>
                <a:rPr lang="en-US" altLang="zh-CN" sz="1600" b="1" dirty="0">
                  <a:solidFill>
                    <a:srgbClr val="FFFF00"/>
                  </a:solidFill>
                  <a:latin typeface="Calibri" panose="020F0502020204030204" pitchFamily="34" charset="0"/>
                  <a:ea typeface="等线"/>
                </a:rPr>
                <a:t>Hết giờ</a:t>
              </a: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8153400" y="5294313"/>
            <a:ext cx="914400" cy="1219200"/>
            <a:chOff x="1488" y="2496"/>
            <a:chExt cx="1248" cy="1248"/>
          </a:xfrm>
        </p:grpSpPr>
        <p:pic>
          <p:nvPicPr>
            <p:cNvPr id="21541" name="Picture 52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8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42" name="WordArt 53"/>
            <p:cNvSpPr>
              <a:spLocks noTextEdit="1"/>
            </p:cNvSpPr>
            <p:nvPr/>
          </p:nvSpPr>
          <p:spPr>
            <a:xfrm>
              <a:off x="1652" y="2866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05s</a:t>
              </a: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8153400" y="5292725"/>
            <a:ext cx="914400" cy="1219200"/>
            <a:chOff x="4176" y="2496"/>
            <a:chExt cx="1248" cy="1248"/>
          </a:xfrm>
        </p:grpSpPr>
        <p:pic>
          <p:nvPicPr>
            <p:cNvPr id="21539" name="Picture 55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6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40" name="WordArt 56"/>
            <p:cNvSpPr>
              <a:spLocks noTextEdit="1"/>
            </p:cNvSpPr>
            <p:nvPr/>
          </p:nvSpPr>
          <p:spPr>
            <a:xfrm>
              <a:off x="4347" y="2873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04s</a:t>
              </a:r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8153400" y="5295900"/>
            <a:ext cx="914400" cy="1219200"/>
            <a:chOff x="4275" y="775"/>
            <a:chExt cx="1248" cy="1248"/>
          </a:xfrm>
        </p:grpSpPr>
        <p:pic>
          <p:nvPicPr>
            <p:cNvPr id="21537" name="Picture 58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5" y="775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38" name="WordArt 59"/>
            <p:cNvSpPr>
              <a:spLocks noTextEdit="1"/>
            </p:cNvSpPr>
            <p:nvPr/>
          </p:nvSpPr>
          <p:spPr>
            <a:xfrm>
              <a:off x="4479" y="1141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03s</a:t>
              </a:r>
            </a:p>
          </p:txBody>
        </p:sp>
      </p:grpSp>
      <p:grpSp>
        <p:nvGrpSpPr>
          <p:cNvPr id="7" name="Group 60"/>
          <p:cNvGrpSpPr/>
          <p:nvPr/>
        </p:nvGrpSpPr>
        <p:grpSpPr>
          <a:xfrm>
            <a:off x="8153400" y="5294313"/>
            <a:ext cx="914400" cy="1219200"/>
            <a:chOff x="144" y="1152"/>
            <a:chExt cx="1248" cy="1248"/>
          </a:xfrm>
        </p:grpSpPr>
        <p:pic>
          <p:nvPicPr>
            <p:cNvPr id="21535" name="Picture 61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" y="1152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36" name="WordArt 62"/>
            <p:cNvSpPr>
              <a:spLocks noTextEdit="1"/>
            </p:cNvSpPr>
            <p:nvPr/>
          </p:nvSpPr>
          <p:spPr>
            <a:xfrm>
              <a:off x="316" y="1502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02s</a:t>
              </a:r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8153400" y="5276850"/>
            <a:ext cx="914400" cy="1219200"/>
            <a:chOff x="2832" y="2496"/>
            <a:chExt cx="1248" cy="1248"/>
          </a:xfrm>
        </p:grpSpPr>
        <p:pic>
          <p:nvPicPr>
            <p:cNvPr id="21533" name="Picture 64" descr="dong_ho_treo_tuong_0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2496"/>
              <a:ext cx="1248" cy="1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34" name="WordArt 65"/>
            <p:cNvSpPr>
              <a:spLocks noTextEdit="1"/>
            </p:cNvSpPr>
            <p:nvPr/>
          </p:nvSpPr>
          <p:spPr>
            <a:xfrm>
              <a:off x="2996" y="2866"/>
              <a:ext cx="920" cy="5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  <a:effectLst>
                    <a:outerShdw dist="35921" dir="2699999" algn="ctr" rotWithShape="0">
                      <a:srgbClr val="C0C0C0">
                        <a:alpha val="79999"/>
                      </a:srgbClr>
                    </a:outerShdw>
                  </a:effectLst>
                  <a:ea typeface=".VnTime" panose="020B7200000000000000" pitchFamily="34" charset="0"/>
                </a:rPr>
                <a:t>01s</a:t>
              </a:r>
            </a:p>
          </p:txBody>
        </p:sp>
      </p:grpSp>
      <p:pic>
        <p:nvPicPr>
          <p:cNvPr id="21516" name="Picture 73" descr="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8450" y="914400"/>
            <a:ext cx="6343650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58" name="Text Box 74"/>
          <p:cNvSpPr txBox="1"/>
          <p:nvPr/>
        </p:nvSpPr>
        <p:spPr>
          <a:xfrm>
            <a:off x="3784601" y="2681289"/>
            <a:ext cx="3414713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1518" name="Picture 8" descr="3-animated-be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6063" y="92076"/>
            <a:ext cx="919162" cy="89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8" descr="3-animated-be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364" y="76201"/>
            <a:ext cx="909637" cy="950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66"/>
          <p:cNvGrpSpPr/>
          <p:nvPr/>
        </p:nvGrpSpPr>
        <p:grpSpPr>
          <a:xfrm>
            <a:off x="7867651" y="5002214"/>
            <a:ext cx="1465263" cy="1679575"/>
            <a:chOff x="4224" y="800"/>
            <a:chExt cx="1632" cy="1360"/>
          </a:xfrm>
        </p:grpSpPr>
        <p:pic>
          <p:nvPicPr>
            <p:cNvPr id="21531" name="Picture 8" descr="pi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4" y="800"/>
              <a:ext cx="1632" cy="13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32" name="Oval 68"/>
            <p:cNvSpPr/>
            <p:nvPr/>
          </p:nvSpPr>
          <p:spPr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91440" anchor="ctr" anchorCtr="0"/>
            <a:lstStyle/>
            <a:p>
              <a:pPr algn="ctr" eaLnBrk="1" hangingPunct="1"/>
              <a:r>
                <a:rPr lang="en-US" altLang="zh-CN" sz="1300" b="1" dirty="0">
                  <a:solidFill>
                    <a:srgbClr val="009900"/>
                  </a:solidFill>
                  <a:latin typeface="Calibri" panose="020F0502020204030204" pitchFamily="34" charset="0"/>
                  <a:ea typeface="等线"/>
                </a:rPr>
                <a:t>5 giây </a:t>
              </a:r>
            </a:p>
            <a:p>
              <a:pPr algn="ctr" eaLnBrk="1" hangingPunct="1"/>
              <a:r>
                <a:rPr lang="en-US" altLang="zh-CN" sz="1300" b="1" dirty="0">
                  <a:solidFill>
                    <a:srgbClr val="009900"/>
                  </a:solidFill>
                  <a:latin typeface="Calibri" panose="020F0502020204030204" pitchFamily="34" charset="0"/>
                  <a:ea typeface="等线"/>
                </a:rPr>
                <a:t>bắt đầu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467350" y="5702300"/>
            <a:ext cx="24003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 </a:t>
            </a:r>
          </a:p>
          <a:p>
            <a:pPr eaLnBrk="1" hangingPunct="1"/>
            <a:endParaRPr lang="en-US" altLang="en-US" sz="2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1522" name="Chart 36"/>
          <p:cNvGraphicFramePr/>
          <p:nvPr/>
        </p:nvGraphicFramePr>
        <p:xfrm>
          <a:off x="4495800" y="1119188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r:id="rId11" imgW="6400800" imgH="3127375" progId="Excel.Chart.8">
                  <p:embed/>
                </p:oleObj>
              </mc:Choice>
              <mc:Fallback>
                <p:oleObj r:id="rId11" imgW="6400800" imgH="3127375" progId="Excel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5800" y="1119188"/>
                        <a:ext cx="4800600" cy="312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Text Box 11"/>
          <p:cNvSpPr txBox="1"/>
          <p:nvPr/>
        </p:nvSpPr>
        <p:spPr>
          <a:xfrm>
            <a:off x="3573463" y="1346200"/>
            <a:ext cx="1168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(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524" name="Text Box 11"/>
          <p:cNvSpPr txBox="1"/>
          <p:nvPr/>
        </p:nvSpPr>
        <p:spPr>
          <a:xfrm>
            <a:off x="9253538" y="3663950"/>
            <a:ext cx="8001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(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525" name="Text Box 76"/>
          <p:cNvSpPr txBox="1"/>
          <p:nvPr/>
        </p:nvSpPr>
        <p:spPr>
          <a:xfrm>
            <a:off x="2747963" y="4191001"/>
            <a:ext cx="577215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等线"/>
              </a:rPr>
              <a:t>Dựa vào biểu đồ trên, em hãy cho biết: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526" name="Text Box 76"/>
          <p:cNvSpPr txBox="1"/>
          <p:nvPr/>
        </p:nvSpPr>
        <p:spPr>
          <a:xfrm>
            <a:off x="2133600" y="4621214"/>
            <a:ext cx="65913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等线"/>
              </a:rPr>
              <a:t>Trong một năm trung bình mỗi bạn đọc được bao nhiêu quyển sách ?</a:t>
            </a:r>
            <a:endParaRPr lang="en-US" altLang="zh-CN" sz="22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1527" name="Text Box 11"/>
          <p:cNvSpPr txBox="1"/>
          <p:nvPr/>
        </p:nvSpPr>
        <p:spPr>
          <a:xfrm>
            <a:off x="5233988" y="2368550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1528" name="Text Box 11"/>
          <p:cNvSpPr txBox="1"/>
          <p:nvPr/>
        </p:nvSpPr>
        <p:spPr>
          <a:xfrm>
            <a:off x="6275239" y="2038796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1529" name="Text Box 11"/>
          <p:cNvSpPr txBox="1"/>
          <p:nvPr/>
        </p:nvSpPr>
        <p:spPr>
          <a:xfrm>
            <a:off x="7381875" y="2531269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1530" name="Text Box 11"/>
          <p:cNvSpPr txBox="1"/>
          <p:nvPr/>
        </p:nvSpPr>
        <p:spPr>
          <a:xfrm>
            <a:off x="8465100" y="2634060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6458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18" y="457279"/>
            <a:ext cx="9144000" cy="5142857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3692211" y="2804485"/>
            <a:ext cx="3457696" cy="108491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 eaLnBrk="1" fontAlgn="auto" hangingPunct="1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defRPr/>
            </a:pPr>
            <a:r>
              <a:rPr lang="en-US" altLang="zh-CN" sz="6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lang="zh-CN" altLang="en-US" sz="6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2627808" y="3803651"/>
            <a:ext cx="5360122" cy="1481138"/>
          </a:xfrm>
          <a:prstGeom prst="rect">
            <a:avLst/>
          </a:prstGeom>
        </p:spPr>
        <p:txBody>
          <a:bodyPr anchor="ctr"/>
          <a:lstStyle/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SG" altLang="vi-VN" sz="3000" b="1" dirty="0">
              <a:solidFill>
                <a:srgbClr val="002060"/>
              </a:solidFill>
              <a:latin typeface="Calibri" panose="020F050202020403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17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43" y="857250"/>
            <a:ext cx="9141714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653193"/>
            <a:ext cx="6858000" cy="17907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6750" dirty="0" err="1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6750" dirty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6750" dirty="0" err="1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6750" dirty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6750" dirty="0" err="1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6750" dirty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6750" dirty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6750" dirty="0" err="1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6750" dirty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6750" dirty="0" err="1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675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3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169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yếu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thống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kê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xác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suất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6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51"/>
          <p:cNvGrpSpPr/>
          <p:nvPr/>
        </p:nvGrpSpPr>
        <p:grpSpPr>
          <a:xfrm>
            <a:off x="1524000" y="4470401"/>
            <a:ext cx="9144000" cy="2398713"/>
            <a:chOff x="3070226" y="2833688"/>
            <a:chExt cx="6051550" cy="1190625"/>
          </a:xfrm>
        </p:grpSpPr>
        <p:sp>
          <p:nvSpPr>
            <p:cNvPr id="6152" name="Freeform 5"/>
            <p:cNvSpPr/>
            <p:nvPr/>
          </p:nvSpPr>
          <p:spPr>
            <a:xfrm>
              <a:off x="4495801" y="3502025"/>
              <a:ext cx="134938" cy="4921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2" h="115">
                  <a:moveTo>
                    <a:pt x="11" y="111"/>
                  </a:moveTo>
                  <a:cubicBezTo>
                    <a:pt x="10" y="90"/>
                    <a:pt x="5" y="69"/>
                    <a:pt x="4" y="48"/>
                  </a:cubicBezTo>
                  <a:cubicBezTo>
                    <a:pt x="3" y="36"/>
                    <a:pt x="0" y="8"/>
                    <a:pt x="8" y="0"/>
                  </a:cubicBezTo>
                  <a:cubicBezTo>
                    <a:pt x="12" y="7"/>
                    <a:pt x="9" y="21"/>
                    <a:pt x="9" y="31"/>
                  </a:cubicBezTo>
                  <a:cubicBezTo>
                    <a:pt x="10" y="41"/>
                    <a:pt x="12" y="51"/>
                    <a:pt x="14" y="60"/>
                  </a:cubicBezTo>
                  <a:cubicBezTo>
                    <a:pt x="16" y="78"/>
                    <a:pt x="21" y="101"/>
                    <a:pt x="32" y="115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6"/>
            <p:cNvSpPr/>
            <p:nvPr/>
          </p:nvSpPr>
          <p:spPr>
            <a:xfrm>
              <a:off x="4356101" y="3514725"/>
              <a:ext cx="185738" cy="2952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44" h="69">
                  <a:moveTo>
                    <a:pt x="37" y="47"/>
                  </a:moveTo>
                  <a:cubicBezTo>
                    <a:pt x="32" y="41"/>
                    <a:pt x="25" y="34"/>
                    <a:pt x="19" y="28"/>
                  </a:cubicBezTo>
                  <a:cubicBezTo>
                    <a:pt x="12" y="19"/>
                    <a:pt x="9" y="9"/>
                    <a:pt x="3" y="0"/>
                  </a:cubicBezTo>
                  <a:cubicBezTo>
                    <a:pt x="0" y="22"/>
                    <a:pt x="29" y="55"/>
                    <a:pt x="44" y="69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7"/>
            <p:cNvSpPr/>
            <p:nvPr/>
          </p:nvSpPr>
          <p:spPr>
            <a:xfrm>
              <a:off x="4445001" y="3214688"/>
              <a:ext cx="271463" cy="3857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64" h="90">
                  <a:moveTo>
                    <a:pt x="62" y="46"/>
                  </a:moveTo>
                  <a:cubicBezTo>
                    <a:pt x="60" y="60"/>
                    <a:pt x="39" y="90"/>
                    <a:pt x="22" y="89"/>
                  </a:cubicBezTo>
                  <a:cubicBezTo>
                    <a:pt x="6" y="88"/>
                    <a:pt x="0" y="61"/>
                    <a:pt x="0" y="49"/>
                  </a:cubicBezTo>
                  <a:cubicBezTo>
                    <a:pt x="1" y="27"/>
                    <a:pt x="14" y="1"/>
                    <a:pt x="38" y="0"/>
                  </a:cubicBezTo>
                  <a:cubicBezTo>
                    <a:pt x="59" y="0"/>
                    <a:pt x="64" y="29"/>
                    <a:pt x="62" y="46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8"/>
            <p:cNvSpPr/>
            <p:nvPr/>
          </p:nvSpPr>
          <p:spPr>
            <a:xfrm>
              <a:off x="4254501" y="3378200"/>
              <a:ext cx="185738" cy="2730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4" h="64">
                  <a:moveTo>
                    <a:pt x="37" y="19"/>
                  </a:moveTo>
                  <a:cubicBezTo>
                    <a:pt x="19" y="0"/>
                    <a:pt x="0" y="20"/>
                    <a:pt x="9" y="40"/>
                  </a:cubicBezTo>
                  <a:cubicBezTo>
                    <a:pt x="15" y="52"/>
                    <a:pt x="31" y="64"/>
                    <a:pt x="40" y="47"/>
                  </a:cubicBezTo>
                  <a:cubicBezTo>
                    <a:pt x="44" y="39"/>
                    <a:pt x="44" y="26"/>
                    <a:pt x="37" y="19"/>
                  </a:cubicBezTo>
                  <a:close/>
                </a:path>
              </a:pathLst>
            </a:custGeom>
            <a:solidFill>
              <a:srgbClr val="9FC05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9"/>
            <p:cNvSpPr/>
            <p:nvPr/>
          </p:nvSpPr>
          <p:spPr>
            <a:xfrm>
              <a:off x="4762501" y="3646488"/>
              <a:ext cx="233363" cy="2444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55" h="57">
                  <a:moveTo>
                    <a:pt x="0" y="30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42" y="48"/>
                    <a:pt x="49" y="40"/>
                    <a:pt x="55" y="3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10"/>
                    <a:pt x="6" y="20"/>
                    <a:pt x="0" y="3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0"/>
            <p:cNvSpPr/>
            <p:nvPr/>
          </p:nvSpPr>
          <p:spPr>
            <a:xfrm>
              <a:off x="4975226" y="3446463"/>
              <a:ext cx="206375" cy="2603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49" h="61">
                  <a:moveTo>
                    <a:pt x="0" y="2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31" y="54"/>
                    <a:pt x="40" y="48"/>
                    <a:pt x="49" y="4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5"/>
                    <a:pt x="11" y="12"/>
                    <a:pt x="0" y="21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1"/>
            <p:cNvSpPr/>
            <p:nvPr/>
          </p:nvSpPr>
          <p:spPr>
            <a:xfrm>
              <a:off x="5122863" y="3416300"/>
              <a:ext cx="169863" cy="2143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40" h="50">
                  <a:moveTo>
                    <a:pt x="0" y="7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23" y="47"/>
                    <a:pt x="31" y="45"/>
                    <a:pt x="40" y="44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5" y="0"/>
                    <a:pt x="12" y="2"/>
                    <a:pt x="0" y="7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2"/>
            <p:cNvSpPr/>
            <p:nvPr/>
          </p:nvSpPr>
          <p:spPr>
            <a:xfrm>
              <a:off x="5284788" y="3421063"/>
              <a:ext cx="180975" cy="2127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3" h="50">
                  <a:moveTo>
                    <a:pt x="43" y="12"/>
                  </a:moveTo>
                  <a:cubicBezTo>
                    <a:pt x="33" y="7"/>
                    <a:pt x="22" y="3"/>
                    <a:pt x="10" y="1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1" y="43"/>
                    <a:pt x="20" y="45"/>
                    <a:pt x="29" y="50"/>
                  </a:cubicBezTo>
                  <a:lnTo>
                    <a:pt x="43" y="12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3"/>
            <p:cNvSpPr/>
            <p:nvPr/>
          </p:nvSpPr>
          <p:spPr>
            <a:xfrm>
              <a:off x="5407026" y="3471863"/>
              <a:ext cx="212725" cy="239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0" h="56">
                  <a:moveTo>
                    <a:pt x="50" y="28"/>
                  </a:moveTo>
                  <a:cubicBezTo>
                    <a:pt x="40" y="17"/>
                    <a:pt x="28" y="7"/>
                    <a:pt x="14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1"/>
                    <a:pt x="9" y="44"/>
                    <a:pt x="14" y="47"/>
                  </a:cubicBezTo>
                  <a:cubicBezTo>
                    <a:pt x="17" y="50"/>
                    <a:pt x="20" y="53"/>
                    <a:pt x="23" y="56"/>
                  </a:cubicBezTo>
                  <a:lnTo>
                    <a:pt x="50" y="28"/>
                  </a:ln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4"/>
            <p:cNvSpPr/>
            <p:nvPr/>
          </p:nvSpPr>
          <p:spPr>
            <a:xfrm>
              <a:off x="5503863" y="3590925"/>
              <a:ext cx="207963" cy="2190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9" h="51">
                  <a:moveTo>
                    <a:pt x="27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7" y="35"/>
                    <a:pt x="13" y="43"/>
                    <a:pt x="18" y="5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3" y="20"/>
                    <a:pt x="36" y="9"/>
                    <a:pt x="27" y="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5"/>
            <p:cNvSpPr/>
            <p:nvPr/>
          </p:nvSpPr>
          <p:spPr>
            <a:xfrm>
              <a:off x="5581651" y="3719513"/>
              <a:ext cx="193675" cy="21431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46" h="50">
                  <a:moveTo>
                    <a:pt x="3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1"/>
                    <a:pt x="10" y="40"/>
                    <a:pt x="14" y="5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4"/>
                    <a:pt x="38" y="12"/>
                    <a:pt x="31" y="0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6"/>
            <p:cNvSpPr/>
            <p:nvPr/>
          </p:nvSpPr>
          <p:spPr>
            <a:xfrm>
              <a:off x="5640388" y="3870325"/>
              <a:ext cx="177800" cy="14128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42" h="33">
                  <a:moveTo>
                    <a:pt x="0" y="15"/>
                  </a:moveTo>
                  <a:cubicBezTo>
                    <a:pt x="2" y="21"/>
                    <a:pt x="4" y="27"/>
                    <a:pt x="6" y="33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39" y="19"/>
                    <a:pt x="32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17"/>
            <p:cNvSpPr/>
            <p:nvPr/>
          </p:nvSpPr>
          <p:spPr>
            <a:xfrm>
              <a:off x="4856163" y="3535363"/>
              <a:ext cx="215900" cy="2492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51" h="58">
                  <a:moveTo>
                    <a:pt x="0" y="26"/>
                  </a:moveTo>
                  <a:cubicBezTo>
                    <a:pt x="33" y="58"/>
                    <a:pt x="33" y="58"/>
                    <a:pt x="33" y="58"/>
                  </a:cubicBezTo>
                  <a:cubicBezTo>
                    <a:pt x="39" y="52"/>
                    <a:pt x="45" y="46"/>
                    <a:pt x="51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8"/>
                    <a:pt x="9" y="17"/>
                    <a:pt x="0" y="2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18"/>
            <p:cNvSpPr/>
            <p:nvPr/>
          </p:nvSpPr>
          <p:spPr>
            <a:xfrm>
              <a:off x="4665663" y="3775075"/>
              <a:ext cx="249238" cy="2317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59" h="54">
                  <a:moveTo>
                    <a:pt x="0" y="36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7" y="46"/>
                    <a:pt x="53" y="36"/>
                    <a:pt x="59" y="2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13"/>
                    <a:pt x="5" y="26"/>
                    <a:pt x="0" y="36"/>
                  </a:cubicBezTo>
                  <a:close/>
                </a:path>
              </a:pathLst>
            </a:custGeom>
            <a:solidFill>
              <a:srgbClr val="8386C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19"/>
            <p:cNvSpPr/>
            <p:nvPr/>
          </p:nvSpPr>
          <p:spPr>
            <a:xfrm>
              <a:off x="4622801" y="3929063"/>
              <a:ext cx="215900" cy="857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51" h="20">
                  <a:moveTo>
                    <a:pt x="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2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8DC7D4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0"/>
            <p:cNvSpPr/>
            <p:nvPr/>
          </p:nvSpPr>
          <p:spPr>
            <a:xfrm>
              <a:off x="4767263" y="3497263"/>
              <a:ext cx="931863" cy="5175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20" h="121">
                  <a:moveTo>
                    <a:pt x="220" y="119"/>
                  </a:moveTo>
                  <a:cubicBezTo>
                    <a:pt x="220" y="119"/>
                    <a:pt x="205" y="26"/>
                    <a:pt x="130" y="13"/>
                  </a:cubicBezTo>
                  <a:cubicBezTo>
                    <a:pt x="55" y="0"/>
                    <a:pt x="0" y="121"/>
                    <a:pt x="0" y="121"/>
                  </a:cubicBezTo>
                  <a:lnTo>
                    <a:pt x="220" y="119"/>
                  </a:lnTo>
                  <a:close/>
                </a:path>
              </a:pathLst>
            </a:custGeom>
            <a:solidFill>
              <a:srgbClr val="FF6D7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1"/>
            <p:cNvSpPr/>
            <p:nvPr/>
          </p:nvSpPr>
          <p:spPr>
            <a:xfrm>
              <a:off x="5703888" y="3827463"/>
              <a:ext cx="415925" cy="1841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98" h="43">
                  <a:moveTo>
                    <a:pt x="0" y="43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96" y="41"/>
                    <a:pt x="97" y="39"/>
                    <a:pt x="98" y="3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16"/>
                    <a:pt x="4" y="30"/>
                    <a:pt x="0" y="43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2"/>
            <p:cNvSpPr/>
            <p:nvPr/>
          </p:nvSpPr>
          <p:spPr>
            <a:xfrm>
              <a:off x="5784851" y="3575050"/>
              <a:ext cx="439738" cy="4143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104" h="97">
                  <a:moveTo>
                    <a:pt x="0" y="59"/>
                  </a:moveTo>
                  <a:cubicBezTo>
                    <a:pt x="79" y="97"/>
                    <a:pt x="79" y="97"/>
                    <a:pt x="79" y="97"/>
                  </a:cubicBezTo>
                  <a:cubicBezTo>
                    <a:pt x="86" y="82"/>
                    <a:pt x="94" y="68"/>
                    <a:pt x="104" y="5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5" y="20"/>
                    <a:pt x="11" y="40"/>
                    <a:pt x="0" y="59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3"/>
            <p:cNvSpPr/>
            <p:nvPr/>
          </p:nvSpPr>
          <p:spPr>
            <a:xfrm>
              <a:off x="6170613" y="3240088"/>
              <a:ext cx="355600" cy="3905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84" h="91">
                  <a:moveTo>
                    <a:pt x="0" y="32"/>
                  </a:moveTo>
                  <a:cubicBezTo>
                    <a:pt x="48" y="91"/>
                    <a:pt x="48" y="91"/>
                    <a:pt x="48" y="91"/>
                  </a:cubicBezTo>
                  <a:cubicBezTo>
                    <a:pt x="59" y="80"/>
                    <a:pt x="71" y="71"/>
                    <a:pt x="84" y="6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9"/>
                    <a:pt x="15" y="20"/>
                    <a:pt x="0" y="32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24"/>
            <p:cNvSpPr/>
            <p:nvPr/>
          </p:nvSpPr>
          <p:spPr>
            <a:xfrm>
              <a:off x="6378576" y="3151188"/>
              <a:ext cx="317500" cy="3556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75" h="83">
                  <a:moveTo>
                    <a:pt x="0" y="21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8" y="82"/>
                    <a:pt x="40" y="80"/>
                    <a:pt x="43" y="79"/>
                  </a:cubicBezTo>
                  <a:cubicBezTo>
                    <a:pt x="53" y="73"/>
                    <a:pt x="64" y="68"/>
                    <a:pt x="75" y="6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6"/>
                    <a:pt x="15" y="13"/>
                    <a:pt x="0" y="2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25"/>
            <p:cNvSpPr/>
            <p:nvPr/>
          </p:nvSpPr>
          <p:spPr>
            <a:xfrm>
              <a:off x="6581776" y="3090863"/>
              <a:ext cx="317500" cy="3381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75" h="79">
                  <a:moveTo>
                    <a:pt x="0" y="14"/>
                  </a:moveTo>
                  <a:cubicBezTo>
                    <a:pt x="27" y="79"/>
                    <a:pt x="27" y="79"/>
                    <a:pt x="27" y="79"/>
                  </a:cubicBezTo>
                  <a:cubicBezTo>
                    <a:pt x="42" y="74"/>
                    <a:pt x="59" y="72"/>
                    <a:pt x="75" y="7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3" y="3"/>
                    <a:pt x="21" y="8"/>
                    <a:pt x="0" y="14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26"/>
            <p:cNvSpPr/>
            <p:nvPr/>
          </p:nvSpPr>
          <p:spPr>
            <a:xfrm>
              <a:off x="6861176" y="3082925"/>
              <a:ext cx="304800" cy="3714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72" h="87">
                  <a:moveTo>
                    <a:pt x="9" y="1"/>
                  </a:moveTo>
                  <a:cubicBezTo>
                    <a:pt x="6" y="2"/>
                    <a:pt x="3" y="2"/>
                    <a:pt x="0" y="2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26" y="76"/>
                    <a:pt x="42" y="80"/>
                    <a:pt x="57" y="87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3" y="2"/>
                    <a:pt x="31" y="0"/>
                    <a:pt x="9" y="1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27"/>
            <p:cNvSpPr/>
            <p:nvPr/>
          </p:nvSpPr>
          <p:spPr>
            <a:xfrm>
              <a:off x="7102476" y="3121025"/>
              <a:ext cx="352425" cy="4191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83" h="98">
                  <a:moveTo>
                    <a:pt x="15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7" y="82"/>
                    <a:pt x="13" y="85"/>
                    <a:pt x="18" y="90"/>
                  </a:cubicBezTo>
                  <a:cubicBezTo>
                    <a:pt x="22" y="93"/>
                    <a:pt x="25" y="95"/>
                    <a:pt x="28" y="9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63" y="20"/>
                    <a:pt x="40" y="7"/>
                    <a:pt x="15" y="0"/>
                  </a:cubicBez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28"/>
            <p:cNvSpPr/>
            <p:nvPr/>
          </p:nvSpPr>
          <p:spPr>
            <a:xfrm>
              <a:off x="7221538" y="3279775"/>
              <a:ext cx="415925" cy="4064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98" h="95">
                  <a:moveTo>
                    <a:pt x="55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1" y="71"/>
                    <a:pt x="22" y="83"/>
                    <a:pt x="31" y="95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85" y="27"/>
                    <a:pt x="71" y="12"/>
                    <a:pt x="55" y="0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29"/>
            <p:cNvSpPr/>
            <p:nvPr/>
          </p:nvSpPr>
          <p:spPr>
            <a:xfrm>
              <a:off x="7353301" y="3459163"/>
              <a:ext cx="614363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5" h="129">
                  <a:moveTo>
                    <a:pt x="145" y="129"/>
                  </a:moveTo>
                  <a:cubicBezTo>
                    <a:pt x="145" y="129"/>
                    <a:pt x="119" y="60"/>
                    <a:pt x="67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76"/>
                    <a:pt x="31" y="102"/>
                    <a:pt x="41" y="129"/>
                  </a:cubicBezTo>
                  <a:lnTo>
                    <a:pt x="145" y="129"/>
                  </a:lnTo>
                  <a:close/>
                </a:path>
              </a:pathLst>
            </a:custGeom>
            <a:solidFill>
              <a:srgbClr val="68AE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30"/>
            <p:cNvSpPr/>
            <p:nvPr/>
          </p:nvSpPr>
          <p:spPr>
            <a:xfrm>
              <a:off x="5962651" y="3378200"/>
              <a:ext cx="411163" cy="4318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97" h="101">
                  <a:moveTo>
                    <a:pt x="0" y="46"/>
                  </a:moveTo>
                  <a:cubicBezTo>
                    <a:pt x="62" y="101"/>
                    <a:pt x="62" y="101"/>
                    <a:pt x="62" y="101"/>
                  </a:cubicBezTo>
                  <a:cubicBezTo>
                    <a:pt x="72" y="85"/>
                    <a:pt x="84" y="71"/>
                    <a:pt x="97" y="59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1" y="14"/>
                    <a:pt x="14" y="30"/>
                    <a:pt x="0" y="46"/>
                  </a:cubicBezTo>
                  <a:close/>
                </a:path>
              </a:pathLst>
            </a:custGeom>
            <a:solidFill>
              <a:srgbClr val="FFFF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31"/>
            <p:cNvSpPr/>
            <p:nvPr/>
          </p:nvSpPr>
          <p:spPr>
            <a:xfrm>
              <a:off x="5945188" y="3262313"/>
              <a:ext cx="1738313" cy="7493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10" h="175">
                  <a:moveTo>
                    <a:pt x="410" y="175"/>
                  </a:moveTo>
                  <a:cubicBezTo>
                    <a:pt x="410" y="175"/>
                    <a:pt x="336" y="0"/>
                    <a:pt x="213" y="11"/>
                  </a:cubicBezTo>
                  <a:cubicBezTo>
                    <a:pt x="89" y="21"/>
                    <a:pt x="18" y="120"/>
                    <a:pt x="0" y="175"/>
                  </a:cubicBezTo>
                  <a:lnTo>
                    <a:pt x="410" y="175"/>
                  </a:lnTo>
                  <a:close/>
                </a:path>
              </a:pathLst>
            </a:custGeom>
            <a:solidFill>
              <a:srgbClr val="FF7E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2"/>
            <p:cNvSpPr/>
            <p:nvPr/>
          </p:nvSpPr>
          <p:spPr>
            <a:xfrm>
              <a:off x="7323138" y="3227388"/>
              <a:ext cx="1793875" cy="7572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23" h="177">
                  <a:moveTo>
                    <a:pt x="422" y="48"/>
                  </a:moveTo>
                  <a:cubicBezTo>
                    <a:pt x="422" y="48"/>
                    <a:pt x="163" y="0"/>
                    <a:pt x="0" y="177"/>
                  </a:cubicBezTo>
                  <a:cubicBezTo>
                    <a:pt x="423" y="177"/>
                    <a:pt x="423" y="177"/>
                    <a:pt x="423" y="177"/>
                  </a:cubicBezTo>
                  <a:lnTo>
                    <a:pt x="422" y="48"/>
                  </a:lnTo>
                  <a:close/>
                </a:path>
              </a:pathLst>
            </a:custGeom>
            <a:solidFill>
              <a:srgbClr val="B35D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3"/>
            <p:cNvSpPr/>
            <p:nvPr/>
          </p:nvSpPr>
          <p:spPr>
            <a:xfrm>
              <a:off x="7620001" y="3506788"/>
              <a:ext cx="1501775" cy="4921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54" h="115">
                  <a:moveTo>
                    <a:pt x="354" y="31"/>
                  </a:moveTo>
                  <a:cubicBezTo>
                    <a:pt x="354" y="31"/>
                    <a:pt x="169" y="0"/>
                    <a:pt x="0" y="115"/>
                  </a:cubicBezTo>
                  <a:cubicBezTo>
                    <a:pt x="353" y="115"/>
                    <a:pt x="353" y="115"/>
                    <a:pt x="353" y="115"/>
                  </a:cubicBezTo>
                  <a:lnTo>
                    <a:pt x="354" y="31"/>
                  </a:lnTo>
                  <a:close/>
                </a:path>
              </a:pathLst>
            </a:custGeom>
            <a:solidFill>
              <a:srgbClr val="FF8D3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34"/>
            <p:cNvSpPr/>
            <p:nvPr/>
          </p:nvSpPr>
          <p:spPr>
            <a:xfrm>
              <a:off x="7951788" y="3736975"/>
              <a:ext cx="1165225" cy="2825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75" h="66">
                  <a:moveTo>
                    <a:pt x="275" y="18"/>
                  </a:moveTo>
                  <a:cubicBezTo>
                    <a:pt x="275" y="18"/>
                    <a:pt x="131" y="0"/>
                    <a:pt x="0" y="66"/>
                  </a:cubicBezTo>
                  <a:cubicBezTo>
                    <a:pt x="274" y="66"/>
                    <a:pt x="274" y="66"/>
                    <a:pt x="274" y="66"/>
                  </a:cubicBezTo>
                  <a:lnTo>
                    <a:pt x="275" y="18"/>
                  </a:lnTo>
                  <a:close/>
                </a:path>
              </a:pathLst>
            </a:custGeom>
            <a:solidFill>
              <a:srgbClr val="9AC7D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35"/>
            <p:cNvSpPr/>
            <p:nvPr/>
          </p:nvSpPr>
          <p:spPr>
            <a:xfrm>
              <a:off x="7475538" y="3411538"/>
              <a:ext cx="1646238" cy="5826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88" h="136">
                  <a:moveTo>
                    <a:pt x="386" y="5"/>
                  </a:moveTo>
                  <a:cubicBezTo>
                    <a:pt x="343" y="50"/>
                    <a:pt x="343" y="50"/>
                    <a:pt x="343" y="50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45" y="54"/>
                    <a:pt x="245" y="54"/>
                    <a:pt x="245" y="54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34" y="136"/>
                    <a:pt x="185" y="27"/>
                    <a:pt x="388" y="53"/>
                  </a:cubicBezTo>
                  <a:lnTo>
                    <a:pt x="386" y="5"/>
                  </a:lnTo>
                  <a:close/>
                </a:path>
              </a:pathLst>
            </a:custGeom>
            <a:solidFill>
              <a:srgbClr val="88CA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Oval 36"/>
            <p:cNvSpPr/>
            <p:nvPr/>
          </p:nvSpPr>
          <p:spPr>
            <a:xfrm>
              <a:off x="8942388" y="3454400"/>
              <a:ext cx="4762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84" name="Oval 37"/>
            <p:cNvSpPr/>
            <p:nvPr/>
          </p:nvSpPr>
          <p:spPr>
            <a:xfrm>
              <a:off x="8710613" y="3446463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85" name="Oval 38"/>
            <p:cNvSpPr/>
            <p:nvPr/>
          </p:nvSpPr>
          <p:spPr>
            <a:xfrm>
              <a:off x="8459788" y="3476625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86" name="Oval 39"/>
            <p:cNvSpPr/>
            <p:nvPr/>
          </p:nvSpPr>
          <p:spPr>
            <a:xfrm>
              <a:off x="8226426" y="3519488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87" name="Oval 40"/>
            <p:cNvSpPr/>
            <p:nvPr/>
          </p:nvSpPr>
          <p:spPr>
            <a:xfrm>
              <a:off x="7985126" y="3600450"/>
              <a:ext cx="46038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88" name="Oval 41"/>
            <p:cNvSpPr/>
            <p:nvPr/>
          </p:nvSpPr>
          <p:spPr>
            <a:xfrm>
              <a:off x="7807326" y="3681413"/>
              <a:ext cx="41275" cy="47625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89" name="Oval 42"/>
            <p:cNvSpPr/>
            <p:nvPr/>
          </p:nvSpPr>
          <p:spPr>
            <a:xfrm>
              <a:off x="7599363" y="3792538"/>
              <a:ext cx="46038" cy="42863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90" name="Oval 43"/>
            <p:cNvSpPr/>
            <p:nvPr/>
          </p:nvSpPr>
          <p:spPr>
            <a:xfrm>
              <a:off x="7404101" y="3925888"/>
              <a:ext cx="42863" cy="46038"/>
            </a:xfrm>
            <a:prstGeom prst="ellipse">
              <a:avLst/>
            </a:prstGeom>
            <a:solidFill>
              <a:srgbClr val="FFFF5B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91" name="Oval 44"/>
            <p:cNvSpPr/>
            <p:nvPr/>
          </p:nvSpPr>
          <p:spPr>
            <a:xfrm>
              <a:off x="8756651" y="3689350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92" name="Oval 45"/>
            <p:cNvSpPr/>
            <p:nvPr/>
          </p:nvSpPr>
          <p:spPr>
            <a:xfrm>
              <a:off x="8531226" y="3719513"/>
              <a:ext cx="42863" cy="42863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93" name="Oval 46"/>
            <p:cNvSpPr/>
            <p:nvPr/>
          </p:nvSpPr>
          <p:spPr>
            <a:xfrm>
              <a:off x="8299451" y="3754438"/>
              <a:ext cx="46038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94" name="Oval 47"/>
            <p:cNvSpPr/>
            <p:nvPr/>
          </p:nvSpPr>
          <p:spPr>
            <a:xfrm>
              <a:off x="8081963" y="3827463"/>
              <a:ext cx="47625" cy="46038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95" name="Oval 48"/>
            <p:cNvSpPr/>
            <p:nvPr/>
          </p:nvSpPr>
          <p:spPr>
            <a:xfrm>
              <a:off x="7878763" y="3916363"/>
              <a:ext cx="42863" cy="47625"/>
            </a:xfrm>
            <a:prstGeom prst="ellipse">
              <a:avLst/>
            </a:prstGeom>
            <a:solidFill>
              <a:srgbClr val="9DD4D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196" name="Freeform 49"/>
            <p:cNvSpPr/>
            <p:nvPr/>
          </p:nvSpPr>
          <p:spPr>
            <a:xfrm>
              <a:off x="7756526" y="3330575"/>
              <a:ext cx="130175" cy="3429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31" h="80">
                  <a:moveTo>
                    <a:pt x="19" y="66"/>
                  </a:moveTo>
                  <a:cubicBezTo>
                    <a:pt x="23" y="45"/>
                    <a:pt x="31" y="22"/>
                    <a:pt x="30" y="0"/>
                  </a:cubicBezTo>
                  <a:cubicBezTo>
                    <a:pt x="29" y="0"/>
                    <a:pt x="27" y="0"/>
                    <a:pt x="26" y="0"/>
                  </a:cubicBezTo>
                  <a:cubicBezTo>
                    <a:pt x="23" y="27"/>
                    <a:pt x="10" y="58"/>
                    <a:pt x="0" y="80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50"/>
            <p:cNvSpPr/>
            <p:nvPr/>
          </p:nvSpPr>
          <p:spPr>
            <a:xfrm>
              <a:off x="7751763" y="3360738"/>
              <a:ext cx="84138" cy="1539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20" h="36">
                  <a:moveTo>
                    <a:pt x="20" y="25"/>
                  </a:moveTo>
                  <a:cubicBezTo>
                    <a:pt x="15" y="17"/>
                    <a:pt x="10" y="7"/>
                    <a:pt x="4" y="0"/>
                  </a:cubicBezTo>
                  <a:cubicBezTo>
                    <a:pt x="0" y="7"/>
                    <a:pt x="13" y="31"/>
                    <a:pt x="20" y="36"/>
                  </a:cubicBezTo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51"/>
            <p:cNvSpPr/>
            <p:nvPr/>
          </p:nvSpPr>
          <p:spPr>
            <a:xfrm>
              <a:off x="7785101" y="3027363"/>
              <a:ext cx="276225" cy="3889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65" h="91">
                  <a:moveTo>
                    <a:pt x="14" y="22"/>
                  </a:moveTo>
                  <a:cubicBezTo>
                    <a:pt x="51" y="0"/>
                    <a:pt x="65" y="58"/>
                    <a:pt x="41" y="77"/>
                  </a:cubicBezTo>
                  <a:cubicBezTo>
                    <a:pt x="23" y="91"/>
                    <a:pt x="5" y="80"/>
                    <a:pt x="2" y="59"/>
                  </a:cubicBezTo>
                  <a:cubicBezTo>
                    <a:pt x="0" y="44"/>
                    <a:pt x="0" y="31"/>
                    <a:pt x="14" y="22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52"/>
            <p:cNvSpPr/>
            <p:nvPr/>
          </p:nvSpPr>
          <p:spPr>
            <a:xfrm>
              <a:off x="7620001" y="3267075"/>
              <a:ext cx="169863" cy="1793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0" h="42">
                  <a:moveTo>
                    <a:pt x="16" y="11"/>
                  </a:moveTo>
                  <a:cubicBezTo>
                    <a:pt x="0" y="31"/>
                    <a:pt x="37" y="42"/>
                    <a:pt x="39" y="22"/>
                  </a:cubicBezTo>
                  <a:cubicBezTo>
                    <a:pt x="40" y="10"/>
                    <a:pt x="24" y="0"/>
                    <a:pt x="16" y="11"/>
                  </a:cubicBezTo>
                  <a:close/>
                </a:path>
              </a:pathLst>
            </a:custGeom>
            <a:solidFill>
              <a:srgbClr val="5B8B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Oval 53"/>
            <p:cNvSpPr/>
            <p:nvPr/>
          </p:nvSpPr>
          <p:spPr>
            <a:xfrm>
              <a:off x="7874001" y="3159125"/>
              <a:ext cx="30163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01" name="Oval 54"/>
            <p:cNvSpPr/>
            <p:nvPr/>
          </p:nvSpPr>
          <p:spPr>
            <a:xfrm>
              <a:off x="7972426" y="32067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02" name="Oval 55"/>
            <p:cNvSpPr/>
            <p:nvPr/>
          </p:nvSpPr>
          <p:spPr>
            <a:xfrm>
              <a:off x="7899401" y="3219450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03" name="Oval 56"/>
            <p:cNvSpPr/>
            <p:nvPr/>
          </p:nvSpPr>
          <p:spPr>
            <a:xfrm>
              <a:off x="7797801" y="31940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04" name="Oval 57"/>
            <p:cNvSpPr/>
            <p:nvPr/>
          </p:nvSpPr>
          <p:spPr>
            <a:xfrm>
              <a:off x="7853363" y="33051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05" name="Oval 58"/>
            <p:cNvSpPr/>
            <p:nvPr/>
          </p:nvSpPr>
          <p:spPr>
            <a:xfrm>
              <a:off x="7696201" y="3317875"/>
              <a:ext cx="25400" cy="25400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06" name="Oval 59"/>
            <p:cNvSpPr/>
            <p:nvPr/>
          </p:nvSpPr>
          <p:spPr>
            <a:xfrm>
              <a:off x="7751763" y="3355975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07" name="Oval 60"/>
            <p:cNvSpPr/>
            <p:nvPr/>
          </p:nvSpPr>
          <p:spPr>
            <a:xfrm>
              <a:off x="7947026" y="3295650"/>
              <a:ext cx="25400" cy="30163"/>
            </a:xfrm>
            <a:prstGeom prst="ellipse">
              <a:avLst/>
            </a:prstGeom>
            <a:solidFill>
              <a:srgbClr val="FF7C4E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08" name="Freeform 61"/>
            <p:cNvSpPr/>
            <p:nvPr/>
          </p:nvSpPr>
          <p:spPr>
            <a:xfrm>
              <a:off x="8099426" y="3163888"/>
              <a:ext cx="444500" cy="2730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5" h="64">
                  <a:moveTo>
                    <a:pt x="18" y="13"/>
                  </a:moveTo>
                  <a:cubicBezTo>
                    <a:pt x="8" y="17"/>
                    <a:pt x="17" y="32"/>
                    <a:pt x="17" y="40"/>
                  </a:cubicBezTo>
                  <a:cubicBezTo>
                    <a:pt x="14" y="41"/>
                    <a:pt x="11" y="42"/>
                    <a:pt x="8" y="43"/>
                  </a:cubicBezTo>
                  <a:cubicBezTo>
                    <a:pt x="5" y="44"/>
                    <a:pt x="3" y="46"/>
                    <a:pt x="0" y="46"/>
                  </a:cubicBezTo>
                  <a:cubicBezTo>
                    <a:pt x="0" y="48"/>
                    <a:pt x="2" y="64"/>
                    <a:pt x="1" y="64"/>
                  </a:cubicBezTo>
                  <a:cubicBezTo>
                    <a:pt x="4" y="63"/>
                    <a:pt x="8" y="63"/>
                    <a:pt x="11" y="62"/>
                  </a:cubicBezTo>
                  <a:cubicBezTo>
                    <a:pt x="21" y="60"/>
                    <a:pt x="32" y="59"/>
                    <a:pt x="42" y="58"/>
                  </a:cubicBezTo>
                  <a:cubicBezTo>
                    <a:pt x="53" y="56"/>
                    <a:pt x="65" y="53"/>
                    <a:pt x="77" y="51"/>
                  </a:cubicBezTo>
                  <a:cubicBezTo>
                    <a:pt x="86" y="50"/>
                    <a:pt x="96" y="49"/>
                    <a:pt x="104" y="46"/>
                  </a:cubicBezTo>
                  <a:cubicBezTo>
                    <a:pt x="105" y="43"/>
                    <a:pt x="104" y="40"/>
                    <a:pt x="104" y="37"/>
                  </a:cubicBezTo>
                  <a:cubicBezTo>
                    <a:pt x="104" y="33"/>
                    <a:pt x="105" y="32"/>
                    <a:pt x="101" y="31"/>
                  </a:cubicBezTo>
                  <a:cubicBezTo>
                    <a:pt x="98" y="30"/>
                    <a:pt x="95" y="31"/>
                    <a:pt x="91" y="31"/>
                  </a:cubicBezTo>
                  <a:cubicBezTo>
                    <a:pt x="89" y="30"/>
                    <a:pt x="86" y="29"/>
                    <a:pt x="84" y="30"/>
                  </a:cubicBezTo>
                  <a:cubicBezTo>
                    <a:pt x="85" y="30"/>
                    <a:pt x="81" y="7"/>
                    <a:pt x="81" y="5"/>
                  </a:cubicBezTo>
                  <a:cubicBezTo>
                    <a:pt x="79" y="1"/>
                    <a:pt x="77" y="0"/>
                    <a:pt x="73" y="1"/>
                  </a:cubicBezTo>
                  <a:cubicBezTo>
                    <a:pt x="61" y="1"/>
                    <a:pt x="50" y="4"/>
                    <a:pt x="38" y="7"/>
                  </a:cubicBezTo>
                  <a:cubicBezTo>
                    <a:pt x="35" y="7"/>
                    <a:pt x="31" y="8"/>
                    <a:pt x="27" y="9"/>
                  </a:cubicBezTo>
                  <a:cubicBezTo>
                    <a:pt x="24" y="10"/>
                    <a:pt x="21" y="11"/>
                    <a:pt x="18" y="13"/>
                  </a:cubicBezTo>
                  <a:close/>
                </a:path>
              </a:pathLst>
            </a:custGeom>
            <a:solidFill>
              <a:srgbClr val="F560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62"/>
            <p:cNvSpPr/>
            <p:nvPr/>
          </p:nvSpPr>
          <p:spPr>
            <a:xfrm>
              <a:off x="8337551" y="3313113"/>
              <a:ext cx="117475" cy="1333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6"/>
                    <a:pt x="3" y="23"/>
                    <a:pt x="3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8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63"/>
            <p:cNvSpPr/>
            <p:nvPr/>
          </p:nvSpPr>
          <p:spPr>
            <a:xfrm>
              <a:off x="8375651" y="3355975"/>
              <a:ext cx="46038" cy="523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10"/>
                    <a:pt x="1" y="9"/>
                    <a:pt x="1" y="7"/>
                  </a:cubicBezTo>
                  <a:cubicBezTo>
                    <a:pt x="0" y="3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64"/>
            <p:cNvSpPr/>
            <p:nvPr/>
          </p:nvSpPr>
          <p:spPr>
            <a:xfrm>
              <a:off x="8150226" y="3355975"/>
              <a:ext cx="114300" cy="1333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2"/>
                  </a:cubicBezTo>
                  <a:cubicBezTo>
                    <a:pt x="24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65"/>
            <p:cNvSpPr/>
            <p:nvPr/>
          </p:nvSpPr>
          <p:spPr>
            <a:xfrm>
              <a:off x="8188326" y="3398838"/>
              <a:ext cx="42863" cy="508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0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66"/>
            <p:cNvSpPr/>
            <p:nvPr/>
          </p:nvSpPr>
          <p:spPr>
            <a:xfrm>
              <a:off x="8332788" y="3201988"/>
              <a:ext cx="93663" cy="904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22" h="21">
                  <a:moveTo>
                    <a:pt x="18" y="2"/>
                  </a:moveTo>
                  <a:cubicBezTo>
                    <a:pt x="20" y="5"/>
                    <a:pt x="22" y="13"/>
                    <a:pt x="21" y="17"/>
                  </a:cubicBezTo>
                  <a:cubicBezTo>
                    <a:pt x="18" y="18"/>
                    <a:pt x="15" y="19"/>
                    <a:pt x="12" y="19"/>
                  </a:cubicBezTo>
                  <a:cubicBezTo>
                    <a:pt x="10" y="20"/>
                    <a:pt x="6" y="21"/>
                    <a:pt x="4" y="20"/>
                  </a:cubicBezTo>
                  <a:cubicBezTo>
                    <a:pt x="0" y="19"/>
                    <a:pt x="1" y="15"/>
                    <a:pt x="1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5" y="0"/>
                    <a:pt x="13" y="0"/>
                    <a:pt x="18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67"/>
            <p:cNvSpPr/>
            <p:nvPr/>
          </p:nvSpPr>
          <p:spPr>
            <a:xfrm>
              <a:off x="8180388" y="3201988"/>
              <a:ext cx="139700" cy="1206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33" h="28">
                  <a:moveTo>
                    <a:pt x="31" y="4"/>
                  </a:moveTo>
                  <a:cubicBezTo>
                    <a:pt x="31" y="10"/>
                    <a:pt x="33" y="16"/>
                    <a:pt x="32" y="22"/>
                  </a:cubicBezTo>
                  <a:cubicBezTo>
                    <a:pt x="23" y="24"/>
                    <a:pt x="12" y="28"/>
                    <a:pt x="2" y="28"/>
                  </a:cubicBezTo>
                  <a:cubicBezTo>
                    <a:pt x="2" y="24"/>
                    <a:pt x="0" y="21"/>
                    <a:pt x="0" y="17"/>
                  </a:cubicBezTo>
                  <a:cubicBezTo>
                    <a:pt x="0" y="12"/>
                    <a:pt x="1" y="9"/>
                    <a:pt x="6" y="7"/>
                  </a:cubicBezTo>
                  <a:cubicBezTo>
                    <a:pt x="10" y="6"/>
                    <a:pt x="28" y="0"/>
                    <a:pt x="30" y="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68"/>
            <p:cNvSpPr/>
            <p:nvPr/>
          </p:nvSpPr>
          <p:spPr>
            <a:xfrm>
              <a:off x="6429376" y="2833688"/>
              <a:ext cx="533400" cy="2397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26" h="56">
                  <a:moveTo>
                    <a:pt x="1" y="31"/>
                  </a:moveTo>
                  <a:cubicBezTo>
                    <a:pt x="1" y="28"/>
                    <a:pt x="2" y="25"/>
                    <a:pt x="2" y="22"/>
                  </a:cubicBezTo>
                  <a:cubicBezTo>
                    <a:pt x="2" y="20"/>
                    <a:pt x="1" y="19"/>
                    <a:pt x="2" y="17"/>
                  </a:cubicBezTo>
                  <a:cubicBezTo>
                    <a:pt x="6" y="12"/>
                    <a:pt x="11" y="12"/>
                    <a:pt x="16" y="10"/>
                  </a:cubicBezTo>
                  <a:cubicBezTo>
                    <a:pt x="21" y="9"/>
                    <a:pt x="25" y="8"/>
                    <a:pt x="29" y="7"/>
                  </a:cubicBezTo>
                  <a:cubicBezTo>
                    <a:pt x="44" y="6"/>
                    <a:pt x="59" y="3"/>
                    <a:pt x="73" y="2"/>
                  </a:cubicBezTo>
                  <a:cubicBezTo>
                    <a:pt x="84" y="2"/>
                    <a:pt x="94" y="1"/>
                    <a:pt x="104" y="1"/>
                  </a:cubicBezTo>
                  <a:cubicBezTo>
                    <a:pt x="110" y="2"/>
                    <a:pt x="120" y="0"/>
                    <a:pt x="124" y="6"/>
                  </a:cubicBezTo>
                  <a:cubicBezTo>
                    <a:pt x="125" y="7"/>
                    <a:pt x="125" y="10"/>
                    <a:pt x="126" y="11"/>
                  </a:cubicBezTo>
                  <a:cubicBezTo>
                    <a:pt x="126" y="15"/>
                    <a:pt x="126" y="18"/>
                    <a:pt x="126" y="21"/>
                  </a:cubicBezTo>
                  <a:cubicBezTo>
                    <a:pt x="126" y="28"/>
                    <a:pt x="126" y="35"/>
                    <a:pt x="125" y="42"/>
                  </a:cubicBezTo>
                  <a:cubicBezTo>
                    <a:pt x="125" y="43"/>
                    <a:pt x="114" y="43"/>
                    <a:pt x="113" y="44"/>
                  </a:cubicBezTo>
                  <a:cubicBezTo>
                    <a:pt x="109" y="44"/>
                    <a:pt x="105" y="45"/>
                    <a:pt x="101" y="45"/>
                  </a:cubicBezTo>
                  <a:cubicBezTo>
                    <a:pt x="93" y="46"/>
                    <a:pt x="85" y="47"/>
                    <a:pt x="77" y="48"/>
                  </a:cubicBezTo>
                  <a:cubicBezTo>
                    <a:pt x="62" y="49"/>
                    <a:pt x="46" y="50"/>
                    <a:pt x="31" y="52"/>
                  </a:cubicBezTo>
                  <a:cubicBezTo>
                    <a:pt x="23" y="53"/>
                    <a:pt x="16" y="53"/>
                    <a:pt x="9" y="55"/>
                  </a:cubicBezTo>
                  <a:cubicBezTo>
                    <a:pt x="7" y="55"/>
                    <a:pt x="4" y="56"/>
                    <a:pt x="2" y="55"/>
                  </a:cubicBezTo>
                  <a:cubicBezTo>
                    <a:pt x="0" y="53"/>
                    <a:pt x="1" y="48"/>
                    <a:pt x="1" y="46"/>
                  </a:cubicBezTo>
                  <a:cubicBezTo>
                    <a:pt x="1" y="42"/>
                    <a:pt x="1" y="38"/>
                    <a:pt x="1" y="34"/>
                  </a:cubicBezTo>
                  <a:cubicBezTo>
                    <a:pt x="1" y="33"/>
                    <a:pt x="1" y="32"/>
                    <a:pt x="1" y="31"/>
                  </a:cubicBezTo>
                  <a:close/>
                </a:path>
              </a:pathLst>
            </a:custGeom>
            <a:solidFill>
              <a:srgbClr val="FFC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69"/>
            <p:cNvSpPr/>
            <p:nvPr/>
          </p:nvSpPr>
          <p:spPr>
            <a:xfrm>
              <a:off x="6399213" y="3014663"/>
              <a:ext cx="593725" cy="1111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0" h="26">
                  <a:moveTo>
                    <a:pt x="7" y="13"/>
                  </a:moveTo>
                  <a:cubicBezTo>
                    <a:pt x="8" y="13"/>
                    <a:pt x="10" y="13"/>
                    <a:pt x="10" y="13"/>
                  </a:cubicBezTo>
                  <a:cubicBezTo>
                    <a:pt x="13" y="13"/>
                    <a:pt x="15" y="12"/>
                    <a:pt x="18" y="12"/>
                  </a:cubicBezTo>
                  <a:cubicBezTo>
                    <a:pt x="22" y="12"/>
                    <a:pt x="26" y="11"/>
                    <a:pt x="30" y="11"/>
                  </a:cubicBezTo>
                  <a:cubicBezTo>
                    <a:pt x="38" y="10"/>
                    <a:pt x="45" y="9"/>
                    <a:pt x="53" y="9"/>
                  </a:cubicBezTo>
                  <a:cubicBezTo>
                    <a:pt x="68" y="7"/>
                    <a:pt x="84" y="6"/>
                    <a:pt x="99" y="4"/>
                  </a:cubicBezTo>
                  <a:cubicBezTo>
                    <a:pt x="105" y="4"/>
                    <a:pt x="111" y="3"/>
                    <a:pt x="117" y="2"/>
                  </a:cubicBezTo>
                  <a:cubicBezTo>
                    <a:pt x="123" y="1"/>
                    <a:pt x="129" y="0"/>
                    <a:pt x="135" y="0"/>
                  </a:cubicBezTo>
                  <a:cubicBezTo>
                    <a:pt x="137" y="0"/>
                    <a:pt x="138" y="0"/>
                    <a:pt x="138" y="1"/>
                  </a:cubicBezTo>
                  <a:cubicBezTo>
                    <a:pt x="140" y="4"/>
                    <a:pt x="138" y="7"/>
                    <a:pt x="138" y="10"/>
                  </a:cubicBezTo>
                  <a:cubicBezTo>
                    <a:pt x="135" y="11"/>
                    <a:pt x="133" y="11"/>
                    <a:pt x="129" y="11"/>
                  </a:cubicBezTo>
                  <a:cubicBezTo>
                    <a:pt x="121" y="12"/>
                    <a:pt x="114" y="13"/>
                    <a:pt x="106" y="14"/>
                  </a:cubicBezTo>
                  <a:cubicBezTo>
                    <a:pt x="94" y="16"/>
                    <a:pt x="83" y="18"/>
                    <a:pt x="71" y="19"/>
                  </a:cubicBezTo>
                  <a:cubicBezTo>
                    <a:pt x="62" y="19"/>
                    <a:pt x="53" y="21"/>
                    <a:pt x="44" y="22"/>
                  </a:cubicBezTo>
                  <a:cubicBezTo>
                    <a:pt x="36" y="23"/>
                    <a:pt x="28" y="23"/>
                    <a:pt x="20" y="24"/>
                  </a:cubicBezTo>
                  <a:cubicBezTo>
                    <a:pt x="16" y="24"/>
                    <a:pt x="12" y="24"/>
                    <a:pt x="8" y="24"/>
                  </a:cubicBezTo>
                  <a:cubicBezTo>
                    <a:pt x="7" y="24"/>
                    <a:pt x="2" y="26"/>
                    <a:pt x="1" y="25"/>
                  </a:cubicBezTo>
                  <a:cubicBezTo>
                    <a:pt x="0" y="24"/>
                    <a:pt x="0" y="20"/>
                    <a:pt x="0" y="19"/>
                  </a:cubicBezTo>
                  <a:cubicBezTo>
                    <a:pt x="0" y="17"/>
                    <a:pt x="0" y="15"/>
                    <a:pt x="2" y="14"/>
                  </a:cubicBezTo>
                  <a:cubicBezTo>
                    <a:pt x="4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77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70"/>
            <p:cNvSpPr/>
            <p:nvPr/>
          </p:nvSpPr>
          <p:spPr>
            <a:xfrm>
              <a:off x="6950076" y="3017838"/>
              <a:ext cx="9525" cy="95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2" h="2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D6D2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71"/>
            <p:cNvSpPr/>
            <p:nvPr/>
          </p:nvSpPr>
          <p:spPr>
            <a:xfrm>
              <a:off x="6815138" y="3014663"/>
              <a:ext cx="114300" cy="1317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7" h="31">
                  <a:moveTo>
                    <a:pt x="7" y="27"/>
                  </a:moveTo>
                  <a:cubicBezTo>
                    <a:pt x="5" y="25"/>
                    <a:pt x="3" y="23"/>
                    <a:pt x="2" y="20"/>
                  </a:cubicBezTo>
                  <a:cubicBezTo>
                    <a:pt x="0" y="7"/>
                    <a:pt x="15" y="0"/>
                    <a:pt x="24" y="9"/>
                  </a:cubicBezTo>
                  <a:cubicBezTo>
                    <a:pt x="27" y="12"/>
                    <a:pt x="27" y="18"/>
                    <a:pt x="26" y="21"/>
                  </a:cubicBezTo>
                  <a:cubicBezTo>
                    <a:pt x="23" y="30"/>
                    <a:pt x="13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72"/>
            <p:cNvSpPr/>
            <p:nvPr/>
          </p:nvSpPr>
          <p:spPr>
            <a:xfrm>
              <a:off x="6853238" y="3052763"/>
              <a:ext cx="41275" cy="508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" h="12">
                  <a:moveTo>
                    <a:pt x="2" y="11"/>
                  </a:moveTo>
                  <a:cubicBezTo>
                    <a:pt x="2" y="10"/>
                    <a:pt x="1" y="9"/>
                    <a:pt x="1" y="8"/>
                  </a:cubicBezTo>
                  <a:cubicBezTo>
                    <a:pt x="0" y="3"/>
                    <a:pt x="6" y="0"/>
                    <a:pt x="9" y="4"/>
                  </a:cubicBezTo>
                  <a:cubicBezTo>
                    <a:pt x="10" y="5"/>
                    <a:pt x="10" y="7"/>
                    <a:pt x="10" y="9"/>
                  </a:cubicBezTo>
                  <a:cubicBezTo>
                    <a:pt x="9" y="12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73"/>
            <p:cNvSpPr/>
            <p:nvPr/>
          </p:nvSpPr>
          <p:spPr>
            <a:xfrm>
              <a:off x="6483351" y="3060700"/>
              <a:ext cx="119063" cy="1333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8" h="31">
                  <a:moveTo>
                    <a:pt x="7" y="27"/>
                  </a:moveTo>
                  <a:cubicBezTo>
                    <a:pt x="5" y="25"/>
                    <a:pt x="3" y="23"/>
                    <a:pt x="3" y="20"/>
                  </a:cubicBezTo>
                  <a:cubicBezTo>
                    <a:pt x="0" y="7"/>
                    <a:pt x="16" y="0"/>
                    <a:pt x="24" y="9"/>
                  </a:cubicBezTo>
                  <a:cubicBezTo>
                    <a:pt x="27" y="12"/>
                    <a:pt x="28" y="18"/>
                    <a:pt x="27" y="22"/>
                  </a:cubicBezTo>
                  <a:cubicBezTo>
                    <a:pt x="24" y="30"/>
                    <a:pt x="14" y="31"/>
                    <a:pt x="7" y="27"/>
                  </a:cubicBezTo>
                  <a:close/>
                </a:path>
              </a:pathLst>
            </a:custGeom>
            <a:solidFill>
              <a:srgbClr val="743F2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74"/>
            <p:cNvSpPr/>
            <p:nvPr/>
          </p:nvSpPr>
          <p:spPr>
            <a:xfrm>
              <a:off x="6521451" y="3103563"/>
              <a:ext cx="47625" cy="508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" h="12">
                  <a:moveTo>
                    <a:pt x="3" y="10"/>
                  </a:moveTo>
                  <a:cubicBezTo>
                    <a:pt x="2" y="9"/>
                    <a:pt x="1" y="8"/>
                    <a:pt x="1" y="7"/>
                  </a:cubicBezTo>
                  <a:cubicBezTo>
                    <a:pt x="0" y="2"/>
                    <a:pt x="6" y="0"/>
                    <a:pt x="9" y="3"/>
                  </a:cubicBezTo>
                  <a:cubicBezTo>
                    <a:pt x="10" y="4"/>
                    <a:pt x="11" y="7"/>
                    <a:pt x="10" y="8"/>
                  </a:cubicBezTo>
                  <a:cubicBezTo>
                    <a:pt x="9" y="11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CAB3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75"/>
            <p:cNvSpPr/>
            <p:nvPr/>
          </p:nvSpPr>
          <p:spPr>
            <a:xfrm>
              <a:off x="4851401" y="3590925"/>
              <a:ext cx="758825" cy="4238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9" h="99">
                  <a:moveTo>
                    <a:pt x="179" y="98"/>
                  </a:moveTo>
                  <a:cubicBezTo>
                    <a:pt x="179" y="98"/>
                    <a:pt x="166" y="22"/>
                    <a:pt x="105" y="11"/>
                  </a:cubicBezTo>
                  <a:cubicBezTo>
                    <a:pt x="44" y="0"/>
                    <a:pt x="0" y="99"/>
                    <a:pt x="0" y="99"/>
                  </a:cubicBezTo>
                  <a:lnTo>
                    <a:pt x="179" y="98"/>
                  </a:lnTo>
                  <a:close/>
                </a:path>
              </a:pathLst>
            </a:custGeom>
            <a:solidFill>
              <a:srgbClr val="9A776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76"/>
            <p:cNvSpPr/>
            <p:nvPr/>
          </p:nvSpPr>
          <p:spPr>
            <a:xfrm>
              <a:off x="5153026" y="3759200"/>
              <a:ext cx="195263" cy="381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46" h="9">
                  <a:moveTo>
                    <a:pt x="30" y="2"/>
                  </a:moveTo>
                  <a:cubicBezTo>
                    <a:pt x="36" y="3"/>
                    <a:pt x="41" y="5"/>
                    <a:pt x="4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19" y="0"/>
                    <a:pt x="30" y="2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Freeform 77"/>
            <p:cNvSpPr/>
            <p:nvPr/>
          </p:nvSpPr>
          <p:spPr>
            <a:xfrm>
              <a:off x="5114926" y="3792538"/>
              <a:ext cx="274638" cy="349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65" h="8">
                  <a:moveTo>
                    <a:pt x="55" y="0"/>
                  </a:moveTo>
                  <a:cubicBezTo>
                    <a:pt x="59" y="2"/>
                    <a:pt x="62" y="5"/>
                    <a:pt x="6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6" y="3"/>
                    <a:pt x="9" y="1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78"/>
            <p:cNvSpPr/>
            <p:nvPr/>
          </p:nvSpPr>
          <p:spPr>
            <a:xfrm>
              <a:off x="5076826" y="3827463"/>
              <a:ext cx="347663" cy="428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82" h="10">
                  <a:moveTo>
                    <a:pt x="9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7" y="3"/>
                    <a:pt x="80" y="6"/>
                    <a:pt x="8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Freeform 79"/>
            <p:cNvSpPr/>
            <p:nvPr/>
          </p:nvSpPr>
          <p:spPr>
            <a:xfrm>
              <a:off x="5046663" y="3865563"/>
              <a:ext cx="403225" cy="476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95" h="11">
                  <a:moveTo>
                    <a:pt x="7" y="1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1" y="4"/>
                    <a:pt x="93" y="7"/>
                    <a:pt x="95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7"/>
                    <a:pt x="4" y="4"/>
                    <a:pt x="7" y="1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Freeform 80"/>
            <p:cNvSpPr/>
            <p:nvPr/>
          </p:nvSpPr>
          <p:spPr>
            <a:xfrm>
              <a:off x="5016501" y="3908425"/>
              <a:ext cx="446088" cy="5080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05" h="12">
                  <a:moveTo>
                    <a:pt x="7" y="1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3" y="3"/>
                    <a:pt x="104" y="6"/>
                    <a:pt x="105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4" y="5"/>
                    <a:pt x="7" y="1"/>
                  </a:cubicBez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Freeform 81"/>
            <p:cNvSpPr/>
            <p:nvPr/>
          </p:nvSpPr>
          <p:spPr>
            <a:xfrm>
              <a:off x="5000626" y="3946525"/>
              <a:ext cx="474663" cy="428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12" h="10">
                  <a:moveTo>
                    <a:pt x="4" y="3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11" y="3"/>
                    <a:pt x="112" y="6"/>
                    <a:pt x="11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"/>
                    <a:pt x="2" y="5"/>
                    <a:pt x="4" y="3"/>
                  </a:cubicBezTo>
                  <a:close/>
                </a:path>
              </a:pathLst>
            </a:custGeom>
            <a:solidFill>
              <a:srgbClr val="97565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Freeform 82"/>
            <p:cNvSpPr/>
            <p:nvPr/>
          </p:nvSpPr>
          <p:spPr>
            <a:xfrm>
              <a:off x="4987926" y="3984625"/>
              <a:ext cx="495300" cy="301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117" h="7">
                  <a:moveTo>
                    <a:pt x="115" y="0"/>
                  </a:moveTo>
                  <a:cubicBezTo>
                    <a:pt x="116" y="4"/>
                    <a:pt x="117" y="6"/>
                    <a:pt x="117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5"/>
                    <a:pt x="3" y="1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86A98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Oval 83"/>
            <p:cNvSpPr/>
            <p:nvPr/>
          </p:nvSpPr>
          <p:spPr>
            <a:xfrm>
              <a:off x="5513388" y="3938588"/>
              <a:ext cx="20638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31" name="Oval 84"/>
            <p:cNvSpPr/>
            <p:nvPr/>
          </p:nvSpPr>
          <p:spPr>
            <a:xfrm>
              <a:off x="5445126" y="3802063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32" name="Oval 85"/>
            <p:cNvSpPr/>
            <p:nvPr/>
          </p:nvSpPr>
          <p:spPr>
            <a:xfrm>
              <a:off x="5318126" y="3706813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33" name="Oval 86"/>
            <p:cNvSpPr/>
            <p:nvPr/>
          </p:nvSpPr>
          <p:spPr>
            <a:xfrm>
              <a:off x="5191126" y="3706813"/>
              <a:ext cx="20638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34" name="Oval 87"/>
            <p:cNvSpPr/>
            <p:nvPr/>
          </p:nvSpPr>
          <p:spPr>
            <a:xfrm>
              <a:off x="5059363" y="3779838"/>
              <a:ext cx="25400" cy="25400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35" name="Oval 88"/>
            <p:cNvSpPr/>
            <p:nvPr/>
          </p:nvSpPr>
          <p:spPr>
            <a:xfrm>
              <a:off x="4983163" y="3883025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36" name="Oval 89"/>
            <p:cNvSpPr/>
            <p:nvPr/>
          </p:nvSpPr>
          <p:spPr>
            <a:xfrm>
              <a:off x="4919663" y="3963988"/>
              <a:ext cx="25400" cy="20638"/>
            </a:xfrm>
            <a:prstGeom prst="ellipse">
              <a:avLst/>
            </a:prstGeom>
            <a:solidFill>
              <a:srgbClr val="FFB1B6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37" name="Freeform 90"/>
            <p:cNvSpPr/>
            <p:nvPr/>
          </p:nvSpPr>
          <p:spPr>
            <a:xfrm>
              <a:off x="6886576" y="2859088"/>
              <a:ext cx="55563" cy="98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0"/>
                </a:cxn>
              </a:cxnLst>
              <a:rect l="0" t="0" r="0" b="0"/>
              <a:pathLst>
                <a:path w="13" h="23">
                  <a:moveTo>
                    <a:pt x="0" y="0"/>
                  </a:moveTo>
                  <a:cubicBezTo>
                    <a:pt x="0" y="0"/>
                    <a:pt x="12" y="1"/>
                    <a:pt x="12" y="4"/>
                  </a:cubicBezTo>
                  <a:cubicBezTo>
                    <a:pt x="13" y="6"/>
                    <a:pt x="13" y="21"/>
                    <a:pt x="13" y="21"/>
                  </a:cubicBezTo>
                  <a:cubicBezTo>
                    <a:pt x="13" y="21"/>
                    <a:pt x="2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Freeform 91"/>
            <p:cNvSpPr/>
            <p:nvPr/>
          </p:nvSpPr>
          <p:spPr>
            <a:xfrm>
              <a:off x="6797676" y="2863850"/>
              <a:ext cx="68263" cy="9842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16" h="23">
                  <a:moveTo>
                    <a:pt x="16" y="0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0"/>
                    <a:pt x="1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92"/>
            <p:cNvSpPr/>
            <p:nvPr/>
          </p:nvSpPr>
          <p:spPr>
            <a:xfrm>
              <a:off x="6700838" y="2868613"/>
              <a:ext cx="71438" cy="1031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Freeform 93"/>
            <p:cNvSpPr/>
            <p:nvPr/>
          </p:nvSpPr>
          <p:spPr>
            <a:xfrm>
              <a:off x="6599238" y="2876550"/>
              <a:ext cx="71438" cy="10318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7" h="24">
                  <a:moveTo>
                    <a:pt x="16" y="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7" y="0"/>
                    <a:pt x="16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Freeform 94"/>
            <p:cNvSpPr/>
            <p:nvPr/>
          </p:nvSpPr>
          <p:spPr>
            <a:xfrm>
              <a:off x="6450013" y="2889250"/>
              <a:ext cx="122238" cy="9842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9" h="23">
                  <a:moveTo>
                    <a:pt x="28" y="1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8"/>
                    <a:pt x="2" y="6"/>
                  </a:cubicBezTo>
                  <a:cubicBezTo>
                    <a:pt x="5" y="4"/>
                    <a:pt x="23" y="0"/>
                    <a:pt x="28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95"/>
            <p:cNvSpPr/>
            <p:nvPr/>
          </p:nvSpPr>
          <p:spPr>
            <a:xfrm>
              <a:off x="6437313" y="2979738"/>
              <a:ext cx="522288" cy="63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29" h="40">
                  <a:moveTo>
                    <a:pt x="323" y="0"/>
                  </a:moveTo>
                  <a:lnTo>
                    <a:pt x="0" y="24"/>
                  </a:lnTo>
                  <a:lnTo>
                    <a:pt x="0" y="40"/>
                  </a:lnTo>
                  <a:lnTo>
                    <a:pt x="329" y="1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E3771E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Freeform 96"/>
            <p:cNvSpPr/>
            <p:nvPr/>
          </p:nvSpPr>
          <p:spPr>
            <a:xfrm>
              <a:off x="3070226" y="3014663"/>
              <a:ext cx="1570038" cy="99695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70" h="233">
                  <a:moveTo>
                    <a:pt x="0" y="233"/>
                  </a:moveTo>
                  <a:cubicBezTo>
                    <a:pt x="0" y="233"/>
                    <a:pt x="181" y="0"/>
                    <a:pt x="370" y="233"/>
                  </a:cubicBezTo>
                  <a:lnTo>
                    <a:pt x="0" y="233"/>
                  </a:lnTo>
                  <a:close/>
                </a:path>
              </a:pathLst>
            </a:custGeom>
            <a:solidFill>
              <a:srgbClr val="81AC7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Freeform 97"/>
            <p:cNvSpPr/>
            <p:nvPr/>
          </p:nvSpPr>
          <p:spPr>
            <a:xfrm>
              <a:off x="3290888" y="3895725"/>
              <a:ext cx="228600" cy="11112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54" h="26">
                  <a:moveTo>
                    <a:pt x="0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9" y="14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Freeform 98"/>
            <p:cNvSpPr/>
            <p:nvPr/>
          </p:nvSpPr>
          <p:spPr>
            <a:xfrm>
              <a:off x="3397251" y="3805238"/>
              <a:ext cx="276225" cy="2016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65" h="47">
                  <a:moveTo>
                    <a:pt x="0" y="21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7" y="7"/>
                    <a:pt x="8" y="14"/>
                    <a:pt x="0" y="21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Freeform 99"/>
            <p:cNvSpPr/>
            <p:nvPr/>
          </p:nvSpPr>
          <p:spPr>
            <a:xfrm>
              <a:off x="3871913" y="3681413"/>
              <a:ext cx="195263" cy="32543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46" h="76">
                  <a:moveTo>
                    <a:pt x="0" y="1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30" y="3"/>
                    <a:pt x="15" y="0"/>
                    <a:pt x="0" y="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Freeform 100"/>
            <p:cNvSpPr/>
            <p:nvPr/>
          </p:nvSpPr>
          <p:spPr>
            <a:xfrm>
              <a:off x="4003676" y="3719513"/>
              <a:ext cx="228600" cy="2873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54" h="67">
                  <a:moveTo>
                    <a:pt x="54" y="21"/>
                  </a:moveTo>
                  <a:cubicBezTo>
                    <a:pt x="41" y="11"/>
                    <a:pt x="28" y="5"/>
                    <a:pt x="15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4" y="67"/>
                    <a:pt x="34" y="67"/>
                    <a:pt x="34" y="67"/>
                  </a:cubicBezTo>
                  <a:lnTo>
                    <a:pt x="54" y="21"/>
                  </a:ln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101"/>
            <p:cNvSpPr/>
            <p:nvPr/>
          </p:nvSpPr>
          <p:spPr>
            <a:xfrm>
              <a:off x="4292601" y="3938588"/>
              <a:ext cx="139700" cy="6826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33" h="16">
                  <a:moveTo>
                    <a:pt x="19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0"/>
                    <a:pt x="24" y="5"/>
                    <a:pt x="19" y="0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102"/>
            <p:cNvSpPr/>
            <p:nvPr/>
          </p:nvSpPr>
          <p:spPr>
            <a:xfrm>
              <a:off x="4148138" y="3810000"/>
              <a:ext cx="223838" cy="1968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0" t="0" r="0" b="0"/>
              <a:pathLst>
                <a:path w="53" h="46">
                  <a:moveTo>
                    <a:pt x="2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2" y="18"/>
                    <a:pt x="31" y="8"/>
                    <a:pt x="20" y="0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Freeform 103"/>
            <p:cNvSpPr/>
            <p:nvPr/>
          </p:nvSpPr>
          <p:spPr>
            <a:xfrm>
              <a:off x="3689351" y="3686175"/>
              <a:ext cx="182563" cy="320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43" h="75">
                  <a:moveTo>
                    <a:pt x="0" y="7"/>
                  </a:moveTo>
                  <a:cubicBezTo>
                    <a:pt x="14" y="75"/>
                    <a:pt x="14" y="75"/>
                    <a:pt x="1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3" y="3"/>
                    <a:pt x="0" y="7"/>
                  </a:cubicBezTo>
                  <a:close/>
                </a:path>
              </a:pathLst>
            </a:custGeom>
            <a:solidFill>
              <a:srgbClr val="FF776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104"/>
            <p:cNvSpPr/>
            <p:nvPr/>
          </p:nvSpPr>
          <p:spPr>
            <a:xfrm>
              <a:off x="3516313" y="3716338"/>
              <a:ext cx="233363" cy="290513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0" t="0" r="0" b="0"/>
              <a:pathLst>
                <a:path w="55" h="68">
                  <a:moveTo>
                    <a:pt x="0" y="21"/>
                  </a:moveTo>
                  <a:cubicBezTo>
                    <a:pt x="37" y="68"/>
                    <a:pt x="37" y="68"/>
                    <a:pt x="37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6"/>
                    <a:pt x="12" y="13"/>
                    <a:pt x="0" y="21"/>
                  </a:cubicBezTo>
                  <a:close/>
                </a:path>
              </a:pathLst>
            </a:custGeom>
            <a:solidFill>
              <a:srgbClr val="9A72B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Freeform 105"/>
            <p:cNvSpPr/>
            <p:nvPr/>
          </p:nvSpPr>
          <p:spPr>
            <a:xfrm>
              <a:off x="3546476" y="3565525"/>
              <a:ext cx="695325" cy="446088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164" h="104">
                  <a:moveTo>
                    <a:pt x="0" y="104"/>
                  </a:moveTo>
                  <a:cubicBezTo>
                    <a:pt x="0" y="104"/>
                    <a:pt x="80" y="0"/>
                    <a:pt x="164" y="104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A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Freeform 106"/>
            <p:cNvSpPr/>
            <p:nvPr/>
          </p:nvSpPr>
          <p:spPr>
            <a:xfrm>
              <a:off x="3681413" y="3744913"/>
              <a:ext cx="431800" cy="279400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102" h="65">
                  <a:moveTo>
                    <a:pt x="0" y="65"/>
                  </a:moveTo>
                  <a:cubicBezTo>
                    <a:pt x="0" y="65"/>
                    <a:pt x="50" y="0"/>
                    <a:pt x="102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A4747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107"/>
            <p:cNvSpPr/>
            <p:nvPr/>
          </p:nvSpPr>
          <p:spPr>
            <a:xfrm>
              <a:off x="5983288" y="3309938"/>
              <a:ext cx="1522413" cy="701675"/>
            </a:xfrm>
            <a:custGeom>
              <a:avLst/>
              <a:gdLst/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</a:cxnLst>
              <a:rect l="0" t="0" r="0" b="0"/>
              <a:pathLst>
                <a:path w="359" h="164">
                  <a:moveTo>
                    <a:pt x="0" y="142"/>
                  </a:moveTo>
                  <a:cubicBezTo>
                    <a:pt x="42" y="145"/>
                    <a:pt x="42" y="145"/>
                    <a:pt x="42" y="145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96" y="33"/>
                    <a:pt x="196" y="33"/>
                    <a:pt x="196" y="3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8" y="35"/>
                    <a:pt x="228" y="35"/>
                    <a:pt x="228" y="35"/>
                  </a:cubicBezTo>
                  <a:cubicBezTo>
                    <a:pt x="263" y="10"/>
                    <a:pt x="263" y="10"/>
                    <a:pt x="263" y="10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300" y="29"/>
                    <a:pt x="300" y="29"/>
                    <a:pt x="300" y="2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59" y="95"/>
                    <a:pt x="359" y="95"/>
                    <a:pt x="359" y="95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259" y="45"/>
                    <a:pt x="199" y="52"/>
                  </a:cubicBezTo>
                  <a:cubicBezTo>
                    <a:pt x="139" y="58"/>
                    <a:pt x="59" y="153"/>
                    <a:pt x="59" y="153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14" y="164"/>
                    <a:pt x="14" y="164"/>
                    <a:pt x="14" y="164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rgbClr val="9ACFCD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Freeform 108"/>
            <p:cNvSpPr/>
            <p:nvPr/>
          </p:nvSpPr>
          <p:spPr>
            <a:xfrm>
              <a:off x="7099301" y="3732213"/>
              <a:ext cx="376238" cy="274638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89" h="64">
                  <a:moveTo>
                    <a:pt x="89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32"/>
                    <a:pt x="89" y="64"/>
                    <a:pt x="89" y="6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Freeform 109"/>
            <p:cNvSpPr/>
            <p:nvPr/>
          </p:nvSpPr>
          <p:spPr>
            <a:xfrm>
              <a:off x="6637338" y="3449638"/>
              <a:ext cx="261938" cy="55721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62" h="130">
                  <a:moveTo>
                    <a:pt x="47" y="1"/>
                  </a:moveTo>
                  <a:cubicBezTo>
                    <a:pt x="52" y="0"/>
                    <a:pt x="57" y="0"/>
                    <a:pt x="62" y="1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6"/>
                    <a:pt x="30" y="2"/>
                    <a:pt x="47" y="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Freeform 110"/>
            <p:cNvSpPr/>
            <p:nvPr/>
          </p:nvSpPr>
          <p:spPr>
            <a:xfrm>
              <a:off x="6419851" y="3497263"/>
              <a:ext cx="301625" cy="5095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71" h="119">
                  <a:moveTo>
                    <a:pt x="51" y="0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5" y="16"/>
                    <a:pt x="32" y="6"/>
                    <a:pt x="5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Freeform 111"/>
            <p:cNvSpPr/>
            <p:nvPr/>
          </p:nvSpPr>
          <p:spPr>
            <a:xfrm>
              <a:off x="6246813" y="3613150"/>
              <a:ext cx="334963" cy="3937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79" h="92">
                  <a:moveTo>
                    <a:pt x="41" y="0"/>
                  </a:moveTo>
                  <a:cubicBezTo>
                    <a:pt x="79" y="92"/>
                    <a:pt x="79" y="92"/>
                    <a:pt x="7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26"/>
                    <a:pt x="24" y="12"/>
                    <a:pt x="41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Freeform 112"/>
            <p:cNvSpPr/>
            <p:nvPr/>
          </p:nvSpPr>
          <p:spPr>
            <a:xfrm>
              <a:off x="6122988" y="3784600"/>
              <a:ext cx="288925" cy="22225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</a:cxnLst>
              <a:rect l="0" t="0" r="0" b="0"/>
              <a:pathLst>
                <a:path w="68" h="52">
                  <a:moveTo>
                    <a:pt x="29" y="0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37"/>
                    <a:pt x="14" y="19"/>
                    <a:pt x="29" y="0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Freeform 113"/>
            <p:cNvSpPr/>
            <p:nvPr/>
          </p:nvSpPr>
          <p:spPr>
            <a:xfrm>
              <a:off x="6827838" y="3454400"/>
              <a:ext cx="330200" cy="552450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78" h="129">
                  <a:moveTo>
                    <a:pt x="78" y="24"/>
                  </a:moveTo>
                  <a:cubicBezTo>
                    <a:pt x="22" y="129"/>
                    <a:pt x="22" y="129"/>
                    <a:pt x="22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0" y="1"/>
                    <a:pt x="61" y="11"/>
                    <a:pt x="78" y="24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Freeform 114"/>
            <p:cNvSpPr/>
            <p:nvPr/>
          </p:nvSpPr>
          <p:spPr>
            <a:xfrm>
              <a:off x="6919913" y="3557588"/>
              <a:ext cx="403225" cy="44926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0"/>
                </a:cxn>
                <a:cxn ang="0">
                  <a:pos x="2147483646" y="2147483646"/>
                </a:cxn>
              </a:cxnLst>
              <a:rect l="0" t="0" r="0" b="0"/>
              <a:pathLst>
                <a:path w="95" h="105">
                  <a:moveTo>
                    <a:pt x="95" y="41"/>
                  </a:moveTo>
                  <a:cubicBezTo>
                    <a:pt x="42" y="105"/>
                    <a:pt x="42" y="105"/>
                    <a:pt x="4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71" y="12"/>
                    <a:pt x="84" y="26"/>
                    <a:pt x="95" y="41"/>
                  </a:cubicBezTo>
                  <a:close/>
                </a:path>
              </a:pathLst>
            </a:custGeom>
            <a:solidFill>
              <a:srgbClr val="FC7747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Freeform 115"/>
            <p:cNvSpPr/>
            <p:nvPr/>
          </p:nvSpPr>
          <p:spPr>
            <a:xfrm>
              <a:off x="6335713" y="3630613"/>
              <a:ext cx="890588" cy="3841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210" h="90">
                  <a:moveTo>
                    <a:pt x="210" y="90"/>
                  </a:moveTo>
                  <a:cubicBezTo>
                    <a:pt x="210" y="90"/>
                    <a:pt x="175" y="0"/>
                    <a:pt x="111" y="5"/>
                  </a:cubicBezTo>
                  <a:cubicBezTo>
                    <a:pt x="46" y="10"/>
                    <a:pt x="9" y="62"/>
                    <a:pt x="0" y="90"/>
                  </a:cubicBezTo>
                  <a:lnTo>
                    <a:pt x="210" y="90"/>
                  </a:lnTo>
                  <a:close/>
                </a:path>
              </a:pathLst>
            </a:custGeom>
            <a:solidFill>
              <a:srgbClr val="FFD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Freeform 116"/>
            <p:cNvSpPr/>
            <p:nvPr/>
          </p:nvSpPr>
          <p:spPr>
            <a:xfrm>
              <a:off x="6492876" y="3762375"/>
              <a:ext cx="593725" cy="25717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0" t="0" r="0" b="0"/>
              <a:pathLst>
                <a:path w="140" h="60">
                  <a:moveTo>
                    <a:pt x="140" y="60"/>
                  </a:moveTo>
                  <a:cubicBezTo>
                    <a:pt x="140" y="60"/>
                    <a:pt x="117" y="0"/>
                    <a:pt x="74" y="3"/>
                  </a:cubicBezTo>
                  <a:cubicBezTo>
                    <a:pt x="31" y="7"/>
                    <a:pt x="6" y="41"/>
                    <a:pt x="0" y="60"/>
                  </a:cubicBezTo>
                  <a:lnTo>
                    <a:pt x="140" y="60"/>
                  </a:lnTo>
                  <a:close/>
                </a:path>
              </a:pathLst>
            </a:custGeom>
            <a:solidFill>
              <a:srgbClr val="7CBBA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Oval 117"/>
            <p:cNvSpPr/>
            <p:nvPr/>
          </p:nvSpPr>
          <p:spPr>
            <a:xfrm>
              <a:off x="6072188" y="3959225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65" name="Oval 118"/>
            <p:cNvSpPr/>
            <p:nvPr/>
          </p:nvSpPr>
          <p:spPr>
            <a:xfrm>
              <a:off x="6161088" y="3805238"/>
              <a:ext cx="25400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66" name="Oval 119"/>
            <p:cNvSpPr/>
            <p:nvPr/>
          </p:nvSpPr>
          <p:spPr>
            <a:xfrm>
              <a:off x="6276976" y="3668713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67" name="Oval 120"/>
            <p:cNvSpPr/>
            <p:nvPr/>
          </p:nvSpPr>
          <p:spPr>
            <a:xfrm>
              <a:off x="6407151" y="3557588"/>
              <a:ext cx="22225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68" name="Oval 121"/>
            <p:cNvSpPr/>
            <p:nvPr/>
          </p:nvSpPr>
          <p:spPr>
            <a:xfrm>
              <a:off x="6551613" y="3476625"/>
              <a:ext cx="20638" cy="20638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69" name="Oval 122"/>
            <p:cNvSpPr/>
            <p:nvPr/>
          </p:nvSpPr>
          <p:spPr>
            <a:xfrm>
              <a:off x="6696076" y="34210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70" name="Oval 123"/>
            <p:cNvSpPr/>
            <p:nvPr/>
          </p:nvSpPr>
          <p:spPr>
            <a:xfrm>
              <a:off x="6878638" y="3411538"/>
              <a:ext cx="20638" cy="22225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71" name="Oval 124"/>
            <p:cNvSpPr/>
            <p:nvPr/>
          </p:nvSpPr>
          <p:spPr>
            <a:xfrm>
              <a:off x="7023101" y="3446463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72" name="Oval 125"/>
            <p:cNvSpPr/>
            <p:nvPr/>
          </p:nvSpPr>
          <p:spPr>
            <a:xfrm>
              <a:off x="7170738" y="351948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73" name="Oval 126"/>
            <p:cNvSpPr/>
            <p:nvPr/>
          </p:nvSpPr>
          <p:spPr>
            <a:xfrm>
              <a:off x="7294563" y="3651250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74" name="Oval 127"/>
            <p:cNvSpPr/>
            <p:nvPr/>
          </p:nvSpPr>
          <p:spPr>
            <a:xfrm>
              <a:off x="7383463" y="3779838"/>
              <a:ext cx="25400" cy="25400"/>
            </a:xfrm>
            <a:prstGeom prst="ellipse">
              <a:avLst/>
            </a:prstGeom>
            <a:solidFill>
              <a:srgbClr val="FC7747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75" name="Oval 128"/>
            <p:cNvSpPr/>
            <p:nvPr/>
          </p:nvSpPr>
          <p:spPr>
            <a:xfrm>
              <a:off x="6234113" y="3916363"/>
              <a:ext cx="42863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76" name="Oval 129"/>
            <p:cNvSpPr/>
            <p:nvPr/>
          </p:nvSpPr>
          <p:spPr>
            <a:xfrm>
              <a:off x="6323013" y="3784600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77" name="Oval 130"/>
            <p:cNvSpPr/>
            <p:nvPr/>
          </p:nvSpPr>
          <p:spPr>
            <a:xfrm>
              <a:off x="6470651" y="3668713"/>
              <a:ext cx="38100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78" name="Oval 131"/>
            <p:cNvSpPr/>
            <p:nvPr/>
          </p:nvSpPr>
          <p:spPr>
            <a:xfrm>
              <a:off x="6818313" y="354806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79" name="Oval 132"/>
            <p:cNvSpPr/>
            <p:nvPr/>
          </p:nvSpPr>
          <p:spPr>
            <a:xfrm>
              <a:off x="7031038" y="3605213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80" name="Oval 133"/>
            <p:cNvSpPr/>
            <p:nvPr/>
          </p:nvSpPr>
          <p:spPr>
            <a:xfrm>
              <a:off x="7204076" y="3732213"/>
              <a:ext cx="38100" cy="39688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81" name="Oval 134"/>
            <p:cNvSpPr/>
            <p:nvPr/>
          </p:nvSpPr>
          <p:spPr>
            <a:xfrm>
              <a:off x="7267576" y="3903663"/>
              <a:ext cx="39688" cy="42863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82" name="Oval 135"/>
            <p:cNvSpPr/>
            <p:nvPr/>
          </p:nvSpPr>
          <p:spPr>
            <a:xfrm>
              <a:off x="6619876" y="3582988"/>
              <a:ext cx="42863" cy="38100"/>
            </a:xfrm>
            <a:prstGeom prst="ellipse">
              <a:avLst/>
            </a:prstGeom>
            <a:solidFill>
              <a:srgbClr val="7CBBA2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83" name="Oval 136"/>
            <p:cNvSpPr/>
            <p:nvPr/>
          </p:nvSpPr>
          <p:spPr>
            <a:xfrm>
              <a:off x="4605338" y="325755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84" name="Oval 137"/>
            <p:cNvSpPr/>
            <p:nvPr/>
          </p:nvSpPr>
          <p:spPr>
            <a:xfrm>
              <a:off x="4503738" y="3305175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85" name="Oval 138"/>
            <p:cNvSpPr/>
            <p:nvPr/>
          </p:nvSpPr>
          <p:spPr>
            <a:xfrm>
              <a:off x="4572001" y="335121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86" name="Oval 139"/>
            <p:cNvSpPr/>
            <p:nvPr/>
          </p:nvSpPr>
          <p:spPr>
            <a:xfrm>
              <a:off x="4681538" y="333057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87" name="Oval 140"/>
            <p:cNvSpPr/>
            <p:nvPr/>
          </p:nvSpPr>
          <p:spPr>
            <a:xfrm>
              <a:off x="4643438" y="3421063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88" name="Oval 141"/>
            <p:cNvSpPr/>
            <p:nvPr/>
          </p:nvSpPr>
          <p:spPr>
            <a:xfrm>
              <a:off x="4554538" y="3463925"/>
              <a:ext cx="17463" cy="20638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89" name="Oval 142"/>
            <p:cNvSpPr/>
            <p:nvPr/>
          </p:nvSpPr>
          <p:spPr>
            <a:xfrm>
              <a:off x="4491038" y="3386138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90" name="Oval 143"/>
            <p:cNvSpPr/>
            <p:nvPr/>
          </p:nvSpPr>
          <p:spPr>
            <a:xfrm>
              <a:off x="4452938" y="3471863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91" name="Oval 144"/>
            <p:cNvSpPr/>
            <p:nvPr/>
          </p:nvSpPr>
          <p:spPr>
            <a:xfrm>
              <a:off x="4521201" y="3535363"/>
              <a:ext cx="15875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92" name="Oval 145"/>
            <p:cNvSpPr/>
            <p:nvPr/>
          </p:nvSpPr>
          <p:spPr>
            <a:xfrm>
              <a:off x="4614863" y="3492500"/>
              <a:ext cx="20638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93" name="Oval 146"/>
            <p:cNvSpPr/>
            <p:nvPr/>
          </p:nvSpPr>
          <p:spPr>
            <a:xfrm>
              <a:off x="4356101" y="3449638"/>
              <a:ext cx="15875" cy="2222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94" name="Oval 147"/>
            <p:cNvSpPr/>
            <p:nvPr/>
          </p:nvSpPr>
          <p:spPr>
            <a:xfrm>
              <a:off x="4300538" y="3479800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95" name="Oval 148"/>
            <p:cNvSpPr/>
            <p:nvPr/>
          </p:nvSpPr>
          <p:spPr>
            <a:xfrm>
              <a:off x="4351338" y="3514725"/>
              <a:ext cx="20638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96" name="Oval 149"/>
            <p:cNvSpPr/>
            <p:nvPr/>
          </p:nvSpPr>
          <p:spPr>
            <a:xfrm>
              <a:off x="4410076" y="3497263"/>
              <a:ext cx="17463" cy="17463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97" name="Oval 150"/>
            <p:cNvSpPr/>
            <p:nvPr/>
          </p:nvSpPr>
          <p:spPr>
            <a:xfrm>
              <a:off x="4376738" y="3575050"/>
              <a:ext cx="17463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  <p:sp>
          <p:nvSpPr>
            <p:cNvPr id="6298" name="Oval 151"/>
            <p:cNvSpPr/>
            <p:nvPr/>
          </p:nvSpPr>
          <p:spPr>
            <a:xfrm>
              <a:off x="4305301" y="3532188"/>
              <a:ext cx="15875" cy="15875"/>
            </a:xfrm>
            <a:prstGeom prst="ellipse">
              <a:avLst/>
            </a:prstGeom>
            <a:solidFill>
              <a:srgbClr val="FF498D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2000" dirty="0">
                <a:ea typeface="等线"/>
              </a:endParaRPr>
            </a:p>
          </p:txBody>
        </p:sp>
      </p:grpSp>
      <p:sp>
        <p:nvSpPr>
          <p:cNvPr id="153" name="思想气泡: 云 152"/>
          <p:cNvSpPr/>
          <p:nvPr/>
        </p:nvSpPr>
        <p:spPr>
          <a:xfrm>
            <a:off x="4211638" y="1454150"/>
            <a:ext cx="4281488" cy="3105150"/>
          </a:xfrm>
          <a:prstGeom prst="cloudCallout">
            <a:avLst>
              <a:gd name="adj1" fmla="val 82804"/>
              <a:gd name="adj2" fmla="val -594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5" name="思想气泡: 云 154"/>
          <p:cNvSpPr/>
          <p:nvPr/>
        </p:nvSpPr>
        <p:spPr>
          <a:xfrm>
            <a:off x="7859713" y="2654301"/>
            <a:ext cx="1835150" cy="1331913"/>
          </a:xfrm>
          <a:prstGeom prst="cloudCallout">
            <a:avLst>
              <a:gd name="adj1" fmla="val 27388"/>
              <a:gd name="adj2" fmla="val 110343"/>
            </a:avLst>
          </a:prstGeom>
          <a:solidFill>
            <a:srgbClr val="74A492"/>
          </a:solidFill>
          <a:ln w="28575">
            <a:solidFill>
              <a:srgbClr val="74A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3895749" y="2370445"/>
            <a:ext cx="4778872" cy="1015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5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401" y="315913"/>
            <a:ext cx="487363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3" y="53975"/>
            <a:ext cx="2189162" cy="391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8"/>
            <a:ext cx="914400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56" y="1219258"/>
            <a:ext cx="4114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kern="800" dirty="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THỰC HÀNH</a:t>
            </a:r>
          </a:p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kern="800" dirty="0">
                <a:ln w="28575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4800" b="1" kern="800" dirty="0">
              <a:ln w="28575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426826" y="531449"/>
            <a:ext cx="1545675" cy="6399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Arabia" panose="020B72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Arabia" panose="020B7200000000000000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4707" y="589214"/>
            <a:ext cx="632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thóc của gia đình bác Hai, chú Tư, chú Sáu và thím Chín thu hoạch vụ lúa vừa qua lần lượt được thống kê trong dãy số liệu sau: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3932" y="1818352"/>
            <a:ext cx="411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tấn, 11 tấn, 10 tấn, 11 tấn.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4479" y="2334588"/>
            <a:ext cx="5169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dãy số liệu trên, hãy nêu chữ hoặc số thích hợp thay cho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340" y="3313232"/>
            <a:ext cx="5181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a)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hoạch được nhiều thóc nhất, gia đình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hoạch được ít thóc nhất.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6631" y="4707222"/>
            <a:ext cx="449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Trung bình mỗi gia đình thu hoạch được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tấn thóc.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94" y="2703032"/>
            <a:ext cx="594246" cy="6520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44" y="5033681"/>
            <a:ext cx="594246" cy="652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44" y="3261297"/>
            <a:ext cx="594246" cy="652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26" y="3651505"/>
            <a:ext cx="594246" cy="65209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A8933-E89F-4A6C-B479-999CC9CD4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43" y="76627"/>
            <a:ext cx="922007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10" y="457279"/>
            <a:ext cx="91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Giải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92" y="1219259"/>
            <a:ext cx="73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Gia đình 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Hai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thu hoạch được nhiều thóc nhất, gia đình 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Sáu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thu hoạch được ít thóc nhất.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88" y="2209833"/>
            <a:ext cx="731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Trung bình mỗi gia đình thu hoạch được số tấn thóc là: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 + 11 + 10 + 11) : 4 = 12 (tấn)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88" y="3505199"/>
            <a:ext cx="731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trung bình mỗi gia đình thu hoạch được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tấn thóc.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64E917-16F7-4945-97C9-ECA36F7D9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64" y="1"/>
            <a:ext cx="9148136" cy="6857143"/>
          </a:xfrm>
          <a:prstGeom prst="rect">
            <a:avLst/>
          </a:prstGeom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946433" y="444318"/>
            <a:ext cx="1212720" cy="6399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Arabia" panose="020B72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Arabia" panose="020B72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70" y="609675"/>
            <a:ext cx="622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dưới đây nói về số ngày nắng trong 3 tháng cuối năm 2022 ở một huyện miền núi: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4360" y="1398733"/>
            <a:ext cx="444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520" y="2404664"/>
            <a:ext cx="389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1600" b="1" dirty="0">
                <a:latin typeface="Times New Roman" panose="02020603050405020304" pitchFamily="18" charset="0"/>
              </a:rPr>
              <a:t> 3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cuối</a:t>
            </a:r>
            <a:r>
              <a:rPr lang="en-US" altLang="en-US" sz="1600" b="1" dirty="0"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1600" b="1" dirty="0">
                <a:latin typeface="Times New Roman" panose="02020603050405020304" pitchFamily="18" charset="0"/>
              </a:rPr>
              <a:t> 2022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521" y="3091854"/>
            <a:ext cx="3799353" cy="2243522"/>
          </a:xfrm>
          <a:prstGeom prst="rect">
            <a:avLst/>
          </a:prstGeom>
        </p:spPr>
      </p:pic>
      <p:sp>
        <p:nvSpPr>
          <p:cNvPr id="13" name="Text Box 133"/>
          <p:cNvSpPr txBox="1"/>
          <p:nvPr/>
        </p:nvSpPr>
        <p:spPr>
          <a:xfrm>
            <a:off x="2057506" y="2667020"/>
            <a:ext cx="111034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dirty="0" err="1">
                <a:latin typeface="Times New Roman" panose="02020603050405020304" pitchFamily="18" charset="0"/>
              </a:rPr>
              <a:t>Ngày</a:t>
            </a: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15" name="Text Box 134"/>
          <p:cNvSpPr txBox="1"/>
          <p:nvPr/>
        </p:nvSpPr>
        <p:spPr>
          <a:xfrm>
            <a:off x="6177652" y="5376386"/>
            <a:ext cx="136611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>
                <a:latin typeface="Times New Roman" panose="02020603050405020304" pitchFamily="18" charset="0"/>
              </a:rPr>
              <a:t>(</a:t>
            </a:r>
            <a:r>
              <a:rPr lang="en-US" altLang="en-US" sz="1600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1600" dirty="0">
                <a:latin typeface="Times New Roman" panose="02020603050405020304" pitchFamily="18" charset="0"/>
              </a:rPr>
              <a:t>)</a:t>
            </a:r>
            <a:endParaRPr lang="en-US" altLang="en-US" sz="16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131"/>
          <p:cNvSpPr txBox="1">
            <a:spLocks noChangeArrowheads="1"/>
          </p:cNvSpPr>
          <p:nvPr/>
        </p:nvSpPr>
        <p:spPr bwMode="auto">
          <a:xfrm>
            <a:off x="2270520" y="3276604"/>
            <a:ext cx="320372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80" y="5445683"/>
            <a:ext cx="175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8432" y="5445683"/>
            <a:ext cx="1387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4518" y="5410148"/>
            <a:ext cx="1382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575" y="2187789"/>
            <a:ext cx="3278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36439" y="3742593"/>
            <a:ext cx="3228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03594" y="4549571"/>
            <a:ext cx="2915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2022.</a:t>
            </a:r>
          </a:p>
        </p:txBody>
      </p:sp>
    </p:spTree>
    <p:extLst>
      <p:ext uri="{BB962C8B-B14F-4D97-AF65-F5344CB8AC3E}">
        <p14:creationId xmlns:p14="http://schemas.microsoft.com/office/powerpoint/2010/main" val="30219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3" grpId="0"/>
      <p:bldP spid="15" grpId="0"/>
      <p:bldP spid="16" grpId="0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BB89A1-7988-495F-BDA6-41EF8549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8"/>
            <a:ext cx="9127770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14" y="914467"/>
            <a:ext cx="175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82" y="1371655"/>
            <a:ext cx="662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78" y="2590823"/>
            <a:ext cx="571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(12 +  16 + 8) : 3  = 12 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82" y="3962387"/>
            <a:ext cx="662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</p:txBody>
      </p:sp>
    </p:spTree>
    <p:extLst>
      <p:ext uri="{BB962C8B-B14F-4D97-AF65-F5344CB8AC3E}">
        <p14:creationId xmlns:p14="http://schemas.microsoft.com/office/powerpoint/2010/main" val="30772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752714" y="227592"/>
            <a:ext cx="1212720" cy="63998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.VnArabia" panose="020B72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.VnArabia" panose="020B7200000000000000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1633" y="228685"/>
            <a:ext cx="73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06459"/>
            <a:ext cx="9144000" cy="3945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902" y="5503721"/>
            <a:ext cx="75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3832" y="5956072"/>
            <a:ext cx="731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80" y="786682"/>
            <a:ext cx="586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718</Words>
  <Application>Microsoft Office PowerPoint</Application>
  <PresentationFormat>Widescreen</PresentationFormat>
  <Paragraphs>155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SimSun</vt:lpstr>
      <vt:lpstr>.VnArabia</vt:lpstr>
      <vt:lpstr>.VnTime</vt:lpstr>
      <vt:lpstr>Arial</vt:lpstr>
      <vt:lpstr>Arial Unicode MS</vt:lpstr>
      <vt:lpstr>Calibri</vt:lpstr>
      <vt:lpstr>Calibri Light</vt:lpstr>
      <vt:lpstr>等线</vt:lpstr>
      <vt:lpstr>Fujiyama</vt:lpstr>
      <vt:lpstr>Tahoma</vt:lpstr>
      <vt:lpstr>Times New Roman</vt:lpstr>
      <vt:lpstr>UTM Davida</vt:lpstr>
      <vt:lpstr>UTM HelvetIns</vt:lpstr>
      <vt:lpstr>Verdana</vt:lpstr>
      <vt:lpstr>方正少儿简体</vt:lpstr>
      <vt:lpstr>Default Design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 Tai</dc:creator>
  <cp:lastModifiedBy>ADMIN</cp:lastModifiedBy>
  <cp:revision>71</cp:revision>
  <dcterms:created xsi:type="dcterms:W3CDTF">2009-04-16T01:11:00Z</dcterms:created>
  <dcterms:modified xsi:type="dcterms:W3CDTF">2024-04-09T06:00:14Z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DE46C16E3FCA464E9846AAFFF5F7BAC2</vt:lpwstr>
  </property>
  <property fmtid="{D5CDD505-2E9C-101B-9397-08002B2CF9AE}" pid="3" name="KSOProductBuildVer">
    <vt:lpwstr>1033-11.2.0.11537</vt:lpwstr>
  </property>
</Properties>
</file>