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37" r:id="rId4"/>
    <p:sldMasterId id="2147483763" r:id="rId5"/>
    <p:sldMasterId id="2147483775" r:id="rId6"/>
    <p:sldMasterId id="2147483787" r:id="rId7"/>
    <p:sldMasterId id="2147483799" r:id="rId8"/>
  </p:sldMasterIdLst>
  <p:notesMasterIdLst>
    <p:notesMasterId r:id="rId26"/>
  </p:notesMasterIdLst>
  <p:sldIdLst>
    <p:sldId id="1582" r:id="rId9"/>
    <p:sldId id="2007577334" r:id="rId10"/>
    <p:sldId id="1575" r:id="rId11"/>
    <p:sldId id="387" r:id="rId12"/>
    <p:sldId id="7671" r:id="rId13"/>
    <p:sldId id="2007577331" r:id="rId14"/>
    <p:sldId id="2007577332" r:id="rId15"/>
    <p:sldId id="2007577333" r:id="rId16"/>
    <p:sldId id="1585" r:id="rId17"/>
    <p:sldId id="2007577324" r:id="rId18"/>
    <p:sldId id="2007577335" r:id="rId19"/>
    <p:sldId id="2007577336" r:id="rId20"/>
    <p:sldId id="2007577337" r:id="rId21"/>
    <p:sldId id="2007577338" r:id="rId22"/>
    <p:sldId id="332" r:id="rId23"/>
    <p:sldId id="258" r:id="rId24"/>
    <p:sldId id="766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2007577334"/>
            <p14:sldId id="1575"/>
            <p14:sldId id="387"/>
            <p14:sldId id="7671"/>
            <p14:sldId id="2007577331"/>
            <p14:sldId id="2007577332"/>
            <p14:sldId id="2007577333"/>
            <p14:sldId id="1585"/>
            <p14:sldId id="2007577324"/>
            <p14:sldId id="2007577335"/>
            <p14:sldId id="2007577336"/>
            <p14:sldId id="2007577337"/>
            <p14:sldId id="2007577338"/>
            <p14:sldId id="332"/>
            <p14:sldId id="258"/>
            <p14:sldId id="7661"/>
          </p14:sldIdLst>
        </p14:section>
        <p14:section name="Untitled Section" id="{18B50D7D-084A-40E4-9738-159A5B75918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9ABF"/>
    <a:srgbClr val="7FA9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89376" autoAdjust="0"/>
  </p:normalViewPr>
  <p:slideViewPr>
    <p:cSldViewPr snapToGrid="0">
      <p:cViewPr varScale="1">
        <p:scale>
          <a:sx n="74" d="100"/>
          <a:sy n="74" d="100"/>
        </p:scale>
        <p:origin x="99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4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B24C5-D0C7-915C-F23C-F072A39C3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5327A15A-8448-6606-F02E-D67A4377A6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BF16BD18-13F9-D660-BC56-916936A8B4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A459286-A618-E988-7E0F-6DA5A9338F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2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29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82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09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7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3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42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2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4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13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8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7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90404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5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2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644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2025/3/29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2232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2025/3/29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5483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2025/3/29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91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8037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1350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1214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8091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29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92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79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84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17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848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88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23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085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499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79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856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413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476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940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480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323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091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345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219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8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526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566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C69E1-AE9C-4F20-8B68-A529CB12C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23E35-8507-4686-ABA2-5D3505E9F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43BC6-2DCB-4B02-8FAC-D65CF5172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9A457-99A2-4B92-A809-7ED9676E8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255C-C840-4F10-A465-15BB014A3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489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553A3-7E0F-4A91-BF65-656927DD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5E3A-AAE1-4B11-B19F-4438AE6B6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5078B-60CA-4CD7-BFDC-5B4141C8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49A41-82EB-462B-90E8-F04EEDC62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E40FB-A92A-40AE-BFB5-58B7EB8E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949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0B5C9-B933-49BA-8D80-84FC7907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273D0-C9B3-44F1-B53D-F148369B3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0B5B3-A937-4757-8D3A-22335865B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7C65D-3586-4F02-95B5-77355A888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38557-5661-4149-906B-F0CDD174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235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0F59-4B72-49C3-B330-37B392EC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2C4D8-BBFE-46E3-98A0-6DF8D2955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848A-9984-4872-A9CC-B206A7B21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38163-A5B6-49D0-A93E-E2AEE56A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A0A9E-5053-4FA2-972C-870D00EC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27502-09A8-472D-9DF4-AE1A9159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833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17EB-79E7-4FEE-BE9E-B1CDE564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28AED-8AF4-48CA-BFB5-39F747EDA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2D2FD-72DB-48C6-808B-432D66A65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1C2E6-0C2C-42F5-8461-B7D5A86EB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56B02E-8533-499D-A328-C15A158A6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665ADB-6F97-4742-9171-9C10B29F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F7FA7E-4CAD-4877-9B72-1BF59077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C8A2D-5E1E-4A22-8C55-FB53029C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020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FECE-1C88-4A87-B372-C85BEA47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94403-AEB0-4F4D-A553-3B35A5A9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9EE1C-5034-444B-A5E4-85E95D4B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A14BB-89A8-4296-AEA1-0FCE2918B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04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22559-D0D7-49D9-AA1E-D4A4441D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26C9A-EF1C-4F6C-BBD1-71620C8D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71E3B-5EC6-49D3-AA65-6C05FDC2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478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2386-3507-4367-A5C1-0831660E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6BAFC-5D9F-436E-91C5-739D12ABF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68D7E-0174-4ADD-87E8-A1468BE03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75E13-2496-4ED9-BD5F-476E29267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8EC65-D766-4DBB-BE5E-112348940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92E01-5456-49DF-A747-46E9A56C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15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2A013-291F-4A08-8A75-FC3EBDB8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677A56-BECE-40D3-A3BD-3D3FD7D3A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0B50B-1F11-49E6-8FB3-D102E87D3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299F3-EA5F-4322-8B71-C9F58370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5B869-0D58-474E-80F4-E945CC4B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E4C1E-3711-4BAE-BDEB-8147A6AD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733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F598-FCD2-49D7-AA5C-1DDE80D8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97AB0-AAEC-42DB-8826-C0E20E0E7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CB65-2F97-4626-8889-98D5E4DAA7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4093C-1E69-4451-A3F4-820008E5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6BE85-54F7-4347-9ACB-5C9F4957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46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FCCA5-5437-4FA3-961F-045E055C9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5F955-5997-40D8-9A11-44E65D303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FEA8E-D904-4F6C-AA81-AB29102BE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CAFAE-ADFE-4FFE-AE9F-6816BC19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70AC5-CF20-4D40-A0AC-E91EBB49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767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83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09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79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04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45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4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2">
            <a:extLst>
              <a:ext uri="{FF2B5EF4-FFF2-40B4-BE49-F238E27FC236}">
                <a16:creationId xmlns:a16="http://schemas.microsoft.com/office/drawing/2014/main" id="{4219E0CA-16E2-5A5E-5C97-8668AA747A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" t="6800" r="-702" b="7530"/>
          <a:stretch/>
        </p:blipFill>
        <p:spPr>
          <a:xfrm>
            <a:off x="-119270" y="0"/>
            <a:ext cx="12434733" cy="6858000"/>
          </a:xfrm>
          <a:prstGeom prst="rect">
            <a:avLst/>
          </a:prstGeom>
        </p:spPr>
      </p:pic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DDC1E109-88F9-C4EA-8887-3F8984C0A972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0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11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0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67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75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8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8" y="74013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0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2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57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80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80" y="-89031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8A1C7-0CC6-74F3-2D0B-2628F46CE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7340A41-82B7-3FF8-AA4A-056138A13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431" y="633845"/>
            <a:ext cx="10274877" cy="556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39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E9548-A4AE-5F8E-0EB0-468CF88A7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C92549-C6F0-83D1-1870-A4F45BD22D3B}"/>
              </a:ext>
            </a:extLst>
          </p:cNvPr>
          <p:cNvSpPr/>
          <p:nvPr/>
        </p:nvSpPr>
        <p:spPr>
          <a:xfrm>
            <a:off x="1007918" y="935183"/>
            <a:ext cx="10016837" cy="519545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Diện tích đất trồng cây cà phê là:</a:t>
            </a:r>
          </a:p>
          <a:p>
            <a:pPr algn="ctr"/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 × 25 : 100 = 52,5 (ha)</a:t>
            </a:r>
          </a:p>
          <a:p>
            <a:pPr algn="ctr"/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Diện tích đất trồng cây cao su là:</a:t>
            </a:r>
          </a:p>
          <a:p>
            <a:pPr algn="ctr"/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 × 45 : 100 = 94,5 (ha)</a:t>
            </a:r>
          </a:p>
          <a:p>
            <a:pPr algn="ctr"/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Diện tích đất trồng cây ăn quả là:</a:t>
            </a:r>
          </a:p>
          <a:p>
            <a:pPr algn="ctr"/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 – 52,5 – 94,5 = 63 (ha)</a:t>
            </a:r>
          </a:p>
        </p:txBody>
      </p:sp>
    </p:spTree>
    <p:extLst>
      <p:ext uri="{BB962C8B-B14F-4D97-AF65-F5344CB8AC3E}">
        <p14:creationId xmlns:p14="http://schemas.microsoft.com/office/powerpoint/2010/main" val="32339452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46B65-8DFC-EAC3-A579-6C4B03ADA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AC80AEC3-96E1-492A-BF02-A968A07A56EC}"/>
              </a:ext>
            </a:extLst>
          </p:cNvPr>
          <p:cNvSpPr/>
          <p:nvPr/>
        </p:nvSpPr>
        <p:spPr>
          <a:xfrm>
            <a:off x="561109" y="529936"/>
            <a:ext cx="10827327" cy="532014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Một thợ làm bánh pha chế bột bánh theo cách sau: cứ 10 kg bột mì thì trộn với 5 kg bột ngô. Hỏi để làm 4,5 yến bột bánh đó thì cần bao nhiêu ki-lô-gam bột mì và bao nhiêu ki-lô-gam bột ngô? </a:t>
            </a:r>
            <a:endParaRPr kumimoji="0" lang="vi-VN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7227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1104D-9850-02FA-BCE3-4AEC23A91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D631A2C-3EFB-3544-750B-6E523EF9A0F6}"/>
              </a:ext>
            </a:extLst>
          </p:cNvPr>
          <p:cNvSpPr/>
          <p:nvPr/>
        </p:nvSpPr>
        <p:spPr>
          <a:xfrm>
            <a:off x="644236" y="935183"/>
            <a:ext cx="11003973" cy="519545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1:</a:t>
            </a:r>
          </a:p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Đổi: 4,5 yến = 45 kg</a:t>
            </a:r>
          </a:p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số ki-lô-gam bột mì và bột ngô một lần pha chế là:</a:t>
            </a:r>
          </a:p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+ 5 = 15 (kg)</a:t>
            </a:r>
          </a:p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kg gấp 15 kg số lần là:</a:t>
            </a:r>
          </a:p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: 15 = 3 (lần)</a:t>
            </a:r>
          </a:p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làm 4,5 yến bột bánh đó thì cần số ki-lô-gam bột mì là:</a:t>
            </a:r>
          </a:p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× 3 = 30 (kg)</a:t>
            </a:r>
          </a:p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làm 4,5 yến bột bánh đó thì cần số ki-lô-gam bột ngô là:</a:t>
            </a:r>
          </a:p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× 3 = 15 (kg)</a:t>
            </a:r>
          </a:p>
        </p:txBody>
      </p:sp>
    </p:spTree>
    <p:extLst>
      <p:ext uri="{BB962C8B-B14F-4D97-AF65-F5344CB8AC3E}">
        <p14:creationId xmlns:p14="http://schemas.microsoft.com/office/powerpoint/2010/main" val="3233964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D0B65-73BE-4FAD-2C27-FB5F91838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Hình chữ nhật: Góc Tròn 1">
                <a:extLst>
                  <a:ext uri="{FF2B5EF4-FFF2-40B4-BE49-F238E27FC236}">
                    <a16:creationId xmlns:a16="http://schemas.microsoft.com/office/drawing/2014/main" id="{D3778291-B1DD-B554-D3FA-399D79C6D895}"/>
                  </a:ext>
                </a:extLst>
              </p:cNvPr>
              <p:cNvSpPr/>
              <p:nvPr/>
            </p:nvSpPr>
            <p:spPr>
              <a:xfrm>
                <a:off x="353291" y="394854"/>
                <a:ext cx="11440391" cy="6068291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vi-VN" sz="2800" b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2:</a:t>
                </a:r>
              </a:p>
              <a:p>
                <a:pPr algn="ctr"/>
                <a:r>
                  <a:rPr lang="vi-VN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Đổi: 4,5 yến = 45 kg</a:t>
                </a:r>
              </a:p>
              <a:p>
                <a:pPr algn="ctr"/>
                <a:r>
                  <a:rPr lang="vi-VN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 số ki-lô-gam bột mì và bột ngô một lần pha chế là:</a:t>
                </a:r>
              </a:p>
              <a:p>
                <a:pPr algn="ctr"/>
                <a:r>
                  <a:rPr lang="vi-VN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+ 5 = 15 (kg)</a:t>
                </a:r>
              </a:p>
              <a:p>
                <a:pPr algn="ctr"/>
                <a:r>
                  <a:rPr lang="vi-VN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ki-lô-gam bột mì chiếm số phần tổng số kg bột một lần pha chế là: </a:t>
                </a:r>
              </a:p>
              <a:p>
                <a:pPr algn="ctr"/>
                <a:r>
                  <a:rPr lang="vi-VN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: 15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vi-VN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 làm 4,5 yến bột bánh đó thì cần số ki-lô-gam bột mì là:</a:t>
                </a:r>
              </a:p>
              <a:p>
                <a:pPr algn="ctr"/>
                <a:r>
                  <a:rPr lang="vi-VN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30 (kg)</a:t>
                </a:r>
              </a:p>
              <a:p>
                <a:pPr algn="ctr"/>
                <a:r>
                  <a:rPr lang="vi-VN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 làm 4,5 yến bột bánh đó thì cần số ki-lô-gam bột ngô là:</a:t>
                </a:r>
              </a:p>
              <a:p>
                <a:pPr algn="ctr"/>
                <a:r>
                  <a:rPr lang="vi-VN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 – 30 = 15 (kg)</a:t>
                </a:r>
              </a:p>
              <a:p>
                <a:pPr algn="ctr"/>
                <a:r>
                  <a:rPr lang="vi-VN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số: Bột mì: 30 kg;</a:t>
                </a:r>
              </a:p>
              <a:p>
                <a:pPr algn="ctr"/>
                <a:r>
                  <a:rPr lang="vi-VN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Bột ngô: 15 kg.</a:t>
                </a:r>
              </a:p>
            </p:txBody>
          </p:sp>
        </mc:Choice>
        <mc:Fallback>
          <p:sp>
            <p:nvSpPr>
              <p:cNvPr id="2" name="Hình chữ nhật: Góc Tròn 1">
                <a:extLst>
                  <a:ext uri="{FF2B5EF4-FFF2-40B4-BE49-F238E27FC236}">
                    <a16:creationId xmlns:a16="http://schemas.microsoft.com/office/drawing/2014/main" id="{D3778291-B1DD-B554-D3FA-399D79C6D8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91" y="394854"/>
                <a:ext cx="11440391" cy="606829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63009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08709" y="1522311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381D41-5934-4ABB-A9F3-281E9B316842}"/>
              </a:ext>
            </a:extLst>
          </p:cNvPr>
          <p:cNvSpPr/>
          <p:nvPr/>
        </p:nvSpPr>
        <p:spPr>
          <a:xfrm>
            <a:off x="4665518" y="2784764"/>
            <a:ext cx="5953991" cy="9009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tình hình lớp học, Gv có thể tổ chức cho HS củng cố ôn tập các kiến thức liên quan</a:t>
            </a: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Hoàn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thành bài tập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Chuẩn bị bài sau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hởi động đầu giờ">
            <a:hlinkClick r:id="" action="ppaction://media"/>
            <a:extLst>
              <a:ext uri="{FF2B5EF4-FFF2-40B4-BE49-F238E27FC236}">
                <a16:creationId xmlns:a16="http://schemas.microsoft.com/office/drawing/2014/main" id="{98177694-6A7C-197A-34DC-19045FF752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7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839973" y="2007066"/>
            <a:ext cx="10729538" cy="158197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lang="vi-VN" altLang="zh-CN" sz="48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170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/>
            <a:r>
              <a:rPr lang="vi-VN" sz="4400" b="1">
                <a:solidFill>
                  <a:srgbClr val="FF0000"/>
                </a:solidFill>
                <a:latin typeface="+mj-lt"/>
              </a:rPr>
              <a:t> ÔN TẬP CUỐI NĂM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39" y="1026978"/>
            <a:ext cx="7051625" cy="604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3600" b="1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 …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8" y="2417894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32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32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850606" y="3012670"/>
            <a:ext cx="8537944" cy="3221875"/>
          </a:xfrm>
          <a:prstGeom prst="rect">
            <a:avLst/>
          </a:prstGeom>
        </p:spPr>
        <p:txBody>
          <a:bodyPr anchor="ctr"/>
          <a:lstStyle/>
          <a:p>
            <a:r>
              <a:rPr lang="nl-NL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được mối quan hệ thông dụng giữa các đơn vị đo thời gian.</a:t>
            </a:r>
            <a:endParaRPr lang="vi-VN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Thực hiện được chuyển đổi số đo thời gian.</a:t>
            </a:r>
            <a:endParaRPr lang="vi-VN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được việc tính toán trên số đo thời gian.</a:t>
            </a:r>
            <a:endParaRPr lang="vi-VN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Vận dụng được vào tình huống thực tiễn.</a:t>
            </a:r>
            <a:endParaRPr lang="vi-VN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0477524-C9FE-20C6-4DA3-4A6AE9D2B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22A37-93B4-37D8-FEB5-9D283450C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01A94196-D1FF-739E-C27B-7B12BB2E39D5}"/>
              </a:ext>
            </a:extLst>
          </p:cNvPr>
          <p:cNvSpPr txBox="1"/>
          <p:nvPr/>
        </p:nvSpPr>
        <p:spPr>
          <a:xfrm>
            <a:off x="664029" y="1587879"/>
            <a:ext cx="1064622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37C90FEB-6528-E47E-5CB2-74A26D6A6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0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EB41F-5395-A186-8A43-DC0A18C7E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8B740AD-59A7-440B-1F10-16C86058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36" y="775458"/>
            <a:ext cx="10598728" cy="2767842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5BF6FCFF-3DF3-D801-48D9-772DCA053EBA}"/>
              </a:ext>
            </a:extLst>
          </p:cNvPr>
          <p:cNvSpPr/>
          <p:nvPr/>
        </p:nvSpPr>
        <p:spPr>
          <a:xfrm>
            <a:off x="796636" y="4052456"/>
            <a:ext cx="10858499" cy="120534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buNone/>
            </a:pPr>
            <a:r>
              <a:rPr lang="vi-VN" sz="28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thập phân 305,76 gồm </a:t>
            </a:r>
            <a:r>
              <a:rPr lang="vi-VN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trăm, </a:t>
            </a:r>
            <a:r>
              <a:rPr lang="vi-VN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28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chục, </a:t>
            </a:r>
            <a:r>
              <a:rPr lang="vi-VN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8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đơn vị, </a:t>
            </a:r>
            <a:r>
              <a:rPr lang="vi-VN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28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phần mười và </a:t>
            </a:r>
            <a:r>
              <a:rPr lang="vi-VN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8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phần trăm. </a:t>
            </a:r>
            <a:endParaRPr lang="vi-VN" sz="28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3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97550-113A-9081-FDE4-00C16FC87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3F1F730-C0E4-A0F3-BAF3-1D8C07757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36" y="623454"/>
            <a:ext cx="10131137" cy="2379519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F2086650-F4B1-BAE2-C4E4-439D38AC2557}"/>
              </a:ext>
            </a:extLst>
          </p:cNvPr>
          <p:cNvSpPr/>
          <p:nvPr/>
        </p:nvSpPr>
        <p:spPr>
          <a:xfrm>
            <a:off x="666750" y="3325091"/>
            <a:ext cx="5058641" cy="1745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a) 24 × (0,25 + 0,5)</a:t>
            </a:r>
          </a:p>
          <a:p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= 24 × 0,75</a:t>
            </a:r>
          </a:p>
          <a:p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= 18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8566634-512E-1983-A5F0-A6AC456D2717}"/>
              </a:ext>
            </a:extLst>
          </p:cNvPr>
          <p:cNvSpPr/>
          <p:nvPr/>
        </p:nvSpPr>
        <p:spPr>
          <a:xfrm>
            <a:off x="6414655" y="3429000"/>
            <a:ext cx="5058641" cy="1745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b) 170,2 – 15,6 : 0,12</a:t>
            </a:r>
          </a:p>
          <a:p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= 170,2 – 130</a:t>
            </a:r>
          </a:p>
          <a:p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= 40,2</a:t>
            </a:r>
          </a:p>
        </p:txBody>
      </p:sp>
    </p:spTree>
    <p:extLst>
      <p:ext uri="{BB962C8B-B14F-4D97-AF65-F5344CB8AC3E}">
        <p14:creationId xmlns:p14="http://schemas.microsoft.com/office/powerpoint/2010/main" val="405621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333A9-6DB8-8F9C-C91A-A5F7AA0CA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B4212DB-4B7B-11A3-99D0-BC50FE902B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12"/>
          <a:stretch/>
        </p:blipFill>
        <p:spPr>
          <a:xfrm>
            <a:off x="713509" y="924791"/>
            <a:ext cx="10764981" cy="4405746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1253D6BF-E5A7-5FD9-C688-37D61B1D5A40}"/>
              </a:ext>
            </a:extLst>
          </p:cNvPr>
          <p:cNvSpPr/>
          <p:nvPr/>
        </p:nvSpPr>
        <p:spPr>
          <a:xfrm>
            <a:off x="2286000" y="3210791"/>
            <a:ext cx="519545" cy="121573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=</a:t>
            </a:r>
            <a:endParaRPr lang="vi-VN" sz="4000">
              <a:solidFill>
                <a:srgbClr val="FF0000"/>
              </a:solidFill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C9223F86-0C3E-AEB1-4E2A-E391C72D27BE}"/>
              </a:ext>
            </a:extLst>
          </p:cNvPr>
          <p:cNvSpPr/>
          <p:nvPr/>
        </p:nvSpPr>
        <p:spPr>
          <a:xfrm>
            <a:off x="6286501" y="3210791"/>
            <a:ext cx="561108" cy="121573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&lt;</a:t>
            </a:r>
            <a:endParaRPr lang="vi-VN" sz="4000">
              <a:solidFill>
                <a:srgbClr val="FF0000"/>
              </a:solidFill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D6EFFA6-BF9B-0251-F52C-ECC635671A16}"/>
              </a:ext>
            </a:extLst>
          </p:cNvPr>
          <p:cNvSpPr/>
          <p:nvPr/>
        </p:nvSpPr>
        <p:spPr>
          <a:xfrm>
            <a:off x="9078191" y="3210791"/>
            <a:ext cx="519545" cy="121573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&gt;</a:t>
            </a:r>
            <a:endParaRPr lang="vi-VN" sz="4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9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4123</TotalTime>
  <Words>500</Words>
  <Application>Microsoft Office PowerPoint</Application>
  <PresentationFormat>Màn hình rộng</PresentationFormat>
  <Paragraphs>65</Paragraphs>
  <Slides>17</Slides>
  <Notes>7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17</vt:i4>
      </vt:variant>
    </vt:vector>
  </HeadingPairs>
  <TitlesOfParts>
    <vt:vector size="39" baseType="lpstr">
      <vt:lpstr>Aptos</vt:lpstr>
      <vt:lpstr>Aptos Display</vt:lpstr>
      <vt:lpstr>Arial</vt:lpstr>
      <vt:lpstr>Calibri</vt:lpstr>
      <vt:lpstr>Calibri Light</vt:lpstr>
      <vt:lpstr>Cambria Math</vt:lpstr>
      <vt:lpstr>Fredoka One</vt:lpstr>
      <vt:lpstr>Hachi Maru Pop</vt:lpstr>
      <vt:lpstr>HP001 4 hàng</vt:lpstr>
      <vt:lpstr>Lilita One</vt:lpstr>
      <vt:lpstr>Nunito</vt:lpstr>
      <vt:lpstr>Nunito SemiBold</vt:lpstr>
      <vt:lpstr>Times New Roman</vt:lpstr>
      <vt:lpstr>UTM Davida</vt:lpstr>
      <vt:lpstr>Office Theme</vt:lpstr>
      <vt:lpstr>11_Office Theme</vt:lpstr>
      <vt:lpstr>Chibi Anime Characters for Pre-K by Slidesgo</vt:lpstr>
      <vt:lpstr>1_Office 主题​​</vt:lpstr>
      <vt:lpstr>1_Custom Design</vt:lpstr>
      <vt:lpstr>Custom Design</vt:lpstr>
      <vt:lpstr>2_Custom Design</vt:lpstr>
      <vt:lpstr>1_Office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214</cp:revision>
  <dcterms:created xsi:type="dcterms:W3CDTF">2023-04-19T08:21:59Z</dcterms:created>
  <dcterms:modified xsi:type="dcterms:W3CDTF">2025-03-29T09:33:54Z</dcterms:modified>
</cp:coreProperties>
</file>