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20"/>
  </p:notesMasterIdLst>
  <p:sldIdLst>
    <p:sldId id="634" r:id="rId6"/>
    <p:sldId id="633" r:id="rId7"/>
    <p:sldId id="624" r:id="rId8"/>
    <p:sldId id="619" r:id="rId9"/>
    <p:sldId id="622" r:id="rId10"/>
    <p:sldId id="266" r:id="rId11"/>
    <p:sldId id="626" r:id="rId12"/>
    <p:sldId id="280" r:id="rId13"/>
    <p:sldId id="627" r:id="rId14"/>
    <p:sldId id="628" r:id="rId15"/>
    <p:sldId id="618" r:id="rId16"/>
    <p:sldId id="631" r:id="rId17"/>
    <p:sldId id="632" r:id="rId18"/>
    <p:sldId id="62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6FF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946-EFCF-4848-9D6E-F937085E583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736F-87DF-4998-9E12-C0311388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2F07-10E0-4446-B701-D576A790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34C2C-4579-4DF2-BB1B-DAB8DC8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1FA5-8D26-411E-8CA9-AD65BA6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BF41-9DED-4C66-8A09-7DCEC5D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ACF2-558A-414E-8156-34B6D629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E5AD-5CFB-4F89-B59A-5E520AD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28746-E46C-49AD-A198-F771A4B8C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DAC5-F93E-4A80-B54D-F4B3026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AF95-16D0-471B-B2A9-3A226BB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5EFD-1167-4824-92CA-D2BF5B8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2C4E6-EC4C-4939-B7B5-6BC119B8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1E8F9-BCC2-47F0-A683-D785A64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655E-0477-4573-9693-CF298DFC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BB3C-8DB0-40CD-88D5-C2650227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E4E7B-B762-45FC-A70E-918F2FA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3469-CA20-4878-9E48-17666F75C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3895D-0A98-4D9D-ABCC-6E65B1DC1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A93D-E2FF-4BC5-B087-4F87B222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15B1A-472F-4042-A9A3-6036923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B89B-9617-4091-ACF7-6FBE5967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44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BC57-FB7B-4FE9-8016-FF9DD73A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640C-25A0-4FA2-87A0-A4B787CE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A550-769B-4CD4-9321-0C967BF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3C8C-AE93-44AF-862B-66C13588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245E1-1C75-4465-A1B4-8F11FCF8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37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DB38-2972-4C79-BD41-1EDBB5FA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C6F7C-E26E-429B-A911-C5AC9238E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424A0-49A2-49C7-80FA-3BD09734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0871-8C9D-450D-9D9F-4A7968D2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51BFA-41C8-479A-940A-3CD3C6AF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1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D62-B84D-4D15-9789-A314F771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C52B-D5A1-4CBE-8A73-47E0E569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3CFFA-BF42-42A1-8E56-5B7D9434C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CC1C3-8AE3-419E-8928-2AAFF9E3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ECF64-4ABA-4B2C-83A6-7CE08F54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15B3F-CAE4-476B-9307-F5D33361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1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0B72-53D4-4EB5-ABAB-775382CA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E7A4B-7F47-46A9-A135-ACD8BFA7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3C92-2F15-4BD7-BFA2-E932A0023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D902-5D32-4C0C-AB03-374BC13D8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3509F-138D-4DCF-8CFC-68579D7A8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92142-FE8A-4DB3-9675-31EA561B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03C6D-08F9-45FB-9AEC-56B8C069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78F1B-F03B-41CE-9838-E30F8B3D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F8C0-96DA-42B8-9D77-21B58B91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BB13A-DF10-482D-8656-7A32E587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2BF49-C89E-4FFC-8B49-143BAC9D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731A0-08E3-4C66-B7C4-2EA7331D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95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5772-A302-4E01-B0E5-29EF036B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23E85-4F91-4BC2-91F8-420F9C08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EF3A-7E42-42CB-AFEB-8CC99020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5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7846-8D61-404C-B1F2-0ECC14F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8929-7339-43C6-BFA8-38B5768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2184-0CDB-4AE7-A707-F510855E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5A14-4911-4B89-B355-AFF73FD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34E1E-D316-46DA-9A0C-19C446E0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1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1220-E587-4810-8CC7-F0F9082D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055A8-DA4F-43F4-811B-4BD135B3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38667-1D9F-4EAA-96C7-7F8378602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0398-C27E-43AD-A710-C493F368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B526C-76AD-4DF6-BCDC-969D9B08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BF71-E114-419D-BD1D-9A793FF2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96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6726-D185-4522-9EA0-DC53BA96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612AE-0D8D-47BB-9A68-BF79D0E78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E5480-7F71-4266-B22C-167DE3F0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4B473-F9AA-4564-A67D-B206D654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6D5CC-B01D-49BD-8B9D-5375E481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12EBE-CF1C-412D-8BA7-6BC1D7F5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71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414D-88E6-469C-90A8-1E797514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67CC8-96AA-451B-9E2E-EE34B69F5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3D90-F6D2-4669-8AB9-8912FE95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7E634-847C-4CC3-82FF-2FB2D33A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7D8FC-FE9E-497B-AA1C-D548A9AA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35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678EE-6724-494C-9608-55FF98443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46B88-1019-4695-9585-22723C162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E5D63-742B-4ECC-B356-8E50501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1B9E-AFCA-4617-B1C9-D89797A1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23C1-05E3-492D-A741-A25FBC49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7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E8D0-440F-4CE6-8441-E3AE387771FE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72E49-C2CF-4B5B-B8B4-1DFF7E948BC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9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6714-1762-4780-80F9-AD9688DD63F5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0E377-D32F-4CE4-84AA-337498F3B48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1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3BEC-2355-491F-A414-29B01416187A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A2126-0C04-4040-B689-592DE134549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51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19C6-8680-4A83-A4D7-40AC1B7AD8BF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D0D00-8372-4310-AF68-92F793EA731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441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DBC5-1DB3-4736-99D5-8B5005BE15FF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3DC7B-E043-48BB-9113-60DB2D9B58F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0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3A9E-0B7D-4C5E-9824-039633CA47EA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BA44E-4385-4384-8814-9FBDA0B8CD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5959-F650-4837-8FF7-3D80E1B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A5B2-F098-4FE8-BD7E-788A597B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E763-232A-4091-9499-48C51C4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FE06-D218-470E-B126-7855D43E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8476-6EE5-4C08-A18B-3488B63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4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8191-6FF8-46BF-A1D3-5B670E5D1745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855AC-7F4E-492B-904E-FE08987EF16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32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9257-133B-4143-83E8-51715DA41F5B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A6EFE-D32B-4492-8404-B722DF1ACB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19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361D-1BD5-4A8B-9210-C79F5127971F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4E352-FD30-4449-91B2-18B28633ED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43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809C-6343-4DAF-A6A7-78C33095692F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E4300-F61B-4139-9C99-E869AD31445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45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8DD8-108C-4B45-83C5-8CFFA13BD590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CF078-2ED3-4D2F-84EA-E5D16CA542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36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BE1377-313D-4879-AC38-BEC4F72F082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6900F-7DC4-4124-96CD-053F9B4B04F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13049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86AC4-A06D-41B7-8387-3649C32D3CE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7D86A-06F0-4822-82AF-BF8A69A767C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13186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6C25E-3D6A-4CC5-91A4-F24AB7477A8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F32DE-185F-4BDE-AA5F-1F3329DD6F3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47286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AC681-27FF-4891-952B-E98D29C616C5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D892D-2BA7-4788-9430-6F1032D930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44692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19EC0A-99B1-4C83-8860-31355CAAAA5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A39AB-E73D-4889-A067-0E19F331A86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3449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44DE-27BB-4384-84C5-6BB742A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AA4E-373A-4864-BC03-D317E85B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07DE8-040E-4111-8884-84101D30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91CF-563F-4AE0-B343-B472AE7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04CD-C0BF-4B4E-89D6-9B01470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5E50-2C25-409A-84D3-2EDF7E0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2F0FE8-3688-4665-961E-F98264A1947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9BFC6-FB13-4772-A101-F984F3CC75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20628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A387F-49F2-48B1-84BE-080E2E2DD4D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0A46F-0C8B-4913-B462-FD296B9E19A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78791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375E1-88FA-4124-AD6A-5289FE5CF26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297-AD76-4F2E-BCAD-A5EC4381975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77718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C62D3-5C10-4674-9A2C-B26BD2DCAEF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27A5A-5871-4F4C-AC34-20112152F6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96834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35E17-C7E4-441A-917C-8CA89877B14C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FE1C6-49F0-4FDC-A283-CAD88F0B3D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44734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F080E-1A48-401D-A942-463FE9E8C5C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CFA96-67D9-41F3-909F-DE9CF51469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21088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D89A87-9206-43E5-992A-44172FF7C115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7A7F3-C297-4145-B93E-AD2F68F907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40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92AE6A-69DB-4C3E-944C-43BFF8F98A70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850DC-BEEB-4D01-83D4-BC06B99DED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402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CA8BCA-6F98-43AE-874C-2F2612ECF83B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790A2-01A8-411D-81F8-8DE5625325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101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B961F0-9F8C-411C-B9F3-226DBE7F0480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38B1B-2752-4D9F-8CAE-2D38CDA2E87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FA94-4597-4502-A982-3ECE2D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990C-AED4-4A1E-8401-7C2A63D2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FE55-0321-4B5B-A08D-2DEDC262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D6718-4746-4351-996C-522BF124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CC052-2CC0-4596-94F8-EA3ED0D0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84A32-8CBF-4DA5-B946-A081820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33482-7619-4DD9-83DC-DFB991C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2745C-AE7F-4ADB-B4D0-D80A340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CA0B1F-7E50-4A19-90BD-71F4C594B48E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4D50E-312B-4A26-9B75-E1FB3BA196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37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813057-8325-4938-A8B8-2A07AD583F7F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2DE25-92D2-49D4-9D21-BF2E446A82F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300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25BC84-AECB-4582-B368-F4A2773B0E4F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B43C4-15B1-46DB-850F-1B07C87026E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16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82466C-2AA4-4B83-9594-2DDE538898D9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29694-4FE1-423D-A507-69E44FA02D4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861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93E81E-E7E2-4C60-BE67-84D0C9B858D2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1B849-61DB-4DC2-A548-CB07B81890E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502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C9CE9-7DD6-4EB8-B7DD-C4270A965A60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35B45-AC69-4C9B-A0EE-7BAE66BAE23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762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85F5D0-7875-4488-ACAC-E819B23FA766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B82C8-CBC8-41CE-A05B-BCCF303D8D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2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3569-8197-419C-9E43-D49D036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E4897-A038-4D78-99A0-D4DE7BE9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DC11-9836-424A-B329-F8675C2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5D084-8487-4EAD-9477-7B82E31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B4248-72B4-408B-865E-B8578C4A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83AA-5E8D-4F72-AF3C-80BBF883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C27DB-86D6-4608-AC5B-7B6AEAE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001B-388D-4A90-92CE-69A377A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BA453-2422-4B47-9343-CC20DD1A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8DF0-8D04-4912-9FC2-FAC037E3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440E-56EA-4BA2-84C7-5D5C6BFC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438C2-46A7-44B4-95A8-3D6340B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855D-2ADD-42B0-AA61-150FE98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D26-4F0E-4860-86FB-05D1B8B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1C3D5-E7E3-4600-AE4E-79A2C9FB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8D34-2B74-476D-BB4D-7389712F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B7BF5-321E-4D83-8646-5E89D2C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368D-CE10-492B-97FB-2AF575D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79FA7-FF0D-4F4B-8EF3-7DBFE68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4CB26-303A-4378-B132-7E222A3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DC66-A267-476A-BC5D-74F49AC8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2D9E-E8CB-4886-9D7F-6BCD510D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7B65-F5B4-47AE-8EE1-A37FA834EC8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5891-9D2E-4488-B1CC-B3F3C4D76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E4B9-2BFF-478A-8C90-E95FA78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37A19-C26A-4085-AF00-A88A1439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65331-69D9-4341-99C7-211023D84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7D83-8C5C-4BFB-A34E-56D51A14B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3BF6C-4044-46FD-A116-3B8A59C501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F3455-E99F-40C2-81C0-EF5DF8E67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4D21-546A-49B4-A7A0-B6B8C47C1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EDFCF-4C4B-46F4-8A5F-3193D553F5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0E1119-B06F-4888-A840-D788B7528BB5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E6724-88F4-4055-B3CE-149C0701B4D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051B7-9AAF-4323-BAC9-799DFBB5DB5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BA1BA-6B9A-4035-AC82-9ED5F6EF53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2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579C225-3726-4924-96D0-3BBACDDCC290}" type="datetimeFigureOut">
              <a:rPr lang="en-US" smtClean="0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96578-5BE9-4C4D-B92E-28C099C28CB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171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CUỐI NĂM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99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6387152"/>
            <a:ext cx="6415121" cy="471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152"/>
            <a:ext cx="5769517" cy="51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03" y="168758"/>
            <a:ext cx="1026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Cho biểu đồ thống kê số bạn lớp 4A tham gia 4 môn thể thao.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834350"/>
            <a:ext cx="5786651" cy="5552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1154" y="834350"/>
            <a:ext cx="603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Có bao nhiêu bạn tham gia môn bóng đá?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1155" y="2545049"/>
            <a:ext cx="585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b, Số bạn tham gia bơi nhiều hơn số bạn tham gia bóng rổ là bao nhiêu?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1153" y="4657896"/>
            <a:ext cx="6033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Trung bình mỗi môn thể thao có bao nhiêu bạn tham gia?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6450" y="1526290"/>
            <a:ext cx="15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bạn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833817" y="1593839"/>
            <a:ext cx="423081" cy="3881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56898" y="3609975"/>
            <a:ext cx="15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bạn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7864265" y="3677529"/>
            <a:ext cx="423081" cy="3881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26450" y="5481076"/>
            <a:ext cx="15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bạn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833817" y="5548630"/>
            <a:ext cx="423081" cy="3881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1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 animBg="1"/>
      <p:bldP spid="15" grpId="0"/>
      <p:bldP spid="16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121475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6602" y="168758"/>
            <a:ext cx="1170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Mỗi loại hình ở dòng thứ nhất có tính chất nào nêu ở dòng thứ hai dưới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591" y="1606380"/>
            <a:ext cx="24838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6269" y="1606379"/>
            <a:ext cx="24838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85947" y="1599962"/>
            <a:ext cx="24838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65625" y="1599961"/>
            <a:ext cx="248389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68537" y="3763720"/>
            <a:ext cx="248389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4 góc vuông</a:t>
            </a:r>
          </a:p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278" y="3749075"/>
            <a:ext cx="248389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diện, song song và bằng nhau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23678" y="3749075"/>
            <a:ext cx="248389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4 cạnh bằng nhau</a:t>
            </a:r>
          </a:p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82248" y="610928"/>
            <a:ext cx="251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(HS làm vào VTH)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83391" y="2068044"/>
            <a:ext cx="1665027" cy="1665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1" idx="0"/>
          </p:cNvCxnSpPr>
          <p:nvPr/>
        </p:nvCxnSpPr>
        <p:spPr>
          <a:xfrm>
            <a:off x="1910687" y="2061626"/>
            <a:ext cx="4207538" cy="1687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97791" y="2066331"/>
            <a:ext cx="1750425" cy="168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2"/>
            <a:endCxn id="31" idx="0"/>
          </p:cNvCxnSpPr>
          <p:nvPr/>
        </p:nvCxnSpPr>
        <p:spPr>
          <a:xfrm>
            <a:off x="4548216" y="2068044"/>
            <a:ext cx="1570009" cy="168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2"/>
          </p:cNvCxnSpPr>
          <p:nvPr/>
        </p:nvCxnSpPr>
        <p:spPr>
          <a:xfrm>
            <a:off x="4548216" y="2068044"/>
            <a:ext cx="4535600" cy="166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" idx="2"/>
            <a:endCxn id="31" idx="0"/>
          </p:cNvCxnSpPr>
          <p:nvPr/>
        </p:nvCxnSpPr>
        <p:spPr>
          <a:xfrm flipH="1">
            <a:off x="6118225" y="2061627"/>
            <a:ext cx="1309669" cy="168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2"/>
            <a:endCxn id="32" idx="0"/>
          </p:cNvCxnSpPr>
          <p:nvPr/>
        </p:nvCxnSpPr>
        <p:spPr>
          <a:xfrm flipH="1">
            <a:off x="9065625" y="2061626"/>
            <a:ext cx="1241947" cy="1687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2"/>
            <a:endCxn id="31" idx="0"/>
          </p:cNvCxnSpPr>
          <p:nvPr/>
        </p:nvCxnSpPr>
        <p:spPr>
          <a:xfrm flipH="1">
            <a:off x="6118225" y="2061626"/>
            <a:ext cx="4189347" cy="1687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125044" y="1737336"/>
            <a:ext cx="5941911" cy="110799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66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dụng</a:t>
            </a:r>
            <a:endParaRPr kumimoji="0" lang="zh-CN" altLang="en-US" sz="66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2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732060"/>
            <a:ext cx="6415121" cy="1126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892"/>
            <a:ext cx="5769517" cy="1369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144" y="153648"/>
                <a:ext cx="11693856" cy="196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4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16m,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2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4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40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400" b="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kumimoji="0" lang="en-US" sz="2400" b="0" i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>
                  <a:defRPr/>
                </a:pPr>
                <a:r>
                  <a:rPr lang="en-US" sz="2400" i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phù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tôi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44" y="153648"/>
                <a:ext cx="11693856" cy="1962589"/>
              </a:xfrm>
              <a:prstGeom prst="rect">
                <a:avLst/>
              </a:prstGeom>
              <a:blipFill>
                <a:blip r:embed="rId3"/>
                <a:stretch>
                  <a:fillRect l="-834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123" y="2103698"/>
                <a:ext cx="10712194" cy="539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(16 + 12) x 2 = 56 (m)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192 (</a:t>
                </a:r>
                <a:r>
                  <a:rPr lang="nl-NL" sz="2800" b="1" dirty="0"/>
                  <a:t>m</a:t>
                </a:r>
                <a:r>
                  <a:rPr lang="nl-NL" sz="2800" b="1" baseline="30000" dirty="0"/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a. 56 m</a:t>
                </a: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b. 192 </a:t>
                </a:r>
                <a:r>
                  <a:rPr lang="nl-NL" sz="2800" b="1" dirty="0"/>
                  <a:t>m</a:t>
                </a:r>
                <a:r>
                  <a:rPr lang="nl-NL" sz="2800" b="1" baseline="30000" dirty="0"/>
                  <a:t>2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3" y="2103698"/>
                <a:ext cx="10712194" cy="5390835"/>
              </a:xfrm>
              <a:prstGeom prst="rect">
                <a:avLst/>
              </a:prstGeom>
              <a:blipFill>
                <a:blip r:embed="rId4"/>
                <a:stretch>
                  <a:fillRect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79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3"/>
          <p:cNvGrpSpPr>
            <a:grpSpLocks/>
          </p:cNvGrpSpPr>
          <p:nvPr/>
        </p:nvGrpSpPr>
        <p:grpSpPr bwMode="auto">
          <a:xfrm>
            <a:off x="1524000" y="382589"/>
            <a:ext cx="9144000" cy="6092825"/>
            <a:chOff x="0" y="382905"/>
            <a:chExt cx="9144000" cy="6092190"/>
          </a:xfrm>
        </p:grpSpPr>
        <p:pic>
          <p:nvPicPr>
            <p:cNvPr id="53252" name="Picture 1" descr="bì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28800" y="3248043"/>
              <a:ext cx="5715000" cy="1066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57098" y="3321268"/>
            <a:ext cx="7772400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Xin chân thành cám ơn </a:t>
            </a:r>
            <a:r>
              <a:rPr lang="en-US" sz="4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4200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171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cuối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1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EA882-72DB-46C6-9B84-3E5230BF94EA}"/>
              </a:ext>
            </a:extLst>
          </p:cNvPr>
          <p:cNvSpPr txBox="1"/>
          <p:nvPr/>
        </p:nvSpPr>
        <p:spPr>
          <a:xfrm>
            <a:off x="2927648" y="242088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28458549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62" y="194140"/>
            <a:ext cx="11345838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35"/>
              </a:spcBef>
              <a:buClr>
                <a:srgbClr val="231F20"/>
              </a:buClr>
              <a:buSzPts val="1200"/>
              <a:tabLst>
                <a:tab pos="104140" algn="l"/>
              </a:tabLs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</a:p>
          <a:p>
            <a:pPr marL="342900" lvl="0" indent="-34290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Myriad Pro"/>
              <a:buChar char="–"/>
              <a:tabLst>
                <a:tab pos="104140" algn="l"/>
              </a:tabLst>
            </a:pP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So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sánh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và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sắp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xếp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được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các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phân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số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Myriad Pro"/>
              <a:buChar char="–"/>
              <a:tabLst>
                <a:tab pos="104140" algn="l"/>
              </a:tabLst>
            </a:pPr>
            <a:r>
              <a:rPr lang="en-US" sz="3400" spc="-25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Thực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5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hiện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phép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cộng</a:t>
            </a:r>
            <a:r>
              <a:rPr lang="en-US" sz="3400" spc="-2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trừ</a:t>
            </a:r>
            <a:r>
              <a:rPr lang="en-US" sz="3400" spc="-2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6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nhân</a:t>
            </a:r>
            <a:r>
              <a:rPr lang="en-US" sz="3400" spc="-2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chia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phân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số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thành</a:t>
            </a:r>
            <a:r>
              <a:rPr lang="en-US" sz="3400" spc="-5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spc="-2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thạo</a:t>
            </a:r>
            <a:r>
              <a:rPr lang="en-US" sz="3400" spc="-2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Myriad Pro"/>
              <a:buChar char="–"/>
              <a:tabLst>
                <a:tab pos="104140" algn="l"/>
              </a:tabLst>
            </a:pP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Đọc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và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khai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thác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được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biểu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đồ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cột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cho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trước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.</a:t>
            </a:r>
          </a:p>
          <a:p>
            <a:pPr marL="342900" marR="137795" lvl="0" indent="-342900">
              <a:spcBef>
                <a:spcPts val="23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Myriad Pro"/>
              <a:buChar char="–"/>
              <a:tabLst>
                <a:tab pos="129540" algn="l"/>
              </a:tabLst>
            </a:pP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Tổng</a:t>
            </a:r>
            <a:r>
              <a:rPr lang="en-US" sz="3400" spc="18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hợp</a:t>
            </a:r>
            <a:r>
              <a:rPr lang="en-US" sz="3400" spc="18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được</a:t>
            </a:r>
            <a:r>
              <a:rPr lang="en-US" sz="3400" spc="18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các</a:t>
            </a:r>
            <a:r>
              <a:rPr lang="en-US" sz="3400" spc="18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tính</a:t>
            </a:r>
            <a:r>
              <a:rPr lang="en-US" sz="3400" spc="18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chất</a:t>
            </a:r>
            <a:r>
              <a:rPr lang="en-US" sz="3400" spc="18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của</a:t>
            </a:r>
            <a:r>
              <a:rPr lang="en-US" sz="3400" spc="18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hình</a:t>
            </a:r>
            <a:r>
              <a:rPr lang="en-US" sz="3400" spc="18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chữ</a:t>
            </a:r>
            <a:r>
              <a:rPr lang="en-US" sz="3400" spc="18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nhật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</a:t>
            </a:r>
            <a:r>
              <a:rPr lang="en-US" sz="3400" spc="18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hình</a:t>
            </a:r>
            <a:r>
              <a:rPr lang="en-US" sz="3400" spc="-20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vuông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hình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bình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hành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hình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thoi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.</a:t>
            </a:r>
          </a:p>
          <a:p>
            <a:pPr marL="342900" marR="137795" lvl="0" indent="-34290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Myriad Pro"/>
              <a:buChar char="–"/>
              <a:tabLst>
                <a:tab pos="129540" algn="l"/>
              </a:tabLst>
            </a:pP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Vận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dụng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giải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bài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toán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hình</a:t>
            </a:r>
            <a:r>
              <a:rPr lang="en-US" sz="3400" spc="-1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học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liên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quan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thực</a:t>
            </a:r>
            <a:r>
              <a:rPr lang="en-US" sz="3400" spc="-5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3400" err="1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tiễn</a:t>
            </a:r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9" y="1044161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220134"/>
            <a:ext cx="9770534" cy="1294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1182" y="2006227"/>
            <a:ext cx="2538484" cy="436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3" y="1660135"/>
            <a:ext cx="5890430" cy="2776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9511" y="4582474"/>
            <a:ext cx="399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" y="5663821"/>
            <a:ext cx="5840182" cy="1182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5" y="5663821"/>
            <a:ext cx="6309815" cy="12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315670"/>
            <a:ext cx="9770534" cy="1294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11689" y="3125467"/>
                <a:ext cx="5049672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4400" b="1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89" y="3125467"/>
                <a:ext cx="5049672" cy="1080424"/>
              </a:xfrm>
              <a:prstGeom prst="rect">
                <a:avLst/>
              </a:prstGeom>
              <a:blipFill>
                <a:blip r:embed="rId3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78173" y="2075500"/>
            <a:ext cx="955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 được sắp xếp theo thứ tự từ lớn đến bé là: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32513" y="2251883"/>
            <a:ext cx="245660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43327"/>
            <a:ext cx="6053997" cy="15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732060"/>
            <a:ext cx="6415121" cy="1126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892"/>
            <a:ext cx="5769517" cy="1369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4" y="655093"/>
            <a:ext cx="158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1774209"/>
            <a:ext cx="9335068" cy="22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759356"/>
            <a:ext cx="6415121" cy="1126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7131"/>
            <a:ext cx="5769517" cy="1369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7" y="272956"/>
            <a:ext cx="158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r="77047"/>
          <a:stretch/>
        </p:blipFill>
        <p:spPr>
          <a:xfrm>
            <a:off x="270482" y="1122355"/>
            <a:ext cx="1557220" cy="1596923"/>
          </a:xfrm>
          <a:prstGeom prst="rect">
            <a:avLst/>
          </a:prstGeom>
        </p:spPr>
      </p:pic>
      <p:grpSp>
        <p:nvGrpSpPr>
          <p:cNvPr id="13322" name="Group 13321"/>
          <p:cNvGrpSpPr/>
          <p:nvPr/>
        </p:nvGrpSpPr>
        <p:grpSpPr>
          <a:xfrm>
            <a:off x="1642584" y="1122355"/>
            <a:ext cx="3714568" cy="1554480"/>
            <a:chOff x="1642584" y="1122355"/>
            <a:chExt cx="3714568" cy="1554480"/>
          </a:xfrm>
        </p:grpSpPr>
        <p:sp>
          <p:nvSpPr>
            <p:cNvPr id="2" name="TextBox 1"/>
            <p:cNvSpPr txBox="1"/>
            <p:nvPr/>
          </p:nvSpPr>
          <p:spPr>
            <a:xfrm>
              <a:off x="1642584" y="1463765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07309" y="1463765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02672" y="1122355"/>
              <a:ext cx="1554480" cy="1554480"/>
              <a:chOff x="4656680" y="1040468"/>
              <a:chExt cx="1978303" cy="17373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8" r="77047"/>
              <a:stretch/>
            </p:blipFill>
            <p:spPr>
              <a:xfrm>
                <a:off x="4656680" y="1040468"/>
                <a:ext cx="1978303" cy="17373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9261" y="1372293"/>
                <a:ext cx="1347333" cy="835224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2037947" y="1122355"/>
              <a:ext cx="1554480" cy="1554480"/>
              <a:chOff x="2476278" y="1040468"/>
              <a:chExt cx="1845984" cy="17373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8" r="77047"/>
              <a:stretch/>
            </p:blipFill>
            <p:spPr>
              <a:xfrm>
                <a:off x="2476278" y="1040468"/>
                <a:ext cx="1845984" cy="173736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2276" y="1372293"/>
                <a:ext cx="1207113" cy="835224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499" y="1082608"/>
            <a:ext cx="1554480" cy="1633971"/>
          </a:xfrm>
          <a:prstGeom prst="rect">
            <a:avLst/>
          </a:prstGeom>
        </p:spPr>
      </p:pic>
      <p:grpSp>
        <p:nvGrpSpPr>
          <p:cNvPr id="13317" name="Group 13316"/>
          <p:cNvGrpSpPr/>
          <p:nvPr/>
        </p:nvGrpSpPr>
        <p:grpSpPr>
          <a:xfrm>
            <a:off x="7666187" y="1082608"/>
            <a:ext cx="4021305" cy="1633972"/>
            <a:chOff x="7666187" y="1082608"/>
            <a:chExt cx="4021305" cy="1633972"/>
          </a:xfrm>
        </p:grpSpPr>
        <p:sp>
          <p:nvSpPr>
            <p:cNvPr id="25" name="TextBox 24"/>
            <p:cNvSpPr txBox="1"/>
            <p:nvPr/>
          </p:nvSpPr>
          <p:spPr>
            <a:xfrm>
              <a:off x="7666187" y="1419251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42459" y="1415814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313" name="Group 13312"/>
            <p:cNvGrpSpPr/>
            <p:nvPr/>
          </p:nvGrpSpPr>
          <p:grpSpPr>
            <a:xfrm>
              <a:off x="8158042" y="1082609"/>
              <a:ext cx="1554480" cy="1633971"/>
              <a:chOff x="8158042" y="1082609"/>
              <a:chExt cx="1554480" cy="163397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8042" y="1082609"/>
                <a:ext cx="1554480" cy="1633971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7261" y="1352145"/>
                <a:ext cx="1072989" cy="835224"/>
              </a:xfrm>
              <a:prstGeom prst="rect">
                <a:avLst/>
              </a:prstGeom>
            </p:spPr>
          </p:pic>
        </p:grpSp>
        <p:grpSp>
          <p:nvGrpSpPr>
            <p:cNvPr id="13314" name="Group 13313"/>
            <p:cNvGrpSpPr/>
            <p:nvPr/>
          </p:nvGrpSpPr>
          <p:grpSpPr>
            <a:xfrm>
              <a:off x="10133012" y="1082608"/>
              <a:ext cx="1554480" cy="1633971"/>
              <a:chOff x="10133012" y="1082608"/>
              <a:chExt cx="1554480" cy="163397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33012" y="1082608"/>
                <a:ext cx="1554480" cy="1633971"/>
              </a:xfrm>
              <a:prstGeom prst="rect">
                <a:avLst/>
              </a:prstGeom>
            </p:spPr>
          </p:pic>
          <p:pic>
            <p:nvPicPr>
              <p:cNvPr id="13312" name="Picture 133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3757" y="1331333"/>
                <a:ext cx="1072989" cy="835224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4" t="4158" r="27486" b="4360"/>
          <a:stretch/>
        </p:blipFill>
        <p:spPr>
          <a:xfrm>
            <a:off x="263130" y="3669788"/>
            <a:ext cx="1564572" cy="1554480"/>
          </a:xfrm>
          <a:prstGeom prst="rect">
            <a:avLst/>
          </a:prstGeom>
        </p:spPr>
      </p:pic>
      <p:grpSp>
        <p:nvGrpSpPr>
          <p:cNvPr id="13323" name="Group 13322"/>
          <p:cNvGrpSpPr/>
          <p:nvPr/>
        </p:nvGrpSpPr>
        <p:grpSpPr>
          <a:xfrm>
            <a:off x="1736162" y="3642493"/>
            <a:ext cx="3743698" cy="1581775"/>
            <a:chOff x="1736162" y="3642493"/>
            <a:chExt cx="3743698" cy="1581775"/>
          </a:xfrm>
        </p:grpSpPr>
        <p:sp>
          <p:nvSpPr>
            <p:cNvPr id="41" name="TextBox 40"/>
            <p:cNvSpPr txBox="1"/>
            <p:nvPr/>
          </p:nvSpPr>
          <p:spPr>
            <a:xfrm>
              <a:off x="3592427" y="3981512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36162" y="4023955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320" name="Group 13319"/>
            <p:cNvGrpSpPr/>
            <p:nvPr/>
          </p:nvGrpSpPr>
          <p:grpSpPr>
            <a:xfrm>
              <a:off x="2040405" y="3669788"/>
              <a:ext cx="1564572" cy="1554480"/>
              <a:chOff x="2040405" y="3669788"/>
              <a:chExt cx="1564572" cy="155448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54" t="4158" r="27486" b="4360"/>
              <a:stretch/>
            </p:blipFill>
            <p:spPr>
              <a:xfrm>
                <a:off x="2040405" y="3669788"/>
                <a:ext cx="1564572" cy="1554480"/>
              </a:xfrm>
              <a:prstGeom prst="rect">
                <a:avLst/>
              </a:prstGeom>
            </p:spPr>
          </p:pic>
          <p:pic>
            <p:nvPicPr>
              <p:cNvPr id="13318" name="Picture 133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3448" y="3930329"/>
                <a:ext cx="1072989" cy="835224"/>
              </a:xfrm>
              <a:prstGeom prst="rect">
                <a:avLst/>
              </a:prstGeom>
            </p:spPr>
          </p:pic>
        </p:grpSp>
        <p:grpSp>
          <p:nvGrpSpPr>
            <p:cNvPr id="13321" name="Group 13320"/>
            <p:cNvGrpSpPr/>
            <p:nvPr/>
          </p:nvGrpSpPr>
          <p:grpSpPr>
            <a:xfrm>
              <a:off x="3915288" y="3642493"/>
              <a:ext cx="1564572" cy="1554480"/>
              <a:chOff x="3915288" y="3642493"/>
              <a:chExt cx="1564572" cy="155448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854" t="4158" r="27486" b="4360"/>
              <a:stretch/>
            </p:blipFill>
            <p:spPr>
              <a:xfrm>
                <a:off x="3915288" y="3642493"/>
                <a:ext cx="1564572" cy="1554480"/>
              </a:xfrm>
              <a:prstGeom prst="rect">
                <a:avLst/>
              </a:prstGeom>
            </p:spPr>
          </p:pic>
          <p:pic>
            <p:nvPicPr>
              <p:cNvPr id="13319" name="Picture 133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08710" y="3905298"/>
                <a:ext cx="1066892" cy="835224"/>
              </a:xfrm>
              <a:prstGeom prst="rect">
                <a:avLst/>
              </a:prstGeom>
            </p:spPr>
          </p:pic>
        </p:grpSp>
      </p:grpSp>
      <p:pic>
        <p:nvPicPr>
          <p:cNvPr id="13324" name="Picture 133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810" y="3583559"/>
            <a:ext cx="1767868" cy="1581775"/>
          </a:xfrm>
          <a:prstGeom prst="rect">
            <a:avLst/>
          </a:prstGeom>
        </p:spPr>
      </p:pic>
      <p:grpSp>
        <p:nvGrpSpPr>
          <p:cNvPr id="13329" name="Group 13328"/>
          <p:cNvGrpSpPr/>
          <p:nvPr/>
        </p:nvGrpSpPr>
        <p:grpSpPr>
          <a:xfrm>
            <a:off x="7789018" y="3638561"/>
            <a:ext cx="4111830" cy="1599354"/>
            <a:chOff x="7789018" y="3638561"/>
            <a:chExt cx="4111830" cy="1599354"/>
          </a:xfrm>
        </p:grpSpPr>
        <p:sp>
          <p:nvSpPr>
            <p:cNvPr id="52" name="TextBox 51"/>
            <p:cNvSpPr txBox="1"/>
            <p:nvPr/>
          </p:nvSpPr>
          <p:spPr>
            <a:xfrm>
              <a:off x="7789018" y="3905298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328" name="Group 13327"/>
            <p:cNvGrpSpPr/>
            <p:nvPr/>
          </p:nvGrpSpPr>
          <p:grpSpPr>
            <a:xfrm>
              <a:off x="10044294" y="3656140"/>
              <a:ext cx="1856554" cy="1581775"/>
              <a:chOff x="10044294" y="3656140"/>
              <a:chExt cx="1856554" cy="1581775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44294" y="3656140"/>
                <a:ext cx="1856554" cy="1581775"/>
              </a:xfrm>
              <a:prstGeom prst="rect">
                <a:avLst/>
              </a:prstGeom>
            </p:spPr>
          </p:pic>
          <p:pic>
            <p:nvPicPr>
              <p:cNvPr id="13325" name="Picture 1332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16825" y="3930763"/>
                <a:ext cx="1201016" cy="835224"/>
              </a:xfrm>
              <a:prstGeom prst="rect">
                <a:avLst/>
              </a:prstGeom>
            </p:spPr>
          </p:pic>
        </p:grpSp>
        <p:grpSp>
          <p:nvGrpSpPr>
            <p:cNvPr id="13327" name="Group 13326"/>
            <p:cNvGrpSpPr/>
            <p:nvPr/>
          </p:nvGrpSpPr>
          <p:grpSpPr>
            <a:xfrm>
              <a:off x="8143697" y="3638561"/>
              <a:ext cx="1764578" cy="1581775"/>
              <a:chOff x="8143697" y="3638561"/>
              <a:chExt cx="1764578" cy="158177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3697" y="3638561"/>
                <a:ext cx="1764578" cy="1581775"/>
              </a:xfrm>
              <a:prstGeom prst="rect">
                <a:avLst/>
              </a:prstGeom>
            </p:spPr>
          </p:pic>
          <p:pic>
            <p:nvPicPr>
              <p:cNvPr id="13326" name="Picture 1332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14697" y="3881904"/>
                <a:ext cx="1109568" cy="835224"/>
              </a:xfrm>
              <a:prstGeom prst="rect">
                <a:avLst/>
              </a:prstGeom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9753466" y="3968967"/>
              <a:ext cx="8855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773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17&quot;/&gt;&lt;/object&gt;&lt;object type=&quot;3&quot; unique_id=&quot;10004&quot;&gt;&lt;property id=&quot;20148&quot; value=&quot;5&quot;/&gt;&lt;property id=&quot;20300&quot; value=&quot;Slide 2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13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BÍ MẬT TRONG QUẢ BÓNG &amp;quot;&quot;/&gt;&lt;property id=&quot;20307&quot; value=&quot;309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618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56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ured">
  <a:themeElements>
    <a:clrScheme name="Textured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321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Fujiyama</vt:lpstr>
      <vt:lpstr>Myriad Pro</vt:lpstr>
      <vt:lpstr>Tahoma</vt:lpstr>
      <vt:lpstr>Times New Roman</vt:lpstr>
      <vt:lpstr>UTM Davida</vt:lpstr>
      <vt:lpstr>UTM HelvetIns</vt:lpstr>
      <vt:lpstr>Verdana</vt:lpstr>
      <vt:lpstr>Wingdings</vt:lpstr>
      <vt:lpstr>方正少儿简体</vt:lpstr>
      <vt:lpstr>Office Theme</vt:lpstr>
      <vt:lpstr>2_Office Theme</vt:lpstr>
      <vt:lpstr>3_Office Theme</vt:lpstr>
      <vt:lpstr>Textured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108</cp:revision>
  <dcterms:created xsi:type="dcterms:W3CDTF">2021-09-23T15:52:19Z</dcterms:created>
  <dcterms:modified xsi:type="dcterms:W3CDTF">2024-04-09T06:02:01Z</dcterms:modified>
</cp:coreProperties>
</file>