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82" r:id="rId2"/>
  </p:sldMasterIdLst>
  <p:notesMasterIdLst>
    <p:notesMasterId r:id="rId14"/>
  </p:notesMasterIdLst>
  <p:sldIdLst>
    <p:sldId id="256" r:id="rId3"/>
    <p:sldId id="339" r:id="rId4"/>
    <p:sldId id="359" r:id="rId5"/>
    <p:sldId id="356" r:id="rId6"/>
    <p:sldId id="357" r:id="rId7"/>
    <p:sldId id="358" r:id="rId8"/>
    <p:sldId id="360" r:id="rId9"/>
    <p:sldId id="362" r:id="rId10"/>
    <p:sldId id="361" r:id="rId11"/>
    <p:sldId id="363" r:id="rId12"/>
    <p:sldId id="3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CCFFFF"/>
    <a:srgbClr val="DAF6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p:cViewPr varScale="1">
        <p:scale>
          <a:sx n="108" d="100"/>
          <a:sy n="108" d="100"/>
        </p:scale>
        <p:origin x="138"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68FFE5-8CC2-4A3A-B365-AB7F786EFDE0}" type="datetimeFigureOut">
              <a:rPr lang="en-SG" smtClean="0"/>
              <a:t>20/4/2023</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B262C-8F87-4B39-A434-D5A9880842D0}" type="slidenum">
              <a:rPr lang="en-SG" smtClean="0"/>
              <a:t>‹#›</a:t>
            </a:fld>
            <a:endParaRPr lang="en-SG"/>
          </a:p>
        </p:txBody>
      </p:sp>
    </p:spTree>
    <p:extLst>
      <p:ext uri="{BB962C8B-B14F-4D97-AF65-F5344CB8AC3E}">
        <p14:creationId xmlns:p14="http://schemas.microsoft.com/office/powerpoint/2010/main" val="3904394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0170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36061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0" name="Google Shape;74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7" name="Google Shape;6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8268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27BFD-D120-A056-B44E-03483C218C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D23682D8-5FB7-AA73-F8B1-1D3D599897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6F72F0D0-C599-B8B5-517A-FD02561F1839}"/>
              </a:ext>
            </a:extLst>
          </p:cNvPr>
          <p:cNvSpPr>
            <a:spLocks noGrp="1"/>
          </p:cNvSpPr>
          <p:nvPr>
            <p:ph type="dt" sz="half" idx="10"/>
          </p:nvPr>
        </p:nvSpPr>
        <p:spPr/>
        <p:txBody>
          <a:bodyPr/>
          <a:lstStyle/>
          <a:p>
            <a:fld id="{12F4E1BA-5D4F-4C04-BBBD-1C92FB832117}" type="datetimeFigureOut">
              <a:rPr lang="en-SG" smtClean="0"/>
              <a:t>20/4/2023</a:t>
            </a:fld>
            <a:endParaRPr lang="en-SG"/>
          </a:p>
        </p:txBody>
      </p:sp>
      <p:sp>
        <p:nvSpPr>
          <p:cNvPr id="5" name="Footer Placeholder 4">
            <a:extLst>
              <a:ext uri="{FF2B5EF4-FFF2-40B4-BE49-F238E27FC236}">
                <a16:creationId xmlns:a16="http://schemas.microsoft.com/office/drawing/2014/main" id="{2D93A850-E7FC-B850-4A20-C3134E32CE83}"/>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14A152C6-004C-74A3-2405-015368E56861}"/>
              </a:ext>
            </a:extLst>
          </p:cNvPr>
          <p:cNvSpPr>
            <a:spLocks noGrp="1"/>
          </p:cNvSpPr>
          <p:nvPr>
            <p:ph type="sldNum" sz="quarter" idx="12"/>
          </p:nvPr>
        </p:nvSpPr>
        <p:spPr/>
        <p:txBody>
          <a:bodyPr/>
          <a:lstStyle/>
          <a:p>
            <a:fld id="{A70EB571-4E68-48A1-87EE-66AB10326D86}" type="slidenum">
              <a:rPr lang="en-SG" smtClean="0"/>
              <a:t>‹#›</a:t>
            </a:fld>
            <a:endParaRPr lang="en-SG"/>
          </a:p>
        </p:txBody>
      </p:sp>
    </p:spTree>
    <p:extLst>
      <p:ext uri="{BB962C8B-B14F-4D97-AF65-F5344CB8AC3E}">
        <p14:creationId xmlns:p14="http://schemas.microsoft.com/office/powerpoint/2010/main" val="195046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294-CD16-E5C5-2226-D46791E094A7}"/>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564B1A43-2FB4-8688-A672-D2168F1F37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10F102E2-2E7C-DC50-422F-A56DAD7D080F}"/>
              </a:ext>
            </a:extLst>
          </p:cNvPr>
          <p:cNvSpPr>
            <a:spLocks noGrp="1"/>
          </p:cNvSpPr>
          <p:nvPr>
            <p:ph type="dt" sz="half" idx="10"/>
          </p:nvPr>
        </p:nvSpPr>
        <p:spPr/>
        <p:txBody>
          <a:bodyPr/>
          <a:lstStyle/>
          <a:p>
            <a:fld id="{12F4E1BA-5D4F-4C04-BBBD-1C92FB832117}" type="datetimeFigureOut">
              <a:rPr lang="en-SG" smtClean="0"/>
              <a:t>20/4/2023</a:t>
            </a:fld>
            <a:endParaRPr lang="en-SG"/>
          </a:p>
        </p:txBody>
      </p:sp>
      <p:sp>
        <p:nvSpPr>
          <p:cNvPr id="5" name="Footer Placeholder 4">
            <a:extLst>
              <a:ext uri="{FF2B5EF4-FFF2-40B4-BE49-F238E27FC236}">
                <a16:creationId xmlns:a16="http://schemas.microsoft.com/office/drawing/2014/main" id="{E1AC9503-7586-39BE-5850-2E0EBE55EC27}"/>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D2302154-2BE1-6F21-DF02-9D1DB4C464E8}"/>
              </a:ext>
            </a:extLst>
          </p:cNvPr>
          <p:cNvSpPr>
            <a:spLocks noGrp="1"/>
          </p:cNvSpPr>
          <p:nvPr>
            <p:ph type="sldNum" sz="quarter" idx="12"/>
          </p:nvPr>
        </p:nvSpPr>
        <p:spPr/>
        <p:txBody>
          <a:bodyPr/>
          <a:lstStyle/>
          <a:p>
            <a:fld id="{A70EB571-4E68-48A1-87EE-66AB10326D86}" type="slidenum">
              <a:rPr lang="en-SG" smtClean="0"/>
              <a:t>‹#›</a:t>
            </a:fld>
            <a:endParaRPr lang="en-SG"/>
          </a:p>
        </p:txBody>
      </p:sp>
    </p:spTree>
    <p:extLst>
      <p:ext uri="{BB962C8B-B14F-4D97-AF65-F5344CB8AC3E}">
        <p14:creationId xmlns:p14="http://schemas.microsoft.com/office/powerpoint/2010/main" val="1602547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B0EA74-98B0-6FF3-9C4A-4C823899D43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CA8A0636-4040-79C2-F441-F2E8BE5775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9483F93-55F3-3E04-A9CD-2E4BE47E316E}"/>
              </a:ext>
            </a:extLst>
          </p:cNvPr>
          <p:cNvSpPr>
            <a:spLocks noGrp="1"/>
          </p:cNvSpPr>
          <p:nvPr>
            <p:ph type="dt" sz="half" idx="10"/>
          </p:nvPr>
        </p:nvSpPr>
        <p:spPr/>
        <p:txBody>
          <a:bodyPr/>
          <a:lstStyle/>
          <a:p>
            <a:fld id="{12F4E1BA-5D4F-4C04-BBBD-1C92FB832117}" type="datetimeFigureOut">
              <a:rPr lang="en-SG" smtClean="0"/>
              <a:t>20/4/2023</a:t>
            </a:fld>
            <a:endParaRPr lang="en-SG"/>
          </a:p>
        </p:txBody>
      </p:sp>
      <p:sp>
        <p:nvSpPr>
          <p:cNvPr id="5" name="Footer Placeholder 4">
            <a:extLst>
              <a:ext uri="{FF2B5EF4-FFF2-40B4-BE49-F238E27FC236}">
                <a16:creationId xmlns:a16="http://schemas.microsoft.com/office/drawing/2014/main" id="{7A3185E7-EEAE-9194-235E-C660A4B09115}"/>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E6391246-2ED8-4547-FDB1-3F7FF2C7FB59}"/>
              </a:ext>
            </a:extLst>
          </p:cNvPr>
          <p:cNvSpPr>
            <a:spLocks noGrp="1"/>
          </p:cNvSpPr>
          <p:nvPr>
            <p:ph type="sldNum" sz="quarter" idx="12"/>
          </p:nvPr>
        </p:nvSpPr>
        <p:spPr/>
        <p:txBody>
          <a:bodyPr/>
          <a:lstStyle/>
          <a:p>
            <a:fld id="{A70EB571-4E68-48A1-87EE-66AB10326D86}" type="slidenum">
              <a:rPr lang="en-SG" smtClean="0"/>
              <a:t>‹#›</a:t>
            </a:fld>
            <a:endParaRPr lang="en-SG"/>
          </a:p>
        </p:txBody>
      </p:sp>
    </p:spTree>
    <p:extLst>
      <p:ext uri="{BB962C8B-B14F-4D97-AF65-F5344CB8AC3E}">
        <p14:creationId xmlns:p14="http://schemas.microsoft.com/office/powerpoint/2010/main" val="263125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EEC274-385E-493F-B839-0174A9E23DBF}"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7D22C-17A8-441B-A76B-2A3F5DB63A28}"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1" cy="6879083"/>
          </a:xfrm>
          <a:prstGeom prst="rect">
            <a:avLst/>
          </a:prstGeom>
        </p:spPr>
      </p:pic>
    </p:spTree>
    <p:extLst>
      <p:ext uri="{BB962C8B-B14F-4D97-AF65-F5344CB8AC3E}">
        <p14:creationId xmlns:p14="http://schemas.microsoft.com/office/powerpoint/2010/main" val="758505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4" name="KSO_FD"/>
          <p:cNvSpPr>
            <a:spLocks noGrp="1"/>
          </p:cNvSpPr>
          <p:nvPr>
            <p:ph type="dt" sz="half" idx="10"/>
          </p:nvPr>
        </p:nvSpPr>
        <p:spPr/>
        <p:txBody>
          <a:bodyPr/>
          <a:lstStyle/>
          <a:p>
            <a:fld id="{77FE4517-F7BE-475A-BACA-E364026622AB}" type="datetimeFigureOut">
              <a:rPr lang="zh-CN" altLang="en-US" smtClean="0"/>
              <a:t>2023/4/20</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2A62EA6D-58D8-42AE-9683-5B6C09E0B58F}" type="slidenum">
              <a:rPr lang="zh-CN" altLang="en-US" smtClean="0"/>
              <a:t>‹#›</a:t>
            </a:fld>
            <a:endParaRPr lang="zh-CN" altLang="en-US"/>
          </a:p>
        </p:txBody>
      </p:sp>
    </p:spTree>
    <p:extLst>
      <p:ext uri="{BB962C8B-B14F-4D97-AF65-F5344CB8AC3E}">
        <p14:creationId xmlns:p14="http://schemas.microsoft.com/office/powerpoint/2010/main" val="1813626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2"/>
        <p:cNvGrpSpPr/>
        <p:nvPr/>
      </p:nvGrpSpPr>
      <p:grpSpPr>
        <a:xfrm>
          <a:off x="0" y="0"/>
          <a:ext cx="0" cy="0"/>
          <a:chOff x="0" y="0"/>
          <a:chExt cx="0" cy="0"/>
        </a:xfrm>
      </p:grpSpPr>
    </p:spTree>
    <p:extLst>
      <p:ext uri="{BB962C8B-B14F-4D97-AF65-F5344CB8AC3E}">
        <p14:creationId xmlns:p14="http://schemas.microsoft.com/office/powerpoint/2010/main" val="45332059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6D537-6F00-469E-B94E-C9313A35E4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A6869A-274A-41E0-B269-03C73C67E7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6A82B2-A476-479B-9B7A-BDF2436022D8}"/>
              </a:ext>
            </a:extLst>
          </p:cNvPr>
          <p:cNvSpPr>
            <a:spLocks noGrp="1"/>
          </p:cNvSpPr>
          <p:nvPr>
            <p:ph type="dt" sz="half" idx="10"/>
          </p:nvPr>
        </p:nvSpPr>
        <p:spPr/>
        <p:txBody>
          <a:bodyPr/>
          <a:lstStyle/>
          <a:p>
            <a:fld id="{CEDC8B05-6E27-4D59-B889-08AED862DC14}" type="datetimeFigureOut">
              <a:rPr lang="en-US" smtClean="0"/>
              <a:t>4/20/2023</a:t>
            </a:fld>
            <a:endParaRPr lang="en-US"/>
          </a:p>
        </p:txBody>
      </p:sp>
      <p:sp>
        <p:nvSpPr>
          <p:cNvPr id="5" name="Footer Placeholder 4">
            <a:extLst>
              <a:ext uri="{FF2B5EF4-FFF2-40B4-BE49-F238E27FC236}">
                <a16:creationId xmlns:a16="http://schemas.microsoft.com/office/drawing/2014/main" id="{9C73A2DE-CD82-4F43-B93C-AAF2B4D2FD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14B423-DBFA-40F8-9650-CB7751C42D1C}"/>
              </a:ext>
            </a:extLst>
          </p:cNvPr>
          <p:cNvSpPr>
            <a:spLocks noGrp="1"/>
          </p:cNvSpPr>
          <p:nvPr>
            <p:ph type="sldNum" sz="quarter" idx="12"/>
          </p:nvPr>
        </p:nvSpPr>
        <p:spPr/>
        <p:txBody>
          <a:bodyPr/>
          <a:lstStyle/>
          <a:p>
            <a:fld id="{614367D8-74DD-4010-AE28-B51B9F16E451}" type="slidenum">
              <a:rPr lang="en-US" smtClean="0"/>
              <a:t>‹#›</a:t>
            </a:fld>
            <a:endParaRPr lang="en-US"/>
          </a:p>
        </p:txBody>
      </p:sp>
    </p:spTree>
    <p:extLst>
      <p:ext uri="{BB962C8B-B14F-4D97-AF65-F5344CB8AC3E}">
        <p14:creationId xmlns:p14="http://schemas.microsoft.com/office/powerpoint/2010/main" val="946721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BBA79-4F5D-4EA2-868C-B7FFBBE099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42DAE7-E520-4424-9170-E230775EDBB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ECCCF2-1621-49DD-9615-DC94C6F2991F}"/>
              </a:ext>
            </a:extLst>
          </p:cNvPr>
          <p:cNvSpPr>
            <a:spLocks noGrp="1"/>
          </p:cNvSpPr>
          <p:nvPr>
            <p:ph type="dt" sz="half" idx="10"/>
          </p:nvPr>
        </p:nvSpPr>
        <p:spPr/>
        <p:txBody>
          <a:bodyPr/>
          <a:lstStyle/>
          <a:p>
            <a:fld id="{CEDC8B05-6E27-4D59-B889-08AED862DC14}" type="datetimeFigureOut">
              <a:rPr lang="en-US" smtClean="0"/>
              <a:t>4/20/2023</a:t>
            </a:fld>
            <a:endParaRPr lang="en-US"/>
          </a:p>
        </p:txBody>
      </p:sp>
      <p:sp>
        <p:nvSpPr>
          <p:cNvPr id="5" name="Footer Placeholder 4">
            <a:extLst>
              <a:ext uri="{FF2B5EF4-FFF2-40B4-BE49-F238E27FC236}">
                <a16:creationId xmlns:a16="http://schemas.microsoft.com/office/drawing/2014/main" id="{2270106D-1575-423B-BD29-0639FB9ACA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D5E140-ED6C-4278-8F50-5DBA52B96774}"/>
              </a:ext>
            </a:extLst>
          </p:cNvPr>
          <p:cNvSpPr>
            <a:spLocks noGrp="1"/>
          </p:cNvSpPr>
          <p:nvPr>
            <p:ph type="sldNum" sz="quarter" idx="12"/>
          </p:nvPr>
        </p:nvSpPr>
        <p:spPr/>
        <p:txBody>
          <a:bodyPr/>
          <a:lstStyle/>
          <a:p>
            <a:fld id="{614367D8-74DD-4010-AE28-B51B9F16E451}" type="slidenum">
              <a:rPr lang="en-US" smtClean="0"/>
              <a:t>‹#›</a:t>
            </a:fld>
            <a:endParaRPr lang="en-US"/>
          </a:p>
        </p:txBody>
      </p:sp>
    </p:spTree>
    <p:extLst>
      <p:ext uri="{BB962C8B-B14F-4D97-AF65-F5344CB8AC3E}">
        <p14:creationId xmlns:p14="http://schemas.microsoft.com/office/powerpoint/2010/main" val="664618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20EB0-B956-4C22-8F5B-CD97629A47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D5BDB3-1C9A-47C5-91E4-6B28B2DE28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B54800A-D6C3-4BEE-A8E2-2FC1F65AC158}"/>
              </a:ext>
            </a:extLst>
          </p:cNvPr>
          <p:cNvSpPr>
            <a:spLocks noGrp="1"/>
          </p:cNvSpPr>
          <p:nvPr>
            <p:ph type="dt" sz="half" idx="10"/>
          </p:nvPr>
        </p:nvSpPr>
        <p:spPr/>
        <p:txBody>
          <a:bodyPr/>
          <a:lstStyle/>
          <a:p>
            <a:fld id="{CEDC8B05-6E27-4D59-B889-08AED862DC14}" type="datetimeFigureOut">
              <a:rPr lang="en-US" smtClean="0"/>
              <a:t>4/20/2023</a:t>
            </a:fld>
            <a:endParaRPr lang="en-US"/>
          </a:p>
        </p:txBody>
      </p:sp>
      <p:sp>
        <p:nvSpPr>
          <p:cNvPr id="5" name="Footer Placeholder 4">
            <a:extLst>
              <a:ext uri="{FF2B5EF4-FFF2-40B4-BE49-F238E27FC236}">
                <a16:creationId xmlns:a16="http://schemas.microsoft.com/office/drawing/2014/main" id="{C3CE4A41-AA4E-4321-AC9E-4AC25EF8D8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FE5431-282D-4DCB-929F-53A5AE914D58}"/>
              </a:ext>
            </a:extLst>
          </p:cNvPr>
          <p:cNvSpPr>
            <a:spLocks noGrp="1"/>
          </p:cNvSpPr>
          <p:nvPr>
            <p:ph type="sldNum" sz="quarter" idx="12"/>
          </p:nvPr>
        </p:nvSpPr>
        <p:spPr/>
        <p:txBody>
          <a:bodyPr/>
          <a:lstStyle/>
          <a:p>
            <a:fld id="{614367D8-74DD-4010-AE28-B51B9F16E451}" type="slidenum">
              <a:rPr lang="en-US" smtClean="0"/>
              <a:t>‹#›</a:t>
            </a:fld>
            <a:endParaRPr lang="en-US"/>
          </a:p>
        </p:txBody>
      </p:sp>
    </p:spTree>
    <p:extLst>
      <p:ext uri="{BB962C8B-B14F-4D97-AF65-F5344CB8AC3E}">
        <p14:creationId xmlns:p14="http://schemas.microsoft.com/office/powerpoint/2010/main" val="2685421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40A35-BD54-4328-8755-2545CE04AF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52D34B-AA51-4309-9B46-5FCF0E01A46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DE3C52-B1F1-44EE-A89B-B8AD3FFF1F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26F4FF-047B-4F3B-8B87-832093AAF290}"/>
              </a:ext>
            </a:extLst>
          </p:cNvPr>
          <p:cNvSpPr>
            <a:spLocks noGrp="1"/>
          </p:cNvSpPr>
          <p:nvPr>
            <p:ph type="dt" sz="half" idx="10"/>
          </p:nvPr>
        </p:nvSpPr>
        <p:spPr/>
        <p:txBody>
          <a:bodyPr/>
          <a:lstStyle/>
          <a:p>
            <a:fld id="{CEDC8B05-6E27-4D59-B889-08AED862DC14}" type="datetimeFigureOut">
              <a:rPr lang="en-US" smtClean="0"/>
              <a:t>4/20/2023</a:t>
            </a:fld>
            <a:endParaRPr lang="en-US"/>
          </a:p>
        </p:txBody>
      </p:sp>
      <p:sp>
        <p:nvSpPr>
          <p:cNvPr id="6" name="Footer Placeholder 5">
            <a:extLst>
              <a:ext uri="{FF2B5EF4-FFF2-40B4-BE49-F238E27FC236}">
                <a16:creationId xmlns:a16="http://schemas.microsoft.com/office/drawing/2014/main" id="{8D695DCB-427A-4099-A27D-DB77D8A07E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95CA1F-3CCF-4CFF-B6FD-64030E9FF884}"/>
              </a:ext>
            </a:extLst>
          </p:cNvPr>
          <p:cNvSpPr>
            <a:spLocks noGrp="1"/>
          </p:cNvSpPr>
          <p:nvPr>
            <p:ph type="sldNum" sz="quarter" idx="12"/>
          </p:nvPr>
        </p:nvSpPr>
        <p:spPr/>
        <p:txBody>
          <a:bodyPr/>
          <a:lstStyle/>
          <a:p>
            <a:fld id="{614367D8-74DD-4010-AE28-B51B9F16E451}" type="slidenum">
              <a:rPr lang="en-US" smtClean="0"/>
              <a:t>‹#›</a:t>
            </a:fld>
            <a:endParaRPr lang="en-US"/>
          </a:p>
        </p:txBody>
      </p:sp>
    </p:spTree>
    <p:extLst>
      <p:ext uri="{BB962C8B-B14F-4D97-AF65-F5344CB8AC3E}">
        <p14:creationId xmlns:p14="http://schemas.microsoft.com/office/powerpoint/2010/main" val="2301489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512D4-A0A3-4673-A370-92C55FA1C7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CFCAE4-DA44-4C23-984F-71544FE21D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3489FF4-7D8E-4F72-9B32-08B05BC4D0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613586-F8CF-4D20-B6AD-E980377AC3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F691A28-BB99-4D67-A247-764CB85ED98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F21831-190B-440E-8658-4E65282E9C8C}"/>
              </a:ext>
            </a:extLst>
          </p:cNvPr>
          <p:cNvSpPr>
            <a:spLocks noGrp="1"/>
          </p:cNvSpPr>
          <p:nvPr>
            <p:ph type="dt" sz="half" idx="10"/>
          </p:nvPr>
        </p:nvSpPr>
        <p:spPr/>
        <p:txBody>
          <a:bodyPr/>
          <a:lstStyle/>
          <a:p>
            <a:fld id="{CEDC8B05-6E27-4D59-B889-08AED862DC14}" type="datetimeFigureOut">
              <a:rPr lang="en-US" smtClean="0"/>
              <a:t>4/20/2023</a:t>
            </a:fld>
            <a:endParaRPr lang="en-US"/>
          </a:p>
        </p:txBody>
      </p:sp>
      <p:sp>
        <p:nvSpPr>
          <p:cNvPr id="8" name="Footer Placeholder 7">
            <a:extLst>
              <a:ext uri="{FF2B5EF4-FFF2-40B4-BE49-F238E27FC236}">
                <a16:creationId xmlns:a16="http://schemas.microsoft.com/office/drawing/2014/main" id="{CAC7A2E7-5CA0-4B64-8F47-0C5D8DEC87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125A80-FCFC-4DAF-B3A4-58542721F672}"/>
              </a:ext>
            </a:extLst>
          </p:cNvPr>
          <p:cNvSpPr>
            <a:spLocks noGrp="1"/>
          </p:cNvSpPr>
          <p:nvPr>
            <p:ph type="sldNum" sz="quarter" idx="12"/>
          </p:nvPr>
        </p:nvSpPr>
        <p:spPr/>
        <p:txBody>
          <a:bodyPr/>
          <a:lstStyle/>
          <a:p>
            <a:fld id="{614367D8-74DD-4010-AE28-B51B9F16E451}" type="slidenum">
              <a:rPr lang="en-US" smtClean="0"/>
              <a:t>‹#›</a:t>
            </a:fld>
            <a:endParaRPr lang="en-US"/>
          </a:p>
        </p:txBody>
      </p:sp>
    </p:spTree>
    <p:extLst>
      <p:ext uri="{BB962C8B-B14F-4D97-AF65-F5344CB8AC3E}">
        <p14:creationId xmlns:p14="http://schemas.microsoft.com/office/powerpoint/2010/main" val="1064260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81BC-A759-2B23-F374-9E4B5256F870}"/>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EECF0DEC-2751-3063-9AE6-B599E062C2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D7858FCA-F7A3-B47F-FDEC-335DA49336FE}"/>
              </a:ext>
            </a:extLst>
          </p:cNvPr>
          <p:cNvSpPr>
            <a:spLocks noGrp="1"/>
          </p:cNvSpPr>
          <p:nvPr>
            <p:ph type="dt" sz="half" idx="10"/>
          </p:nvPr>
        </p:nvSpPr>
        <p:spPr/>
        <p:txBody>
          <a:bodyPr/>
          <a:lstStyle/>
          <a:p>
            <a:fld id="{12F4E1BA-5D4F-4C04-BBBD-1C92FB832117}" type="datetimeFigureOut">
              <a:rPr lang="en-SG" smtClean="0"/>
              <a:t>20/4/2023</a:t>
            </a:fld>
            <a:endParaRPr lang="en-SG"/>
          </a:p>
        </p:txBody>
      </p:sp>
      <p:sp>
        <p:nvSpPr>
          <p:cNvPr id="5" name="Footer Placeholder 4">
            <a:extLst>
              <a:ext uri="{FF2B5EF4-FFF2-40B4-BE49-F238E27FC236}">
                <a16:creationId xmlns:a16="http://schemas.microsoft.com/office/drawing/2014/main" id="{2C7F18A6-5B30-332D-200B-ABDE3D4CEB5B}"/>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2EAECDFF-3FFD-5F71-DD86-5870D20EC2C0}"/>
              </a:ext>
            </a:extLst>
          </p:cNvPr>
          <p:cNvSpPr>
            <a:spLocks noGrp="1"/>
          </p:cNvSpPr>
          <p:nvPr>
            <p:ph type="sldNum" sz="quarter" idx="12"/>
          </p:nvPr>
        </p:nvSpPr>
        <p:spPr/>
        <p:txBody>
          <a:bodyPr/>
          <a:lstStyle/>
          <a:p>
            <a:fld id="{A70EB571-4E68-48A1-87EE-66AB10326D86}" type="slidenum">
              <a:rPr lang="en-SG" smtClean="0"/>
              <a:t>‹#›</a:t>
            </a:fld>
            <a:endParaRPr lang="en-SG"/>
          </a:p>
        </p:txBody>
      </p:sp>
    </p:spTree>
    <p:extLst>
      <p:ext uri="{BB962C8B-B14F-4D97-AF65-F5344CB8AC3E}">
        <p14:creationId xmlns:p14="http://schemas.microsoft.com/office/powerpoint/2010/main" val="225655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FBA5C-60C8-4FF1-87FA-FCFFD313C0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D75D00-E85C-4246-8DA1-BD3F84618061}"/>
              </a:ext>
            </a:extLst>
          </p:cNvPr>
          <p:cNvSpPr>
            <a:spLocks noGrp="1"/>
          </p:cNvSpPr>
          <p:nvPr>
            <p:ph type="dt" sz="half" idx="10"/>
          </p:nvPr>
        </p:nvSpPr>
        <p:spPr/>
        <p:txBody>
          <a:bodyPr/>
          <a:lstStyle/>
          <a:p>
            <a:fld id="{CEDC8B05-6E27-4D59-B889-08AED862DC14}" type="datetimeFigureOut">
              <a:rPr lang="en-US" smtClean="0"/>
              <a:t>4/20/2023</a:t>
            </a:fld>
            <a:endParaRPr lang="en-US"/>
          </a:p>
        </p:txBody>
      </p:sp>
      <p:sp>
        <p:nvSpPr>
          <p:cNvPr id="4" name="Footer Placeholder 3">
            <a:extLst>
              <a:ext uri="{FF2B5EF4-FFF2-40B4-BE49-F238E27FC236}">
                <a16:creationId xmlns:a16="http://schemas.microsoft.com/office/drawing/2014/main" id="{5DA8463C-AB1D-49FB-92C0-84F7D13C76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E3C4B7-10B1-480F-8441-0FD41D4829F4}"/>
              </a:ext>
            </a:extLst>
          </p:cNvPr>
          <p:cNvSpPr>
            <a:spLocks noGrp="1"/>
          </p:cNvSpPr>
          <p:nvPr>
            <p:ph type="sldNum" sz="quarter" idx="12"/>
          </p:nvPr>
        </p:nvSpPr>
        <p:spPr/>
        <p:txBody>
          <a:bodyPr/>
          <a:lstStyle/>
          <a:p>
            <a:fld id="{614367D8-74DD-4010-AE28-B51B9F16E451}" type="slidenum">
              <a:rPr lang="en-US" smtClean="0"/>
              <a:t>‹#›</a:t>
            </a:fld>
            <a:endParaRPr lang="en-US"/>
          </a:p>
        </p:txBody>
      </p:sp>
    </p:spTree>
    <p:extLst>
      <p:ext uri="{BB962C8B-B14F-4D97-AF65-F5344CB8AC3E}">
        <p14:creationId xmlns:p14="http://schemas.microsoft.com/office/powerpoint/2010/main" val="76010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664C7F-36D9-4AA6-9532-4AB44233E6C8}"/>
              </a:ext>
            </a:extLst>
          </p:cNvPr>
          <p:cNvSpPr>
            <a:spLocks noGrp="1"/>
          </p:cNvSpPr>
          <p:nvPr>
            <p:ph type="dt" sz="half" idx="10"/>
          </p:nvPr>
        </p:nvSpPr>
        <p:spPr/>
        <p:txBody>
          <a:bodyPr/>
          <a:lstStyle/>
          <a:p>
            <a:fld id="{CEDC8B05-6E27-4D59-B889-08AED862DC14}" type="datetimeFigureOut">
              <a:rPr lang="en-US" smtClean="0"/>
              <a:t>4/20/2023</a:t>
            </a:fld>
            <a:endParaRPr lang="en-US"/>
          </a:p>
        </p:txBody>
      </p:sp>
      <p:sp>
        <p:nvSpPr>
          <p:cNvPr id="3" name="Footer Placeholder 2">
            <a:extLst>
              <a:ext uri="{FF2B5EF4-FFF2-40B4-BE49-F238E27FC236}">
                <a16:creationId xmlns:a16="http://schemas.microsoft.com/office/drawing/2014/main" id="{2120F070-C212-4594-AE31-20677788BB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43A7A8-B8BC-46E6-9F6A-0D775E11F3F6}"/>
              </a:ext>
            </a:extLst>
          </p:cNvPr>
          <p:cNvSpPr>
            <a:spLocks noGrp="1"/>
          </p:cNvSpPr>
          <p:nvPr>
            <p:ph type="sldNum" sz="quarter" idx="12"/>
          </p:nvPr>
        </p:nvSpPr>
        <p:spPr/>
        <p:txBody>
          <a:bodyPr/>
          <a:lstStyle/>
          <a:p>
            <a:fld id="{614367D8-74DD-4010-AE28-B51B9F16E451}" type="slidenum">
              <a:rPr lang="en-US" smtClean="0"/>
              <a:t>‹#›</a:t>
            </a:fld>
            <a:endParaRPr lang="en-US"/>
          </a:p>
        </p:txBody>
      </p:sp>
    </p:spTree>
    <p:extLst>
      <p:ext uri="{BB962C8B-B14F-4D97-AF65-F5344CB8AC3E}">
        <p14:creationId xmlns:p14="http://schemas.microsoft.com/office/powerpoint/2010/main" val="8085092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739E0-DEB0-400A-B2F3-2B9D39E424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AAC73F-BCDE-425E-AC03-58477CD894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5FFDDF-D1E3-40B0-869B-6D7A4ADB3A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0EC84F-476E-4C99-8C5F-C8C8562A455B}"/>
              </a:ext>
            </a:extLst>
          </p:cNvPr>
          <p:cNvSpPr>
            <a:spLocks noGrp="1"/>
          </p:cNvSpPr>
          <p:nvPr>
            <p:ph type="dt" sz="half" idx="10"/>
          </p:nvPr>
        </p:nvSpPr>
        <p:spPr/>
        <p:txBody>
          <a:bodyPr/>
          <a:lstStyle/>
          <a:p>
            <a:fld id="{CEDC8B05-6E27-4D59-B889-08AED862DC14}" type="datetimeFigureOut">
              <a:rPr lang="en-US" smtClean="0"/>
              <a:t>4/20/2023</a:t>
            </a:fld>
            <a:endParaRPr lang="en-US"/>
          </a:p>
        </p:txBody>
      </p:sp>
      <p:sp>
        <p:nvSpPr>
          <p:cNvPr id="6" name="Footer Placeholder 5">
            <a:extLst>
              <a:ext uri="{FF2B5EF4-FFF2-40B4-BE49-F238E27FC236}">
                <a16:creationId xmlns:a16="http://schemas.microsoft.com/office/drawing/2014/main" id="{60A450D0-9B3F-4BD4-AE2E-32680987BA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D3374F-3A6E-4AD5-88AE-74232A2506C3}"/>
              </a:ext>
            </a:extLst>
          </p:cNvPr>
          <p:cNvSpPr>
            <a:spLocks noGrp="1"/>
          </p:cNvSpPr>
          <p:nvPr>
            <p:ph type="sldNum" sz="quarter" idx="12"/>
          </p:nvPr>
        </p:nvSpPr>
        <p:spPr/>
        <p:txBody>
          <a:bodyPr/>
          <a:lstStyle/>
          <a:p>
            <a:fld id="{614367D8-74DD-4010-AE28-B51B9F16E451}" type="slidenum">
              <a:rPr lang="en-US" smtClean="0"/>
              <a:t>‹#›</a:t>
            </a:fld>
            <a:endParaRPr lang="en-US"/>
          </a:p>
        </p:txBody>
      </p:sp>
    </p:spTree>
    <p:extLst>
      <p:ext uri="{BB962C8B-B14F-4D97-AF65-F5344CB8AC3E}">
        <p14:creationId xmlns:p14="http://schemas.microsoft.com/office/powerpoint/2010/main" val="1560360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D3E63-E0DD-4D94-B1F4-2CB3706D5C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F0C4CA-03B1-445C-9C15-E310F3FF8E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6DC2FC-CDC5-4CF4-9B44-F1BE0815BD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4FB4110-6DAD-491A-8C86-A6B2C40B4423}"/>
              </a:ext>
            </a:extLst>
          </p:cNvPr>
          <p:cNvSpPr>
            <a:spLocks noGrp="1"/>
          </p:cNvSpPr>
          <p:nvPr>
            <p:ph type="dt" sz="half" idx="10"/>
          </p:nvPr>
        </p:nvSpPr>
        <p:spPr/>
        <p:txBody>
          <a:bodyPr/>
          <a:lstStyle/>
          <a:p>
            <a:fld id="{CEDC8B05-6E27-4D59-B889-08AED862DC14}" type="datetimeFigureOut">
              <a:rPr lang="en-US" smtClean="0"/>
              <a:t>4/20/2023</a:t>
            </a:fld>
            <a:endParaRPr lang="en-US"/>
          </a:p>
        </p:txBody>
      </p:sp>
      <p:sp>
        <p:nvSpPr>
          <p:cNvPr id="6" name="Footer Placeholder 5">
            <a:extLst>
              <a:ext uri="{FF2B5EF4-FFF2-40B4-BE49-F238E27FC236}">
                <a16:creationId xmlns:a16="http://schemas.microsoft.com/office/drawing/2014/main" id="{7D500C22-69BC-4D8E-954A-BDEF0A6CC4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177283-389D-4756-8BB9-2345389841D2}"/>
              </a:ext>
            </a:extLst>
          </p:cNvPr>
          <p:cNvSpPr>
            <a:spLocks noGrp="1"/>
          </p:cNvSpPr>
          <p:nvPr>
            <p:ph type="sldNum" sz="quarter" idx="12"/>
          </p:nvPr>
        </p:nvSpPr>
        <p:spPr/>
        <p:txBody>
          <a:bodyPr/>
          <a:lstStyle/>
          <a:p>
            <a:fld id="{614367D8-74DD-4010-AE28-B51B9F16E451}" type="slidenum">
              <a:rPr lang="en-US" smtClean="0"/>
              <a:t>‹#›</a:t>
            </a:fld>
            <a:endParaRPr lang="en-US"/>
          </a:p>
        </p:txBody>
      </p:sp>
    </p:spTree>
    <p:extLst>
      <p:ext uri="{BB962C8B-B14F-4D97-AF65-F5344CB8AC3E}">
        <p14:creationId xmlns:p14="http://schemas.microsoft.com/office/powerpoint/2010/main" val="1569827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71E0-D6F7-49F9-85AA-06666DE16B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054026-3C16-4F95-82E9-4BC6334C60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5165BC-7821-4CCD-B7EB-6101E97FBC85}"/>
              </a:ext>
            </a:extLst>
          </p:cNvPr>
          <p:cNvSpPr>
            <a:spLocks noGrp="1"/>
          </p:cNvSpPr>
          <p:nvPr>
            <p:ph type="dt" sz="half" idx="10"/>
          </p:nvPr>
        </p:nvSpPr>
        <p:spPr/>
        <p:txBody>
          <a:bodyPr/>
          <a:lstStyle/>
          <a:p>
            <a:fld id="{CEDC8B05-6E27-4D59-B889-08AED862DC14}" type="datetimeFigureOut">
              <a:rPr lang="en-US" smtClean="0"/>
              <a:t>4/20/2023</a:t>
            </a:fld>
            <a:endParaRPr lang="en-US"/>
          </a:p>
        </p:txBody>
      </p:sp>
      <p:sp>
        <p:nvSpPr>
          <p:cNvPr id="5" name="Footer Placeholder 4">
            <a:extLst>
              <a:ext uri="{FF2B5EF4-FFF2-40B4-BE49-F238E27FC236}">
                <a16:creationId xmlns:a16="http://schemas.microsoft.com/office/drawing/2014/main" id="{6D762C26-C8FF-42D6-971C-22E56E9F7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CF8B91-318A-43C2-9B0A-CC084C6FC264}"/>
              </a:ext>
            </a:extLst>
          </p:cNvPr>
          <p:cNvSpPr>
            <a:spLocks noGrp="1"/>
          </p:cNvSpPr>
          <p:nvPr>
            <p:ph type="sldNum" sz="quarter" idx="12"/>
          </p:nvPr>
        </p:nvSpPr>
        <p:spPr/>
        <p:txBody>
          <a:bodyPr/>
          <a:lstStyle/>
          <a:p>
            <a:fld id="{614367D8-74DD-4010-AE28-B51B9F16E451}" type="slidenum">
              <a:rPr lang="en-US" smtClean="0"/>
              <a:t>‹#›</a:t>
            </a:fld>
            <a:endParaRPr lang="en-US"/>
          </a:p>
        </p:txBody>
      </p:sp>
    </p:spTree>
    <p:extLst>
      <p:ext uri="{BB962C8B-B14F-4D97-AF65-F5344CB8AC3E}">
        <p14:creationId xmlns:p14="http://schemas.microsoft.com/office/powerpoint/2010/main" val="3800956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9F06D5-B6C4-443E-B5B6-4B189F2FAA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EBB4AC-6836-48D0-B8F6-632DE254A11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8DE90E-1ED4-4823-92B6-05F935B7928D}"/>
              </a:ext>
            </a:extLst>
          </p:cNvPr>
          <p:cNvSpPr>
            <a:spLocks noGrp="1"/>
          </p:cNvSpPr>
          <p:nvPr>
            <p:ph type="dt" sz="half" idx="10"/>
          </p:nvPr>
        </p:nvSpPr>
        <p:spPr/>
        <p:txBody>
          <a:bodyPr/>
          <a:lstStyle/>
          <a:p>
            <a:fld id="{CEDC8B05-6E27-4D59-B889-08AED862DC14}" type="datetimeFigureOut">
              <a:rPr lang="en-US" smtClean="0"/>
              <a:t>4/20/2023</a:t>
            </a:fld>
            <a:endParaRPr lang="en-US"/>
          </a:p>
        </p:txBody>
      </p:sp>
      <p:sp>
        <p:nvSpPr>
          <p:cNvPr id="5" name="Footer Placeholder 4">
            <a:extLst>
              <a:ext uri="{FF2B5EF4-FFF2-40B4-BE49-F238E27FC236}">
                <a16:creationId xmlns:a16="http://schemas.microsoft.com/office/drawing/2014/main" id="{34E9C3BB-3A12-404A-BCCA-12CB93A869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46E210-0C79-4AAE-AA42-DC30B0FF60CD}"/>
              </a:ext>
            </a:extLst>
          </p:cNvPr>
          <p:cNvSpPr>
            <a:spLocks noGrp="1"/>
          </p:cNvSpPr>
          <p:nvPr>
            <p:ph type="sldNum" sz="quarter" idx="12"/>
          </p:nvPr>
        </p:nvSpPr>
        <p:spPr/>
        <p:txBody>
          <a:bodyPr/>
          <a:lstStyle/>
          <a:p>
            <a:fld id="{614367D8-74DD-4010-AE28-B51B9F16E451}" type="slidenum">
              <a:rPr lang="en-US" smtClean="0"/>
              <a:t>‹#›</a:t>
            </a:fld>
            <a:endParaRPr lang="en-US"/>
          </a:p>
        </p:txBody>
      </p:sp>
    </p:spTree>
    <p:extLst>
      <p:ext uri="{BB962C8B-B14F-4D97-AF65-F5344CB8AC3E}">
        <p14:creationId xmlns:p14="http://schemas.microsoft.com/office/powerpoint/2010/main" val="1636453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A11F9-8005-8094-1E6C-952CB5B931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FE4528EE-E223-8088-3358-B5BCA6A4EC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0E1C70-0D0C-4E41-98A2-274EC2D4089F}"/>
              </a:ext>
            </a:extLst>
          </p:cNvPr>
          <p:cNvSpPr>
            <a:spLocks noGrp="1"/>
          </p:cNvSpPr>
          <p:nvPr>
            <p:ph type="dt" sz="half" idx="10"/>
          </p:nvPr>
        </p:nvSpPr>
        <p:spPr/>
        <p:txBody>
          <a:bodyPr/>
          <a:lstStyle/>
          <a:p>
            <a:fld id="{12F4E1BA-5D4F-4C04-BBBD-1C92FB832117}" type="datetimeFigureOut">
              <a:rPr lang="en-SG" smtClean="0"/>
              <a:t>20/4/2023</a:t>
            </a:fld>
            <a:endParaRPr lang="en-SG"/>
          </a:p>
        </p:txBody>
      </p:sp>
      <p:sp>
        <p:nvSpPr>
          <p:cNvPr id="5" name="Footer Placeholder 4">
            <a:extLst>
              <a:ext uri="{FF2B5EF4-FFF2-40B4-BE49-F238E27FC236}">
                <a16:creationId xmlns:a16="http://schemas.microsoft.com/office/drawing/2014/main" id="{268B7D1D-CBA4-3628-D4AA-EB9408C071BE}"/>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84E677CC-C49D-2B06-9CF9-6AB4E4A07039}"/>
              </a:ext>
            </a:extLst>
          </p:cNvPr>
          <p:cNvSpPr>
            <a:spLocks noGrp="1"/>
          </p:cNvSpPr>
          <p:nvPr>
            <p:ph type="sldNum" sz="quarter" idx="12"/>
          </p:nvPr>
        </p:nvSpPr>
        <p:spPr/>
        <p:txBody>
          <a:bodyPr/>
          <a:lstStyle/>
          <a:p>
            <a:fld id="{A70EB571-4E68-48A1-87EE-66AB10326D86}" type="slidenum">
              <a:rPr lang="en-SG" smtClean="0"/>
              <a:t>‹#›</a:t>
            </a:fld>
            <a:endParaRPr lang="en-SG"/>
          </a:p>
        </p:txBody>
      </p:sp>
    </p:spTree>
    <p:extLst>
      <p:ext uri="{BB962C8B-B14F-4D97-AF65-F5344CB8AC3E}">
        <p14:creationId xmlns:p14="http://schemas.microsoft.com/office/powerpoint/2010/main" val="3759396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C9DDA-9636-0E63-E939-28A7C00F2D13}"/>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A379CD2C-1D70-BB0E-95F9-253625DC08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4C837639-5150-9442-81A9-27A8C57AAD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255746E3-CDD3-D5FC-4254-37B12101568E}"/>
              </a:ext>
            </a:extLst>
          </p:cNvPr>
          <p:cNvSpPr>
            <a:spLocks noGrp="1"/>
          </p:cNvSpPr>
          <p:nvPr>
            <p:ph type="dt" sz="half" idx="10"/>
          </p:nvPr>
        </p:nvSpPr>
        <p:spPr/>
        <p:txBody>
          <a:bodyPr/>
          <a:lstStyle/>
          <a:p>
            <a:fld id="{12F4E1BA-5D4F-4C04-BBBD-1C92FB832117}" type="datetimeFigureOut">
              <a:rPr lang="en-SG" smtClean="0"/>
              <a:t>20/4/2023</a:t>
            </a:fld>
            <a:endParaRPr lang="en-SG"/>
          </a:p>
        </p:txBody>
      </p:sp>
      <p:sp>
        <p:nvSpPr>
          <p:cNvPr id="6" name="Footer Placeholder 5">
            <a:extLst>
              <a:ext uri="{FF2B5EF4-FFF2-40B4-BE49-F238E27FC236}">
                <a16:creationId xmlns:a16="http://schemas.microsoft.com/office/drawing/2014/main" id="{0445A2D2-E586-5338-DC79-9B181563CA84}"/>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D12BDD59-3589-CA71-E7DB-1E0C1301535F}"/>
              </a:ext>
            </a:extLst>
          </p:cNvPr>
          <p:cNvSpPr>
            <a:spLocks noGrp="1"/>
          </p:cNvSpPr>
          <p:nvPr>
            <p:ph type="sldNum" sz="quarter" idx="12"/>
          </p:nvPr>
        </p:nvSpPr>
        <p:spPr/>
        <p:txBody>
          <a:bodyPr/>
          <a:lstStyle/>
          <a:p>
            <a:fld id="{A70EB571-4E68-48A1-87EE-66AB10326D86}" type="slidenum">
              <a:rPr lang="en-SG" smtClean="0"/>
              <a:t>‹#›</a:t>
            </a:fld>
            <a:endParaRPr lang="en-SG"/>
          </a:p>
        </p:txBody>
      </p:sp>
    </p:spTree>
    <p:extLst>
      <p:ext uri="{BB962C8B-B14F-4D97-AF65-F5344CB8AC3E}">
        <p14:creationId xmlns:p14="http://schemas.microsoft.com/office/powerpoint/2010/main" val="2040136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A2E2D-AC55-ECE7-F06C-E06F5B5BE1DF}"/>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39B23538-D2C2-AC8B-B0EB-9A36D941B6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0E6F89-273E-37F2-3E56-D5E125F4E2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D77B4DA0-8DB3-9BEF-F6C4-823D10A529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BA960D-9EFA-C9EA-3C6F-4A8B36B03B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8A93F7BD-DA8B-30A9-8BB6-B1F0BED6CBCD}"/>
              </a:ext>
            </a:extLst>
          </p:cNvPr>
          <p:cNvSpPr>
            <a:spLocks noGrp="1"/>
          </p:cNvSpPr>
          <p:nvPr>
            <p:ph type="dt" sz="half" idx="10"/>
          </p:nvPr>
        </p:nvSpPr>
        <p:spPr/>
        <p:txBody>
          <a:bodyPr/>
          <a:lstStyle/>
          <a:p>
            <a:fld id="{12F4E1BA-5D4F-4C04-BBBD-1C92FB832117}" type="datetimeFigureOut">
              <a:rPr lang="en-SG" smtClean="0"/>
              <a:t>20/4/2023</a:t>
            </a:fld>
            <a:endParaRPr lang="en-SG"/>
          </a:p>
        </p:txBody>
      </p:sp>
      <p:sp>
        <p:nvSpPr>
          <p:cNvPr id="8" name="Footer Placeholder 7">
            <a:extLst>
              <a:ext uri="{FF2B5EF4-FFF2-40B4-BE49-F238E27FC236}">
                <a16:creationId xmlns:a16="http://schemas.microsoft.com/office/drawing/2014/main" id="{7094B978-CABC-DC9D-182C-4B2E2B4DF0C1}"/>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F0912AEE-BA61-1B84-881B-0AB0EE156F60}"/>
              </a:ext>
            </a:extLst>
          </p:cNvPr>
          <p:cNvSpPr>
            <a:spLocks noGrp="1"/>
          </p:cNvSpPr>
          <p:nvPr>
            <p:ph type="sldNum" sz="quarter" idx="12"/>
          </p:nvPr>
        </p:nvSpPr>
        <p:spPr/>
        <p:txBody>
          <a:bodyPr/>
          <a:lstStyle/>
          <a:p>
            <a:fld id="{A70EB571-4E68-48A1-87EE-66AB10326D86}" type="slidenum">
              <a:rPr lang="en-SG" smtClean="0"/>
              <a:t>‹#›</a:t>
            </a:fld>
            <a:endParaRPr lang="en-SG"/>
          </a:p>
        </p:txBody>
      </p:sp>
    </p:spTree>
    <p:extLst>
      <p:ext uri="{BB962C8B-B14F-4D97-AF65-F5344CB8AC3E}">
        <p14:creationId xmlns:p14="http://schemas.microsoft.com/office/powerpoint/2010/main" val="348388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23931-83FD-E757-D514-11F98D9DF09B}"/>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F50DC28B-B8FF-9AF4-71E6-8C4F9C513D7F}"/>
              </a:ext>
            </a:extLst>
          </p:cNvPr>
          <p:cNvSpPr>
            <a:spLocks noGrp="1"/>
          </p:cNvSpPr>
          <p:nvPr>
            <p:ph type="dt" sz="half" idx="10"/>
          </p:nvPr>
        </p:nvSpPr>
        <p:spPr/>
        <p:txBody>
          <a:bodyPr/>
          <a:lstStyle/>
          <a:p>
            <a:fld id="{12F4E1BA-5D4F-4C04-BBBD-1C92FB832117}" type="datetimeFigureOut">
              <a:rPr lang="en-SG" smtClean="0"/>
              <a:t>20/4/2023</a:t>
            </a:fld>
            <a:endParaRPr lang="en-SG"/>
          </a:p>
        </p:txBody>
      </p:sp>
      <p:sp>
        <p:nvSpPr>
          <p:cNvPr id="4" name="Footer Placeholder 3">
            <a:extLst>
              <a:ext uri="{FF2B5EF4-FFF2-40B4-BE49-F238E27FC236}">
                <a16:creationId xmlns:a16="http://schemas.microsoft.com/office/drawing/2014/main" id="{CA009776-CB43-2BE9-F23D-2873D07F6FD6}"/>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8B6D4015-30B0-9352-0859-843F3CA87880}"/>
              </a:ext>
            </a:extLst>
          </p:cNvPr>
          <p:cNvSpPr>
            <a:spLocks noGrp="1"/>
          </p:cNvSpPr>
          <p:nvPr>
            <p:ph type="sldNum" sz="quarter" idx="12"/>
          </p:nvPr>
        </p:nvSpPr>
        <p:spPr/>
        <p:txBody>
          <a:bodyPr/>
          <a:lstStyle/>
          <a:p>
            <a:fld id="{A70EB571-4E68-48A1-87EE-66AB10326D86}" type="slidenum">
              <a:rPr lang="en-SG" smtClean="0"/>
              <a:t>‹#›</a:t>
            </a:fld>
            <a:endParaRPr lang="en-SG"/>
          </a:p>
        </p:txBody>
      </p:sp>
    </p:spTree>
    <p:extLst>
      <p:ext uri="{BB962C8B-B14F-4D97-AF65-F5344CB8AC3E}">
        <p14:creationId xmlns:p14="http://schemas.microsoft.com/office/powerpoint/2010/main" val="61381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613745-87F0-103C-BF5E-091AD35D5AA5}"/>
              </a:ext>
            </a:extLst>
          </p:cNvPr>
          <p:cNvSpPr>
            <a:spLocks noGrp="1"/>
          </p:cNvSpPr>
          <p:nvPr>
            <p:ph type="dt" sz="half" idx="10"/>
          </p:nvPr>
        </p:nvSpPr>
        <p:spPr/>
        <p:txBody>
          <a:bodyPr/>
          <a:lstStyle/>
          <a:p>
            <a:fld id="{12F4E1BA-5D4F-4C04-BBBD-1C92FB832117}" type="datetimeFigureOut">
              <a:rPr lang="en-SG" smtClean="0"/>
              <a:t>20/4/2023</a:t>
            </a:fld>
            <a:endParaRPr lang="en-SG"/>
          </a:p>
        </p:txBody>
      </p:sp>
      <p:sp>
        <p:nvSpPr>
          <p:cNvPr id="3" name="Footer Placeholder 2">
            <a:extLst>
              <a:ext uri="{FF2B5EF4-FFF2-40B4-BE49-F238E27FC236}">
                <a16:creationId xmlns:a16="http://schemas.microsoft.com/office/drawing/2014/main" id="{D2469A91-349F-F18C-7923-293D0DEDFFAE}"/>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8E6DC96A-7A7E-8855-1E2E-160968BD8B4E}"/>
              </a:ext>
            </a:extLst>
          </p:cNvPr>
          <p:cNvSpPr>
            <a:spLocks noGrp="1"/>
          </p:cNvSpPr>
          <p:nvPr>
            <p:ph type="sldNum" sz="quarter" idx="12"/>
          </p:nvPr>
        </p:nvSpPr>
        <p:spPr/>
        <p:txBody>
          <a:bodyPr/>
          <a:lstStyle/>
          <a:p>
            <a:fld id="{A70EB571-4E68-48A1-87EE-66AB10326D86}" type="slidenum">
              <a:rPr lang="en-SG" smtClean="0"/>
              <a:t>‹#›</a:t>
            </a:fld>
            <a:endParaRPr lang="en-SG"/>
          </a:p>
        </p:txBody>
      </p:sp>
    </p:spTree>
    <p:extLst>
      <p:ext uri="{BB962C8B-B14F-4D97-AF65-F5344CB8AC3E}">
        <p14:creationId xmlns:p14="http://schemas.microsoft.com/office/powerpoint/2010/main" val="1831826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E4ECB-A21F-2CB6-9533-01BD002D06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BB998D42-641C-F855-28AF-B08E0605AA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EEADC44A-E7CC-0048-9C7E-67A3212102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A1513E-8AC0-8773-A1BD-326279E29456}"/>
              </a:ext>
            </a:extLst>
          </p:cNvPr>
          <p:cNvSpPr>
            <a:spLocks noGrp="1"/>
          </p:cNvSpPr>
          <p:nvPr>
            <p:ph type="dt" sz="half" idx="10"/>
          </p:nvPr>
        </p:nvSpPr>
        <p:spPr/>
        <p:txBody>
          <a:bodyPr/>
          <a:lstStyle/>
          <a:p>
            <a:fld id="{12F4E1BA-5D4F-4C04-BBBD-1C92FB832117}" type="datetimeFigureOut">
              <a:rPr lang="en-SG" smtClean="0"/>
              <a:t>20/4/2023</a:t>
            </a:fld>
            <a:endParaRPr lang="en-SG"/>
          </a:p>
        </p:txBody>
      </p:sp>
      <p:sp>
        <p:nvSpPr>
          <p:cNvPr id="6" name="Footer Placeholder 5">
            <a:extLst>
              <a:ext uri="{FF2B5EF4-FFF2-40B4-BE49-F238E27FC236}">
                <a16:creationId xmlns:a16="http://schemas.microsoft.com/office/drawing/2014/main" id="{5926C638-9DE2-39B3-F313-A2C8073E1316}"/>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262E35C8-A332-FD04-441E-67A27A64DE98}"/>
              </a:ext>
            </a:extLst>
          </p:cNvPr>
          <p:cNvSpPr>
            <a:spLocks noGrp="1"/>
          </p:cNvSpPr>
          <p:nvPr>
            <p:ph type="sldNum" sz="quarter" idx="12"/>
          </p:nvPr>
        </p:nvSpPr>
        <p:spPr/>
        <p:txBody>
          <a:bodyPr/>
          <a:lstStyle/>
          <a:p>
            <a:fld id="{A70EB571-4E68-48A1-87EE-66AB10326D86}" type="slidenum">
              <a:rPr lang="en-SG" smtClean="0"/>
              <a:t>‹#›</a:t>
            </a:fld>
            <a:endParaRPr lang="en-SG"/>
          </a:p>
        </p:txBody>
      </p:sp>
    </p:spTree>
    <p:extLst>
      <p:ext uri="{BB962C8B-B14F-4D97-AF65-F5344CB8AC3E}">
        <p14:creationId xmlns:p14="http://schemas.microsoft.com/office/powerpoint/2010/main" val="1048325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9B51C-07B1-2E36-5A80-FE800DF7F7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1F5B0A3C-FCFB-E1F4-9EC5-B2799D7F46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E77228A3-C991-2B8E-AE84-B04C4C2E50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F234EF-9D86-D58D-B968-2DF1352FB8E4}"/>
              </a:ext>
            </a:extLst>
          </p:cNvPr>
          <p:cNvSpPr>
            <a:spLocks noGrp="1"/>
          </p:cNvSpPr>
          <p:nvPr>
            <p:ph type="dt" sz="half" idx="10"/>
          </p:nvPr>
        </p:nvSpPr>
        <p:spPr/>
        <p:txBody>
          <a:bodyPr/>
          <a:lstStyle/>
          <a:p>
            <a:fld id="{12F4E1BA-5D4F-4C04-BBBD-1C92FB832117}" type="datetimeFigureOut">
              <a:rPr lang="en-SG" smtClean="0"/>
              <a:t>20/4/2023</a:t>
            </a:fld>
            <a:endParaRPr lang="en-SG"/>
          </a:p>
        </p:txBody>
      </p:sp>
      <p:sp>
        <p:nvSpPr>
          <p:cNvPr id="6" name="Footer Placeholder 5">
            <a:extLst>
              <a:ext uri="{FF2B5EF4-FFF2-40B4-BE49-F238E27FC236}">
                <a16:creationId xmlns:a16="http://schemas.microsoft.com/office/drawing/2014/main" id="{3D5ED176-9B54-24B7-77A1-8244890FFF64}"/>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D2897EE6-E5A1-1E29-0E6C-AEDC637EF428}"/>
              </a:ext>
            </a:extLst>
          </p:cNvPr>
          <p:cNvSpPr>
            <a:spLocks noGrp="1"/>
          </p:cNvSpPr>
          <p:nvPr>
            <p:ph type="sldNum" sz="quarter" idx="12"/>
          </p:nvPr>
        </p:nvSpPr>
        <p:spPr/>
        <p:txBody>
          <a:bodyPr/>
          <a:lstStyle/>
          <a:p>
            <a:fld id="{A70EB571-4E68-48A1-87EE-66AB10326D86}" type="slidenum">
              <a:rPr lang="en-SG" smtClean="0"/>
              <a:t>‹#›</a:t>
            </a:fld>
            <a:endParaRPr lang="en-SG"/>
          </a:p>
        </p:txBody>
      </p:sp>
    </p:spTree>
    <p:extLst>
      <p:ext uri="{BB962C8B-B14F-4D97-AF65-F5344CB8AC3E}">
        <p14:creationId xmlns:p14="http://schemas.microsoft.com/office/powerpoint/2010/main" val="3774850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1764D3-195F-1E1E-AF4B-33990508C9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2F1E413B-4B73-F00A-25F1-D2C3ABD143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2E275F9C-B788-E954-E975-B02430F90A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F4E1BA-5D4F-4C04-BBBD-1C92FB832117}" type="datetimeFigureOut">
              <a:rPr lang="en-SG" smtClean="0"/>
              <a:t>20/4/2023</a:t>
            </a:fld>
            <a:endParaRPr lang="en-SG"/>
          </a:p>
        </p:txBody>
      </p:sp>
      <p:sp>
        <p:nvSpPr>
          <p:cNvPr id="5" name="Footer Placeholder 4">
            <a:extLst>
              <a:ext uri="{FF2B5EF4-FFF2-40B4-BE49-F238E27FC236}">
                <a16:creationId xmlns:a16="http://schemas.microsoft.com/office/drawing/2014/main" id="{B4752E26-7F45-8190-0361-94E2ACDE10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B52792F3-CEA1-8CBE-2D4D-0469260E5C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EB571-4E68-48A1-87EE-66AB10326D86}" type="slidenum">
              <a:rPr lang="en-SG" smtClean="0"/>
              <a:t>‹#›</a:t>
            </a:fld>
            <a:endParaRPr lang="en-SG"/>
          </a:p>
        </p:txBody>
      </p:sp>
    </p:spTree>
    <p:extLst>
      <p:ext uri="{BB962C8B-B14F-4D97-AF65-F5344CB8AC3E}">
        <p14:creationId xmlns:p14="http://schemas.microsoft.com/office/powerpoint/2010/main" val="100023187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238AA3-A5E1-46EA-A696-9D87D292AD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F6E5AF-F572-4D4C-9399-6DAB425D75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2C45D-F0B9-4978-8C2C-9A9468D031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DC8B05-6E27-4D59-B889-08AED862DC14}" type="datetimeFigureOut">
              <a:rPr lang="en-US" smtClean="0"/>
              <a:t>4/20/2023</a:t>
            </a:fld>
            <a:endParaRPr lang="en-US"/>
          </a:p>
        </p:txBody>
      </p:sp>
      <p:sp>
        <p:nvSpPr>
          <p:cNvPr id="5" name="Footer Placeholder 4">
            <a:extLst>
              <a:ext uri="{FF2B5EF4-FFF2-40B4-BE49-F238E27FC236}">
                <a16:creationId xmlns:a16="http://schemas.microsoft.com/office/drawing/2014/main" id="{1ACD01B1-D6B5-4DF0-AC75-9604245AC0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9B73B7-BB6F-4EB5-9A9B-84CDDBF2E1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4367D8-74DD-4010-AE28-B51B9F16E451}" type="slidenum">
              <a:rPr lang="en-US" smtClean="0"/>
              <a:t>‹#›</a:t>
            </a:fld>
            <a:endParaRPr lang="en-US"/>
          </a:p>
        </p:txBody>
      </p:sp>
    </p:spTree>
    <p:extLst>
      <p:ext uri="{BB962C8B-B14F-4D97-AF65-F5344CB8AC3E}">
        <p14:creationId xmlns:p14="http://schemas.microsoft.com/office/powerpoint/2010/main" val="399269143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7B782FF6-24ED-4C36-AF7E-72BCB0DD7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6" name="文本框 13">
            <a:extLst>
              <a:ext uri="{FF2B5EF4-FFF2-40B4-BE49-F238E27FC236}">
                <a16:creationId xmlns:a16="http://schemas.microsoft.com/office/drawing/2014/main" id="{DEB2D79C-9782-403F-A5AD-C40E8C25B4BF}"/>
              </a:ext>
            </a:extLst>
          </p:cNvPr>
          <p:cNvSpPr txBox="1"/>
          <p:nvPr/>
        </p:nvSpPr>
        <p:spPr>
          <a:xfrm>
            <a:off x="1666251" y="990893"/>
            <a:ext cx="8859499" cy="3114120"/>
          </a:xfrm>
          <a:prstGeom prst="rect">
            <a:avLst/>
          </a:prstGeom>
          <a:noFill/>
          <a:ln>
            <a:noFill/>
          </a:ln>
        </p:spPr>
        <p:txBody>
          <a:bodyPr wrap="square" lIns="91439" tIns="45719" rIns="91439" bIns="45719" rtlCol="0">
            <a:spAutoFit/>
          </a:bodyPr>
          <a:lstStyle/>
          <a:p>
            <a:pPr marL="0" marR="0" lvl="0" indent="0" algn="ctr" defTabSz="914354" rtl="0" eaLnBrk="1" fontAlgn="auto" latinLnBrk="0" hangingPunct="1">
              <a:lnSpc>
                <a:spcPct val="110000"/>
              </a:lnSpc>
              <a:spcBef>
                <a:spcPts val="0"/>
              </a:spcBef>
              <a:spcAft>
                <a:spcPts val="0"/>
              </a:spcAft>
              <a:buClrTx/>
              <a:buSzTx/>
              <a:buFontTx/>
              <a:buNone/>
              <a:tabLst/>
              <a:defRPr/>
            </a:pPr>
            <a:r>
              <a:rPr kumimoji="0" lang="en-US" altLang="zh-CN" sz="6000" b="0" i="0" u="none" strike="noStrike" kern="800" cap="none" spc="0" normalizeH="0" baseline="0" noProof="0" err="1">
                <a:ln w="28575">
                  <a:noFill/>
                </a:ln>
                <a:solidFill>
                  <a:srgbClr val="4472C4">
                    <a:lumMod val="75000"/>
                  </a:srgbClr>
                </a:solidFill>
                <a:effectLst/>
                <a:uLnTx/>
                <a:uFillTx/>
                <a:latin typeface="UTM HelvetIns" pitchFamily="2" charset="0"/>
                <a:ea typeface="Verdana" panose="020B0604030504040204" pitchFamily="34" charset="0"/>
                <a:cs typeface="Tahoma" panose="020B0604030504040204" pitchFamily="34" charset="0"/>
                <a:sym typeface="+mn-lt"/>
              </a:rPr>
              <a:t>Bài</a:t>
            </a:r>
            <a:r>
              <a:rPr kumimoji="0" lang="en-US" altLang="zh-CN" sz="6000" b="0" i="0" u="none" strike="noStrike" kern="800" cap="none" spc="0" normalizeH="0" baseline="0" noProof="0">
                <a:ln w="28575">
                  <a:noFill/>
                </a:ln>
                <a:solidFill>
                  <a:srgbClr val="4472C4">
                    <a:lumMod val="75000"/>
                  </a:srgbClr>
                </a:solidFill>
                <a:effectLst/>
                <a:uLnTx/>
                <a:uFillTx/>
                <a:latin typeface="UTM HelvetIns" pitchFamily="2" charset="0"/>
                <a:ea typeface="Verdana" panose="020B0604030504040204" pitchFamily="34" charset="0"/>
                <a:cs typeface="Tahoma" panose="020B0604030504040204" pitchFamily="34" charset="0"/>
                <a:sym typeface="+mn-lt"/>
              </a:rPr>
              <a:t> 3</a:t>
            </a:r>
          </a:p>
          <a:p>
            <a:pPr marL="0" marR="0" lvl="0" indent="0" algn="ctr" defTabSz="914354" rtl="0" eaLnBrk="1" fontAlgn="auto" latinLnBrk="0" hangingPunct="1">
              <a:lnSpc>
                <a:spcPct val="110000"/>
              </a:lnSpc>
              <a:spcBef>
                <a:spcPts val="500"/>
              </a:spcBef>
              <a:spcAft>
                <a:spcPts val="0"/>
              </a:spcAft>
              <a:buClrTx/>
              <a:buSzTx/>
              <a:buFontTx/>
              <a:buNone/>
              <a:tabLst/>
              <a:defRPr/>
            </a:pPr>
            <a:r>
              <a:rPr kumimoji="0" lang="en-US" altLang="zh-CN" sz="6000" b="0" i="0" u="none" strike="noStrike" kern="800" cap="none" spc="0" normalizeH="0" baseline="0" noProof="0">
                <a:ln w="28575">
                  <a:noFill/>
                </a:ln>
                <a:solidFill>
                  <a:srgbClr val="C00000"/>
                </a:solidFill>
                <a:effectLst/>
                <a:uLnTx/>
                <a:uFillTx/>
                <a:latin typeface="UTM HelvetIns" pitchFamily="2" charset="0"/>
                <a:ea typeface="Verdana" panose="020B0604030504040204" pitchFamily="34" charset="0"/>
                <a:cs typeface="Tahoma" panose="020B0604030504040204" pitchFamily="34" charset="0"/>
                <a:sym typeface="+mn-lt"/>
              </a:rPr>
              <a:t>ÔN TẬP VỀ PHÉP</a:t>
            </a:r>
            <a:r>
              <a:rPr kumimoji="0" lang="en-US" altLang="zh-CN" sz="6000" b="0" i="0" u="none" strike="noStrike" kern="800" cap="none" spc="0" normalizeH="0" noProof="0">
                <a:ln w="28575">
                  <a:noFill/>
                </a:ln>
                <a:solidFill>
                  <a:srgbClr val="C00000"/>
                </a:solidFill>
                <a:effectLst/>
                <a:uLnTx/>
                <a:uFillTx/>
                <a:latin typeface="UTM HelvetIns" pitchFamily="2" charset="0"/>
                <a:ea typeface="Verdana" panose="020B0604030504040204" pitchFamily="34" charset="0"/>
                <a:cs typeface="Tahoma" panose="020B0604030504040204" pitchFamily="34" charset="0"/>
                <a:sym typeface="+mn-lt"/>
              </a:rPr>
              <a:t> NHÂN</a:t>
            </a:r>
            <a:endParaRPr kumimoji="0" lang="en-US" altLang="zh-CN" sz="6000" b="0" i="0" u="none" strike="noStrike" kern="800" cap="none" spc="0" normalizeH="0" baseline="0" noProof="0">
              <a:ln w="28575">
                <a:noFill/>
              </a:ln>
              <a:solidFill>
                <a:srgbClr val="C00000"/>
              </a:solidFill>
              <a:effectLst/>
              <a:uLnTx/>
              <a:uFillTx/>
              <a:latin typeface="UTM HelvetIns" pitchFamily="2" charset="0"/>
              <a:ea typeface="Verdana" panose="020B0604030504040204" pitchFamily="34" charset="0"/>
              <a:cs typeface="Tahoma" panose="020B0604030504040204" pitchFamily="34" charset="0"/>
              <a:sym typeface="+mn-lt"/>
            </a:endParaRPr>
          </a:p>
          <a:p>
            <a:pPr marL="0" marR="0" lvl="0" indent="0" algn="ctr" defTabSz="914354" rtl="0" eaLnBrk="1" fontAlgn="auto" latinLnBrk="0" hangingPunct="1">
              <a:lnSpc>
                <a:spcPct val="110000"/>
              </a:lnSpc>
              <a:spcBef>
                <a:spcPts val="0"/>
              </a:spcBef>
              <a:spcAft>
                <a:spcPts val="0"/>
              </a:spcAft>
              <a:buClrTx/>
              <a:buSzTx/>
              <a:buFontTx/>
              <a:buNone/>
              <a:tabLst/>
              <a:defRPr/>
            </a:pPr>
            <a:r>
              <a:rPr kumimoji="0" lang="en-US" altLang="zh-CN" sz="6000" b="0" i="0" u="none" strike="noStrike" kern="800" cap="none" spc="0" normalizeH="0" baseline="0" noProof="0">
                <a:ln w="28575">
                  <a:noFill/>
                </a:ln>
                <a:solidFill>
                  <a:srgbClr val="C00000"/>
                </a:solidFill>
                <a:effectLst/>
                <a:uLnTx/>
                <a:uFillTx/>
                <a:latin typeface="UTM HelvetIns" pitchFamily="2" charset="0"/>
                <a:ea typeface="Verdana" panose="020B0604030504040204" pitchFamily="34" charset="0"/>
                <a:cs typeface="Tahoma" panose="020B0604030504040204" pitchFamily="34" charset="0"/>
                <a:sym typeface="+mn-lt"/>
              </a:rPr>
              <a:t>VÀ</a:t>
            </a:r>
            <a:r>
              <a:rPr kumimoji="0" lang="en-US" altLang="zh-CN" sz="6000" b="0" i="0" u="none" strike="noStrike" kern="800" cap="none" spc="0" normalizeH="0" noProof="0">
                <a:ln w="28575">
                  <a:noFill/>
                </a:ln>
                <a:solidFill>
                  <a:srgbClr val="C00000"/>
                </a:solidFill>
                <a:effectLst/>
                <a:uLnTx/>
                <a:uFillTx/>
                <a:latin typeface="UTM HelvetIns" pitchFamily="2" charset="0"/>
                <a:ea typeface="Verdana" panose="020B0604030504040204" pitchFamily="34" charset="0"/>
                <a:cs typeface="Tahoma" panose="020B0604030504040204" pitchFamily="34" charset="0"/>
                <a:sym typeface="+mn-lt"/>
              </a:rPr>
              <a:t> PHÉP CHIA</a:t>
            </a:r>
            <a:r>
              <a:rPr kumimoji="0" lang="en-US" altLang="zh-CN" sz="6000" b="0" i="0" u="none" strike="noStrike" kern="800" cap="none" spc="0" normalizeH="0" baseline="0" noProof="0">
                <a:ln w="28575">
                  <a:noFill/>
                </a:ln>
                <a:solidFill>
                  <a:srgbClr val="C00000"/>
                </a:solidFill>
                <a:effectLst/>
                <a:uLnTx/>
                <a:uFillTx/>
                <a:latin typeface="UTM HelvetIns" pitchFamily="2" charset="0"/>
                <a:ea typeface="Verdana" panose="020B0604030504040204" pitchFamily="34" charset="0"/>
                <a:cs typeface="Tahoma" panose="020B0604030504040204" pitchFamily="34" charset="0"/>
                <a:sym typeface="+mn-lt"/>
              </a:rPr>
              <a:t> </a:t>
            </a:r>
            <a:endParaRPr kumimoji="0" lang="zh-CN" altLang="en-US" sz="6000" b="0" i="0" u="none" strike="noStrike" kern="800" cap="none" spc="0" normalizeH="0" baseline="0" noProof="0">
              <a:ln w="28575">
                <a:noFill/>
              </a:ln>
              <a:solidFill>
                <a:srgbClr val="C00000"/>
              </a:solidFill>
              <a:effectLst/>
              <a:uLnTx/>
              <a:uFillTx/>
              <a:latin typeface="UTM HelvetIns" pitchFamily="2" charset="0"/>
              <a:ea typeface="方正少儿简体" panose="03000509000000000000" pitchFamily="65" charset="-122"/>
              <a:cs typeface="Tahoma" panose="020B0604030504040204" pitchFamily="34" charset="0"/>
              <a:sym typeface="+mn-lt"/>
            </a:endParaRPr>
          </a:p>
        </p:txBody>
      </p:sp>
      <p:sp>
        <p:nvSpPr>
          <p:cNvPr id="7" name="Subtitle 3">
            <a:extLst>
              <a:ext uri="{FF2B5EF4-FFF2-40B4-BE49-F238E27FC236}">
                <a16:creationId xmlns:a16="http://schemas.microsoft.com/office/drawing/2014/main" id="{6734CE7D-5AFB-4EF2-BBED-165338F4FADE}"/>
              </a:ext>
            </a:extLst>
          </p:cNvPr>
          <p:cNvSpPr txBox="1">
            <a:spLocks/>
          </p:cNvSpPr>
          <p:nvPr/>
        </p:nvSpPr>
        <p:spPr>
          <a:xfrm>
            <a:off x="2648188" y="4158873"/>
            <a:ext cx="6895625" cy="5078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0" i="0" u="none" strike="noStrike" kern="1200" cap="none" spc="0" normalizeH="0" baseline="0" noProof="0">
                <a:ln>
                  <a:noFill/>
                </a:ln>
                <a:solidFill>
                  <a:prstClr val="black"/>
                </a:solidFill>
                <a:effectLst/>
                <a:uLnTx/>
                <a:uFillTx/>
                <a:latin typeface="Calibri" panose="020F0502020204030204"/>
                <a:ea typeface="+mn-ea"/>
                <a:cs typeface="+mn-cs"/>
              </a:rPr>
              <a:t>(Sách giáo khoa </a:t>
            </a:r>
            <a:r>
              <a:rPr kumimoji="0" lang="en-US" sz="3000" b="1" i="0" u="none" strike="noStrike" kern="1200" cap="none" spc="0" normalizeH="0" baseline="0" noProof="0">
                <a:ln>
                  <a:noFill/>
                </a:ln>
                <a:solidFill>
                  <a:prstClr val="black"/>
                </a:solidFill>
                <a:effectLst/>
                <a:uLnTx/>
                <a:uFillTx/>
                <a:latin typeface="Calibri" panose="020F0502020204030204"/>
                <a:ea typeface="+mn-ea"/>
                <a:cs typeface="+mn-cs"/>
              </a:rPr>
              <a:t>Toán 4</a:t>
            </a:r>
            <a:r>
              <a:rPr kumimoji="0" lang="en-US" sz="3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3000" b="1" i="0" u="none" strike="noStrike" kern="1200" cap="none" spc="0" normalizeH="0" baseline="0" noProof="0">
                <a:ln>
                  <a:noFill/>
                </a:ln>
                <a:solidFill>
                  <a:prstClr val="black"/>
                </a:solidFill>
                <a:effectLst/>
                <a:uLnTx/>
                <a:uFillTx/>
                <a:latin typeface="Calibri" panose="020F0502020204030204"/>
                <a:ea typeface="+mn-ea"/>
                <a:cs typeface="+mn-cs"/>
              </a:rPr>
              <a:t> Tập một </a:t>
            </a:r>
            <a:r>
              <a:rPr kumimoji="0" lang="en-US" sz="3000" b="0" i="0" u="none" strike="noStrike" kern="1200" cap="none" spc="0" normalizeH="0" baseline="0" noProof="0">
                <a:ln>
                  <a:noFill/>
                </a:ln>
                <a:solidFill>
                  <a:prstClr val="black"/>
                </a:solidFill>
                <a:effectLst/>
                <a:uLnTx/>
                <a:uFillTx/>
                <a:latin typeface="Calibri" panose="020F0502020204030204"/>
                <a:ea typeface="+mn-ea"/>
                <a:cs typeface="+mn-cs"/>
              </a:rPr>
              <a:t>- Trang 8)</a:t>
            </a:r>
          </a:p>
        </p:txBody>
      </p:sp>
    </p:spTree>
    <p:extLst>
      <p:ext uri="{BB962C8B-B14F-4D97-AF65-F5344CB8AC3E}">
        <p14:creationId xmlns:p14="http://schemas.microsoft.com/office/powerpoint/2010/main" val="200667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2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dashUpDiag">
          <a:fgClr>
            <a:srgbClr val="00CCFF"/>
          </a:fgClr>
          <a:bgClr>
            <a:schemeClr val="bg1"/>
          </a:bgClr>
        </a:pattFill>
        <a:effectLst/>
      </p:bgPr>
    </p:bg>
    <p:spTree>
      <p:nvGrpSpPr>
        <p:cNvPr id="1" name="Shape 741"/>
        <p:cNvGrpSpPr/>
        <p:nvPr/>
      </p:nvGrpSpPr>
      <p:grpSpPr>
        <a:xfrm>
          <a:off x="0" y="0"/>
          <a:ext cx="0" cy="0"/>
          <a:chOff x="0" y="0"/>
          <a:chExt cx="0" cy="0"/>
        </a:xfrm>
      </p:grpSpPr>
      <p:pic>
        <p:nvPicPr>
          <p:cNvPr id="742" name="Google Shape;742;p9"/>
          <p:cNvPicPr preferRelativeResize="0"/>
          <p:nvPr/>
        </p:nvPicPr>
        <p:blipFill rotWithShape="1">
          <a:blip r:embed="rId3">
            <a:alphaModFix/>
          </a:blip>
          <a:srcRect/>
          <a:stretch/>
        </p:blipFill>
        <p:spPr>
          <a:xfrm>
            <a:off x="484619" y="433336"/>
            <a:ext cx="8392195" cy="6247992"/>
          </a:xfrm>
          <a:prstGeom prst="rect">
            <a:avLst/>
          </a:prstGeom>
          <a:noFill/>
          <a:ln>
            <a:noFill/>
          </a:ln>
        </p:spPr>
      </p:pic>
      <p:pic>
        <p:nvPicPr>
          <p:cNvPr id="743" name="Google Shape;743;p9"/>
          <p:cNvPicPr preferRelativeResize="0"/>
          <p:nvPr/>
        </p:nvPicPr>
        <p:blipFill rotWithShape="1">
          <a:blip r:embed="rId4">
            <a:alphaModFix/>
          </a:blip>
          <a:srcRect/>
          <a:stretch/>
        </p:blipFill>
        <p:spPr>
          <a:xfrm>
            <a:off x="7475879" y="633778"/>
            <a:ext cx="927249" cy="927249"/>
          </a:xfrm>
          <a:prstGeom prst="rect">
            <a:avLst/>
          </a:prstGeom>
          <a:noFill/>
          <a:ln>
            <a:noFill/>
          </a:ln>
        </p:spPr>
      </p:pic>
      <p:pic>
        <p:nvPicPr>
          <p:cNvPr id="744" name="Google Shape;744;p9"/>
          <p:cNvPicPr preferRelativeResize="0"/>
          <p:nvPr/>
        </p:nvPicPr>
        <p:blipFill rotWithShape="1">
          <a:blip r:embed="rId4">
            <a:alphaModFix/>
          </a:blip>
          <a:srcRect/>
          <a:stretch/>
        </p:blipFill>
        <p:spPr>
          <a:xfrm>
            <a:off x="10512997" y="1097403"/>
            <a:ext cx="927249" cy="927249"/>
          </a:xfrm>
          <a:prstGeom prst="rect">
            <a:avLst/>
          </a:prstGeom>
          <a:noFill/>
          <a:ln>
            <a:noFill/>
          </a:ln>
        </p:spPr>
      </p:pic>
      <p:pic>
        <p:nvPicPr>
          <p:cNvPr id="745" name="Google Shape;745;p9"/>
          <p:cNvPicPr preferRelativeResize="0"/>
          <p:nvPr/>
        </p:nvPicPr>
        <p:blipFill rotWithShape="1">
          <a:blip r:embed="rId4">
            <a:alphaModFix/>
          </a:blip>
          <a:srcRect/>
          <a:stretch/>
        </p:blipFill>
        <p:spPr>
          <a:xfrm>
            <a:off x="9380270" y="688593"/>
            <a:ext cx="927249" cy="927249"/>
          </a:xfrm>
          <a:prstGeom prst="rect">
            <a:avLst/>
          </a:prstGeom>
          <a:noFill/>
          <a:ln>
            <a:noFill/>
          </a:ln>
        </p:spPr>
      </p:pic>
      <p:pic>
        <p:nvPicPr>
          <p:cNvPr id="746" name="Google Shape;746;p9" descr="Nhật vật hoạt hình Nobita"/>
          <p:cNvPicPr preferRelativeResize="0"/>
          <p:nvPr/>
        </p:nvPicPr>
        <p:blipFill rotWithShape="1">
          <a:blip r:embed="rId5">
            <a:alphaModFix/>
          </a:blip>
          <a:srcRect/>
          <a:stretch/>
        </p:blipFill>
        <p:spPr>
          <a:xfrm>
            <a:off x="8128709" y="3265579"/>
            <a:ext cx="4357620" cy="3704346"/>
          </a:xfrm>
          <a:prstGeom prst="rect">
            <a:avLst/>
          </a:prstGeom>
          <a:noFill/>
          <a:ln>
            <a:noFill/>
          </a:ln>
        </p:spPr>
      </p:pic>
      <p:pic>
        <p:nvPicPr>
          <p:cNvPr id="748" name="Google Shape;748;p9"/>
          <p:cNvPicPr preferRelativeResize="0"/>
          <p:nvPr/>
        </p:nvPicPr>
        <p:blipFill rotWithShape="1">
          <a:blip r:embed="rId6">
            <a:alphaModFix/>
          </a:blip>
          <a:srcRect/>
          <a:stretch/>
        </p:blipFill>
        <p:spPr>
          <a:xfrm rot="-10144808" flipH="1">
            <a:off x="5906827" y="1120415"/>
            <a:ext cx="4443764" cy="3653503"/>
          </a:xfrm>
          <a:prstGeom prst="rect">
            <a:avLst/>
          </a:prstGeom>
          <a:noFill/>
          <a:ln>
            <a:noFill/>
          </a:ln>
        </p:spPr>
      </p:pic>
      <p:sp>
        <p:nvSpPr>
          <p:cNvPr id="750" name="Google Shape;750;p9"/>
          <p:cNvSpPr txBox="1"/>
          <p:nvPr/>
        </p:nvSpPr>
        <p:spPr>
          <a:xfrm>
            <a:off x="5892800" y="2413378"/>
            <a:ext cx="4694087"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dirty="0">
                <a:solidFill>
                  <a:srgbClr val="00B050"/>
                </a:solidFill>
                <a:latin typeface="Barmeno-ExtraBold" panose="02020500000000000000" pitchFamily="18" charset="0"/>
                <a:ea typeface="Barmeno-ExtraBold" panose="02020500000000000000" pitchFamily="18" charset="0"/>
                <a:cs typeface="Barmeno-ExtraBold" panose="02020500000000000000" pitchFamily="18" charset="0"/>
                <a:sym typeface="Arial"/>
              </a:rPr>
              <a:t>DẶN DÒ</a:t>
            </a:r>
            <a:endParaRPr sz="6000" dirty="0">
              <a:solidFill>
                <a:srgbClr val="00B050"/>
              </a:solidFill>
              <a:latin typeface="Barmeno-ExtraBold" panose="02020500000000000000" pitchFamily="18" charset="0"/>
              <a:ea typeface="Barmeno-ExtraBold" panose="02020500000000000000" pitchFamily="18" charset="0"/>
              <a:cs typeface="Barmeno-ExtraBold" panose="02020500000000000000" pitchFamily="18" charset="0"/>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8"/>
                                        </p:tgtEl>
                                        <p:attrNameLst>
                                          <p:attrName>style.visibility</p:attrName>
                                        </p:attrNameLst>
                                      </p:cBhvr>
                                      <p:to>
                                        <p:strVal val="visible"/>
                                      </p:to>
                                    </p:set>
                                    <p:animEffect transition="in" filter="fade">
                                      <p:cBhvr>
                                        <p:cTn id="7" dur="2000"/>
                                        <p:tgtEl>
                                          <p:spTgt spid="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pic>
        <p:nvPicPr>
          <p:cNvPr id="619" name="Google Shape;619;p1"/>
          <p:cNvPicPr preferRelativeResize="0"/>
          <p:nvPr/>
        </p:nvPicPr>
        <p:blipFill rotWithShape="1">
          <a:blip r:embed="rId3">
            <a:alphaModFix/>
          </a:blip>
          <a:srcRect l="5528" r="5531"/>
          <a:stretch/>
        </p:blipFill>
        <p:spPr>
          <a:xfrm>
            <a:off x="0" y="9625"/>
            <a:ext cx="12192000" cy="6848373"/>
          </a:xfrm>
          <a:prstGeom prst="rect">
            <a:avLst/>
          </a:prstGeom>
          <a:noFill/>
          <a:ln>
            <a:noFill/>
          </a:ln>
        </p:spPr>
      </p:pic>
      <p:pic>
        <p:nvPicPr>
          <p:cNvPr id="620" name="Google Shape;620;p1"/>
          <p:cNvPicPr preferRelativeResize="0"/>
          <p:nvPr/>
        </p:nvPicPr>
        <p:blipFill rotWithShape="1">
          <a:blip r:embed="rId4">
            <a:alphaModFix/>
          </a:blip>
          <a:srcRect/>
          <a:stretch/>
        </p:blipFill>
        <p:spPr>
          <a:xfrm>
            <a:off x="7435273" y="-1143194"/>
            <a:ext cx="6316581" cy="5170249"/>
          </a:xfrm>
          <a:prstGeom prst="rect">
            <a:avLst/>
          </a:prstGeom>
          <a:noFill/>
          <a:ln>
            <a:noFill/>
          </a:ln>
        </p:spPr>
      </p:pic>
      <p:pic>
        <p:nvPicPr>
          <p:cNvPr id="625" name="Google Shape;625;p1" descr="Hình ảnh Phim Hoạt Hình Dễ Thương Học Toán Học Giáo Dục Minh Họa, Hoạt Hình,  Toán Học, Học Hỏi Vector và PNG với nền trong suốt để tải xuống miễn phí"/>
          <p:cNvPicPr preferRelativeResize="0"/>
          <p:nvPr/>
        </p:nvPicPr>
        <p:blipFill rotWithShape="1">
          <a:blip r:embed="rId5">
            <a:alphaModFix/>
          </a:blip>
          <a:srcRect/>
          <a:stretch/>
        </p:blipFill>
        <p:spPr>
          <a:xfrm>
            <a:off x="-676574" y="3925454"/>
            <a:ext cx="4343410" cy="2932545"/>
          </a:xfrm>
          <a:prstGeom prst="rect">
            <a:avLst/>
          </a:prstGeom>
          <a:noFill/>
          <a:ln>
            <a:noFill/>
          </a:ln>
        </p:spPr>
      </p:pic>
      <p:sp>
        <p:nvSpPr>
          <p:cNvPr id="6" name="Google Shape;222;p3">
            <a:extLst>
              <a:ext uri="{FF2B5EF4-FFF2-40B4-BE49-F238E27FC236}">
                <a16:creationId xmlns:a16="http://schemas.microsoft.com/office/drawing/2014/main" id="{1B258AF6-7D66-4847-9A9F-7EDD78977387}"/>
              </a:ext>
            </a:extLst>
          </p:cNvPr>
          <p:cNvSpPr txBox="1">
            <a:spLocks/>
          </p:cNvSpPr>
          <p:nvPr/>
        </p:nvSpPr>
        <p:spPr>
          <a:xfrm>
            <a:off x="1779250" y="1618745"/>
            <a:ext cx="8633500" cy="3945252"/>
          </a:xfrm>
          <a:prstGeom prst="rect">
            <a:avLst/>
          </a:prstGeom>
          <a:noFill/>
          <a:ln>
            <a:noFill/>
          </a:ln>
          <a:effectLst>
            <a:glow>
              <a:schemeClr val="bg1"/>
            </a:glow>
            <a:outerShdw algn="ctr" rotWithShape="0">
              <a:schemeClr val="bg1"/>
            </a:outerShdw>
          </a:effectLst>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SzPts val="9600"/>
            </a:pPr>
            <a:r>
              <a:rPr lang="en-US" sz="9600" b="1" dirty="0" err="1">
                <a:ln w="22225">
                  <a:noFill/>
                  <a:prstDash val="solid"/>
                </a:ln>
                <a:solidFill>
                  <a:srgbClr val="00B0F0"/>
                </a:solidFill>
                <a:effectLst/>
                <a:latin typeface="UTM Androgyne" panose="02040603050506020204" pitchFamily="18" charset="0"/>
                <a:ea typeface="Lobster" panose="00000500000000000000"/>
                <a:cs typeface="Lobster" panose="00000500000000000000"/>
                <a:sym typeface="Lobster" panose="00000500000000000000"/>
              </a:rPr>
              <a:t>Chúc</a:t>
            </a:r>
            <a:r>
              <a:rPr lang="en-US" sz="9600" b="1" dirty="0">
                <a:ln w="22225">
                  <a:noFill/>
                  <a:prstDash val="solid"/>
                </a:ln>
                <a:solidFill>
                  <a:srgbClr val="00B0F0"/>
                </a:solidFill>
                <a:effectLst/>
                <a:latin typeface="UTM Androgyne" panose="02040603050506020204" pitchFamily="18" charset="0"/>
                <a:ea typeface="Lobster" panose="00000500000000000000"/>
                <a:cs typeface="Lobster" panose="00000500000000000000"/>
                <a:sym typeface="Lobster" panose="00000500000000000000"/>
              </a:rPr>
              <a:t> </a:t>
            </a:r>
            <a:r>
              <a:rPr lang="en-US" sz="9600" b="1" err="1">
                <a:ln w="22225">
                  <a:noFill/>
                  <a:prstDash val="solid"/>
                </a:ln>
                <a:solidFill>
                  <a:srgbClr val="00B0F0"/>
                </a:solidFill>
                <a:effectLst/>
                <a:latin typeface="UTM Androgyne" panose="02040603050506020204" pitchFamily="18" charset="0"/>
                <a:ea typeface="Lobster" panose="00000500000000000000"/>
                <a:cs typeface="Lobster" panose="00000500000000000000"/>
                <a:sym typeface="Lobster" panose="00000500000000000000"/>
              </a:rPr>
              <a:t>các</a:t>
            </a:r>
            <a:r>
              <a:rPr lang="en-US" sz="9600" b="1">
                <a:ln w="22225">
                  <a:noFill/>
                  <a:prstDash val="solid"/>
                </a:ln>
                <a:solidFill>
                  <a:srgbClr val="00B0F0"/>
                </a:solidFill>
                <a:effectLst/>
                <a:latin typeface="UTM Androgyne" panose="02040603050506020204" pitchFamily="18" charset="0"/>
                <a:ea typeface="Lobster" panose="00000500000000000000"/>
                <a:cs typeface="Lobster" panose="00000500000000000000"/>
                <a:sym typeface="Lobster" panose="00000500000000000000"/>
              </a:rPr>
              <a:t> em</a:t>
            </a:r>
            <a:br>
              <a:rPr lang="en-US" sz="9600" b="1" dirty="0">
                <a:ln w="22225">
                  <a:noFill/>
                  <a:prstDash val="solid"/>
                </a:ln>
                <a:solidFill>
                  <a:srgbClr val="00B0F0"/>
                </a:solidFill>
                <a:effectLst/>
                <a:latin typeface="UTM Androgyne" panose="02040603050506020204" pitchFamily="18" charset="0"/>
                <a:ea typeface="Lobster" panose="00000500000000000000"/>
                <a:cs typeface="Lobster" panose="00000500000000000000"/>
                <a:sym typeface="Lobster" panose="00000500000000000000"/>
              </a:rPr>
            </a:br>
            <a:r>
              <a:rPr lang="en-US" sz="9600" b="1" dirty="0" err="1">
                <a:ln w="22225">
                  <a:noFill/>
                  <a:prstDash val="solid"/>
                </a:ln>
                <a:solidFill>
                  <a:srgbClr val="00B0F0"/>
                </a:solidFill>
                <a:effectLst/>
                <a:latin typeface="UTM Androgyne" panose="02040603050506020204" pitchFamily="18" charset="0"/>
                <a:ea typeface="Lobster" panose="00000500000000000000"/>
                <a:cs typeface="Lobster" panose="00000500000000000000"/>
                <a:sym typeface="Lobster" panose="00000500000000000000"/>
              </a:rPr>
              <a:t>học</a:t>
            </a:r>
            <a:r>
              <a:rPr lang="en-US" sz="9600" b="1" dirty="0">
                <a:ln w="22225">
                  <a:noFill/>
                  <a:prstDash val="solid"/>
                </a:ln>
                <a:solidFill>
                  <a:srgbClr val="00B0F0"/>
                </a:solidFill>
                <a:effectLst/>
                <a:latin typeface="UTM Androgyne" panose="02040603050506020204" pitchFamily="18" charset="0"/>
                <a:ea typeface="Lobster" panose="00000500000000000000"/>
                <a:cs typeface="Lobster" panose="00000500000000000000"/>
                <a:sym typeface="Lobster" panose="00000500000000000000"/>
              </a:rPr>
              <a:t> </a:t>
            </a:r>
            <a:r>
              <a:rPr lang="en-US" sz="9600" b="1" dirty="0" err="1">
                <a:ln w="22225">
                  <a:noFill/>
                  <a:prstDash val="solid"/>
                </a:ln>
                <a:solidFill>
                  <a:srgbClr val="00B0F0"/>
                </a:solidFill>
                <a:effectLst/>
                <a:latin typeface="UTM Androgyne" panose="02040603050506020204" pitchFamily="18" charset="0"/>
                <a:ea typeface="Lobster" panose="00000500000000000000"/>
                <a:cs typeface="Lobster" panose="00000500000000000000"/>
                <a:sym typeface="Lobster" panose="00000500000000000000"/>
              </a:rPr>
              <a:t>tốt</a:t>
            </a:r>
            <a:r>
              <a:rPr lang="en-US" sz="9600" b="1" dirty="0">
                <a:ln w="22225">
                  <a:noFill/>
                  <a:prstDash val="solid"/>
                </a:ln>
                <a:solidFill>
                  <a:srgbClr val="00B0F0"/>
                </a:solidFill>
                <a:effectLst/>
                <a:latin typeface="UTM Androgyne" panose="02040603050506020204" pitchFamily="18" charset="0"/>
                <a:ea typeface="Lobster" panose="00000500000000000000"/>
                <a:cs typeface="Lobster" panose="00000500000000000000"/>
                <a:sym typeface="Lobster" panose="00000500000000000000"/>
              </a:rPr>
              <a:t>!</a:t>
            </a:r>
          </a:p>
        </p:txBody>
      </p:sp>
    </p:spTree>
    <p:extLst>
      <p:ext uri="{BB962C8B-B14F-4D97-AF65-F5344CB8AC3E}">
        <p14:creationId xmlns:p14="http://schemas.microsoft.com/office/powerpoint/2010/main" val="4001697570"/>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2247" y="734912"/>
            <a:ext cx="11550672" cy="2733056"/>
          </a:xfrm>
          <a:prstGeom prst="rect">
            <a:avLst/>
          </a:prstGeom>
          <a:noFill/>
        </p:spPr>
        <p:txBody>
          <a:bodyPr wrap="square" lIns="0" tIns="0" rIns="0" bIns="0" rtlCol="0">
            <a:noAutofit/>
          </a:bodyPr>
          <a:lstStyle/>
          <a:p>
            <a:pPr marL="0" marR="0" lvl="0" indent="0" algn="ctr" defTabSz="1219170" rtl="0" eaLnBrk="1" fontAlgn="auto" latinLnBrk="0" hangingPunct="1">
              <a:lnSpc>
                <a:spcPct val="165000"/>
              </a:lnSpc>
              <a:spcBef>
                <a:spcPts val="0"/>
              </a:spcBef>
              <a:spcAft>
                <a:spcPts val="0"/>
              </a:spcAft>
              <a:buClrTx/>
              <a:buSzTx/>
              <a:buFontTx/>
              <a:buNone/>
              <a:tabLst/>
              <a:defRPr/>
            </a:pPr>
            <a:r>
              <a:rPr kumimoji="0" lang="en-US" sz="4800" b="1" i="0" u="none" strike="noStrike" kern="1200" cap="none" spc="200" normalizeH="0" baseline="0" noProof="0" err="1">
                <a:ln>
                  <a:noFill/>
                </a:ln>
                <a:solidFill>
                  <a:srgbClr val="FFFFFF"/>
                </a:solidFill>
                <a:effectLst/>
                <a:uLnTx/>
                <a:uFillTx/>
                <a:latin typeface="Fujiyama" pitchFamily="50" charset="0"/>
                <a:cs typeface="+mn-cs"/>
              </a:rPr>
              <a:t>Thứ</a:t>
            </a:r>
            <a:r>
              <a:rPr kumimoji="0" lang="en-US" sz="4800" b="1" i="0" u="none" strike="noStrike" kern="1200" cap="none" spc="200" normalizeH="0" baseline="0" noProof="0">
                <a:ln>
                  <a:noFill/>
                </a:ln>
                <a:solidFill>
                  <a:srgbClr val="FFFFFF"/>
                </a:solidFill>
                <a:effectLst/>
                <a:uLnTx/>
                <a:uFillTx/>
                <a:latin typeface="Fujiyama" pitchFamily="50" charset="0"/>
                <a:cs typeface="+mn-cs"/>
              </a:rPr>
              <a:t> … </a:t>
            </a:r>
            <a:r>
              <a:rPr kumimoji="0" lang="en-US" sz="4800" b="1" i="0" u="none" strike="noStrike" kern="1200" cap="none" spc="200" normalizeH="0" baseline="0" noProof="0" err="1">
                <a:ln>
                  <a:noFill/>
                </a:ln>
                <a:solidFill>
                  <a:srgbClr val="FFFFFF"/>
                </a:solidFill>
                <a:effectLst/>
                <a:uLnTx/>
                <a:uFillTx/>
                <a:latin typeface="Fujiyama" pitchFamily="50" charset="0"/>
                <a:cs typeface="+mn-cs"/>
              </a:rPr>
              <a:t>ngày</a:t>
            </a:r>
            <a:r>
              <a:rPr kumimoji="0" lang="en-US" sz="4800" b="1" i="0" u="none" strike="noStrike" kern="1200" cap="none" spc="200" normalizeH="0" baseline="0" noProof="0">
                <a:ln>
                  <a:noFill/>
                </a:ln>
                <a:solidFill>
                  <a:srgbClr val="FFFFFF"/>
                </a:solidFill>
                <a:effectLst/>
                <a:uLnTx/>
                <a:uFillTx/>
                <a:latin typeface="Fujiyama" pitchFamily="50" charset="0"/>
                <a:cs typeface="+mn-cs"/>
              </a:rPr>
              <a:t> … </a:t>
            </a:r>
            <a:r>
              <a:rPr kumimoji="0" lang="en-US" sz="4800" b="1" i="0" u="none" strike="noStrike" kern="1200" cap="none" spc="200" normalizeH="0" baseline="0" noProof="0" err="1">
                <a:ln>
                  <a:noFill/>
                </a:ln>
                <a:solidFill>
                  <a:srgbClr val="FFFFFF"/>
                </a:solidFill>
                <a:effectLst/>
                <a:uLnTx/>
                <a:uFillTx/>
                <a:latin typeface="Fujiyama" pitchFamily="50" charset="0"/>
                <a:cs typeface="+mn-cs"/>
              </a:rPr>
              <a:t>tháng</a:t>
            </a:r>
            <a:r>
              <a:rPr kumimoji="0" lang="en-US" sz="4800" b="1" i="0" u="none" strike="noStrike" kern="1200" cap="none" spc="200" normalizeH="0" baseline="0" noProof="0">
                <a:ln>
                  <a:noFill/>
                </a:ln>
                <a:solidFill>
                  <a:srgbClr val="FFFFFF"/>
                </a:solidFill>
                <a:effectLst/>
                <a:uLnTx/>
                <a:uFillTx/>
                <a:latin typeface="Fujiyama" pitchFamily="50" charset="0"/>
                <a:cs typeface="+mn-cs"/>
              </a:rPr>
              <a:t> … </a:t>
            </a:r>
            <a:r>
              <a:rPr kumimoji="0" lang="en-US" sz="4800" b="1" i="0" u="none" strike="noStrike" kern="1200" cap="none" spc="200" normalizeH="0" baseline="0" noProof="0" err="1">
                <a:ln>
                  <a:noFill/>
                </a:ln>
                <a:solidFill>
                  <a:srgbClr val="FFFFFF"/>
                </a:solidFill>
                <a:effectLst/>
                <a:uLnTx/>
                <a:uFillTx/>
                <a:latin typeface="Fujiyama" pitchFamily="50" charset="0"/>
                <a:cs typeface="+mn-cs"/>
              </a:rPr>
              <a:t>năm</a:t>
            </a:r>
            <a:r>
              <a:rPr kumimoji="0" lang="en-US" sz="4800" b="1" i="0" u="none" strike="noStrike" kern="1200" cap="none" spc="200" normalizeH="0" baseline="0" noProof="0">
                <a:ln>
                  <a:noFill/>
                </a:ln>
                <a:solidFill>
                  <a:srgbClr val="FFFFFF"/>
                </a:solidFill>
                <a:effectLst/>
                <a:uLnTx/>
                <a:uFillTx/>
                <a:latin typeface="Fujiyama" pitchFamily="50" charset="0"/>
                <a:cs typeface="+mn-cs"/>
              </a:rPr>
              <a:t> ….</a:t>
            </a:r>
          </a:p>
          <a:p>
            <a:pPr marL="0" marR="0" lvl="0" indent="0" algn="ctr" defTabSz="1219170" rtl="0" eaLnBrk="1" fontAlgn="auto" latinLnBrk="0" hangingPunct="1">
              <a:lnSpc>
                <a:spcPct val="165000"/>
              </a:lnSpc>
              <a:spcBef>
                <a:spcPts val="0"/>
              </a:spcBef>
              <a:spcAft>
                <a:spcPts val="0"/>
              </a:spcAft>
              <a:buClrTx/>
              <a:buSzTx/>
              <a:buFontTx/>
              <a:buNone/>
              <a:tabLst/>
              <a:defRPr/>
            </a:pPr>
            <a:r>
              <a:rPr kumimoji="0" lang="en-US" sz="4800" b="1" i="0" u="none" strike="noStrike" kern="1200" cap="none" spc="200" normalizeH="0" baseline="0" noProof="0">
                <a:ln>
                  <a:noFill/>
                </a:ln>
                <a:solidFill>
                  <a:srgbClr val="FFFFFF"/>
                </a:solidFill>
                <a:effectLst/>
                <a:uLnTx/>
                <a:uFillTx/>
                <a:latin typeface="Fujiyama" pitchFamily="50" charset="0"/>
                <a:cs typeface="+mn-cs"/>
              </a:rPr>
              <a:t>Bài 3</a:t>
            </a:r>
          </a:p>
          <a:p>
            <a:pPr marL="0" marR="0" lvl="0" indent="0" algn="ctr" defTabSz="1219170" rtl="0" eaLnBrk="1" fontAlgn="auto" latinLnBrk="0" hangingPunct="1">
              <a:lnSpc>
                <a:spcPct val="165000"/>
              </a:lnSpc>
              <a:spcBef>
                <a:spcPts val="0"/>
              </a:spcBef>
              <a:spcAft>
                <a:spcPts val="0"/>
              </a:spcAft>
              <a:buClrTx/>
              <a:buSzTx/>
              <a:buFontTx/>
              <a:buNone/>
              <a:tabLst/>
              <a:defRPr/>
            </a:pPr>
            <a:r>
              <a:rPr kumimoji="0" lang="en-US" sz="4800" b="1" i="0" u="none" strike="noStrike" kern="1200" cap="none" spc="200" normalizeH="0" baseline="0" noProof="0">
                <a:ln>
                  <a:noFill/>
                </a:ln>
                <a:solidFill>
                  <a:srgbClr val="FFFFFF"/>
                </a:solidFill>
                <a:effectLst/>
                <a:uLnTx/>
                <a:uFillTx/>
                <a:latin typeface="Fujiyama" pitchFamily="50" charset="0"/>
                <a:cs typeface="+mn-cs"/>
              </a:rPr>
              <a:t>Ôn tập về phép nhân và phép chia</a:t>
            </a:r>
          </a:p>
        </p:txBody>
      </p:sp>
    </p:spTree>
    <p:extLst>
      <p:ext uri="{BB962C8B-B14F-4D97-AF65-F5344CB8AC3E}">
        <p14:creationId xmlns:p14="http://schemas.microsoft.com/office/powerpoint/2010/main" val="310253097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图片 4" descr="564ed7d2ddea4"/>
          <p:cNvPicPr>
            <a:picLocks noChangeAspect="1"/>
          </p:cNvPicPr>
          <p:nvPr/>
        </p:nvPicPr>
        <p:blipFill>
          <a:blip r:embed="rId3"/>
          <a:srcRect t="61080" r="51656"/>
          <a:stretch>
            <a:fillRect/>
          </a:stretch>
        </p:blipFill>
        <p:spPr>
          <a:xfrm>
            <a:off x="-344805" y="1997075"/>
            <a:ext cx="4771390" cy="4939030"/>
          </a:xfrm>
          <a:prstGeom prst="rect">
            <a:avLst/>
          </a:prstGeom>
        </p:spPr>
      </p:pic>
      <p:pic>
        <p:nvPicPr>
          <p:cNvPr id="9" name="图片 8" descr="f7d30ea4b628d33971365e72821aa1c5"/>
          <p:cNvPicPr>
            <a:picLocks noChangeAspect="1"/>
          </p:cNvPicPr>
          <p:nvPr/>
        </p:nvPicPr>
        <p:blipFill>
          <a:blip r:embed="rId4"/>
          <a:srcRect l="16885" t="7870" r="18795" b="24954"/>
          <a:stretch>
            <a:fillRect/>
          </a:stretch>
        </p:blipFill>
        <p:spPr>
          <a:xfrm>
            <a:off x="9352915" y="3431268"/>
            <a:ext cx="2858135" cy="2984500"/>
          </a:xfrm>
          <a:prstGeom prst="rect">
            <a:avLst/>
          </a:prstGeom>
        </p:spPr>
      </p:pic>
      <p:sp>
        <p:nvSpPr>
          <p:cNvPr id="2" name="TextBox 1"/>
          <p:cNvSpPr txBox="1"/>
          <p:nvPr/>
        </p:nvSpPr>
        <p:spPr>
          <a:xfrm>
            <a:off x="2741474" y="3491413"/>
            <a:ext cx="6965692" cy="1950354"/>
          </a:xfrm>
          <a:prstGeom prst="rect">
            <a:avLst/>
          </a:prstGeom>
          <a:noFill/>
          <a:effectLst/>
        </p:spPr>
        <p:txBody>
          <a:bodyPr wrap="square" rtlCol="0">
            <a:prstTxWarp prst="textArchUp">
              <a:avLst/>
            </a:prstTxWarp>
            <a:spAutoFit/>
            <a:scene3d>
              <a:camera prst="orthographicFront"/>
              <a:lightRig rig="threePt" dir="t"/>
            </a:scene3d>
            <a:sp3d extrusionH="57150">
              <a:bevelT h="25400" prst="softRound"/>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0" normalizeH="0" baseline="0" noProof="0" dirty="0">
                <a:ln>
                  <a:noFill/>
                </a:ln>
                <a:solidFill>
                  <a:srgbClr val="0070C0"/>
                </a:solidFill>
                <a:effectLst/>
                <a:uLnTx/>
                <a:uFillTx/>
                <a:latin typeface="UTM Cookies" panose="02040603050506020204" pitchFamily="18" charset="0"/>
              </a:rPr>
              <a:t>THỰC</a:t>
            </a:r>
            <a:r>
              <a:rPr kumimoji="0" lang="en-US" sz="9000" b="0" i="0" u="none" strike="noStrike" kern="1200" cap="none" spc="0" normalizeH="0" noProof="0" dirty="0">
                <a:ln>
                  <a:noFill/>
                </a:ln>
                <a:solidFill>
                  <a:srgbClr val="0070C0"/>
                </a:solidFill>
                <a:effectLst/>
                <a:uLnTx/>
                <a:uFillTx/>
                <a:latin typeface="UTM Cookies" panose="02040603050506020204" pitchFamily="18" charset="0"/>
              </a:rPr>
              <a:t> HÀNH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0" baseline="0" dirty="0">
                <a:solidFill>
                  <a:srgbClr val="0070C0"/>
                </a:solidFill>
                <a:effectLst/>
                <a:latin typeface="UTM Cookies" panose="02040603050506020204" pitchFamily="18" charset="0"/>
              </a:rPr>
              <a:t>LUYỆN</a:t>
            </a:r>
            <a:r>
              <a:rPr lang="en-US" sz="9000" dirty="0">
                <a:solidFill>
                  <a:srgbClr val="0070C0"/>
                </a:solidFill>
                <a:effectLst/>
                <a:latin typeface="UTM Cookies" panose="02040603050506020204" pitchFamily="18" charset="0"/>
              </a:rPr>
              <a:t> TẬP</a:t>
            </a:r>
            <a:endParaRPr kumimoji="0" lang="en-US" sz="9000" b="0" i="0" u="none" strike="noStrike" kern="1200" cap="none" spc="0" normalizeH="0" baseline="0" noProof="0" dirty="0">
              <a:ln>
                <a:noFill/>
              </a:ln>
              <a:solidFill>
                <a:srgbClr val="0070C0"/>
              </a:solidFill>
              <a:effectLst/>
              <a:uLnTx/>
              <a:uFillTx/>
              <a:latin typeface="UTM Cookies" panose="02040603050506020204" pitchFamily="18" charset="0"/>
            </a:endParaRPr>
          </a:p>
        </p:txBody>
      </p:sp>
      <p:pic>
        <p:nvPicPr>
          <p:cNvPr id="6"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pic>
        <p:nvPicPr>
          <p:cNvPr id="8" name="图片 4" descr="20080220085227583"/>
          <p:cNvPicPr>
            <a:picLocks noChangeAspect="1"/>
          </p:cNvPicPr>
          <p:nvPr/>
        </p:nvPicPr>
        <p:blipFill>
          <a:blip r:embed="rId6"/>
          <a:stretch>
            <a:fillRect/>
          </a:stretch>
        </p:blipFill>
        <p:spPr>
          <a:xfrm>
            <a:off x="7814494" y="4244977"/>
            <a:ext cx="1086485" cy="1086485"/>
          </a:xfrm>
          <a:prstGeom prst="rect">
            <a:avLst/>
          </a:prstGeom>
        </p:spPr>
      </p:pic>
      <p:pic>
        <p:nvPicPr>
          <p:cNvPr id="10" name="图片 23" descr="ueg5jojpevf5dkh"/>
          <p:cNvPicPr>
            <a:picLocks noChangeAspect="1"/>
          </p:cNvPicPr>
          <p:nvPr/>
        </p:nvPicPr>
        <p:blipFill>
          <a:blip r:embed="rId7"/>
          <a:stretch>
            <a:fillRect/>
          </a:stretch>
        </p:blipFill>
        <p:spPr>
          <a:xfrm>
            <a:off x="6308209" y="4240157"/>
            <a:ext cx="1079130" cy="1138105"/>
          </a:xfrm>
          <a:prstGeom prst="rect">
            <a:avLst/>
          </a:prstGeom>
        </p:spPr>
      </p:pic>
      <p:pic>
        <p:nvPicPr>
          <p:cNvPr id="11" name="图片 21" descr="20080220085227583"/>
          <p:cNvPicPr>
            <a:picLocks noChangeAspect="1"/>
          </p:cNvPicPr>
          <p:nvPr/>
        </p:nvPicPr>
        <p:blipFill>
          <a:blip r:embed="rId6"/>
          <a:stretch>
            <a:fillRect/>
          </a:stretch>
        </p:blipFill>
        <p:spPr>
          <a:xfrm>
            <a:off x="4568405" y="4265967"/>
            <a:ext cx="1034756" cy="1091305"/>
          </a:xfrm>
          <a:prstGeom prst="rect">
            <a:avLst/>
          </a:prstGeom>
        </p:spPr>
      </p:pic>
    </p:spTree>
    <p:extLst>
      <p:ext uri="{BB962C8B-B14F-4D97-AF65-F5344CB8AC3E}">
        <p14:creationId xmlns:p14="http://schemas.microsoft.com/office/powerpoint/2010/main" val="35585998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AF6FC"/>
        </a:solidFill>
        <a:effectLst/>
      </p:bgPr>
    </p:bg>
    <p:spTree>
      <p:nvGrpSpPr>
        <p:cNvPr id="1" name=""/>
        <p:cNvGrpSpPr/>
        <p:nvPr/>
      </p:nvGrpSpPr>
      <p:grpSpPr>
        <a:xfrm>
          <a:off x="0" y="0"/>
          <a:ext cx="0" cy="0"/>
          <a:chOff x="0" y="0"/>
          <a:chExt cx="0" cy="0"/>
        </a:xfrm>
      </p:grpSpPr>
      <p:sp>
        <p:nvSpPr>
          <p:cNvPr id="4" name="Text Box 3"/>
          <p:cNvSpPr txBox="1"/>
          <p:nvPr/>
        </p:nvSpPr>
        <p:spPr>
          <a:xfrm>
            <a:off x="460941" y="192837"/>
            <a:ext cx="5821015" cy="707886"/>
          </a:xfrm>
          <a:prstGeom prst="rect">
            <a:avLst/>
          </a:prstGeom>
          <a:noFill/>
          <a:ln w="9525">
            <a:noFill/>
          </a:ln>
        </p:spPr>
        <p:txBody>
          <a:bodyPr wrap="square">
            <a:spAutoFit/>
          </a:bodyPr>
          <a:lstStyle/>
          <a:p>
            <a:pPr eaLnBrk="1" hangingPunct="1">
              <a:spcBef>
                <a:spcPct val="50000"/>
              </a:spcBef>
            </a:pPr>
            <a:r>
              <a:rPr lang="en-SG" altLang="en-US" sz="4000" b="1" dirty="0">
                <a:latin typeface="UTM Avo" panose="02040603050506020204" pitchFamily="18" charset="0"/>
                <a:cs typeface="Times New Roman" panose="02020603050405020304" charset="0"/>
              </a:rPr>
              <a:t>1. </a:t>
            </a:r>
            <a:r>
              <a:rPr lang="en-SG" altLang="en-US" sz="4000" b="1" dirty="0" err="1">
                <a:latin typeface="UTM Avo" panose="02040603050506020204" pitchFamily="18" charset="0"/>
                <a:cs typeface="Times New Roman" panose="02020603050405020304" charset="0"/>
              </a:rPr>
              <a:t>Đặt</a:t>
            </a:r>
            <a:r>
              <a:rPr lang="en-SG" altLang="en-US" sz="4000" b="1" dirty="0">
                <a:latin typeface="UTM Avo" panose="02040603050506020204" pitchFamily="18" charset="0"/>
                <a:cs typeface="Times New Roman" panose="02020603050405020304" charset="0"/>
              </a:rPr>
              <a:t> </a:t>
            </a:r>
            <a:r>
              <a:rPr lang="en-SG" altLang="en-US" sz="4000" b="1" dirty="0" err="1">
                <a:latin typeface="UTM Avo" panose="02040603050506020204" pitchFamily="18" charset="0"/>
                <a:cs typeface="Times New Roman" panose="02020603050405020304" charset="0"/>
              </a:rPr>
              <a:t>tính</a:t>
            </a:r>
            <a:r>
              <a:rPr lang="en-SG" altLang="en-US" sz="4000" b="1" dirty="0">
                <a:latin typeface="UTM Avo" panose="02040603050506020204" pitchFamily="18" charset="0"/>
                <a:cs typeface="Times New Roman" panose="02020603050405020304" charset="0"/>
              </a:rPr>
              <a:t> </a:t>
            </a:r>
            <a:r>
              <a:rPr lang="en-SG" altLang="en-US" sz="4000" b="1" dirty="0" err="1">
                <a:latin typeface="UTM Avo" panose="02040603050506020204" pitchFamily="18" charset="0"/>
                <a:cs typeface="Times New Roman" panose="02020603050405020304" charset="0"/>
              </a:rPr>
              <a:t>rồi</a:t>
            </a:r>
            <a:r>
              <a:rPr lang="en-SG" altLang="en-US" sz="4000" b="1" dirty="0">
                <a:latin typeface="UTM Avo" panose="02040603050506020204" pitchFamily="18" charset="0"/>
                <a:cs typeface="Times New Roman" panose="02020603050405020304" charset="0"/>
              </a:rPr>
              <a:t> </a:t>
            </a:r>
            <a:r>
              <a:rPr lang="en-SG" altLang="en-US" sz="4000" b="1" dirty="0" err="1">
                <a:latin typeface="UTM Avo" panose="02040603050506020204" pitchFamily="18" charset="0"/>
                <a:cs typeface="Times New Roman" panose="02020603050405020304" charset="0"/>
              </a:rPr>
              <a:t>tính</a:t>
            </a:r>
            <a:r>
              <a:rPr lang="en-SG" altLang="en-US" sz="4000" b="1" dirty="0">
                <a:latin typeface="UTM Avo" panose="02040603050506020204" pitchFamily="18" charset="0"/>
                <a:cs typeface="Times New Roman" panose="02020603050405020304" charset="0"/>
              </a:rPr>
              <a:t>: </a:t>
            </a:r>
            <a:endParaRPr lang="vi-VN" altLang="en-US" sz="4000" b="1" u="sng" dirty="0">
              <a:latin typeface="Times New Roman" panose="02020603050405020304" charset="0"/>
              <a:cs typeface="Times New Roman" panose="02020603050405020304" charset="0"/>
            </a:endParaRPr>
          </a:p>
        </p:txBody>
      </p:sp>
      <p:pic>
        <p:nvPicPr>
          <p:cNvPr id="13" name="图片 23" descr="ueg5jojpevf5dkh"/>
          <p:cNvPicPr>
            <a:picLocks noChangeAspect="1"/>
          </p:cNvPicPr>
          <p:nvPr/>
        </p:nvPicPr>
        <p:blipFill>
          <a:blip r:embed="rId2"/>
          <a:stretch>
            <a:fillRect/>
          </a:stretch>
        </p:blipFill>
        <p:spPr>
          <a:xfrm>
            <a:off x="-222597" y="5594228"/>
            <a:ext cx="1327785" cy="1327785"/>
          </a:xfrm>
          <a:prstGeom prst="rect">
            <a:avLst/>
          </a:prstGeom>
        </p:spPr>
      </p:pic>
      <p:pic>
        <p:nvPicPr>
          <p:cNvPr id="16" name="图片 21" descr="20080220085227583"/>
          <p:cNvPicPr>
            <a:picLocks noChangeAspect="1"/>
          </p:cNvPicPr>
          <p:nvPr/>
        </p:nvPicPr>
        <p:blipFill>
          <a:blip r:embed="rId3"/>
          <a:stretch>
            <a:fillRect/>
          </a:stretch>
        </p:blipFill>
        <p:spPr>
          <a:xfrm>
            <a:off x="10124320" y="5975614"/>
            <a:ext cx="883019" cy="931276"/>
          </a:xfrm>
          <a:prstGeom prst="rect">
            <a:avLst/>
          </a:prstGeom>
        </p:spPr>
      </p:pic>
      <p:grpSp>
        <p:nvGrpSpPr>
          <p:cNvPr id="2" name="Group 1">
            <a:extLst>
              <a:ext uri="{FF2B5EF4-FFF2-40B4-BE49-F238E27FC236}">
                <a16:creationId xmlns:a16="http://schemas.microsoft.com/office/drawing/2014/main" id="{6DE037CF-41B9-C1B7-D9F9-15FA33AF9630}"/>
              </a:ext>
            </a:extLst>
          </p:cNvPr>
          <p:cNvGrpSpPr/>
          <p:nvPr/>
        </p:nvGrpSpPr>
        <p:grpSpPr>
          <a:xfrm>
            <a:off x="464914" y="1089263"/>
            <a:ext cx="11098436" cy="5387737"/>
            <a:chOff x="2171343" y="4618089"/>
            <a:chExt cx="7988119" cy="2187854"/>
          </a:xfrm>
        </p:grpSpPr>
        <p:sp>
          <p:nvSpPr>
            <p:cNvPr id="3" name="Rectangle: Rounded Corners 11">
              <a:extLst>
                <a:ext uri="{FF2B5EF4-FFF2-40B4-BE49-F238E27FC236}">
                  <a16:creationId xmlns:a16="http://schemas.microsoft.com/office/drawing/2014/main" id="{8C6DB78D-580F-C6A8-3342-E8C843796D9F}"/>
                </a:ext>
              </a:extLst>
            </p:cNvPr>
            <p:cNvSpPr/>
            <p:nvPr/>
          </p:nvSpPr>
          <p:spPr>
            <a:xfrm>
              <a:off x="2171343" y="4618089"/>
              <a:ext cx="7988119" cy="2187854"/>
            </a:xfrm>
            <a:custGeom>
              <a:avLst/>
              <a:gdLst>
                <a:gd name="connsiteX0" fmla="*/ 0 w 7988119"/>
                <a:gd name="connsiteY0" fmla="*/ 364650 h 2187854"/>
                <a:gd name="connsiteX1" fmla="*/ 364650 w 7988119"/>
                <a:gd name="connsiteY1" fmla="*/ 0 h 2187854"/>
                <a:gd name="connsiteX2" fmla="*/ 951954 w 7988119"/>
                <a:gd name="connsiteY2" fmla="*/ 0 h 2187854"/>
                <a:gd name="connsiteX3" fmla="*/ 1757023 w 7988119"/>
                <a:gd name="connsiteY3" fmla="*/ 0 h 2187854"/>
                <a:gd name="connsiteX4" fmla="*/ 2199152 w 7988119"/>
                <a:gd name="connsiteY4" fmla="*/ 0 h 2187854"/>
                <a:gd name="connsiteX5" fmla="*/ 2713868 w 7988119"/>
                <a:gd name="connsiteY5" fmla="*/ 0 h 2187854"/>
                <a:gd name="connsiteX6" fmla="*/ 3373760 w 7988119"/>
                <a:gd name="connsiteY6" fmla="*/ 0 h 2187854"/>
                <a:gd name="connsiteX7" fmla="*/ 3961065 w 7988119"/>
                <a:gd name="connsiteY7" fmla="*/ 0 h 2187854"/>
                <a:gd name="connsiteX8" fmla="*/ 4403193 w 7988119"/>
                <a:gd name="connsiteY8" fmla="*/ 0 h 2187854"/>
                <a:gd name="connsiteX9" fmla="*/ 5063086 w 7988119"/>
                <a:gd name="connsiteY9" fmla="*/ 0 h 2187854"/>
                <a:gd name="connsiteX10" fmla="*/ 5577802 w 7988119"/>
                <a:gd name="connsiteY10" fmla="*/ 0 h 2187854"/>
                <a:gd name="connsiteX11" fmla="*/ 6237694 w 7988119"/>
                <a:gd name="connsiteY11" fmla="*/ 0 h 2187854"/>
                <a:gd name="connsiteX12" fmla="*/ 6897587 w 7988119"/>
                <a:gd name="connsiteY12" fmla="*/ 0 h 2187854"/>
                <a:gd name="connsiteX13" fmla="*/ 7623469 w 7988119"/>
                <a:gd name="connsiteY13" fmla="*/ 0 h 2187854"/>
                <a:gd name="connsiteX14" fmla="*/ 7988119 w 7988119"/>
                <a:gd name="connsiteY14" fmla="*/ 364650 h 2187854"/>
                <a:gd name="connsiteX15" fmla="*/ 7988119 w 7988119"/>
                <a:gd name="connsiteY15" fmla="*/ 821664 h 2187854"/>
                <a:gd name="connsiteX16" fmla="*/ 7988119 w 7988119"/>
                <a:gd name="connsiteY16" fmla="*/ 1264092 h 2187854"/>
                <a:gd name="connsiteX17" fmla="*/ 7988119 w 7988119"/>
                <a:gd name="connsiteY17" fmla="*/ 1823204 h 2187854"/>
                <a:gd name="connsiteX18" fmla="*/ 7623469 w 7988119"/>
                <a:gd name="connsiteY18" fmla="*/ 2187854 h 2187854"/>
                <a:gd name="connsiteX19" fmla="*/ 7108753 w 7988119"/>
                <a:gd name="connsiteY19" fmla="*/ 2187854 h 2187854"/>
                <a:gd name="connsiteX20" fmla="*/ 6594036 w 7988119"/>
                <a:gd name="connsiteY20" fmla="*/ 2187854 h 2187854"/>
                <a:gd name="connsiteX21" fmla="*/ 5934144 w 7988119"/>
                <a:gd name="connsiteY21" fmla="*/ 2187854 h 2187854"/>
                <a:gd name="connsiteX22" fmla="*/ 5129075 w 7988119"/>
                <a:gd name="connsiteY22" fmla="*/ 2187854 h 2187854"/>
                <a:gd name="connsiteX23" fmla="*/ 4324006 w 7988119"/>
                <a:gd name="connsiteY23" fmla="*/ 2187854 h 2187854"/>
                <a:gd name="connsiteX24" fmla="*/ 3664113 w 7988119"/>
                <a:gd name="connsiteY24" fmla="*/ 2187854 h 2187854"/>
                <a:gd name="connsiteX25" fmla="*/ 3004221 w 7988119"/>
                <a:gd name="connsiteY25" fmla="*/ 2187854 h 2187854"/>
                <a:gd name="connsiteX26" fmla="*/ 2344328 w 7988119"/>
                <a:gd name="connsiteY26" fmla="*/ 2187854 h 2187854"/>
                <a:gd name="connsiteX27" fmla="*/ 1539259 w 7988119"/>
                <a:gd name="connsiteY27" fmla="*/ 2187854 h 2187854"/>
                <a:gd name="connsiteX28" fmla="*/ 1024543 w 7988119"/>
                <a:gd name="connsiteY28" fmla="*/ 2187854 h 2187854"/>
                <a:gd name="connsiteX29" fmla="*/ 364650 w 7988119"/>
                <a:gd name="connsiteY29" fmla="*/ 2187854 h 2187854"/>
                <a:gd name="connsiteX30" fmla="*/ 0 w 7988119"/>
                <a:gd name="connsiteY30" fmla="*/ 1823204 h 2187854"/>
                <a:gd name="connsiteX31" fmla="*/ 0 w 7988119"/>
                <a:gd name="connsiteY31" fmla="*/ 1380776 h 2187854"/>
                <a:gd name="connsiteX32" fmla="*/ 0 w 7988119"/>
                <a:gd name="connsiteY32" fmla="*/ 923762 h 2187854"/>
                <a:gd name="connsiteX33" fmla="*/ 0 w 7988119"/>
                <a:gd name="connsiteY33" fmla="*/ 364650 h 218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988119" h="2187854" fill="none" extrusionOk="0">
                  <a:moveTo>
                    <a:pt x="0" y="364650"/>
                  </a:moveTo>
                  <a:cubicBezTo>
                    <a:pt x="13662" y="150266"/>
                    <a:pt x="147348" y="773"/>
                    <a:pt x="364650" y="0"/>
                  </a:cubicBezTo>
                  <a:cubicBezTo>
                    <a:pt x="492391" y="-4000"/>
                    <a:pt x="782854" y="-3407"/>
                    <a:pt x="951954" y="0"/>
                  </a:cubicBezTo>
                  <a:cubicBezTo>
                    <a:pt x="1121054" y="3407"/>
                    <a:pt x="1358805" y="24272"/>
                    <a:pt x="1757023" y="0"/>
                  </a:cubicBezTo>
                  <a:cubicBezTo>
                    <a:pt x="2155241" y="-24272"/>
                    <a:pt x="2062205" y="13791"/>
                    <a:pt x="2199152" y="0"/>
                  </a:cubicBezTo>
                  <a:cubicBezTo>
                    <a:pt x="2336099" y="-13791"/>
                    <a:pt x="2467116" y="17794"/>
                    <a:pt x="2713868" y="0"/>
                  </a:cubicBezTo>
                  <a:cubicBezTo>
                    <a:pt x="2960620" y="-17794"/>
                    <a:pt x="3155958" y="-1215"/>
                    <a:pt x="3373760" y="0"/>
                  </a:cubicBezTo>
                  <a:cubicBezTo>
                    <a:pt x="3591562" y="1215"/>
                    <a:pt x="3793449" y="-3076"/>
                    <a:pt x="3961065" y="0"/>
                  </a:cubicBezTo>
                  <a:cubicBezTo>
                    <a:pt x="4128682" y="3076"/>
                    <a:pt x="4223484" y="8317"/>
                    <a:pt x="4403193" y="0"/>
                  </a:cubicBezTo>
                  <a:cubicBezTo>
                    <a:pt x="4582902" y="-8317"/>
                    <a:pt x="4767255" y="4438"/>
                    <a:pt x="5063086" y="0"/>
                  </a:cubicBezTo>
                  <a:cubicBezTo>
                    <a:pt x="5358917" y="-4438"/>
                    <a:pt x="5325247" y="-13008"/>
                    <a:pt x="5577802" y="0"/>
                  </a:cubicBezTo>
                  <a:cubicBezTo>
                    <a:pt x="5830357" y="13008"/>
                    <a:pt x="6068128" y="13365"/>
                    <a:pt x="6237694" y="0"/>
                  </a:cubicBezTo>
                  <a:cubicBezTo>
                    <a:pt x="6407260" y="-13365"/>
                    <a:pt x="6730491" y="29520"/>
                    <a:pt x="6897587" y="0"/>
                  </a:cubicBezTo>
                  <a:cubicBezTo>
                    <a:pt x="7064683" y="-29520"/>
                    <a:pt x="7286986" y="14823"/>
                    <a:pt x="7623469" y="0"/>
                  </a:cubicBezTo>
                  <a:cubicBezTo>
                    <a:pt x="7793517" y="-4927"/>
                    <a:pt x="7963789" y="153794"/>
                    <a:pt x="7988119" y="364650"/>
                  </a:cubicBezTo>
                  <a:cubicBezTo>
                    <a:pt x="7975308" y="475337"/>
                    <a:pt x="7972961" y="638760"/>
                    <a:pt x="7988119" y="821664"/>
                  </a:cubicBezTo>
                  <a:cubicBezTo>
                    <a:pt x="8003277" y="1004568"/>
                    <a:pt x="8007457" y="1138247"/>
                    <a:pt x="7988119" y="1264092"/>
                  </a:cubicBezTo>
                  <a:cubicBezTo>
                    <a:pt x="7968781" y="1389937"/>
                    <a:pt x="7973074" y="1693719"/>
                    <a:pt x="7988119" y="1823204"/>
                  </a:cubicBezTo>
                  <a:cubicBezTo>
                    <a:pt x="8033022" y="2042116"/>
                    <a:pt x="7862012" y="2183268"/>
                    <a:pt x="7623469" y="2187854"/>
                  </a:cubicBezTo>
                  <a:cubicBezTo>
                    <a:pt x="7509097" y="2186789"/>
                    <a:pt x="7365315" y="2187622"/>
                    <a:pt x="7108753" y="2187854"/>
                  </a:cubicBezTo>
                  <a:cubicBezTo>
                    <a:pt x="6852191" y="2188086"/>
                    <a:pt x="6844931" y="2189738"/>
                    <a:pt x="6594036" y="2187854"/>
                  </a:cubicBezTo>
                  <a:cubicBezTo>
                    <a:pt x="6343141" y="2185970"/>
                    <a:pt x="6167877" y="2183547"/>
                    <a:pt x="5934144" y="2187854"/>
                  </a:cubicBezTo>
                  <a:cubicBezTo>
                    <a:pt x="5700411" y="2192161"/>
                    <a:pt x="5367546" y="2183906"/>
                    <a:pt x="5129075" y="2187854"/>
                  </a:cubicBezTo>
                  <a:cubicBezTo>
                    <a:pt x="4890604" y="2191802"/>
                    <a:pt x="4654101" y="2208940"/>
                    <a:pt x="4324006" y="2187854"/>
                  </a:cubicBezTo>
                  <a:cubicBezTo>
                    <a:pt x="3993911" y="2166768"/>
                    <a:pt x="3979023" y="2205126"/>
                    <a:pt x="3664113" y="2187854"/>
                  </a:cubicBezTo>
                  <a:cubicBezTo>
                    <a:pt x="3349203" y="2170582"/>
                    <a:pt x="3164263" y="2199353"/>
                    <a:pt x="3004221" y="2187854"/>
                  </a:cubicBezTo>
                  <a:cubicBezTo>
                    <a:pt x="2844179" y="2176355"/>
                    <a:pt x="2505982" y="2189343"/>
                    <a:pt x="2344328" y="2187854"/>
                  </a:cubicBezTo>
                  <a:cubicBezTo>
                    <a:pt x="2182674" y="2186365"/>
                    <a:pt x="1723274" y="2176889"/>
                    <a:pt x="1539259" y="2187854"/>
                  </a:cubicBezTo>
                  <a:cubicBezTo>
                    <a:pt x="1355244" y="2198819"/>
                    <a:pt x="1190675" y="2213316"/>
                    <a:pt x="1024543" y="2187854"/>
                  </a:cubicBezTo>
                  <a:cubicBezTo>
                    <a:pt x="858411" y="2162392"/>
                    <a:pt x="659124" y="2155098"/>
                    <a:pt x="364650" y="2187854"/>
                  </a:cubicBezTo>
                  <a:cubicBezTo>
                    <a:pt x="163362" y="2156115"/>
                    <a:pt x="-476" y="2002245"/>
                    <a:pt x="0" y="1823204"/>
                  </a:cubicBezTo>
                  <a:cubicBezTo>
                    <a:pt x="18467" y="1676980"/>
                    <a:pt x="17191" y="1516521"/>
                    <a:pt x="0" y="1380776"/>
                  </a:cubicBezTo>
                  <a:cubicBezTo>
                    <a:pt x="-17191" y="1245031"/>
                    <a:pt x="-10635" y="1139203"/>
                    <a:pt x="0" y="923762"/>
                  </a:cubicBezTo>
                  <a:cubicBezTo>
                    <a:pt x="10635" y="708321"/>
                    <a:pt x="-21050" y="578764"/>
                    <a:pt x="0" y="364650"/>
                  </a:cubicBezTo>
                  <a:close/>
                </a:path>
                <a:path w="7988119" h="2187854" stroke="0" extrusionOk="0">
                  <a:moveTo>
                    <a:pt x="0" y="364650"/>
                  </a:moveTo>
                  <a:cubicBezTo>
                    <a:pt x="38348" y="186722"/>
                    <a:pt x="195432" y="-5807"/>
                    <a:pt x="364650" y="0"/>
                  </a:cubicBezTo>
                  <a:cubicBezTo>
                    <a:pt x="585559" y="19472"/>
                    <a:pt x="639750" y="13819"/>
                    <a:pt x="806778" y="0"/>
                  </a:cubicBezTo>
                  <a:cubicBezTo>
                    <a:pt x="973806" y="-13819"/>
                    <a:pt x="1139285" y="-11928"/>
                    <a:pt x="1321494" y="0"/>
                  </a:cubicBezTo>
                  <a:cubicBezTo>
                    <a:pt x="1503703" y="11928"/>
                    <a:pt x="1879389" y="-8246"/>
                    <a:pt x="2126563" y="0"/>
                  </a:cubicBezTo>
                  <a:cubicBezTo>
                    <a:pt x="2373737" y="8246"/>
                    <a:pt x="2671490" y="-127"/>
                    <a:pt x="2859044" y="0"/>
                  </a:cubicBezTo>
                  <a:cubicBezTo>
                    <a:pt x="3046598" y="127"/>
                    <a:pt x="3402969" y="33598"/>
                    <a:pt x="3664113" y="0"/>
                  </a:cubicBezTo>
                  <a:cubicBezTo>
                    <a:pt x="3925257" y="-33598"/>
                    <a:pt x="4189375" y="-39355"/>
                    <a:pt x="4469182" y="0"/>
                  </a:cubicBezTo>
                  <a:cubicBezTo>
                    <a:pt x="4748989" y="39355"/>
                    <a:pt x="4911023" y="-4872"/>
                    <a:pt x="5056487" y="0"/>
                  </a:cubicBezTo>
                  <a:cubicBezTo>
                    <a:pt x="5201951" y="4872"/>
                    <a:pt x="5398344" y="-19895"/>
                    <a:pt x="5498615" y="0"/>
                  </a:cubicBezTo>
                  <a:cubicBezTo>
                    <a:pt x="5598886" y="19895"/>
                    <a:pt x="5996724" y="-16413"/>
                    <a:pt x="6158507" y="0"/>
                  </a:cubicBezTo>
                  <a:cubicBezTo>
                    <a:pt x="6320290" y="16413"/>
                    <a:pt x="6445071" y="-12891"/>
                    <a:pt x="6673224" y="0"/>
                  </a:cubicBezTo>
                  <a:cubicBezTo>
                    <a:pt x="6901377" y="12891"/>
                    <a:pt x="7360556" y="4270"/>
                    <a:pt x="7623469" y="0"/>
                  </a:cubicBezTo>
                  <a:cubicBezTo>
                    <a:pt x="7812594" y="-3754"/>
                    <a:pt x="7982676" y="170023"/>
                    <a:pt x="7988119" y="364650"/>
                  </a:cubicBezTo>
                  <a:cubicBezTo>
                    <a:pt x="7974571" y="479192"/>
                    <a:pt x="8004032" y="695930"/>
                    <a:pt x="7988119" y="821664"/>
                  </a:cubicBezTo>
                  <a:cubicBezTo>
                    <a:pt x="7972206" y="947398"/>
                    <a:pt x="7980026" y="1076965"/>
                    <a:pt x="7988119" y="1264092"/>
                  </a:cubicBezTo>
                  <a:cubicBezTo>
                    <a:pt x="7996212" y="1451219"/>
                    <a:pt x="7974716" y="1685564"/>
                    <a:pt x="7988119" y="1823204"/>
                  </a:cubicBezTo>
                  <a:cubicBezTo>
                    <a:pt x="8006874" y="2014289"/>
                    <a:pt x="7816814" y="2202159"/>
                    <a:pt x="7623469" y="2187854"/>
                  </a:cubicBezTo>
                  <a:cubicBezTo>
                    <a:pt x="7420796" y="2148711"/>
                    <a:pt x="7064511" y="2223287"/>
                    <a:pt x="6818400" y="2187854"/>
                  </a:cubicBezTo>
                  <a:cubicBezTo>
                    <a:pt x="6572289" y="2152421"/>
                    <a:pt x="6256738" y="2203965"/>
                    <a:pt x="6085919" y="2187854"/>
                  </a:cubicBezTo>
                  <a:cubicBezTo>
                    <a:pt x="5915100" y="2171743"/>
                    <a:pt x="5700581" y="2196186"/>
                    <a:pt x="5498615" y="2187854"/>
                  </a:cubicBezTo>
                  <a:cubicBezTo>
                    <a:pt x="5296649" y="2179522"/>
                    <a:pt x="4990967" y="2214009"/>
                    <a:pt x="4766134" y="2187854"/>
                  </a:cubicBezTo>
                  <a:cubicBezTo>
                    <a:pt x="4541301" y="2161699"/>
                    <a:pt x="4352410" y="2159809"/>
                    <a:pt x="4033653" y="2187854"/>
                  </a:cubicBezTo>
                  <a:cubicBezTo>
                    <a:pt x="3714896" y="2215899"/>
                    <a:pt x="3712073" y="2187891"/>
                    <a:pt x="3446349" y="2187854"/>
                  </a:cubicBezTo>
                  <a:cubicBezTo>
                    <a:pt x="3180625" y="2187817"/>
                    <a:pt x="2897666" y="2187296"/>
                    <a:pt x="2713868" y="2187854"/>
                  </a:cubicBezTo>
                  <a:cubicBezTo>
                    <a:pt x="2530070" y="2188412"/>
                    <a:pt x="2187355" y="2220770"/>
                    <a:pt x="2053975" y="2187854"/>
                  </a:cubicBezTo>
                  <a:cubicBezTo>
                    <a:pt x="1920595" y="2154938"/>
                    <a:pt x="1634460" y="2199115"/>
                    <a:pt x="1321494" y="2187854"/>
                  </a:cubicBezTo>
                  <a:cubicBezTo>
                    <a:pt x="1008528" y="2176593"/>
                    <a:pt x="609178" y="2162938"/>
                    <a:pt x="364650" y="2187854"/>
                  </a:cubicBezTo>
                  <a:cubicBezTo>
                    <a:pt x="207708" y="2170286"/>
                    <a:pt x="-4419" y="1984719"/>
                    <a:pt x="0" y="1823204"/>
                  </a:cubicBezTo>
                  <a:cubicBezTo>
                    <a:pt x="2107" y="1619616"/>
                    <a:pt x="20444" y="1554611"/>
                    <a:pt x="0" y="1307848"/>
                  </a:cubicBezTo>
                  <a:cubicBezTo>
                    <a:pt x="-20444" y="1061085"/>
                    <a:pt x="7774" y="952827"/>
                    <a:pt x="0" y="836249"/>
                  </a:cubicBezTo>
                  <a:cubicBezTo>
                    <a:pt x="-7774" y="719671"/>
                    <a:pt x="3885" y="472191"/>
                    <a:pt x="0" y="364650"/>
                  </a:cubicBezTo>
                  <a:close/>
                </a:path>
              </a:pathLst>
            </a:custGeom>
            <a:solidFill>
              <a:srgbClr val="FFC000"/>
            </a:solidFill>
            <a:ln w="28575" cap="flat" cmpd="sng" algn="ctr">
              <a:noFill/>
              <a:prstDash val="solid"/>
              <a:miter lim="800000"/>
              <a:extLst>
                <a:ext uri="{C807C97D-BFC1-408E-A445-0C87EB9F89A2}">
                  <ask:lineSketchStyleProps xmlns="" xmlns:ask="http://schemas.microsoft.com/office/drawing/2018/sketchyshapes" sd="2840917701">
                    <a:custGeom>
                      <a:avLst/>
                      <a:gdLst>
                        <a:gd name="connsiteX0" fmla="*/ 0 w 11098436"/>
                        <a:gd name="connsiteY0" fmla="*/ 897975 h 5387737"/>
                        <a:gd name="connsiteX1" fmla="*/ 506632 w 11098436"/>
                        <a:gd name="connsiteY1" fmla="*/ 0 h 5387737"/>
                        <a:gd name="connsiteX2" fmla="*/ 1322614 w 11098436"/>
                        <a:gd name="connsiteY2" fmla="*/ 0 h 5387737"/>
                        <a:gd name="connsiteX3" fmla="*/ 2441151 w 11098436"/>
                        <a:gd name="connsiteY3" fmla="*/ 0 h 5387737"/>
                        <a:gd name="connsiteX4" fmla="*/ 3055431 w 11098436"/>
                        <a:gd name="connsiteY4" fmla="*/ 0 h 5387737"/>
                        <a:gd name="connsiteX5" fmla="*/ 3770561 w 11098436"/>
                        <a:gd name="connsiteY5" fmla="*/ 0 h 5387737"/>
                        <a:gd name="connsiteX6" fmla="*/ 4687393 w 11098436"/>
                        <a:gd name="connsiteY6" fmla="*/ 0 h 5387737"/>
                        <a:gd name="connsiteX7" fmla="*/ 5111704 w 11098436"/>
                        <a:gd name="connsiteY7" fmla="*/ 0 h 5387737"/>
                        <a:gd name="connsiteX8" fmla="*/ 5503376 w 11098436"/>
                        <a:gd name="connsiteY8" fmla="*/ 0 h 5387737"/>
                        <a:gd name="connsiteX9" fmla="*/ 6117654 w 11098436"/>
                        <a:gd name="connsiteY9" fmla="*/ 0 h 5387737"/>
                        <a:gd name="connsiteX10" fmla="*/ 7034489 w 11098436"/>
                        <a:gd name="connsiteY10" fmla="*/ 0 h 5387737"/>
                        <a:gd name="connsiteX11" fmla="*/ 7749618 w 11098436"/>
                        <a:gd name="connsiteY11" fmla="*/ 0 h 5387737"/>
                        <a:gd name="connsiteX12" fmla="*/ 8666451 w 11098436"/>
                        <a:gd name="connsiteY12" fmla="*/ 0 h 5387737"/>
                        <a:gd name="connsiteX13" fmla="*/ 9583285 w 11098436"/>
                        <a:gd name="connsiteY13" fmla="*/ 0 h 5387737"/>
                        <a:gd name="connsiteX14" fmla="*/ 10591803 w 11098436"/>
                        <a:gd name="connsiteY14" fmla="*/ 0 h 5387737"/>
                        <a:gd name="connsiteX15" fmla="*/ 11098436 w 11098436"/>
                        <a:gd name="connsiteY15" fmla="*/ 897975 h 5387737"/>
                        <a:gd name="connsiteX16" fmla="*/ 11098436 w 11098436"/>
                        <a:gd name="connsiteY16" fmla="*/ 2023402 h 5387737"/>
                        <a:gd name="connsiteX17" fmla="*/ 11098436 w 11098436"/>
                        <a:gd name="connsiteY17" fmla="*/ 3112911 h 5387737"/>
                        <a:gd name="connsiteX18" fmla="*/ 11098436 w 11098436"/>
                        <a:gd name="connsiteY18" fmla="*/ 4489761 h 5387737"/>
                        <a:gd name="connsiteX19" fmla="*/ 10591803 w 11098436"/>
                        <a:gd name="connsiteY19" fmla="*/ 5387737 h 5387737"/>
                        <a:gd name="connsiteX20" fmla="*/ 10248541 w 11098436"/>
                        <a:gd name="connsiteY20" fmla="*/ 5387737 h 5387737"/>
                        <a:gd name="connsiteX21" fmla="*/ 9876673 w 11098436"/>
                        <a:gd name="connsiteY21" fmla="*/ 5387737 h 5387737"/>
                        <a:gd name="connsiteX22" fmla="*/ 9504804 w 11098436"/>
                        <a:gd name="connsiteY22" fmla="*/ 5387737 h 5387737"/>
                        <a:gd name="connsiteX23" fmla="*/ 9161541 w 11098436"/>
                        <a:gd name="connsiteY23" fmla="*/ 5387737 h 5387737"/>
                        <a:gd name="connsiteX24" fmla="*/ 8244709 w 11098436"/>
                        <a:gd name="connsiteY24" fmla="*/ 5387737 h 5387737"/>
                        <a:gd name="connsiteX25" fmla="*/ 7126172 w 11098436"/>
                        <a:gd name="connsiteY25" fmla="*/ 5387737 h 5387737"/>
                        <a:gd name="connsiteX26" fmla="*/ 6007635 w 11098436"/>
                        <a:gd name="connsiteY26" fmla="*/ 5387737 h 5387737"/>
                        <a:gd name="connsiteX27" fmla="*/ 5090800 w 11098436"/>
                        <a:gd name="connsiteY27" fmla="*/ 5387737 h 5387737"/>
                        <a:gd name="connsiteX28" fmla="*/ 4173968 w 11098436"/>
                        <a:gd name="connsiteY28" fmla="*/ 5387737 h 5387737"/>
                        <a:gd name="connsiteX29" fmla="*/ 3257134 w 11098436"/>
                        <a:gd name="connsiteY29" fmla="*/ 5387737 h 5387737"/>
                        <a:gd name="connsiteX30" fmla="*/ 2138597 w 11098436"/>
                        <a:gd name="connsiteY30" fmla="*/ 5387737 h 5387737"/>
                        <a:gd name="connsiteX31" fmla="*/ 1423467 w 11098436"/>
                        <a:gd name="connsiteY31" fmla="*/ 5387737 h 5387737"/>
                        <a:gd name="connsiteX32" fmla="*/ 506632 w 11098436"/>
                        <a:gd name="connsiteY32" fmla="*/ 5387737 h 5387737"/>
                        <a:gd name="connsiteX33" fmla="*/ 0 w 11098436"/>
                        <a:gd name="connsiteY33" fmla="*/ 4489761 h 5387737"/>
                        <a:gd name="connsiteX34" fmla="*/ 0 w 11098436"/>
                        <a:gd name="connsiteY34" fmla="*/ 3400253 h 5387737"/>
                        <a:gd name="connsiteX35" fmla="*/ 0 w 11098436"/>
                        <a:gd name="connsiteY35" fmla="*/ 2274825 h 5387737"/>
                        <a:gd name="connsiteX36" fmla="*/ 0 w 11098436"/>
                        <a:gd name="connsiteY36" fmla="*/ 897975 h 5387737"/>
                        <a:gd name="connsiteX0" fmla="*/ 0 w 11098436"/>
                        <a:gd name="connsiteY0" fmla="*/ 897975 h 5387737"/>
                        <a:gd name="connsiteX1" fmla="*/ 506632 w 11098436"/>
                        <a:gd name="connsiteY1" fmla="*/ 0 h 5387737"/>
                        <a:gd name="connsiteX2" fmla="*/ 1120911 w 11098436"/>
                        <a:gd name="connsiteY2" fmla="*/ 0 h 5387737"/>
                        <a:gd name="connsiteX3" fmla="*/ 1836041 w 11098436"/>
                        <a:gd name="connsiteY3" fmla="*/ 0 h 5387737"/>
                        <a:gd name="connsiteX4" fmla="*/ 2954578 w 11098436"/>
                        <a:gd name="connsiteY4" fmla="*/ 0 h 5387737"/>
                        <a:gd name="connsiteX5" fmla="*/ 3972263 w 11098436"/>
                        <a:gd name="connsiteY5" fmla="*/ 0 h 5387737"/>
                        <a:gd name="connsiteX6" fmla="*/ 5090800 w 11098436"/>
                        <a:gd name="connsiteY6" fmla="*/ 0 h 5387737"/>
                        <a:gd name="connsiteX7" fmla="*/ 6209337 w 11098436"/>
                        <a:gd name="connsiteY7" fmla="*/ 0 h 5387737"/>
                        <a:gd name="connsiteX8" fmla="*/ 7025320 w 11098436"/>
                        <a:gd name="connsiteY8" fmla="*/ 0 h 5387737"/>
                        <a:gd name="connsiteX9" fmla="*/ 7639599 w 11098436"/>
                        <a:gd name="connsiteY9" fmla="*/ 0 h 5387737"/>
                        <a:gd name="connsiteX10" fmla="*/ 8556431 w 11098436"/>
                        <a:gd name="connsiteY10" fmla="*/ 0 h 5387737"/>
                        <a:gd name="connsiteX11" fmla="*/ 9271563 w 11098436"/>
                        <a:gd name="connsiteY11" fmla="*/ 0 h 5387737"/>
                        <a:gd name="connsiteX12" fmla="*/ 10591803 w 11098436"/>
                        <a:gd name="connsiteY12" fmla="*/ 0 h 5387737"/>
                        <a:gd name="connsiteX13" fmla="*/ 11098436 w 11098436"/>
                        <a:gd name="connsiteY13" fmla="*/ 897975 h 5387737"/>
                        <a:gd name="connsiteX14" fmla="*/ 11098436 w 11098436"/>
                        <a:gd name="connsiteY14" fmla="*/ 2023402 h 5387737"/>
                        <a:gd name="connsiteX15" fmla="*/ 11098436 w 11098436"/>
                        <a:gd name="connsiteY15" fmla="*/ 3112911 h 5387737"/>
                        <a:gd name="connsiteX16" fmla="*/ 11098436 w 11098436"/>
                        <a:gd name="connsiteY16" fmla="*/ 4489761 h 5387737"/>
                        <a:gd name="connsiteX17" fmla="*/ 10591803 w 11098436"/>
                        <a:gd name="connsiteY17" fmla="*/ 5387737 h 5387737"/>
                        <a:gd name="connsiteX18" fmla="*/ 9473265 w 11098436"/>
                        <a:gd name="connsiteY18" fmla="*/ 5387737 h 5387737"/>
                        <a:gd name="connsiteX19" fmla="*/ 8455580 w 11098436"/>
                        <a:gd name="connsiteY19" fmla="*/ 5387737 h 5387737"/>
                        <a:gd name="connsiteX20" fmla="*/ 7639599 w 11098436"/>
                        <a:gd name="connsiteY20" fmla="*/ 5387737 h 5387737"/>
                        <a:gd name="connsiteX21" fmla="*/ 6621913 w 11098436"/>
                        <a:gd name="connsiteY21" fmla="*/ 5387737 h 5387737"/>
                        <a:gd name="connsiteX22" fmla="*/ 5604227 w 11098436"/>
                        <a:gd name="connsiteY22" fmla="*/ 5387737 h 5387737"/>
                        <a:gd name="connsiteX23" fmla="*/ 4788246 w 11098436"/>
                        <a:gd name="connsiteY23" fmla="*/ 5387737 h 5387737"/>
                        <a:gd name="connsiteX24" fmla="*/ 4279404 w 11098436"/>
                        <a:gd name="connsiteY24" fmla="*/ 5387737 h 5387737"/>
                        <a:gd name="connsiteX25" fmla="*/ 3770561 w 11098436"/>
                        <a:gd name="connsiteY25" fmla="*/ 5387737 h 5387737"/>
                        <a:gd name="connsiteX26" fmla="*/ 2853726 w 11098436"/>
                        <a:gd name="connsiteY26" fmla="*/ 5387737 h 5387737"/>
                        <a:gd name="connsiteX27" fmla="*/ 1836041 w 11098436"/>
                        <a:gd name="connsiteY27" fmla="*/ 5387737 h 5387737"/>
                        <a:gd name="connsiteX28" fmla="*/ 506632 w 11098436"/>
                        <a:gd name="connsiteY28" fmla="*/ 5387737 h 5387737"/>
                        <a:gd name="connsiteX29" fmla="*/ 0 w 11098436"/>
                        <a:gd name="connsiteY29" fmla="*/ 4489761 h 5387737"/>
                        <a:gd name="connsiteX30" fmla="*/ 0 w 11098436"/>
                        <a:gd name="connsiteY30" fmla="*/ 3220663 h 5387737"/>
                        <a:gd name="connsiteX31" fmla="*/ 0 w 11098436"/>
                        <a:gd name="connsiteY31" fmla="*/ 2059319 h 5387737"/>
                        <a:gd name="connsiteX32" fmla="*/ 0 w 11098436"/>
                        <a:gd name="connsiteY32" fmla="*/ 897975 h 538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098436" h="5387737" fill="none" extrusionOk="0">
                          <a:moveTo>
                            <a:pt x="0" y="897975"/>
                          </a:moveTo>
                          <a:cubicBezTo>
                            <a:pt x="19334" y="393747"/>
                            <a:pt x="234702" y="45219"/>
                            <a:pt x="506632" y="0"/>
                          </a:cubicBezTo>
                          <a:cubicBezTo>
                            <a:pt x="647973" y="393"/>
                            <a:pt x="1071209" y="2272"/>
                            <a:pt x="1322614" y="0"/>
                          </a:cubicBezTo>
                          <a:cubicBezTo>
                            <a:pt x="1603431" y="-47309"/>
                            <a:pt x="1896628" y="108721"/>
                            <a:pt x="2441151" y="0"/>
                          </a:cubicBezTo>
                          <a:cubicBezTo>
                            <a:pt x="2994859" y="-40711"/>
                            <a:pt x="2865914" y="37527"/>
                            <a:pt x="3055431" y="0"/>
                          </a:cubicBezTo>
                          <a:cubicBezTo>
                            <a:pt x="3262977" y="-30604"/>
                            <a:pt x="3460914" y="56766"/>
                            <a:pt x="3770561" y="0"/>
                          </a:cubicBezTo>
                          <a:cubicBezTo>
                            <a:pt x="4121375" y="-44805"/>
                            <a:pt x="4374244" y="-26234"/>
                            <a:pt x="4687393" y="0"/>
                          </a:cubicBezTo>
                          <a:cubicBezTo>
                            <a:pt x="4822102" y="-14639"/>
                            <a:pt x="4943667" y="6834"/>
                            <a:pt x="5111704" y="0"/>
                          </a:cubicBezTo>
                          <a:cubicBezTo>
                            <a:pt x="5279741" y="-6834"/>
                            <a:pt x="5351357" y="10923"/>
                            <a:pt x="5503376" y="0"/>
                          </a:cubicBezTo>
                          <a:cubicBezTo>
                            <a:pt x="5704533" y="13497"/>
                            <a:pt x="5877855" y="16095"/>
                            <a:pt x="6117654" y="0"/>
                          </a:cubicBezTo>
                          <a:cubicBezTo>
                            <a:pt x="6379206" y="-21660"/>
                            <a:pt x="6599782" y="-44523"/>
                            <a:pt x="7034489" y="0"/>
                          </a:cubicBezTo>
                          <a:cubicBezTo>
                            <a:pt x="7452775" y="-6668"/>
                            <a:pt x="7397338" y="-34043"/>
                            <a:pt x="7749618" y="0"/>
                          </a:cubicBezTo>
                          <a:cubicBezTo>
                            <a:pt x="8118079" y="8368"/>
                            <a:pt x="8432550" y="6555"/>
                            <a:pt x="8666451" y="0"/>
                          </a:cubicBezTo>
                          <a:cubicBezTo>
                            <a:pt x="8843452" y="-18186"/>
                            <a:pt x="9357344" y="81716"/>
                            <a:pt x="9583285" y="0"/>
                          </a:cubicBezTo>
                          <a:cubicBezTo>
                            <a:pt x="9771553" y="-123244"/>
                            <a:pt x="10096652" y="-11724"/>
                            <a:pt x="10591803" y="0"/>
                          </a:cubicBezTo>
                          <a:cubicBezTo>
                            <a:pt x="10799863" y="28163"/>
                            <a:pt x="11025285" y="464437"/>
                            <a:pt x="11098436" y="897975"/>
                          </a:cubicBezTo>
                          <a:cubicBezTo>
                            <a:pt x="10984619" y="1152354"/>
                            <a:pt x="11086929" y="1580856"/>
                            <a:pt x="11098436" y="2023402"/>
                          </a:cubicBezTo>
                          <a:cubicBezTo>
                            <a:pt x="11116184" y="2514519"/>
                            <a:pt x="11106379" y="2818072"/>
                            <a:pt x="11098436" y="3112911"/>
                          </a:cubicBezTo>
                          <a:cubicBezTo>
                            <a:pt x="11014394" y="3393682"/>
                            <a:pt x="11070820" y="4205501"/>
                            <a:pt x="11098436" y="4489761"/>
                          </a:cubicBezTo>
                          <a:cubicBezTo>
                            <a:pt x="11159320" y="4993213"/>
                            <a:pt x="10986072" y="5323922"/>
                            <a:pt x="10591803" y="5387737"/>
                          </a:cubicBezTo>
                          <a:cubicBezTo>
                            <a:pt x="10449990" y="5399957"/>
                            <a:pt x="10336221" y="5397024"/>
                            <a:pt x="10248541" y="5387737"/>
                          </a:cubicBezTo>
                          <a:cubicBezTo>
                            <a:pt x="10160861" y="5378450"/>
                            <a:pt x="10041118" y="5381299"/>
                            <a:pt x="9876673" y="5387737"/>
                          </a:cubicBezTo>
                          <a:cubicBezTo>
                            <a:pt x="9789541" y="5386359"/>
                            <a:pt x="9605502" y="5399785"/>
                            <a:pt x="9504804" y="5387737"/>
                          </a:cubicBezTo>
                          <a:cubicBezTo>
                            <a:pt x="9404106" y="5375689"/>
                            <a:pt x="9279892" y="5387750"/>
                            <a:pt x="9161541" y="5387737"/>
                          </a:cubicBezTo>
                          <a:cubicBezTo>
                            <a:pt x="8817762" y="5392713"/>
                            <a:pt x="8543573" y="5322902"/>
                            <a:pt x="8244709" y="5387737"/>
                          </a:cubicBezTo>
                          <a:cubicBezTo>
                            <a:pt x="7911306" y="5394303"/>
                            <a:pt x="7490293" y="5355390"/>
                            <a:pt x="7126172" y="5387737"/>
                          </a:cubicBezTo>
                          <a:cubicBezTo>
                            <a:pt x="6836084" y="5364334"/>
                            <a:pt x="6513018" y="5480332"/>
                            <a:pt x="6007635" y="5387737"/>
                          </a:cubicBezTo>
                          <a:cubicBezTo>
                            <a:pt x="5561871" y="5346622"/>
                            <a:pt x="5528546" y="5416083"/>
                            <a:pt x="5090800" y="5387737"/>
                          </a:cubicBezTo>
                          <a:cubicBezTo>
                            <a:pt x="4670623" y="5344747"/>
                            <a:pt x="4392223" y="5423686"/>
                            <a:pt x="4173968" y="5387737"/>
                          </a:cubicBezTo>
                          <a:cubicBezTo>
                            <a:pt x="3942749" y="5347607"/>
                            <a:pt x="3480080" y="5335970"/>
                            <a:pt x="3257134" y="5387737"/>
                          </a:cubicBezTo>
                          <a:cubicBezTo>
                            <a:pt x="3055955" y="5346172"/>
                            <a:pt x="2396395" y="5404960"/>
                            <a:pt x="2138597" y="5387737"/>
                          </a:cubicBezTo>
                          <a:cubicBezTo>
                            <a:pt x="1884751" y="5377421"/>
                            <a:pt x="1671568" y="5414038"/>
                            <a:pt x="1423467" y="5387737"/>
                          </a:cubicBezTo>
                          <a:cubicBezTo>
                            <a:pt x="1163531" y="5360964"/>
                            <a:pt x="967410" y="5288025"/>
                            <a:pt x="506632" y="5387737"/>
                          </a:cubicBezTo>
                          <a:cubicBezTo>
                            <a:pt x="320284" y="5277562"/>
                            <a:pt x="-62929" y="4913877"/>
                            <a:pt x="0" y="4489761"/>
                          </a:cubicBezTo>
                          <a:cubicBezTo>
                            <a:pt x="97930" y="4104811"/>
                            <a:pt x="-10327" y="3690961"/>
                            <a:pt x="0" y="3400253"/>
                          </a:cubicBezTo>
                          <a:cubicBezTo>
                            <a:pt x="-17064" y="3020722"/>
                            <a:pt x="-16526" y="2816059"/>
                            <a:pt x="0" y="2274825"/>
                          </a:cubicBezTo>
                          <a:cubicBezTo>
                            <a:pt x="15086" y="1729818"/>
                            <a:pt x="-26563" y="1500206"/>
                            <a:pt x="0" y="897975"/>
                          </a:cubicBezTo>
                          <a:close/>
                        </a:path>
                        <a:path w="11098436" h="5387737" stroke="0" extrusionOk="0">
                          <a:moveTo>
                            <a:pt x="0" y="897975"/>
                          </a:moveTo>
                          <a:cubicBezTo>
                            <a:pt x="34385" y="412917"/>
                            <a:pt x="242498" y="-38180"/>
                            <a:pt x="506632" y="0"/>
                          </a:cubicBezTo>
                          <a:cubicBezTo>
                            <a:pt x="814463" y="49506"/>
                            <a:pt x="886630" y="25330"/>
                            <a:pt x="1120911" y="0"/>
                          </a:cubicBezTo>
                          <a:cubicBezTo>
                            <a:pt x="1341648" y="-40272"/>
                            <a:pt x="1576469" y="-29282"/>
                            <a:pt x="1836041" y="0"/>
                          </a:cubicBezTo>
                          <a:cubicBezTo>
                            <a:pt x="2134114" y="12738"/>
                            <a:pt x="2638993" y="-67215"/>
                            <a:pt x="2954578" y="0"/>
                          </a:cubicBezTo>
                          <a:cubicBezTo>
                            <a:pt x="3321219" y="45422"/>
                            <a:pt x="3717887" y="9679"/>
                            <a:pt x="3972263" y="0"/>
                          </a:cubicBezTo>
                          <a:cubicBezTo>
                            <a:pt x="4240332" y="25369"/>
                            <a:pt x="4741121" y="58525"/>
                            <a:pt x="5090800" y="0"/>
                          </a:cubicBezTo>
                          <a:cubicBezTo>
                            <a:pt x="5510436" y="-61456"/>
                            <a:pt x="5783323" y="-45125"/>
                            <a:pt x="6209337" y="0"/>
                          </a:cubicBezTo>
                          <a:cubicBezTo>
                            <a:pt x="6593585" y="131766"/>
                            <a:pt x="6865592" y="898"/>
                            <a:pt x="7025320" y="0"/>
                          </a:cubicBezTo>
                          <a:cubicBezTo>
                            <a:pt x="7218810" y="825"/>
                            <a:pt x="7499933" y="-71154"/>
                            <a:pt x="7639599" y="0"/>
                          </a:cubicBezTo>
                          <a:cubicBezTo>
                            <a:pt x="7770650" y="73505"/>
                            <a:pt x="8347110" y="-26849"/>
                            <a:pt x="8556431" y="0"/>
                          </a:cubicBezTo>
                          <a:cubicBezTo>
                            <a:pt x="8758691" y="50861"/>
                            <a:pt x="8967874" y="-64742"/>
                            <a:pt x="9271563" y="0"/>
                          </a:cubicBezTo>
                          <a:cubicBezTo>
                            <a:pt x="9572217" y="32521"/>
                            <a:pt x="10197153" y="56691"/>
                            <a:pt x="10591803" y="0"/>
                          </a:cubicBezTo>
                          <a:cubicBezTo>
                            <a:pt x="10866350" y="-36621"/>
                            <a:pt x="11063173" y="421906"/>
                            <a:pt x="11098436" y="897975"/>
                          </a:cubicBezTo>
                          <a:cubicBezTo>
                            <a:pt x="11096852" y="1145715"/>
                            <a:pt x="11092008" y="1758612"/>
                            <a:pt x="11098436" y="2023402"/>
                          </a:cubicBezTo>
                          <a:cubicBezTo>
                            <a:pt x="11013968" y="2322850"/>
                            <a:pt x="11098802" y="2646858"/>
                            <a:pt x="11098436" y="3112911"/>
                          </a:cubicBezTo>
                          <a:cubicBezTo>
                            <a:pt x="11066579" y="3612082"/>
                            <a:pt x="11082070" y="4109407"/>
                            <a:pt x="11098436" y="4489761"/>
                          </a:cubicBezTo>
                          <a:cubicBezTo>
                            <a:pt x="11134688" y="4966359"/>
                            <a:pt x="10882759" y="5407222"/>
                            <a:pt x="10591803" y="5387737"/>
                          </a:cubicBezTo>
                          <a:cubicBezTo>
                            <a:pt x="10282326" y="5288170"/>
                            <a:pt x="9771781" y="5503032"/>
                            <a:pt x="9473265" y="5387737"/>
                          </a:cubicBezTo>
                          <a:cubicBezTo>
                            <a:pt x="9138374" y="5288184"/>
                            <a:pt x="8669910" y="5395880"/>
                            <a:pt x="8455580" y="5387737"/>
                          </a:cubicBezTo>
                          <a:cubicBezTo>
                            <a:pt x="8204877" y="5303207"/>
                            <a:pt x="7890017" y="5419635"/>
                            <a:pt x="7639599" y="5387737"/>
                          </a:cubicBezTo>
                          <a:cubicBezTo>
                            <a:pt x="7424075" y="5385492"/>
                            <a:pt x="6956318" y="5444992"/>
                            <a:pt x="6621913" y="5387737"/>
                          </a:cubicBezTo>
                          <a:cubicBezTo>
                            <a:pt x="6280244" y="5317344"/>
                            <a:pt x="6036562" y="5268218"/>
                            <a:pt x="5604227" y="5387737"/>
                          </a:cubicBezTo>
                          <a:cubicBezTo>
                            <a:pt x="5172531" y="5455390"/>
                            <a:pt x="5163397" y="5397456"/>
                            <a:pt x="4788246" y="5387737"/>
                          </a:cubicBezTo>
                          <a:cubicBezTo>
                            <a:pt x="4564833" y="5373270"/>
                            <a:pt x="4474211" y="5403933"/>
                            <a:pt x="4279404" y="5387737"/>
                          </a:cubicBezTo>
                          <a:cubicBezTo>
                            <a:pt x="4084597" y="5371541"/>
                            <a:pt x="3993586" y="5371108"/>
                            <a:pt x="3770561" y="5387737"/>
                          </a:cubicBezTo>
                          <a:cubicBezTo>
                            <a:pt x="3490280" y="5371823"/>
                            <a:pt x="3041927" y="5454121"/>
                            <a:pt x="2853726" y="5387737"/>
                          </a:cubicBezTo>
                          <a:cubicBezTo>
                            <a:pt x="2703296" y="5259605"/>
                            <a:pt x="2365191" y="5383672"/>
                            <a:pt x="1836041" y="5387737"/>
                          </a:cubicBezTo>
                          <a:cubicBezTo>
                            <a:pt x="1391256" y="5382638"/>
                            <a:pt x="908679" y="5299515"/>
                            <a:pt x="506632" y="5387737"/>
                          </a:cubicBezTo>
                          <a:cubicBezTo>
                            <a:pt x="256954" y="5347226"/>
                            <a:pt x="55154" y="4814932"/>
                            <a:pt x="0" y="4489761"/>
                          </a:cubicBezTo>
                          <a:cubicBezTo>
                            <a:pt x="-16281" y="3975303"/>
                            <a:pt x="31493" y="3819825"/>
                            <a:pt x="0" y="3220663"/>
                          </a:cubicBezTo>
                          <a:cubicBezTo>
                            <a:pt x="-42076" y="2607898"/>
                            <a:pt x="19869" y="2348673"/>
                            <a:pt x="0" y="2059319"/>
                          </a:cubicBezTo>
                          <a:cubicBezTo>
                            <a:pt x="-3777" y="1780054"/>
                            <a:pt x="-7226" y="1116955"/>
                            <a:pt x="0" y="897975"/>
                          </a:cubicBezTo>
                          <a:close/>
                        </a:path>
                        <a:path w="11098436" h="5387737" fill="none" stroke="0" extrusionOk="0">
                          <a:moveTo>
                            <a:pt x="0" y="897975"/>
                          </a:moveTo>
                          <a:cubicBezTo>
                            <a:pt x="73772" y="403563"/>
                            <a:pt x="234197" y="-3417"/>
                            <a:pt x="506632" y="0"/>
                          </a:cubicBezTo>
                          <a:cubicBezTo>
                            <a:pt x="740832" y="4722"/>
                            <a:pt x="1138673" y="15402"/>
                            <a:pt x="1322614" y="0"/>
                          </a:cubicBezTo>
                          <a:cubicBezTo>
                            <a:pt x="1578072" y="28588"/>
                            <a:pt x="1869599" y="82197"/>
                            <a:pt x="2441151" y="0"/>
                          </a:cubicBezTo>
                          <a:cubicBezTo>
                            <a:pt x="2976629" y="-61441"/>
                            <a:pt x="2863510" y="41320"/>
                            <a:pt x="3055431" y="0"/>
                          </a:cubicBezTo>
                          <a:cubicBezTo>
                            <a:pt x="3233873" y="-26653"/>
                            <a:pt x="3447902" y="62897"/>
                            <a:pt x="3770561" y="0"/>
                          </a:cubicBezTo>
                          <a:cubicBezTo>
                            <a:pt x="4125282" y="-48746"/>
                            <a:pt x="4398053" y="-916"/>
                            <a:pt x="4687393" y="0"/>
                          </a:cubicBezTo>
                          <a:cubicBezTo>
                            <a:pt x="4826361" y="-12589"/>
                            <a:pt x="4924106" y="-2227"/>
                            <a:pt x="5087225" y="0"/>
                          </a:cubicBezTo>
                          <a:cubicBezTo>
                            <a:pt x="5250344" y="2227"/>
                            <a:pt x="5391862" y="8227"/>
                            <a:pt x="5503376" y="0"/>
                          </a:cubicBezTo>
                          <a:cubicBezTo>
                            <a:pt x="5732868" y="-20957"/>
                            <a:pt x="5876766" y="47475"/>
                            <a:pt x="6117654" y="0"/>
                          </a:cubicBezTo>
                          <a:cubicBezTo>
                            <a:pt x="6388764" y="26825"/>
                            <a:pt x="6657437" y="11656"/>
                            <a:pt x="7034489" y="0"/>
                          </a:cubicBezTo>
                          <a:cubicBezTo>
                            <a:pt x="7442249" y="-10857"/>
                            <a:pt x="7394785" y="-33208"/>
                            <a:pt x="7749618" y="0"/>
                          </a:cubicBezTo>
                          <a:cubicBezTo>
                            <a:pt x="8091956" y="62294"/>
                            <a:pt x="8433368" y="82903"/>
                            <a:pt x="8666451" y="0"/>
                          </a:cubicBezTo>
                          <a:cubicBezTo>
                            <a:pt x="8875110" y="-60745"/>
                            <a:pt x="9359631" y="51512"/>
                            <a:pt x="9583285" y="0"/>
                          </a:cubicBezTo>
                          <a:cubicBezTo>
                            <a:pt x="9817283" y="-41749"/>
                            <a:pt x="10179011" y="6440"/>
                            <a:pt x="10591803" y="0"/>
                          </a:cubicBezTo>
                          <a:cubicBezTo>
                            <a:pt x="10782064" y="69652"/>
                            <a:pt x="11056677" y="474890"/>
                            <a:pt x="11098436" y="897975"/>
                          </a:cubicBezTo>
                          <a:cubicBezTo>
                            <a:pt x="11104930" y="1121950"/>
                            <a:pt x="11127837" y="1614521"/>
                            <a:pt x="11098436" y="2023402"/>
                          </a:cubicBezTo>
                          <a:cubicBezTo>
                            <a:pt x="11168196" y="2469314"/>
                            <a:pt x="11085208" y="2800830"/>
                            <a:pt x="11098436" y="3112911"/>
                          </a:cubicBezTo>
                          <a:cubicBezTo>
                            <a:pt x="11071470" y="3397387"/>
                            <a:pt x="11037399" y="4234092"/>
                            <a:pt x="11098436" y="4489761"/>
                          </a:cubicBezTo>
                          <a:cubicBezTo>
                            <a:pt x="11136411" y="5041923"/>
                            <a:pt x="10940440" y="5322939"/>
                            <a:pt x="10591803" y="5387737"/>
                          </a:cubicBezTo>
                          <a:cubicBezTo>
                            <a:pt x="10441860" y="5384410"/>
                            <a:pt x="10367350" y="5399876"/>
                            <a:pt x="10234238" y="5387737"/>
                          </a:cubicBezTo>
                          <a:cubicBezTo>
                            <a:pt x="10101127" y="5375598"/>
                            <a:pt x="9964861" y="5388105"/>
                            <a:pt x="9876673" y="5387737"/>
                          </a:cubicBezTo>
                          <a:cubicBezTo>
                            <a:pt x="9737225" y="5377337"/>
                            <a:pt x="9635155" y="5382763"/>
                            <a:pt x="9511956" y="5387737"/>
                          </a:cubicBezTo>
                          <a:cubicBezTo>
                            <a:pt x="9388757" y="5392711"/>
                            <a:pt x="9300695" y="5372928"/>
                            <a:pt x="9161541" y="5387737"/>
                          </a:cubicBezTo>
                          <a:cubicBezTo>
                            <a:pt x="8808522" y="5343085"/>
                            <a:pt x="8569572" y="5395589"/>
                            <a:pt x="8244709" y="5387737"/>
                          </a:cubicBezTo>
                          <a:cubicBezTo>
                            <a:pt x="7922517" y="5344355"/>
                            <a:pt x="7415657" y="5359090"/>
                            <a:pt x="7126172" y="5387737"/>
                          </a:cubicBezTo>
                          <a:cubicBezTo>
                            <a:pt x="6846730" y="5396744"/>
                            <a:pt x="6475786" y="5443954"/>
                            <a:pt x="6007635" y="5387737"/>
                          </a:cubicBezTo>
                          <a:cubicBezTo>
                            <a:pt x="5565868" y="5336957"/>
                            <a:pt x="5523115" y="5427640"/>
                            <a:pt x="5090800" y="5387737"/>
                          </a:cubicBezTo>
                          <a:cubicBezTo>
                            <a:pt x="4650070" y="5338312"/>
                            <a:pt x="4382997" y="5365888"/>
                            <a:pt x="4173968" y="5387737"/>
                          </a:cubicBezTo>
                          <a:cubicBezTo>
                            <a:pt x="3966399" y="5321043"/>
                            <a:pt x="3480267" y="5379797"/>
                            <a:pt x="3257134" y="5387737"/>
                          </a:cubicBezTo>
                          <a:cubicBezTo>
                            <a:pt x="3035366" y="5425313"/>
                            <a:pt x="2383749" y="5364557"/>
                            <a:pt x="2138597" y="5387737"/>
                          </a:cubicBezTo>
                          <a:cubicBezTo>
                            <a:pt x="1872204" y="5421489"/>
                            <a:pt x="1635936" y="5400783"/>
                            <a:pt x="1423467" y="5387737"/>
                          </a:cubicBezTo>
                          <a:cubicBezTo>
                            <a:pt x="1144692" y="5363283"/>
                            <a:pt x="887970" y="5324937"/>
                            <a:pt x="506632" y="5387737"/>
                          </a:cubicBezTo>
                          <a:cubicBezTo>
                            <a:pt x="237931" y="5312441"/>
                            <a:pt x="-83043" y="4931292"/>
                            <a:pt x="0" y="4489761"/>
                          </a:cubicBezTo>
                          <a:cubicBezTo>
                            <a:pt x="92751" y="4093531"/>
                            <a:pt x="12195" y="3700934"/>
                            <a:pt x="0" y="3400253"/>
                          </a:cubicBezTo>
                          <a:cubicBezTo>
                            <a:pt x="15295" y="3116509"/>
                            <a:pt x="-78402" y="2800118"/>
                            <a:pt x="0" y="2274825"/>
                          </a:cubicBezTo>
                          <a:cubicBezTo>
                            <a:pt x="10086" y="1735992"/>
                            <a:pt x="-7234" y="1401847"/>
                            <a:pt x="0" y="897975"/>
                          </a:cubicBezTo>
                          <a:close/>
                        </a:path>
                      </a:pathLst>
                    </a:custGeom>
                    <ask:type>
                      <ask:lineSketchFreehand/>
                    </ask:type>
                  </ask:lineSketchStyleProps>
                </a:ext>
              </a:extLst>
            </a:ln>
            <a:effectLst/>
          </p:spPr>
          <p:txBody>
            <a:bodyPr rtlCol="0" anchor="ctr"/>
            <a:lstStyle/>
            <a:p>
              <a:pPr algn="ctr">
                <a:buClrTx/>
                <a:buFontTx/>
                <a:buNone/>
              </a:pPr>
              <a:endParaRPr lang="en-US" sz="2400">
                <a:solidFill>
                  <a:srgbClr val="FFFFFF"/>
                </a:solidFill>
                <a:ea typeface="微软雅黑"/>
              </a:endParaRPr>
            </a:p>
          </p:txBody>
        </p:sp>
        <p:sp>
          <p:nvSpPr>
            <p:cNvPr id="17" name="Rectangle: Rounded Corners 61">
              <a:extLst>
                <a:ext uri="{FF2B5EF4-FFF2-40B4-BE49-F238E27FC236}">
                  <a16:creationId xmlns:a16="http://schemas.microsoft.com/office/drawing/2014/main" id="{A112635E-7D30-A3C7-6985-3A27920086CE}"/>
                </a:ext>
              </a:extLst>
            </p:cNvPr>
            <p:cNvSpPr/>
            <p:nvPr/>
          </p:nvSpPr>
          <p:spPr>
            <a:xfrm>
              <a:off x="2295795" y="4741690"/>
              <a:ext cx="7724862" cy="1914383"/>
            </a:xfrm>
            <a:custGeom>
              <a:avLst/>
              <a:gdLst>
                <a:gd name="connsiteX0" fmla="*/ 0 w 7724862"/>
                <a:gd name="connsiteY0" fmla="*/ 319070 h 1914383"/>
                <a:gd name="connsiteX1" fmla="*/ 319070 w 7724862"/>
                <a:gd name="connsiteY1" fmla="*/ 0 h 1914383"/>
                <a:gd name="connsiteX2" fmla="*/ 821583 w 7724862"/>
                <a:gd name="connsiteY2" fmla="*/ 0 h 1914383"/>
                <a:gd name="connsiteX3" fmla="*/ 1394963 w 7724862"/>
                <a:gd name="connsiteY3" fmla="*/ 0 h 1914383"/>
                <a:gd name="connsiteX4" fmla="*/ 1968343 w 7724862"/>
                <a:gd name="connsiteY4" fmla="*/ 0 h 1914383"/>
                <a:gd name="connsiteX5" fmla="*/ 2754325 w 7724862"/>
                <a:gd name="connsiteY5" fmla="*/ 0 h 1914383"/>
                <a:gd name="connsiteX6" fmla="*/ 3185971 w 7724862"/>
                <a:gd name="connsiteY6" fmla="*/ 0 h 1914383"/>
                <a:gd name="connsiteX7" fmla="*/ 3688484 w 7724862"/>
                <a:gd name="connsiteY7" fmla="*/ 0 h 1914383"/>
                <a:gd name="connsiteX8" fmla="*/ 4332732 w 7724862"/>
                <a:gd name="connsiteY8" fmla="*/ 0 h 1914383"/>
                <a:gd name="connsiteX9" fmla="*/ 4906112 w 7724862"/>
                <a:gd name="connsiteY9" fmla="*/ 0 h 1914383"/>
                <a:gd name="connsiteX10" fmla="*/ 5337758 w 7724862"/>
                <a:gd name="connsiteY10" fmla="*/ 0 h 1914383"/>
                <a:gd name="connsiteX11" fmla="*/ 5982005 w 7724862"/>
                <a:gd name="connsiteY11" fmla="*/ 0 h 1914383"/>
                <a:gd name="connsiteX12" fmla="*/ 6484518 w 7724862"/>
                <a:gd name="connsiteY12" fmla="*/ 0 h 1914383"/>
                <a:gd name="connsiteX13" fmla="*/ 7405792 w 7724862"/>
                <a:gd name="connsiteY13" fmla="*/ 0 h 1914383"/>
                <a:gd name="connsiteX14" fmla="*/ 7724862 w 7724862"/>
                <a:gd name="connsiteY14" fmla="*/ 319070 h 1914383"/>
                <a:gd name="connsiteX15" fmla="*/ 7724862 w 7724862"/>
                <a:gd name="connsiteY15" fmla="*/ 931667 h 1914383"/>
                <a:gd name="connsiteX16" fmla="*/ 7724862 w 7724862"/>
                <a:gd name="connsiteY16" fmla="*/ 1595313 h 1914383"/>
                <a:gd name="connsiteX17" fmla="*/ 7405792 w 7724862"/>
                <a:gd name="connsiteY17" fmla="*/ 1914383 h 1914383"/>
                <a:gd name="connsiteX18" fmla="*/ 6619810 w 7724862"/>
                <a:gd name="connsiteY18" fmla="*/ 1914383 h 1914383"/>
                <a:gd name="connsiteX19" fmla="*/ 5904695 w 7724862"/>
                <a:gd name="connsiteY19" fmla="*/ 1914383 h 1914383"/>
                <a:gd name="connsiteX20" fmla="*/ 5260448 w 7724862"/>
                <a:gd name="connsiteY20" fmla="*/ 1914383 h 1914383"/>
                <a:gd name="connsiteX21" fmla="*/ 4474466 w 7724862"/>
                <a:gd name="connsiteY21" fmla="*/ 1914383 h 1914383"/>
                <a:gd name="connsiteX22" fmla="*/ 3971953 w 7724862"/>
                <a:gd name="connsiteY22" fmla="*/ 1914383 h 1914383"/>
                <a:gd name="connsiteX23" fmla="*/ 3327706 w 7724862"/>
                <a:gd name="connsiteY23" fmla="*/ 1914383 h 1914383"/>
                <a:gd name="connsiteX24" fmla="*/ 2541724 w 7724862"/>
                <a:gd name="connsiteY24" fmla="*/ 1914383 h 1914383"/>
                <a:gd name="connsiteX25" fmla="*/ 1755742 w 7724862"/>
                <a:gd name="connsiteY25" fmla="*/ 1914383 h 1914383"/>
                <a:gd name="connsiteX26" fmla="*/ 1111494 w 7724862"/>
                <a:gd name="connsiteY26" fmla="*/ 1914383 h 1914383"/>
                <a:gd name="connsiteX27" fmla="*/ 319070 w 7724862"/>
                <a:gd name="connsiteY27" fmla="*/ 1914383 h 1914383"/>
                <a:gd name="connsiteX28" fmla="*/ 0 w 7724862"/>
                <a:gd name="connsiteY28" fmla="*/ 1595313 h 1914383"/>
                <a:gd name="connsiteX29" fmla="*/ 0 w 7724862"/>
                <a:gd name="connsiteY29" fmla="*/ 995479 h 1914383"/>
                <a:gd name="connsiteX30" fmla="*/ 0 w 7724862"/>
                <a:gd name="connsiteY30" fmla="*/ 319070 h 1914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724862" h="1914383" fill="none" extrusionOk="0">
                  <a:moveTo>
                    <a:pt x="0" y="319070"/>
                  </a:moveTo>
                  <a:cubicBezTo>
                    <a:pt x="-42166" y="145095"/>
                    <a:pt x="122437" y="-4566"/>
                    <a:pt x="319070" y="0"/>
                  </a:cubicBezTo>
                  <a:cubicBezTo>
                    <a:pt x="446738" y="-19625"/>
                    <a:pt x="638008" y="9936"/>
                    <a:pt x="821583" y="0"/>
                  </a:cubicBezTo>
                  <a:cubicBezTo>
                    <a:pt x="1005158" y="-9936"/>
                    <a:pt x="1269619" y="-22318"/>
                    <a:pt x="1394963" y="0"/>
                  </a:cubicBezTo>
                  <a:cubicBezTo>
                    <a:pt x="1520307" y="22318"/>
                    <a:pt x="1760980" y="11540"/>
                    <a:pt x="1968343" y="0"/>
                  </a:cubicBezTo>
                  <a:cubicBezTo>
                    <a:pt x="2175706" y="-11540"/>
                    <a:pt x="2584955" y="7807"/>
                    <a:pt x="2754325" y="0"/>
                  </a:cubicBezTo>
                  <a:cubicBezTo>
                    <a:pt x="2923695" y="-7807"/>
                    <a:pt x="3043634" y="15422"/>
                    <a:pt x="3185971" y="0"/>
                  </a:cubicBezTo>
                  <a:cubicBezTo>
                    <a:pt x="3328308" y="-15422"/>
                    <a:pt x="3509854" y="-7109"/>
                    <a:pt x="3688484" y="0"/>
                  </a:cubicBezTo>
                  <a:cubicBezTo>
                    <a:pt x="3867114" y="7109"/>
                    <a:pt x="4136822" y="-380"/>
                    <a:pt x="4332732" y="0"/>
                  </a:cubicBezTo>
                  <a:cubicBezTo>
                    <a:pt x="4528642" y="380"/>
                    <a:pt x="4757243" y="-7097"/>
                    <a:pt x="4906112" y="0"/>
                  </a:cubicBezTo>
                  <a:cubicBezTo>
                    <a:pt x="5054981" y="7097"/>
                    <a:pt x="5202124" y="-13254"/>
                    <a:pt x="5337758" y="0"/>
                  </a:cubicBezTo>
                  <a:cubicBezTo>
                    <a:pt x="5473392" y="13254"/>
                    <a:pt x="5788070" y="-23124"/>
                    <a:pt x="5982005" y="0"/>
                  </a:cubicBezTo>
                  <a:cubicBezTo>
                    <a:pt x="6175940" y="23124"/>
                    <a:pt x="6284520" y="15087"/>
                    <a:pt x="6484518" y="0"/>
                  </a:cubicBezTo>
                  <a:cubicBezTo>
                    <a:pt x="6684516" y="-15087"/>
                    <a:pt x="7174058" y="-30190"/>
                    <a:pt x="7405792" y="0"/>
                  </a:cubicBezTo>
                  <a:cubicBezTo>
                    <a:pt x="7574544" y="30399"/>
                    <a:pt x="7743519" y="129761"/>
                    <a:pt x="7724862" y="319070"/>
                  </a:cubicBezTo>
                  <a:cubicBezTo>
                    <a:pt x="7747313" y="496635"/>
                    <a:pt x="7741859" y="694835"/>
                    <a:pt x="7724862" y="931667"/>
                  </a:cubicBezTo>
                  <a:cubicBezTo>
                    <a:pt x="7707865" y="1168499"/>
                    <a:pt x="7742883" y="1388705"/>
                    <a:pt x="7724862" y="1595313"/>
                  </a:cubicBezTo>
                  <a:cubicBezTo>
                    <a:pt x="7731734" y="1779727"/>
                    <a:pt x="7577803" y="1911637"/>
                    <a:pt x="7405792" y="1914383"/>
                  </a:cubicBezTo>
                  <a:cubicBezTo>
                    <a:pt x="7123702" y="1905589"/>
                    <a:pt x="6875820" y="1938669"/>
                    <a:pt x="6619810" y="1914383"/>
                  </a:cubicBezTo>
                  <a:cubicBezTo>
                    <a:pt x="6363800" y="1890097"/>
                    <a:pt x="6248323" y="1925700"/>
                    <a:pt x="5904695" y="1914383"/>
                  </a:cubicBezTo>
                  <a:cubicBezTo>
                    <a:pt x="5561067" y="1903066"/>
                    <a:pt x="5420497" y="1915006"/>
                    <a:pt x="5260448" y="1914383"/>
                  </a:cubicBezTo>
                  <a:cubicBezTo>
                    <a:pt x="5100399" y="1913760"/>
                    <a:pt x="4739223" y="1911580"/>
                    <a:pt x="4474466" y="1914383"/>
                  </a:cubicBezTo>
                  <a:cubicBezTo>
                    <a:pt x="4209709" y="1917186"/>
                    <a:pt x="4222130" y="1921144"/>
                    <a:pt x="3971953" y="1914383"/>
                  </a:cubicBezTo>
                  <a:cubicBezTo>
                    <a:pt x="3721776" y="1907622"/>
                    <a:pt x="3506553" y="1887517"/>
                    <a:pt x="3327706" y="1914383"/>
                  </a:cubicBezTo>
                  <a:cubicBezTo>
                    <a:pt x="3148859" y="1941249"/>
                    <a:pt x="2803041" y="1947850"/>
                    <a:pt x="2541724" y="1914383"/>
                  </a:cubicBezTo>
                  <a:cubicBezTo>
                    <a:pt x="2280407" y="1880916"/>
                    <a:pt x="1960207" y="1904157"/>
                    <a:pt x="1755742" y="1914383"/>
                  </a:cubicBezTo>
                  <a:cubicBezTo>
                    <a:pt x="1551277" y="1924609"/>
                    <a:pt x="1393499" y="1921900"/>
                    <a:pt x="1111494" y="1914383"/>
                  </a:cubicBezTo>
                  <a:cubicBezTo>
                    <a:pt x="829489" y="1906866"/>
                    <a:pt x="560411" y="1907251"/>
                    <a:pt x="319070" y="1914383"/>
                  </a:cubicBezTo>
                  <a:cubicBezTo>
                    <a:pt x="133055" y="1917635"/>
                    <a:pt x="-18973" y="1778939"/>
                    <a:pt x="0" y="1595313"/>
                  </a:cubicBezTo>
                  <a:cubicBezTo>
                    <a:pt x="-17075" y="1435073"/>
                    <a:pt x="1919" y="1138824"/>
                    <a:pt x="0" y="995479"/>
                  </a:cubicBezTo>
                  <a:cubicBezTo>
                    <a:pt x="-1919" y="852134"/>
                    <a:pt x="17816" y="481616"/>
                    <a:pt x="0" y="319070"/>
                  </a:cubicBezTo>
                  <a:close/>
                </a:path>
                <a:path w="7724862" h="1914383" stroke="0" extrusionOk="0">
                  <a:moveTo>
                    <a:pt x="0" y="319070"/>
                  </a:moveTo>
                  <a:cubicBezTo>
                    <a:pt x="22149" y="156405"/>
                    <a:pt x="167181" y="-4391"/>
                    <a:pt x="319070" y="0"/>
                  </a:cubicBezTo>
                  <a:cubicBezTo>
                    <a:pt x="483057" y="6924"/>
                    <a:pt x="632728" y="4241"/>
                    <a:pt x="750716" y="0"/>
                  </a:cubicBezTo>
                  <a:cubicBezTo>
                    <a:pt x="868704" y="-4241"/>
                    <a:pt x="1108563" y="-11942"/>
                    <a:pt x="1253229" y="0"/>
                  </a:cubicBezTo>
                  <a:cubicBezTo>
                    <a:pt x="1397895" y="11942"/>
                    <a:pt x="1681341" y="14817"/>
                    <a:pt x="2039211" y="0"/>
                  </a:cubicBezTo>
                  <a:cubicBezTo>
                    <a:pt x="2397081" y="-14817"/>
                    <a:pt x="2549092" y="7272"/>
                    <a:pt x="2754325" y="0"/>
                  </a:cubicBezTo>
                  <a:cubicBezTo>
                    <a:pt x="2959558" y="-7272"/>
                    <a:pt x="3249668" y="-18438"/>
                    <a:pt x="3540307" y="0"/>
                  </a:cubicBezTo>
                  <a:cubicBezTo>
                    <a:pt x="3830946" y="18438"/>
                    <a:pt x="4149016" y="-34148"/>
                    <a:pt x="4326289" y="0"/>
                  </a:cubicBezTo>
                  <a:cubicBezTo>
                    <a:pt x="4503562" y="34148"/>
                    <a:pt x="4716025" y="13080"/>
                    <a:pt x="4899669" y="0"/>
                  </a:cubicBezTo>
                  <a:cubicBezTo>
                    <a:pt x="5083313" y="-13080"/>
                    <a:pt x="5214474" y="8310"/>
                    <a:pt x="5331315" y="0"/>
                  </a:cubicBezTo>
                  <a:cubicBezTo>
                    <a:pt x="5448156" y="-8310"/>
                    <a:pt x="5660836" y="-16749"/>
                    <a:pt x="5975563" y="0"/>
                  </a:cubicBezTo>
                  <a:cubicBezTo>
                    <a:pt x="6290290" y="16749"/>
                    <a:pt x="6239243" y="21532"/>
                    <a:pt x="6478076" y="0"/>
                  </a:cubicBezTo>
                  <a:cubicBezTo>
                    <a:pt x="6716909" y="-21532"/>
                    <a:pt x="7161716" y="-31083"/>
                    <a:pt x="7405792" y="0"/>
                  </a:cubicBezTo>
                  <a:cubicBezTo>
                    <a:pt x="7570128" y="-3636"/>
                    <a:pt x="7699989" y="173764"/>
                    <a:pt x="7724862" y="319070"/>
                  </a:cubicBezTo>
                  <a:cubicBezTo>
                    <a:pt x="7702650" y="527354"/>
                    <a:pt x="7723456" y="676966"/>
                    <a:pt x="7724862" y="931667"/>
                  </a:cubicBezTo>
                  <a:cubicBezTo>
                    <a:pt x="7726268" y="1186368"/>
                    <a:pt x="7700902" y="1297572"/>
                    <a:pt x="7724862" y="1595313"/>
                  </a:cubicBezTo>
                  <a:cubicBezTo>
                    <a:pt x="7749852" y="1768388"/>
                    <a:pt x="7609468" y="1927597"/>
                    <a:pt x="7405792" y="1914383"/>
                  </a:cubicBezTo>
                  <a:cubicBezTo>
                    <a:pt x="7137469" y="1913063"/>
                    <a:pt x="6948239" y="1887575"/>
                    <a:pt x="6832412" y="1914383"/>
                  </a:cubicBezTo>
                  <a:cubicBezTo>
                    <a:pt x="6716585" y="1941191"/>
                    <a:pt x="6463333" y="1923537"/>
                    <a:pt x="6117297" y="1914383"/>
                  </a:cubicBezTo>
                  <a:cubicBezTo>
                    <a:pt x="5771262" y="1905229"/>
                    <a:pt x="5549703" y="1942897"/>
                    <a:pt x="5402182" y="1914383"/>
                  </a:cubicBezTo>
                  <a:cubicBezTo>
                    <a:pt x="5254661" y="1885869"/>
                    <a:pt x="5014288" y="1894158"/>
                    <a:pt x="4828802" y="1914383"/>
                  </a:cubicBezTo>
                  <a:cubicBezTo>
                    <a:pt x="4643316" y="1934608"/>
                    <a:pt x="4289618" y="1882809"/>
                    <a:pt x="4113688" y="1914383"/>
                  </a:cubicBezTo>
                  <a:cubicBezTo>
                    <a:pt x="3937758" y="1945957"/>
                    <a:pt x="3659538" y="1886811"/>
                    <a:pt x="3398573" y="1914383"/>
                  </a:cubicBezTo>
                  <a:cubicBezTo>
                    <a:pt x="3137608" y="1941955"/>
                    <a:pt x="2958220" y="1900301"/>
                    <a:pt x="2825193" y="1914383"/>
                  </a:cubicBezTo>
                  <a:cubicBezTo>
                    <a:pt x="2692166" y="1928465"/>
                    <a:pt x="2413517" y="1881800"/>
                    <a:pt x="2110078" y="1914383"/>
                  </a:cubicBezTo>
                  <a:cubicBezTo>
                    <a:pt x="1806640" y="1946966"/>
                    <a:pt x="1745224" y="1896075"/>
                    <a:pt x="1465830" y="1914383"/>
                  </a:cubicBezTo>
                  <a:cubicBezTo>
                    <a:pt x="1186436" y="1932691"/>
                    <a:pt x="782296" y="1876945"/>
                    <a:pt x="319070" y="1914383"/>
                  </a:cubicBezTo>
                  <a:cubicBezTo>
                    <a:pt x="165698" y="1904037"/>
                    <a:pt x="-10165" y="1775264"/>
                    <a:pt x="0" y="1595313"/>
                  </a:cubicBezTo>
                  <a:cubicBezTo>
                    <a:pt x="2442" y="1389869"/>
                    <a:pt x="486" y="1211254"/>
                    <a:pt x="0" y="969954"/>
                  </a:cubicBezTo>
                  <a:cubicBezTo>
                    <a:pt x="-486" y="728654"/>
                    <a:pt x="-32493" y="513105"/>
                    <a:pt x="0" y="319070"/>
                  </a:cubicBezTo>
                  <a:close/>
                </a:path>
              </a:pathLst>
            </a:custGeom>
            <a:solidFill>
              <a:srgbClr val="FFFFFF"/>
            </a:solidFill>
            <a:ln w="28575" cap="flat" cmpd="sng" algn="ctr">
              <a:noFill/>
              <a:prstDash val="sysDash"/>
              <a:miter lim="800000"/>
              <a:extLst>
                <a:ext uri="{C807C97D-BFC1-408E-A445-0C87EB9F89A2}">
                  <ask:lineSketchStyleProps xmlns="" xmlns:ask="http://schemas.microsoft.com/office/drawing/2018/sketchyshapes" sd="2840917701">
                    <a:custGeom>
                      <a:avLst/>
                      <a:gdLst>
                        <a:gd name="connsiteX0" fmla="*/ 0 w 10732675"/>
                        <a:gd name="connsiteY0" fmla="*/ 785731 h 4714296"/>
                        <a:gd name="connsiteX1" fmla="*/ 443305 w 10732675"/>
                        <a:gd name="connsiteY1" fmla="*/ 0 h 4714296"/>
                        <a:gd name="connsiteX2" fmla="*/ 1141481 w 10732675"/>
                        <a:gd name="connsiteY2" fmla="*/ 0 h 4714296"/>
                        <a:gd name="connsiteX3" fmla="*/ 1938116 w 10732675"/>
                        <a:gd name="connsiteY3" fmla="*/ 0 h 4714296"/>
                        <a:gd name="connsiteX4" fmla="*/ 2734752 w 10732675"/>
                        <a:gd name="connsiteY4" fmla="*/ 0 h 4714296"/>
                        <a:gd name="connsiteX5" fmla="*/ 3826770 w 10732675"/>
                        <a:gd name="connsiteY5" fmla="*/ 0 h 4714296"/>
                        <a:gd name="connsiteX6" fmla="*/ 4426485 w 10732675"/>
                        <a:gd name="connsiteY6" fmla="*/ 0 h 4714296"/>
                        <a:gd name="connsiteX7" fmla="*/ 5124661 w 10732675"/>
                        <a:gd name="connsiteY7" fmla="*/ 0 h 4714296"/>
                        <a:gd name="connsiteX8" fmla="*/ 6019758 w 10732675"/>
                        <a:gd name="connsiteY8" fmla="*/ 0 h 4714296"/>
                        <a:gd name="connsiteX9" fmla="*/ 6816394 w 10732675"/>
                        <a:gd name="connsiteY9" fmla="*/ 0 h 4714296"/>
                        <a:gd name="connsiteX10" fmla="*/ 7416109 w 10732675"/>
                        <a:gd name="connsiteY10" fmla="*/ 0 h 4714296"/>
                        <a:gd name="connsiteX11" fmla="*/ 8311205 w 10732675"/>
                        <a:gd name="connsiteY11" fmla="*/ 0 h 4714296"/>
                        <a:gd name="connsiteX12" fmla="*/ 9009380 w 10732675"/>
                        <a:gd name="connsiteY12" fmla="*/ 0 h 4714296"/>
                        <a:gd name="connsiteX13" fmla="*/ 10289369 w 10732675"/>
                        <a:gd name="connsiteY13" fmla="*/ 0 h 4714296"/>
                        <a:gd name="connsiteX14" fmla="*/ 10732675 w 10732675"/>
                        <a:gd name="connsiteY14" fmla="*/ 785731 h 4714296"/>
                        <a:gd name="connsiteX15" fmla="*/ 10732675 w 10732675"/>
                        <a:gd name="connsiteY15" fmla="*/ 2294292 h 4714296"/>
                        <a:gd name="connsiteX16" fmla="*/ 10732675 w 10732675"/>
                        <a:gd name="connsiteY16" fmla="*/ 3928564 h 4714296"/>
                        <a:gd name="connsiteX17" fmla="*/ 10289369 w 10732675"/>
                        <a:gd name="connsiteY17" fmla="*/ 4714296 h 4714296"/>
                        <a:gd name="connsiteX18" fmla="*/ 9197351 w 10732675"/>
                        <a:gd name="connsiteY18" fmla="*/ 4714296 h 4714296"/>
                        <a:gd name="connsiteX19" fmla="*/ 8203793 w 10732675"/>
                        <a:gd name="connsiteY19" fmla="*/ 4714296 h 4714296"/>
                        <a:gd name="connsiteX20" fmla="*/ 7308697 w 10732675"/>
                        <a:gd name="connsiteY20" fmla="*/ 4714296 h 4714296"/>
                        <a:gd name="connsiteX21" fmla="*/ 6795449 w 10732675"/>
                        <a:gd name="connsiteY21" fmla="*/ 4714296 h 4714296"/>
                        <a:gd name="connsiteX22" fmla="*/ 6216679 w 10732675"/>
                        <a:gd name="connsiteY22" fmla="*/ 4714296 h 4714296"/>
                        <a:gd name="connsiteX23" fmla="*/ 5518503 w 10732675"/>
                        <a:gd name="connsiteY23" fmla="*/ 4714296 h 4714296"/>
                        <a:gd name="connsiteX24" fmla="*/ 4623407 w 10732675"/>
                        <a:gd name="connsiteY24" fmla="*/ 4714296 h 4714296"/>
                        <a:gd name="connsiteX25" fmla="*/ 3531389 w 10732675"/>
                        <a:gd name="connsiteY25" fmla="*/ 4714296 h 4714296"/>
                        <a:gd name="connsiteX26" fmla="*/ 2439371 w 10732675"/>
                        <a:gd name="connsiteY26" fmla="*/ 4714296 h 4714296"/>
                        <a:gd name="connsiteX27" fmla="*/ 1544274 w 10732675"/>
                        <a:gd name="connsiteY27" fmla="*/ 4714296 h 4714296"/>
                        <a:gd name="connsiteX28" fmla="*/ 443305 w 10732675"/>
                        <a:gd name="connsiteY28" fmla="*/ 4714296 h 4714296"/>
                        <a:gd name="connsiteX29" fmla="*/ 0 w 10732675"/>
                        <a:gd name="connsiteY29" fmla="*/ 3928564 h 4714296"/>
                        <a:gd name="connsiteX30" fmla="*/ 0 w 10732675"/>
                        <a:gd name="connsiteY30" fmla="*/ 2451433 h 4714296"/>
                        <a:gd name="connsiteX31" fmla="*/ 0 w 10732675"/>
                        <a:gd name="connsiteY31" fmla="*/ 785731 h 4714296"/>
                        <a:gd name="connsiteX0" fmla="*/ 0 w 10732675"/>
                        <a:gd name="connsiteY0" fmla="*/ 785731 h 4714296"/>
                        <a:gd name="connsiteX1" fmla="*/ 443305 w 10732675"/>
                        <a:gd name="connsiteY1" fmla="*/ 0 h 4714296"/>
                        <a:gd name="connsiteX2" fmla="*/ 1043020 w 10732675"/>
                        <a:gd name="connsiteY2" fmla="*/ 0 h 4714296"/>
                        <a:gd name="connsiteX3" fmla="*/ 1741196 w 10732675"/>
                        <a:gd name="connsiteY3" fmla="*/ 0 h 4714296"/>
                        <a:gd name="connsiteX4" fmla="*/ 2833214 w 10732675"/>
                        <a:gd name="connsiteY4" fmla="*/ 0 h 4714296"/>
                        <a:gd name="connsiteX5" fmla="*/ 3826770 w 10732675"/>
                        <a:gd name="connsiteY5" fmla="*/ 0 h 4714296"/>
                        <a:gd name="connsiteX6" fmla="*/ 4918788 w 10732675"/>
                        <a:gd name="connsiteY6" fmla="*/ 0 h 4714296"/>
                        <a:gd name="connsiteX7" fmla="*/ 6010806 w 10732675"/>
                        <a:gd name="connsiteY7" fmla="*/ 0 h 4714296"/>
                        <a:gd name="connsiteX8" fmla="*/ 6807442 w 10732675"/>
                        <a:gd name="connsiteY8" fmla="*/ 0 h 4714296"/>
                        <a:gd name="connsiteX9" fmla="*/ 7407157 w 10732675"/>
                        <a:gd name="connsiteY9" fmla="*/ 0 h 4714296"/>
                        <a:gd name="connsiteX10" fmla="*/ 8302255 w 10732675"/>
                        <a:gd name="connsiteY10" fmla="*/ 0 h 4714296"/>
                        <a:gd name="connsiteX11" fmla="*/ 9000430 w 10732675"/>
                        <a:gd name="connsiteY11" fmla="*/ 0 h 4714296"/>
                        <a:gd name="connsiteX12" fmla="*/ 10289369 w 10732675"/>
                        <a:gd name="connsiteY12" fmla="*/ 0 h 4714296"/>
                        <a:gd name="connsiteX13" fmla="*/ 10732675 w 10732675"/>
                        <a:gd name="connsiteY13" fmla="*/ 785731 h 4714296"/>
                        <a:gd name="connsiteX14" fmla="*/ 10732675 w 10732675"/>
                        <a:gd name="connsiteY14" fmla="*/ 2294292 h 4714296"/>
                        <a:gd name="connsiteX15" fmla="*/ 10732675 w 10732675"/>
                        <a:gd name="connsiteY15" fmla="*/ 3928564 h 4714296"/>
                        <a:gd name="connsiteX16" fmla="*/ 10289369 w 10732675"/>
                        <a:gd name="connsiteY16" fmla="*/ 4714296 h 4714296"/>
                        <a:gd name="connsiteX17" fmla="*/ 9492733 w 10732675"/>
                        <a:gd name="connsiteY17" fmla="*/ 4714296 h 4714296"/>
                        <a:gd name="connsiteX18" fmla="*/ 8499175 w 10732675"/>
                        <a:gd name="connsiteY18" fmla="*/ 4714296 h 4714296"/>
                        <a:gd name="connsiteX19" fmla="*/ 7505618 w 10732675"/>
                        <a:gd name="connsiteY19" fmla="*/ 4714296 h 4714296"/>
                        <a:gd name="connsiteX20" fmla="*/ 6708982 w 10732675"/>
                        <a:gd name="connsiteY20" fmla="*/ 4714296 h 4714296"/>
                        <a:gd name="connsiteX21" fmla="*/ 5715425 w 10732675"/>
                        <a:gd name="connsiteY21" fmla="*/ 4714296 h 4714296"/>
                        <a:gd name="connsiteX22" fmla="*/ 4721868 w 10732675"/>
                        <a:gd name="connsiteY22" fmla="*/ 4714296 h 4714296"/>
                        <a:gd name="connsiteX23" fmla="*/ 3925232 w 10732675"/>
                        <a:gd name="connsiteY23" fmla="*/ 4714296 h 4714296"/>
                        <a:gd name="connsiteX24" fmla="*/ 2931674 w 10732675"/>
                        <a:gd name="connsiteY24" fmla="*/ 4714296 h 4714296"/>
                        <a:gd name="connsiteX25" fmla="*/ 2036577 w 10732675"/>
                        <a:gd name="connsiteY25" fmla="*/ 4714296 h 4714296"/>
                        <a:gd name="connsiteX26" fmla="*/ 443305 w 10732675"/>
                        <a:gd name="connsiteY26" fmla="*/ 4714296 h 4714296"/>
                        <a:gd name="connsiteX27" fmla="*/ 0 w 10732675"/>
                        <a:gd name="connsiteY27" fmla="*/ 3928564 h 4714296"/>
                        <a:gd name="connsiteX28" fmla="*/ 0 w 10732675"/>
                        <a:gd name="connsiteY28" fmla="*/ 2388576 h 4714296"/>
                        <a:gd name="connsiteX29" fmla="*/ 0 w 10732675"/>
                        <a:gd name="connsiteY29" fmla="*/ 785731 h 471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32675" h="4714296" fill="none" extrusionOk="0">
                          <a:moveTo>
                            <a:pt x="0" y="785731"/>
                          </a:moveTo>
                          <a:cubicBezTo>
                            <a:pt x="-64473" y="362002"/>
                            <a:pt x="159290" y="-4291"/>
                            <a:pt x="443305" y="0"/>
                          </a:cubicBezTo>
                          <a:cubicBezTo>
                            <a:pt x="627406" y="-46571"/>
                            <a:pt x="860318" y="24668"/>
                            <a:pt x="1141481" y="0"/>
                          </a:cubicBezTo>
                          <a:cubicBezTo>
                            <a:pt x="1426402" y="-40559"/>
                            <a:pt x="1755812" y="-78403"/>
                            <a:pt x="1938116" y="0"/>
                          </a:cubicBezTo>
                          <a:cubicBezTo>
                            <a:pt x="2140686" y="91619"/>
                            <a:pt x="2376414" y="22628"/>
                            <a:pt x="2734752" y="0"/>
                          </a:cubicBezTo>
                          <a:cubicBezTo>
                            <a:pt x="3001909" y="-65471"/>
                            <a:pt x="3607268" y="2415"/>
                            <a:pt x="3826770" y="0"/>
                          </a:cubicBezTo>
                          <a:cubicBezTo>
                            <a:pt x="4062204" y="-11351"/>
                            <a:pt x="4250528" y="69474"/>
                            <a:pt x="4426485" y="0"/>
                          </a:cubicBezTo>
                          <a:cubicBezTo>
                            <a:pt x="4593130" y="-29158"/>
                            <a:pt x="4836880" y="8138"/>
                            <a:pt x="5124661" y="0"/>
                          </a:cubicBezTo>
                          <a:cubicBezTo>
                            <a:pt x="5379401" y="9543"/>
                            <a:pt x="5754518" y="37961"/>
                            <a:pt x="6019758" y="0"/>
                          </a:cubicBezTo>
                          <a:cubicBezTo>
                            <a:pt x="6292091" y="7116"/>
                            <a:pt x="6620075" y="32317"/>
                            <a:pt x="6816394" y="0"/>
                          </a:cubicBezTo>
                          <a:cubicBezTo>
                            <a:pt x="7060839" y="24786"/>
                            <a:pt x="7239015" y="-28209"/>
                            <a:pt x="7416109" y="0"/>
                          </a:cubicBezTo>
                          <a:cubicBezTo>
                            <a:pt x="7616516" y="31161"/>
                            <a:pt x="8035476" y="-70795"/>
                            <a:pt x="8311205" y="0"/>
                          </a:cubicBezTo>
                          <a:cubicBezTo>
                            <a:pt x="8544903" y="55608"/>
                            <a:pt x="8734978" y="68433"/>
                            <a:pt x="9009380" y="0"/>
                          </a:cubicBezTo>
                          <a:cubicBezTo>
                            <a:pt x="9269899" y="-23482"/>
                            <a:pt x="9984674" y="-76236"/>
                            <a:pt x="10289369" y="0"/>
                          </a:cubicBezTo>
                          <a:cubicBezTo>
                            <a:pt x="10505740" y="78236"/>
                            <a:pt x="10790090" y="305567"/>
                            <a:pt x="10732675" y="785731"/>
                          </a:cubicBezTo>
                          <a:cubicBezTo>
                            <a:pt x="10842403" y="1215199"/>
                            <a:pt x="10746108" y="1687242"/>
                            <a:pt x="10732675" y="2294292"/>
                          </a:cubicBezTo>
                          <a:cubicBezTo>
                            <a:pt x="10817477" y="2941069"/>
                            <a:pt x="10735960" y="3388326"/>
                            <a:pt x="10732675" y="3928564"/>
                          </a:cubicBezTo>
                          <a:cubicBezTo>
                            <a:pt x="10760722" y="4357777"/>
                            <a:pt x="10530619" y="4672172"/>
                            <a:pt x="10289369" y="4714296"/>
                          </a:cubicBezTo>
                          <a:cubicBezTo>
                            <a:pt x="9874441" y="4698422"/>
                            <a:pt x="9575043" y="4806032"/>
                            <a:pt x="9197351" y="4714296"/>
                          </a:cubicBezTo>
                          <a:cubicBezTo>
                            <a:pt x="8817449" y="4626606"/>
                            <a:pt x="8673713" y="4729073"/>
                            <a:pt x="8203793" y="4714296"/>
                          </a:cubicBezTo>
                          <a:cubicBezTo>
                            <a:pt x="7698437" y="4726340"/>
                            <a:pt x="7528530" y="4721350"/>
                            <a:pt x="7308697" y="4714296"/>
                          </a:cubicBezTo>
                          <a:cubicBezTo>
                            <a:pt x="7071718" y="4704592"/>
                            <a:pt x="7008058" y="4689930"/>
                            <a:pt x="6795449" y="4714296"/>
                          </a:cubicBezTo>
                          <a:cubicBezTo>
                            <a:pt x="6582840" y="4738662"/>
                            <a:pt x="6425885" y="4690570"/>
                            <a:pt x="6216679" y="4714296"/>
                          </a:cubicBezTo>
                          <a:cubicBezTo>
                            <a:pt x="5845292" y="4719393"/>
                            <a:pt x="5865607" y="4733441"/>
                            <a:pt x="5518503" y="4714296"/>
                          </a:cubicBezTo>
                          <a:cubicBezTo>
                            <a:pt x="5169887" y="4673266"/>
                            <a:pt x="4893833" y="4629800"/>
                            <a:pt x="4623407" y="4714296"/>
                          </a:cubicBezTo>
                          <a:cubicBezTo>
                            <a:pt x="4410648" y="4749296"/>
                            <a:pt x="3920088" y="4784130"/>
                            <a:pt x="3531389" y="4714296"/>
                          </a:cubicBezTo>
                          <a:cubicBezTo>
                            <a:pt x="3148853" y="4612150"/>
                            <a:pt x="2731653" y="4678327"/>
                            <a:pt x="2439371" y="4714296"/>
                          </a:cubicBezTo>
                          <a:cubicBezTo>
                            <a:pt x="2161341" y="4693863"/>
                            <a:pt x="1980321" y="4745051"/>
                            <a:pt x="1544274" y="4714296"/>
                          </a:cubicBezTo>
                          <a:cubicBezTo>
                            <a:pt x="1073236" y="4717643"/>
                            <a:pt x="759224" y="4775275"/>
                            <a:pt x="443305" y="4714296"/>
                          </a:cubicBezTo>
                          <a:cubicBezTo>
                            <a:pt x="197615" y="4747819"/>
                            <a:pt x="-55461" y="4319775"/>
                            <a:pt x="0" y="3928564"/>
                          </a:cubicBezTo>
                          <a:cubicBezTo>
                            <a:pt x="-45150" y="3523967"/>
                            <a:pt x="9600" y="2799647"/>
                            <a:pt x="0" y="2451433"/>
                          </a:cubicBezTo>
                          <a:cubicBezTo>
                            <a:pt x="60456" y="2047730"/>
                            <a:pt x="93663" y="1245948"/>
                            <a:pt x="0" y="785731"/>
                          </a:cubicBezTo>
                          <a:close/>
                        </a:path>
                        <a:path w="10732675" h="4714296" stroke="0" extrusionOk="0">
                          <a:moveTo>
                            <a:pt x="0" y="785731"/>
                          </a:moveTo>
                          <a:cubicBezTo>
                            <a:pt x="44321" y="396546"/>
                            <a:pt x="232836" y="-47039"/>
                            <a:pt x="443305" y="0"/>
                          </a:cubicBezTo>
                          <a:cubicBezTo>
                            <a:pt x="684630" y="16695"/>
                            <a:pt x="860382" y="45252"/>
                            <a:pt x="1043020" y="0"/>
                          </a:cubicBezTo>
                          <a:cubicBezTo>
                            <a:pt x="1186466" y="-37747"/>
                            <a:pt x="1539291" y="-59984"/>
                            <a:pt x="1741196" y="0"/>
                          </a:cubicBezTo>
                          <a:cubicBezTo>
                            <a:pt x="1974111" y="-22253"/>
                            <a:pt x="2336938" y="55910"/>
                            <a:pt x="2833214" y="0"/>
                          </a:cubicBezTo>
                          <a:cubicBezTo>
                            <a:pt x="3330936" y="-46926"/>
                            <a:pt x="3550727" y="-1261"/>
                            <a:pt x="3826770" y="0"/>
                          </a:cubicBezTo>
                          <a:cubicBezTo>
                            <a:pt x="4071511" y="31947"/>
                            <a:pt x="4600320" y="-76879"/>
                            <a:pt x="4918788" y="0"/>
                          </a:cubicBezTo>
                          <a:cubicBezTo>
                            <a:pt x="5345162" y="37661"/>
                            <a:pt x="5743599" y="-89729"/>
                            <a:pt x="6010806" y="0"/>
                          </a:cubicBezTo>
                          <a:cubicBezTo>
                            <a:pt x="6283063" y="75160"/>
                            <a:pt x="6533676" y="8498"/>
                            <a:pt x="6807442" y="0"/>
                          </a:cubicBezTo>
                          <a:cubicBezTo>
                            <a:pt x="7063241" y="-36522"/>
                            <a:pt x="7238990" y="56115"/>
                            <a:pt x="7407157" y="0"/>
                          </a:cubicBezTo>
                          <a:cubicBezTo>
                            <a:pt x="7571000" y="-90567"/>
                            <a:pt x="7866338" y="-3390"/>
                            <a:pt x="8302255" y="0"/>
                          </a:cubicBezTo>
                          <a:cubicBezTo>
                            <a:pt x="8737894" y="37195"/>
                            <a:pt x="8663186" y="48567"/>
                            <a:pt x="9000430" y="0"/>
                          </a:cubicBezTo>
                          <a:cubicBezTo>
                            <a:pt x="9355583" y="-13039"/>
                            <a:pt x="9947497" y="-87376"/>
                            <a:pt x="10289369" y="0"/>
                          </a:cubicBezTo>
                          <a:cubicBezTo>
                            <a:pt x="10463992" y="-38545"/>
                            <a:pt x="10644920" y="428667"/>
                            <a:pt x="10732675" y="785731"/>
                          </a:cubicBezTo>
                          <a:cubicBezTo>
                            <a:pt x="10737386" y="1285471"/>
                            <a:pt x="10760406" y="1617041"/>
                            <a:pt x="10732675" y="2294292"/>
                          </a:cubicBezTo>
                          <a:cubicBezTo>
                            <a:pt x="10764875" y="2954217"/>
                            <a:pt x="10735013" y="3252731"/>
                            <a:pt x="10732675" y="3928564"/>
                          </a:cubicBezTo>
                          <a:cubicBezTo>
                            <a:pt x="10786996" y="4420377"/>
                            <a:pt x="10594014" y="4706936"/>
                            <a:pt x="10289369" y="4714296"/>
                          </a:cubicBezTo>
                          <a:cubicBezTo>
                            <a:pt x="9951152" y="4724000"/>
                            <a:pt x="9637539" y="4670686"/>
                            <a:pt x="9492733" y="4714296"/>
                          </a:cubicBezTo>
                          <a:cubicBezTo>
                            <a:pt x="9323256" y="4846436"/>
                            <a:pt x="9034528" y="4753449"/>
                            <a:pt x="8499175" y="4714296"/>
                          </a:cubicBezTo>
                          <a:cubicBezTo>
                            <a:pt x="7990159" y="4655116"/>
                            <a:pt x="7710150" y="4757559"/>
                            <a:pt x="7505618" y="4714296"/>
                          </a:cubicBezTo>
                          <a:cubicBezTo>
                            <a:pt x="7292099" y="4669470"/>
                            <a:pt x="6993299" y="4687853"/>
                            <a:pt x="6708982" y="4714296"/>
                          </a:cubicBezTo>
                          <a:cubicBezTo>
                            <a:pt x="6410527" y="4783000"/>
                            <a:pt x="5966531" y="4619984"/>
                            <a:pt x="5715425" y="4714296"/>
                          </a:cubicBezTo>
                          <a:cubicBezTo>
                            <a:pt x="5440849" y="4793483"/>
                            <a:pt x="5076632" y="4658681"/>
                            <a:pt x="4721868" y="4714296"/>
                          </a:cubicBezTo>
                          <a:cubicBezTo>
                            <a:pt x="4368199" y="4761496"/>
                            <a:pt x="4080265" y="4683073"/>
                            <a:pt x="3925232" y="4714296"/>
                          </a:cubicBezTo>
                          <a:cubicBezTo>
                            <a:pt x="3752096" y="4725699"/>
                            <a:pt x="3328818" y="4672464"/>
                            <a:pt x="2931674" y="4714296"/>
                          </a:cubicBezTo>
                          <a:cubicBezTo>
                            <a:pt x="2495150" y="4792094"/>
                            <a:pt x="2454538" y="4655771"/>
                            <a:pt x="2036577" y="4714296"/>
                          </a:cubicBezTo>
                          <a:cubicBezTo>
                            <a:pt x="1577873" y="4822143"/>
                            <a:pt x="1087811" y="4605305"/>
                            <a:pt x="443305" y="4714296"/>
                          </a:cubicBezTo>
                          <a:cubicBezTo>
                            <a:pt x="275938" y="4715900"/>
                            <a:pt x="30420" y="4340303"/>
                            <a:pt x="0" y="3928564"/>
                          </a:cubicBezTo>
                          <a:cubicBezTo>
                            <a:pt x="-52698" y="3416262"/>
                            <a:pt x="-22415" y="2997702"/>
                            <a:pt x="0" y="2388576"/>
                          </a:cubicBezTo>
                          <a:cubicBezTo>
                            <a:pt x="30425" y="1740092"/>
                            <a:pt x="-55937" y="1248761"/>
                            <a:pt x="0" y="785731"/>
                          </a:cubicBezTo>
                          <a:close/>
                        </a:path>
                        <a:path w="10732675" h="4714296" fill="none" stroke="0" extrusionOk="0">
                          <a:moveTo>
                            <a:pt x="0" y="785731"/>
                          </a:moveTo>
                          <a:cubicBezTo>
                            <a:pt x="-8546" y="387922"/>
                            <a:pt x="200329" y="-16699"/>
                            <a:pt x="443305" y="0"/>
                          </a:cubicBezTo>
                          <a:cubicBezTo>
                            <a:pt x="659942" y="-38242"/>
                            <a:pt x="926739" y="43274"/>
                            <a:pt x="1141481" y="0"/>
                          </a:cubicBezTo>
                          <a:cubicBezTo>
                            <a:pt x="1406585" y="-14573"/>
                            <a:pt x="1744914" y="-31588"/>
                            <a:pt x="1938116" y="0"/>
                          </a:cubicBezTo>
                          <a:cubicBezTo>
                            <a:pt x="2060446" y="50098"/>
                            <a:pt x="2444943" y="36023"/>
                            <a:pt x="2734752" y="0"/>
                          </a:cubicBezTo>
                          <a:cubicBezTo>
                            <a:pt x="2980638" y="-2331"/>
                            <a:pt x="3625088" y="51040"/>
                            <a:pt x="3826770" y="0"/>
                          </a:cubicBezTo>
                          <a:cubicBezTo>
                            <a:pt x="4102439" y="-35942"/>
                            <a:pt x="4234852" y="38936"/>
                            <a:pt x="4426485" y="0"/>
                          </a:cubicBezTo>
                          <a:cubicBezTo>
                            <a:pt x="4627348" y="-92869"/>
                            <a:pt x="4925736" y="-12635"/>
                            <a:pt x="5124661" y="0"/>
                          </a:cubicBezTo>
                          <a:cubicBezTo>
                            <a:pt x="5382329" y="63260"/>
                            <a:pt x="5755327" y="21840"/>
                            <a:pt x="6019758" y="0"/>
                          </a:cubicBezTo>
                          <a:cubicBezTo>
                            <a:pt x="6289864" y="-16611"/>
                            <a:pt x="6615131" y="-375"/>
                            <a:pt x="6816394" y="0"/>
                          </a:cubicBezTo>
                          <a:cubicBezTo>
                            <a:pt x="7037484" y="48948"/>
                            <a:pt x="7244677" y="-32274"/>
                            <a:pt x="7416109" y="0"/>
                          </a:cubicBezTo>
                          <a:cubicBezTo>
                            <a:pt x="7572646" y="33347"/>
                            <a:pt x="7994552" y="-71002"/>
                            <a:pt x="8311205" y="0"/>
                          </a:cubicBezTo>
                          <a:cubicBezTo>
                            <a:pt x="8575477" y="75251"/>
                            <a:pt x="8732769" y="62281"/>
                            <a:pt x="9009380" y="0"/>
                          </a:cubicBezTo>
                          <a:cubicBezTo>
                            <a:pt x="9251625" y="-73972"/>
                            <a:pt x="9988247" y="-126267"/>
                            <a:pt x="10289369" y="0"/>
                          </a:cubicBezTo>
                          <a:cubicBezTo>
                            <a:pt x="10525637" y="105291"/>
                            <a:pt x="10767254" y="314788"/>
                            <a:pt x="10732675" y="785731"/>
                          </a:cubicBezTo>
                          <a:cubicBezTo>
                            <a:pt x="10723650" y="1294504"/>
                            <a:pt x="10753688" y="1742535"/>
                            <a:pt x="10732675" y="2294292"/>
                          </a:cubicBezTo>
                          <a:cubicBezTo>
                            <a:pt x="10726535" y="2842546"/>
                            <a:pt x="10812520" y="3464887"/>
                            <a:pt x="10732675" y="3928564"/>
                          </a:cubicBezTo>
                          <a:cubicBezTo>
                            <a:pt x="10760706" y="4380988"/>
                            <a:pt x="10494742" y="4705706"/>
                            <a:pt x="10289369" y="4714296"/>
                          </a:cubicBezTo>
                          <a:cubicBezTo>
                            <a:pt x="9897395" y="4680607"/>
                            <a:pt x="9544188" y="4788045"/>
                            <a:pt x="9197351" y="4714296"/>
                          </a:cubicBezTo>
                          <a:cubicBezTo>
                            <a:pt x="8813523" y="4669561"/>
                            <a:pt x="8692882" y="4705913"/>
                            <a:pt x="8203793" y="4714296"/>
                          </a:cubicBezTo>
                          <a:cubicBezTo>
                            <a:pt x="7728397" y="4664428"/>
                            <a:pt x="7549903" y="4732967"/>
                            <a:pt x="7308697" y="4714296"/>
                          </a:cubicBezTo>
                          <a:cubicBezTo>
                            <a:pt x="7100415" y="4729017"/>
                            <a:pt x="6948365" y="4730902"/>
                            <a:pt x="6795449" y="4714296"/>
                          </a:cubicBezTo>
                          <a:cubicBezTo>
                            <a:pt x="6642533" y="4697690"/>
                            <a:pt x="6427340" y="4726923"/>
                            <a:pt x="6216679" y="4714296"/>
                          </a:cubicBezTo>
                          <a:cubicBezTo>
                            <a:pt x="5848463" y="4724858"/>
                            <a:pt x="5867048" y="4730567"/>
                            <a:pt x="5518503" y="4714296"/>
                          </a:cubicBezTo>
                          <a:cubicBezTo>
                            <a:pt x="5165028" y="4644520"/>
                            <a:pt x="4872276" y="4706168"/>
                            <a:pt x="4623407" y="4714296"/>
                          </a:cubicBezTo>
                          <a:cubicBezTo>
                            <a:pt x="4375415" y="4770049"/>
                            <a:pt x="3873486" y="4787225"/>
                            <a:pt x="3531389" y="4714296"/>
                          </a:cubicBezTo>
                          <a:cubicBezTo>
                            <a:pt x="3194443" y="4631521"/>
                            <a:pt x="2737198" y="4695307"/>
                            <a:pt x="2439371" y="4714296"/>
                          </a:cubicBezTo>
                          <a:cubicBezTo>
                            <a:pt x="2162908" y="4739996"/>
                            <a:pt x="1892562" y="4710847"/>
                            <a:pt x="1544274" y="4714296"/>
                          </a:cubicBezTo>
                          <a:cubicBezTo>
                            <a:pt x="1139307" y="4667489"/>
                            <a:pt x="772299" y="4672952"/>
                            <a:pt x="443305" y="4714296"/>
                          </a:cubicBezTo>
                          <a:cubicBezTo>
                            <a:pt x="217656" y="4637206"/>
                            <a:pt x="-29109" y="4358961"/>
                            <a:pt x="0" y="3928564"/>
                          </a:cubicBezTo>
                          <a:cubicBezTo>
                            <a:pt x="-20282" y="3584137"/>
                            <a:pt x="-26221" y="2814935"/>
                            <a:pt x="0" y="2451433"/>
                          </a:cubicBezTo>
                          <a:cubicBezTo>
                            <a:pt x="-84032" y="2149626"/>
                            <a:pt x="9551" y="1144874"/>
                            <a:pt x="0" y="785731"/>
                          </a:cubicBezTo>
                          <a:close/>
                        </a:path>
                      </a:pathLst>
                    </a:custGeom>
                    <ask:type>
                      <ask:lineSketchFreehand/>
                    </ask:type>
                  </ask:lineSketchStyleProps>
                </a:ext>
              </a:extLst>
            </a:ln>
            <a:effectLst/>
          </p:spPr>
          <p:txBody>
            <a:bodyPr rtlCol="0" anchor="ctr"/>
            <a:lstStyle/>
            <a:p>
              <a:pPr algn="ctr">
                <a:buClrTx/>
                <a:buFontTx/>
                <a:buNone/>
              </a:pPr>
              <a:endParaRPr lang="en-US" sz="2400">
                <a:solidFill>
                  <a:srgbClr val="FFFFFF"/>
                </a:solidFill>
                <a:ea typeface="微软雅黑"/>
              </a:endParaRPr>
            </a:p>
          </p:txBody>
        </p:sp>
        <p:sp>
          <p:nvSpPr>
            <p:cNvPr id="18" name="Rectangle: Rounded Corners 65">
              <a:extLst>
                <a:ext uri="{FF2B5EF4-FFF2-40B4-BE49-F238E27FC236}">
                  <a16:creationId xmlns:a16="http://schemas.microsoft.com/office/drawing/2014/main" id="{749F7C1C-E0E6-FFAC-0A84-58ABD341F730}"/>
                </a:ext>
              </a:extLst>
            </p:cNvPr>
            <p:cNvSpPr/>
            <p:nvPr/>
          </p:nvSpPr>
          <p:spPr>
            <a:xfrm>
              <a:off x="2317626" y="4752423"/>
              <a:ext cx="7724863" cy="1891749"/>
            </a:xfrm>
            <a:custGeom>
              <a:avLst/>
              <a:gdLst>
                <a:gd name="connsiteX0" fmla="*/ 0 w 7724863"/>
                <a:gd name="connsiteY0" fmla="*/ 315298 h 1891749"/>
                <a:gd name="connsiteX1" fmla="*/ 315298 w 7724863"/>
                <a:gd name="connsiteY1" fmla="*/ 0 h 1891749"/>
                <a:gd name="connsiteX2" fmla="*/ 818346 w 7724863"/>
                <a:gd name="connsiteY2" fmla="*/ 0 h 1891749"/>
                <a:gd name="connsiteX3" fmla="*/ 1392337 w 7724863"/>
                <a:gd name="connsiteY3" fmla="*/ 0 h 1891749"/>
                <a:gd name="connsiteX4" fmla="*/ 1966327 w 7724863"/>
                <a:gd name="connsiteY4" fmla="*/ 0 h 1891749"/>
                <a:gd name="connsiteX5" fmla="*/ 2753146 w 7724863"/>
                <a:gd name="connsiteY5" fmla="*/ 0 h 1891749"/>
                <a:gd name="connsiteX6" fmla="*/ 3185251 w 7724863"/>
                <a:gd name="connsiteY6" fmla="*/ 0 h 1891749"/>
                <a:gd name="connsiteX7" fmla="*/ 3688299 w 7724863"/>
                <a:gd name="connsiteY7" fmla="*/ 0 h 1891749"/>
                <a:gd name="connsiteX8" fmla="*/ 4333233 w 7724863"/>
                <a:gd name="connsiteY8" fmla="*/ 0 h 1891749"/>
                <a:gd name="connsiteX9" fmla="*/ 4907224 w 7724863"/>
                <a:gd name="connsiteY9" fmla="*/ 0 h 1891749"/>
                <a:gd name="connsiteX10" fmla="*/ 5339329 w 7724863"/>
                <a:gd name="connsiteY10" fmla="*/ 0 h 1891749"/>
                <a:gd name="connsiteX11" fmla="*/ 5984262 w 7724863"/>
                <a:gd name="connsiteY11" fmla="*/ 0 h 1891749"/>
                <a:gd name="connsiteX12" fmla="*/ 6487310 w 7724863"/>
                <a:gd name="connsiteY12" fmla="*/ 0 h 1891749"/>
                <a:gd name="connsiteX13" fmla="*/ 7409565 w 7724863"/>
                <a:gd name="connsiteY13" fmla="*/ 0 h 1891749"/>
                <a:gd name="connsiteX14" fmla="*/ 7724863 w 7724863"/>
                <a:gd name="connsiteY14" fmla="*/ 315298 h 1891749"/>
                <a:gd name="connsiteX15" fmla="*/ 7724863 w 7724863"/>
                <a:gd name="connsiteY15" fmla="*/ 920651 h 1891749"/>
                <a:gd name="connsiteX16" fmla="*/ 7724863 w 7724863"/>
                <a:gd name="connsiteY16" fmla="*/ 1576451 h 1891749"/>
                <a:gd name="connsiteX17" fmla="*/ 7409565 w 7724863"/>
                <a:gd name="connsiteY17" fmla="*/ 1891749 h 1891749"/>
                <a:gd name="connsiteX18" fmla="*/ 6622746 w 7724863"/>
                <a:gd name="connsiteY18" fmla="*/ 1891749 h 1891749"/>
                <a:gd name="connsiteX19" fmla="*/ 5906870 w 7724863"/>
                <a:gd name="connsiteY19" fmla="*/ 1891749 h 1891749"/>
                <a:gd name="connsiteX20" fmla="*/ 5261937 w 7724863"/>
                <a:gd name="connsiteY20" fmla="*/ 1891749 h 1891749"/>
                <a:gd name="connsiteX21" fmla="*/ 4475118 w 7724863"/>
                <a:gd name="connsiteY21" fmla="*/ 1891749 h 1891749"/>
                <a:gd name="connsiteX22" fmla="*/ 3972070 w 7724863"/>
                <a:gd name="connsiteY22" fmla="*/ 1891749 h 1891749"/>
                <a:gd name="connsiteX23" fmla="*/ 3327137 w 7724863"/>
                <a:gd name="connsiteY23" fmla="*/ 1891749 h 1891749"/>
                <a:gd name="connsiteX24" fmla="*/ 2540318 w 7724863"/>
                <a:gd name="connsiteY24" fmla="*/ 1891749 h 1891749"/>
                <a:gd name="connsiteX25" fmla="*/ 1753499 w 7724863"/>
                <a:gd name="connsiteY25" fmla="*/ 1891749 h 1891749"/>
                <a:gd name="connsiteX26" fmla="*/ 1108566 w 7724863"/>
                <a:gd name="connsiteY26" fmla="*/ 1891749 h 1891749"/>
                <a:gd name="connsiteX27" fmla="*/ 315298 w 7724863"/>
                <a:gd name="connsiteY27" fmla="*/ 1891749 h 1891749"/>
                <a:gd name="connsiteX28" fmla="*/ 0 w 7724863"/>
                <a:gd name="connsiteY28" fmla="*/ 1576451 h 1891749"/>
                <a:gd name="connsiteX29" fmla="*/ 0 w 7724863"/>
                <a:gd name="connsiteY29" fmla="*/ 983709 h 1891749"/>
                <a:gd name="connsiteX30" fmla="*/ 0 w 7724863"/>
                <a:gd name="connsiteY30" fmla="*/ 315298 h 189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724863" h="1891749" fill="none" extrusionOk="0">
                  <a:moveTo>
                    <a:pt x="0" y="315298"/>
                  </a:moveTo>
                  <a:cubicBezTo>
                    <a:pt x="-14797" y="141951"/>
                    <a:pt x="130281" y="-2434"/>
                    <a:pt x="315298" y="0"/>
                  </a:cubicBezTo>
                  <a:cubicBezTo>
                    <a:pt x="463744" y="-19391"/>
                    <a:pt x="580090" y="-22483"/>
                    <a:pt x="818346" y="0"/>
                  </a:cubicBezTo>
                  <a:cubicBezTo>
                    <a:pt x="1056602" y="22483"/>
                    <a:pt x="1136407" y="-186"/>
                    <a:pt x="1392337" y="0"/>
                  </a:cubicBezTo>
                  <a:cubicBezTo>
                    <a:pt x="1648267" y="186"/>
                    <a:pt x="1686620" y="-1006"/>
                    <a:pt x="1966327" y="0"/>
                  </a:cubicBezTo>
                  <a:cubicBezTo>
                    <a:pt x="2246034" y="1006"/>
                    <a:pt x="2590414" y="-17617"/>
                    <a:pt x="2753146" y="0"/>
                  </a:cubicBezTo>
                  <a:cubicBezTo>
                    <a:pt x="2915878" y="17617"/>
                    <a:pt x="3035406" y="-19567"/>
                    <a:pt x="3185251" y="0"/>
                  </a:cubicBezTo>
                  <a:cubicBezTo>
                    <a:pt x="3335097" y="19567"/>
                    <a:pt x="3582608" y="20989"/>
                    <a:pt x="3688299" y="0"/>
                  </a:cubicBezTo>
                  <a:cubicBezTo>
                    <a:pt x="3793990" y="-20989"/>
                    <a:pt x="4040872" y="22707"/>
                    <a:pt x="4333233" y="0"/>
                  </a:cubicBezTo>
                  <a:cubicBezTo>
                    <a:pt x="4625594" y="-22707"/>
                    <a:pt x="4659147" y="23789"/>
                    <a:pt x="4907224" y="0"/>
                  </a:cubicBezTo>
                  <a:cubicBezTo>
                    <a:pt x="5155301" y="-23789"/>
                    <a:pt x="5195798" y="-5091"/>
                    <a:pt x="5339329" y="0"/>
                  </a:cubicBezTo>
                  <a:cubicBezTo>
                    <a:pt x="5482861" y="5091"/>
                    <a:pt x="5739408" y="-14996"/>
                    <a:pt x="5984262" y="0"/>
                  </a:cubicBezTo>
                  <a:cubicBezTo>
                    <a:pt x="6229116" y="14996"/>
                    <a:pt x="6274592" y="-16699"/>
                    <a:pt x="6487310" y="0"/>
                  </a:cubicBezTo>
                  <a:cubicBezTo>
                    <a:pt x="6700028" y="16699"/>
                    <a:pt x="7029216" y="-17700"/>
                    <a:pt x="7409565" y="0"/>
                  </a:cubicBezTo>
                  <a:cubicBezTo>
                    <a:pt x="7575158" y="34778"/>
                    <a:pt x="7742806" y="128573"/>
                    <a:pt x="7724863" y="315298"/>
                  </a:cubicBezTo>
                  <a:cubicBezTo>
                    <a:pt x="7754547" y="439863"/>
                    <a:pt x="7740072" y="759637"/>
                    <a:pt x="7724863" y="920651"/>
                  </a:cubicBezTo>
                  <a:cubicBezTo>
                    <a:pt x="7709654" y="1081665"/>
                    <a:pt x="7704628" y="1303549"/>
                    <a:pt x="7724863" y="1576451"/>
                  </a:cubicBezTo>
                  <a:cubicBezTo>
                    <a:pt x="7734654" y="1762263"/>
                    <a:pt x="7557835" y="1874865"/>
                    <a:pt x="7409565" y="1891749"/>
                  </a:cubicBezTo>
                  <a:cubicBezTo>
                    <a:pt x="7089490" y="1896716"/>
                    <a:pt x="6810974" y="1887568"/>
                    <a:pt x="6622746" y="1891749"/>
                  </a:cubicBezTo>
                  <a:cubicBezTo>
                    <a:pt x="6434518" y="1895930"/>
                    <a:pt x="6178097" y="1903380"/>
                    <a:pt x="5906870" y="1891749"/>
                  </a:cubicBezTo>
                  <a:cubicBezTo>
                    <a:pt x="5635643" y="1880118"/>
                    <a:pt x="5459994" y="1910842"/>
                    <a:pt x="5261937" y="1891749"/>
                  </a:cubicBezTo>
                  <a:cubicBezTo>
                    <a:pt x="5063880" y="1872656"/>
                    <a:pt x="4765153" y="1904927"/>
                    <a:pt x="4475118" y="1891749"/>
                  </a:cubicBezTo>
                  <a:cubicBezTo>
                    <a:pt x="4185083" y="1878571"/>
                    <a:pt x="4152204" y="1895642"/>
                    <a:pt x="3972070" y="1891749"/>
                  </a:cubicBezTo>
                  <a:cubicBezTo>
                    <a:pt x="3791936" y="1887856"/>
                    <a:pt x="3508183" y="1908199"/>
                    <a:pt x="3327137" y="1891749"/>
                  </a:cubicBezTo>
                  <a:cubicBezTo>
                    <a:pt x="3146091" y="1875299"/>
                    <a:pt x="2839956" y="1926582"/>
                    <a:pt x="2540318" y="1891749"/>
                  </a:cubicBezTo>
                  <a:cubicBezTo>
                    <a:pt x="2240680" y="1856916"/>
                    <a:pt x="2073685" y="1872656"/>
                    <a:pt x="1753499" y="1891749"/>
                  </a:cubicBezTo>
                  <a:cubicBezTo>
                    <a:pt x="1433313" y="1910842"/>
                    <a:pt x="1324189" y="1904221"/>
                    <a:pt x="1108566" y="1891749"/>
                  </a:cubicBezTo>
                  <a:cubicBezTo>
                    <a:pt x="892943" y="1879277"/>
                    <a:pt x="700878" y="1916030"/>
                    <a:pt x="315298" y="1891749"/>
                  </a:cubicBezTo>
                  <a:cubicBezTo>
                    <a:pt x="134249" y="1894045"/>
                    <a:pt x="-10737" y="1754778"/>
                    <a:pt x="0" y="1576451"/>
                  </a:cubicBezTo>
                  <a:cubicBezTo>
                    <a:pt x="8397" y="1297110"/>
                    <a:pt x="19891" y="1166058"/>
                    <a:pt x="0" y="983709"/>
                  </a:cubicBezTo>
                  <a:cubicBezTo>
                    <a:pt x="-19891" y="801360"/>
                    <a:pt x="-3538" y="481075"/>
                    <a:pt x="0" y="315298"/>
                  </a:cubicBezTo>
                  <a:close/>
                </a:path>
                <a:path w="7724863" h="1891749" stroke="0" extrusionOk="0">
                  <a:moveTo>
                    <a:pt x="0" y="315298"/>
                  </a:moveTo>
                  <a:cubicBezTo>
                    <a:pt x="32285" y="160917"/>
                    <a:pt x="176451" y="-6369"/>
                    <a:pt x="315298" y="0"/>
                  </a:cubicBezTo>
                  <a:cubicBezTo>
                    <a:pt x="474964" y="-19014"/>
                    <a:pt x="640577" y="-15310"/>
                    <a:pt x="747403" y="0"/>
                  </a:cubicBezTo>
                  <a:cubicBezTo>
                    <a:pt x="854230" y="15310"/>
                    <a:pt x="1127572" y="19373"/>
                    <a:pt x="1250451" y="0"/>
                  </a:cubicBezTo>
                  <a:cubicBezTo>
                    <a:pt x="1373330" y="-19373"/>
                    <a:pt x="1681318" y="12056"/>
                    <a:pt x="2037270" y="0"/>
                  </a:cubicBezTo>
                  <a:cubicBezTo>
                    <a:pt x="2393222" y="-12056"/>
                    <a:pt x="2463817" y="-29896"/>
                    <a:pt x="2753146" y="0"/>
                  </a:cubicBezTo>
                  <a:cubicBezTo>
                    <a:pt x="3042475" y="29896"/>
                    <a:pt x="3255337" y="2124"/>
                    <a:pt x="3539965" y="0"/>
                  </a:cubicBezTo>
                  <a:cubicBezTo>
                    <a:pt x="3824593" y="-2124"/>
                    <a:pt x="4157179" y="-36265"/>
                    <a:pt x="4326784" y="0"/>
                  </a:cubicBezTo>
                  <a:cubicBezTo>
                    <a:pt x="4496389" y="36265"/>
                    <a:pt x="4657586" y="6348"/>
                    <a:pt x="4900774" y="0"/>
                  </a:cubicBezTo>
                  <a:cubicBezTo>
                    <a:pt x="5143962" y="-6348"/>
                    <a:pt x="5163462" y="-18812"/>
                    <a:pt x="5332880" y="0"/>
                  </a:cubicBezTo>
                  <a:cubicBezTo>
                    <a:pt x="5502298" y="18812"/>
                    <a:pt x="5806436" y="-6084"/>
                    <a:pt x="5977813" y="0"/>
                  </a:cubicBezTo>
                  <a:cubicBezTo>
                    <a:pt x="6149190" y="6084"/>
                    <a:pt x="6253247" y="22411"/>
                    <a:pt x="6480861" y="0"/>
                  </a:cubicBezTo>
                  <a:cubicBezTo>
                    <a:pt x="6708475" y="-22411"/>
                    <a:pt x="7161092" y="-29531"/>
                    <a:pt x="7409565" y="0"/>
                  </a:cubicBezTo>
                  <a:cubicBezTo>
                    <a:pt x="7571273" y="-3803"/>
                    <a:pt x="7700212" y="171799"/>
                    <a:pt x="7724863" y="315298"/>
                  </a:cubicBezTo>
                  <a:cubicBezTo>
                    <a:pt x="7711765" y="597506"/>
                    <a:pt x="7699886" y="753333"/>
                    <a:pt x="7724863" y="920651"/>
                  </a:cubicBezTo>
                  <a:cubicBezTo>
                    <a:pt x="7749840" y="1087969"/>
                    <a:pt x="7708755" y="1301463"/>
                    <a:pt x="7724863" y="1576451"/>
                  </a:cubicBezTo>
                  <a:cubicBezTo>
                    <a:pt x="7755754" y="1746701"/>
                    <a:pt x="7605538" y="1902258"/>
                    <a:pt x="7409565" y="1891749"/>
                  </a:cubicBezTo>
                  <a:cubicBezTo>
                    <a:pt x="7252018" y="1870296"/>
                    <a:pt x="6996721" y="1917334"/>
                    <a:pt x="6835574" y="1891749"/>
                  </a:cubicBezTo>
                  <a:cubicBezTo>
                    <a:pt x="6674427" y="1866164"/>
                    <a:pt x="6386799" y="1857090"/>
                    <a:pt x="6119698" y="1891749"/>
                  </a:cubicBezTo>
                  <a:cubicBezTo>
                    <a:pt x="5852597" y="1926408"/>
                    <a:pt x="5563766" y="1917816"/>
                    <a:pt x="5403822" y="1891749"/>
                  </a:cubicBezTo>
                  <a:cubicBezTo>
                    <a:pt x="5243878" y="1865682"/>
                    <a:pt x="5044424" y="1873083"/>
                    <a:pt x="4829832" y="1891749"/>
                  </a:cubicBezTo>
                  <a:cubicBezTo>
                    <a:pt x="4615240" y="1910416"/>
                    <a:pt x="4409221" y="1890158"/>
                    <a:pt x="4113956" y="1891749"/>
                  </a:cubicBezTo>
                  <a:cubicBezTo>
                    <a:pt x="3818691" y="1893340"/>
                    <a:pt x="3647421" y="1918168"/>
                    <a:pt x="3398079" y="1891749"/>
                  </a:cubicBezTo>
                  <a:cubicBezTo>
                    <a:pt x="3148737" y="1865330"/>
                    <a:pt x="2956917" y="1883929"/>
                    <a:pt x="2824089" y="1891749"/>
                  </a:cubicBezTo>
                  <a:cubicBezTo>
                    <a:pt x="2691261" y="1899570"/>
                    <a:pt x="2333173" y="1885231"/>
                    <a:pt x="2108213" y="1891749"/>
                  </a:cubicBezTo>
                  <a:cubicBezTo>
                    <a:pt x="1883253" y="1898267"/>
                    <a:pt x="1629386" y="1876492"/>
                    <a:pt x="1463279" y="1891749"/>
                  </a:cubicBezTo>
                  <a:cubicBezTo>
                    <a:pt x="1297172" y="1907006"/>
                    <a:pt x="819207" y="1887172"/>
                    <a:pt x="315298" y="1891749"/>
                  </a:cubicBezTo>
                  <a:cubicBezTo>
                    <a:pt x="166344" y="1880346"/>
                    <a:pt x="-9696" y="1754147"/>
                    <a:pt x="0" y="1576451"/>
                  </a:cubicBezTo>
                  <a:cubicBezTo>
                    <a:pt x="5577" y="1436239"/>
                    <a:pt x="-27651" y="1158990"/>
                    <a:pt x="0" y="958486"/>
                  </a:cubicBezTo>
                  <a:cubicBezTo>
                    <a:pt x="27651" y="757983"/>
                    <a:pt x="-24594" y="544205"/>
                    <a:pt x="0" y="315298"/>
                  </a:cubicBezTo>
                  <a:close/>
                </a:path>
              </a:pathLst>
            </a:custGeom>
            <a:solidFill>
              <a:srgbClr val="FFFFFF"/>
            </a:solidFill>
            <a:ln w="28575" cap="flat" cmpd="sng" algn="ctr">
              <a:solidFill>
                <a:srgbClr val="000000"/>
              </a:solidFill>
              <a:prstDash val="dash"/>
              <a:miter lim="800000"/>
              <a:extLst>
                <a:ext uri="{C807C97D-BFC1-408E-A445-0C87EB9F89A2}">
                  <ask:lineSketchStyleProps xmlns="" xmlns:ask="http://schemas.microsoft.com/office/drawing/2018/sketchyshapes" sd="2840917701">
                    <a:custGeom>
                      <a:avLst/>
                      <a:gdLst>
                        <a:gd name="connsiteX0" fmla="*/ 0 w 10732677"/>
                        <a:gd name="connsiteY0" fmla="*/ 776442 h 4658559"/>
                        <a:gd name="connsiteX1" fmla="*/ 438064 w 10732677"/>
                        <a:gd name="connsiteY1" fmla="*/ 0 h 4658559"/>
                        <a:gd name="connsiteX2" fmla="*/ 1136983 w 10732677"/>
                        <a:gd name="connsiteY2" fmla="*/ 0 h 4658559"/>
                        <a:gd name="connsiteX3" fmla="*/ 1934468 w 10732677"/>
                        <a:gd name="connsiteY3" fmla="*/ 0 h 4658559"/>
                        <a:gd name="connsiteX4" fmla="*/ 2309285 w 10732677"/>
                        <a:gd name="connsiteY4" fmla="*/ 0 h 4658559"/>
                        <a:gd name="connsiteX5" fmla="*/ 2731951 w 10732677"/>
                        <a:gd name="connsiteY5" fmla="*/ 0 h 4658559"/>
                        <a:gd name="connsiteX6" fmla="*/ 3825132 w 10732677"/>
                        <a:gd name="connsiteY6" fmla="*/ 0 h 4658559"/>
                        <a:gd name="connsiteX7" fmla="*/ 4425485 w 10732677"/>
                        <a:gd name="connsiteY7" fmla="*/ 0 h 4658559"/>
                        <a:gd name="connsiteX8" fmla="*/ 5124404 w 10732677"/>
                        <a:gd name="connsiteY8" fmla="*/ 0 h 4658559"/>
                        <a:gd name="connsiteX9" fmla="*/ 6020455 w 10732677"/>
                        <a:gd name="connsiteY9" fmla="*/ 0 h 4658559"/>
                        <a:gd name="connsiteX10" fmla="*/ 6817939 w 10732677"/>
                        <a:gd name="connsiteY10" fmla="*/ 0 h 4658559"/>
                        <a:gd name="connsiteX11" fmla="*/ 7418292 w 10732677"/>
                        <a:gd name="connsiteY11" fmla="*/ 0 h 4658559"/>
                        <a:gd name="connsiteX12" fmla="*/ 8314341 w 10732677"/>
                        <a:gd name="connsiteY12" fmla="*/ 0 h 4658559"/>
                        <a:gd name="connsiteX13" fmla="*/ 9013260 w 10732677"/>
                        <a:gd name="connsiteY13" fmla="*/ 0 h 4658559"/>
                        <a:gd name="connsiteX14" fmla="*/ 10294612 w 10732677"/>
                        <a:gd name="connsiteY14" fmla="*/ 0 h 4658559"/>
                        <a:gd name="connsiteX15" fmla="*/ 10732677 w 10732677"/>
                        <a:gd name="connsiteY15" fmla="*/ 776442 h 4658559"/>
                        <a:gd name="connsiteX16" fmla="*/ 10732677 w 10732677"/>
                        <a:gd name="connsiteY16" fmla="*/ 2267164 h 4658559"/>
                        <a:gd name="connsiteX17" fmla="*/ 10732677 w 10732677"/>
                        <a:gd name="connsiteY17" fmla="*/ 3882116 h 4658559"/>
                        <a:gd name="connsiteX18" fmla="*/ 10294612 w 10732677"/>
                        <a:gd name="connsiteY18" fmla="*/ 4658559 h 4658559"/>
                        <a:gd name="connsiteX19" fmla="*/ 9201430 w 10732677"/>
                        <a:gd name="connsiteY19" fmla="*/ 4658559 h 4658559"/>
                        <a:gd name="connsiteX20" fmla="*/ 8206815 w 10732677"/>
                        <a:gd name="connsiteY20" fmla="*/ 4658559 h 4658559"/>
                        <a:gd name="connsiteX21" fmla="*/ 7310766 w 10732677"/>
                        <a:gd name="connsiteY21" fmla="*/ 4658559 h 4658559"/>
                        <a:gd name="connsiteX22" fmla="*/ 6217585 w 10732677"/>
                        <a:gd name="connsiteY22" fmla="*/ 4658559 h 4658559"/>
                        <a:gd name="connsiteX23" fmla="*/ 5518666 w 10732677"/>
                        <a:gd name="connsiteY23" fmla="*/ 4658559 h 4658559"/>
                        <a:gd name="connsiteX24" fmla="*/ 4622617 w 10732677"/>
                        <a:gd name="connsiteY24" fmla="*/ 4658559 h 4658559"/>
                        <a:gd name="connsiteX25" fmla="*/ 3529436 w 10732677"/>
                        <a:gd name="connsiteY25" fmla="*/ 4658559 h 4658559"/>
                        <a:gd name="connsiteX26" fmla="*/ 2436255 w 10732677"/>
                        <a:gd name="connsiteY26" fmla="*/ 4658559 h 4658559"/>
                        <a:gd name="connsiteX27" fmla="*/ 1540206 w 10732677"/>
                        <a:gd name="connsiteY27" fmla="*/ 4658559 h 4658559"/>
                        <a:gd name="connsiteX28" fmla="*/ 438064 w 10732677"/>
                        <a:gd name="connsiteY28" fmla="*/ 4658559 h 4658559"/>
                        <a:gd name="connsiteX29" fmla="*/ 0 w 10732677"/>
                        <a:gd name="connsiteY29" fmla="*/ 3882116 h 4658559"/>
                        <a:gd name="connsiteX30" fmla="*/ 0 w 10732677"/>
                        <a:gd name="connsiteY30" fmla="*/ 2422449 h 4658559"/>
                        <a:gd name="connsiteX31" fmla="*/ 0 w 10732677"/>
                        <a:gd name="connsiteY31" fmla="*/ 776442 h 4658559"/>
                        <a:gd name="connsiteX0" fmla="*/ 0 w 10732677"/>
                        <a:gd name="connsiteY0" fmla="*/ 776442 h 4658559"/>
                        <a:gd name="connsiteX1" fmla="*/ 438064 w 10732677"/>
                        <a:gd name="connsiteY1" fmla="*/ 0 h 4658559"/>
                        <a:gd name="connsiteX2" fmla="*/ 1038417 w 10732677"/>
                        <a:gd name="connsiteY2" fmla="*/ 0 h 4658559"/>
                        <a:gd name="connsiteX3" fmla="*/ 1737336 w 10732677"/>
                        <a:gd name="connsiteY3" fmla="*/ 0 h 4658559"/>
                        <a:gd name="connsiteX4" fmla="*/ 2830517 w 10732677"/>
                        <a:gd name="connsiteY4" fmla="*/ 0 h 4658559"/>
                        <a:gd name="connsiteX5" fmla="*/ 3825132 w 10732677"/>
                        <a:gd name="connsiteY5" fmla="*/ 0 h 4658559"/>
                        <a:gd name="connsiteX6" fmla="*/ 4918313 w 10732677"/>
                        <a:gd name="connsiteY6" fmla="*/ 0 h 4658559"/>
                        <a:gd name="connsiteX7" fmla="*/ 6011494 w 10732677"/>
                        <a:gd name="connsiteY7" fmla="*/ 0 h 4658559"/>
                        <a:gd name="connsiteX8" fmla="*/ 6808978 w 10732677"/>
                        <a:gd name="connsiteY8" fmla="*/ 0 h 4658559"/>
                        <a:gd name="connsiteX9" fmla="*/ 7409332 w 10732677"/>
                        <a:gd name="connsiteY9" fmla="*/ 0 h 4658559"/>
                        <a:gd name="connsiteX10" fmla="*/ 8305381 w 10732677"/>
                        <a:gd name="connsiteY10" fmla="*/ 0 h 4658559"/>
                        <a:gd name="connsiteX11" fmla="*/ 9004300 w 10732677"/>
                        <a:gd name="connsiteY11" fmla="*/ 0 h 4658559"/>
                        <a:gd name="connsiteX12" fmla="*/ 10294612 w 10732677"/>
                        <a:gd name="connsiteY12" fmla="*/ 0 h 4658559"/>
                        <a:gd name="connsiteX13" fmla="*/ 10732677 w 10732677"/>
                        <a:gd name="connsiteY13" fmla="*/ 776442 h 4658559"/>
                        <a:gd name="connsiteX14" fmla="*/ 10732677 w 10732677"/>
                        <a:gd name="connsiteY14" fmla="*/ 2267164 h 4658559"/>
                        <a:gd name="connsiteX15" fmla="*/ 10732677 w 10732677"/>
                        <a:gd name="connsiteY15" fmla="*/ 3882116 h 4658559"/>
                        <a:gd name="connsiteX16" fmla="*/ 10294612 w 10732677"/>
                        <a:gd name="connsiteY16" fmla="*/ 4658559 h 4658559"/>
                        <a:gd name="connsiteX17" fmla="*/ 9497127 w 10732677"/>
                        <a:gd name="connsiteY17" fmla="*/ 4658559 h 4658559"/>
                        <a:gd name="connsiteX18" fmla="*/ 8502512 w 10732677"/>
                        <a:gd name="connsiteY18" fmla="*/ 4658559 h 4658559"/>
                        <a:gd name="connsiteX19" fmla="*/ 7507897 w 10732677"/>
                        <a:gd name="connsiteY19" fmla="*/ 4658559 h 4658559"/>
                        <a:gd name="connsiteX20" fmla="*/ 6710413 w 10732677"/>
                        <a:gd name="connsiteY20" fmla="*/ 4658559 h 4658559"/>
                        <a:gd name="connsiteX21" fmla="*/ 5715798 w 10732677"/>
                        <a:gd name="connsiteY21" fmla="*/ 4658559 h 4658559"/>
                        <a:gd name="connsiteX22" fmla="*/ 4721182 w 10732677"/>
                        <a:gd name="connsiteY22" fmla="*/ 4658559 h 4658559"/>
                        <a:gd name="connsiteX23" fmla="*/ 3923698 w 10732677"/>
                        <a:gd name="connsiteY23" fmla="*/ 4658559 h 4658559"/>
                        <a:gd name="connsiteX24" fmla="*/ 2929083 w 10732677"/>
                        <a:gd name="connsiteY24" fmla="*/ 4658559 h 4658559"/>
                        <a:gd name="connsiteX25" fmla="*/ 2033032 w 10732677"/>
                        <a:gd name="connsiteY25" fmla="*/ 4658559 h 4658559"/>
                        <a:gd name="connsiteX26" fmla="*/ 438064 w 10732677"/>
                        <a:gd name="connsiteY26" fmla="*/ 4658559 h 4658559"/>
                        <a:gd name="connsiteX27" fmla="*/ 0 w 10732677"/>
                        <a:gd name="connsiteY27" fmla="*/ 3882116 h 4658559"/>
                        <a:gd name="connsiteX28" fmla="*/ 0 w 10732677"/>
                        <a:gd name="connsiteY28" fmla="*/ 2360336 h 4658559"/>
                        <a:gd name="connsiteX29" fmla="*/ 0 w 10732677"/>
                        <a:gd name="connsiteY29" fmla="*/ 776442 h 465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32677" h="4658559" fill="none" extrusionOk="0">
                          <a:moveTo>
                            <a:pt x="0" y="776442"/>
                          </a:moveTo>
                          <a:cubicBezTo>
                            <a:pt x="-31250" y="358090"/>
                            <a:pt x="132376" y="25262"/>
                            <a:pt x="438064" y="0"/>
                          </a:cubicBezTo>
                          <a:cubicBezTo>
                            <a:pt x="649016" y="-46523"/>
                            <a:pt x="796294" y="-55292"/>
                            <a:pt x="1136983" y="0"/>
                          </a:cubicBezTo>
                          <a:cubicBezTo>
                            <a:pt x="1489475" y="43800"/>
                            <a:pt x="1574517" y="-13023"/>
                            <a:pt x="1934468" y="0"/>
                          </a:cubicBezTo>
                          <a:cubicBezTo>
                            <a:pt x="2101430" y="9745"/>
                            <a:pt x="2175155" y="-15513"/>
                            <a:pt x="2309285" y="0"/>
                          </a:cubicBezTo>
                          <a:cubicBezTo>
                            <a:pt x="2443415" y="15513"/>
                            <a:pt x="2624023" y="18395"/>
                            <a:pt x="2731951" y="0"/>
                          </a:cubicBezTo>
                          <a:cubicBezTo>
                            <a:pt x="3121057" y="35389"/>
                            <a:pt x="3623358" y="-8248"/>
                            <a:pt x="3825132" y="0"/>
                          </a:cubicBezTo>
                          <a:cubicBezTo>
                            <a:pt x="4013008" y="54216"/>
                            <a:pt x="4199141" y="-36429"/>
                            <a:pt x="4425485" y="0"/>
                          </a:cubicBezTo>
                          <a:cubicBezTo>
                            <a:pt x="4636382" y="44899"/>
                            <a:pt x="4980417" y="67676"/>
                            <a:pt x="5124404" y="0"/>
                          </a:cubicBezTo>
                          <a:cubicBezTo>
                            <a:pt x="5273045" y="26640"/>
                            <a:pt x="5623891" y="101535"/>
                            <a:pt x="6020455" y="0"/>
                          </a:cubicBezTo>
                          <a:cubicBezTo>
                            <a:pt x="6453571" y="-50686"/>
                            <a:pt x="6485114" y="63204"/>
                            <a:pt x="6817939" y="0"/>
                          </a:cubicBezTo>
                          <a:cubicBezTo>
                            <a:pt x="7173143" y="-59883"/>
                            <a:pt x="7215002" y="-21075"/>
                            <a:pt x="7418292" y="0"/>
                          </a:cubicBezTo>
                          <a:cubicBezTo>
                            <a:pt x="7587637" y="11412"/>
                            <a:pt x="7981662" y="30842"/>
                            <a:pt x="8314341" y="0"/>
                          </a:cubicBezTo>
                          <a:cubicBezTo>
                            <a:pt x="8647211" y="42698"/>
                            <a:pt x="8734050" y="-42912"/>
                            <a:pt x="9013260" y="0"/>
                          </a:cubicBezTo>
                          <a:cubicBezTo>
                            <a:pt x="9290299" y="44577"/>
                            <a:pt x="9802169" y="-59567"/>
                            <a:pt x="10294612" y="0"/>
                          </a:cubicBezTo>
                          <a:cubicBezTo>
                            <a:pt x="10561609" y="81977"/>
                            <a:pt x="10743283" y="283090"/>
                            <a:pt x="10732677" y="776442"/>
                          </a:cubicBezTo>
                          <a:cubicBezTo>
                            <a:pt x="10787186" y="1090971"/>
                            <a:pt x="10704951" y="1800013"/>
                            <a:pt x="10732677" y="2267164"/>
                          </a:cubicBezTo>
                          <a:cubicBezTo>
                            <a:pt x="10771281" y="2583212"/>
                            <a:pt x="10712795" y="3081530"/>
                            <a:pt x="10732677" y="3882116"/>
                          </a:cubicBezTo>
                          <a:cubicBezTo>
                            <a:pt x="10707238" y="4349505"/>
                            <a:pt x="10505230" y="4623682"/>
                            <a:pt x="10294612" y="4658559"/>
                          </a:cubicBezTo>
                          <a:cubicBezTo>
                            <a:pt x="9843393" y="4663284"/>
                            <a:pt x="9430576" y="4591804"/>
                            <a:pt x="9201430" y="4658559"/>
                          </a:cubicBezTo>
                          <a:cubicBezTo>
                            <a:pt x="8907362" y="4715371"/>
                            <a:pt x="8575365" y="4705247"/>
                            <a:pt x="8206815" y="4658559"/>
                          </a:cubicBezTo>
                          <a:cubicBezTo>
                            <a:pt x="7814607" y="4627003"/>
                            <a:pt x="7594338" y="4712491"/>
                            <a:pt x="7310766" y="4658559"/>
                          </a:cubicBezTo>
                          <a:cubicBezTo>
                            <a:pt x="7029362" y="4688120"/>
                            <a:pt x="6582327" y="4721433"/>
                            <a:pt x="6217585" y="4658559"/>
                          </a:cubicBezTo>
                          <a:cubicBezTo>
                            <a:pt x="5810181" y="4623845"/>
                            <a:pt x="5768336" y="4671255"/>
                            <a:pt x="5518666" y="4658559"/>
                          </a:cubicBezTo>
                          <a:cubicBezTo>
                            <a:pt x="5267826" y="4635509"/>
                            <a:pt x="4910215" y="4668933"/>
                            <a:pt x="4622617" y="4658559"/>
                          </a:cubicBezTo>
                          <a:cubicBezTo>
                            <a:pt x="4387496" y="4603728"/>
                            <a:pt x="4038863" y="4698636"/>
                            <a:pt x="3529436" y="4658559"/>
                          </a:cubicBezTo>
                          <a:cubicBezTo>
                            <a:pt x="3102281" y="4561789"/>
                            <a:pt x="2895708" y="4592351"/>
                            <a:pt x="2436255" y="4658559"/>
                          </a:cubicBezTo>
                          <a:cubicBezTo>
                            <a:pt x="1995232" y="4676665"/>
                            <a:pt x="1863763" y="4695908"/>
                            <a:pt x="1540206" y="4658559"/>
                          </a:cubicBezTo>
                          <a:cubicBezTo>
                            <a:pt x="1186183" y="4642866"/>
                            <a:pt x="969539" y="4735514"/>
                            <a:pt x="438064" y="4658559"/>
                          </a:cubicBezTo>
                          <a:cubicBezTo>
                            <a:pt x="222342" y="4735883"/>
                            <a:pt x="-19120" y="4312453"/>
                            <a:pt x="0" y="3882116"/>
                          </a:cubicBezTo>
                          <a:cubicBezTo>
                            <a:pt x="-6285" y="3185846"/>
                            <a:pt x="44836" y="2859631"/>
                            <a:pt x="0" y="2422449"/>
                          </a:cubicBezTo>
                          <a:cubicBezTo>
                            <a:pt x="45279" y="1914830"/>
                            <a:pt x="48001" y="1230704"/>
                            <a:pt x="0" y="776442"/>
                          </a:cubicBezTo>
                          <a:close/>
                        </a:path>
                        <a:path w="10732677" h="4658559" stroke="0" extrusionOk="0">
                          <a:moveTo>
                            <a:pt x="0" y="776442"/>
                          </a:moveTo>
                          <a:cubicBezTo>
                            <a:pt x="72226" y="419277"/>
                            <a:pt x="245372" y="-29727"/>
                            <a:pt x="438064" y="0"/>
                          </a:cubicBezTo>
                          <a:cubicBezTo>
                            <a:pt x="692397" y="-47678"/>
                            <a:pt x="872871" y="-5838"/>
                            <a:pt x="1038417" y="0"/>
                          </a:cubicBezTo>
                          <a:cubicBezTo>
                            <a:pt x="1180204" y="28856"/>
                            <a:pt x="1565538" y="11623"/>
                            <a:pt x="1737336" y="0"/>
                          </a:cubicBezTo>
                          <a:cubicBezTo>
                            <a:pt x="1918352" y="-64364"/>
                            <a:pt x="2339199" y="96633"/>
                            <a:pt x="2830517" y="0"/>
                          </a:cubicBezTo>
                          <a:cubicBezTo>
                            <a:pt x="3325345" y="-35443"/>
                            <a:pt x="3428809" y="-85543"/>
                            <a:pt x="3825132" y="0"/>
                          </a:cubicBezTo>
                          <a:cubicBezTo>
                            <a:pt x="4182585" y="128571"/>
                            <a:pt x="4581991" y="-16579"/>
                            <a:pt x="4918313" y="0"/>
                          </a:cubicBezTo>
                          <a:cubicBezTo>
                            <a:pt x="5322866" y="-8353"/>
                            <a:pt x="5769680" y="-90968"/>
                            <a:pt x="6011494" y="0"/>
                          </a:cubicBezTo>
                          <a:cubicBezTo>
                            <a:pt x="6301892" y="70467"/>
                            <a:pt x="6449043" y="-12461"/>
                            <a:pt x="6808978" y="0"/>
                          </a:cubicBezTo>
                          <a:cubicBezTo>
                            <a:pt x="7147585" y="-20478"/>
                            <a:pt x="7173029" y="-40711"/>
                            <a:pt x="7409332" y="0"/>
                          </a:cubicBezTo>
                          <a:cubicBezTo>
                            <a:pt x="7645354" y="16673"/>
                            <a:pt x="8068314" y="14010"/>
                            <a:pt x="8305381" y="0"/>
                          </a:cubicBezTo>
                          <a:cubicBezTo>
                            <a:pt x="8539493" y="5068"/>
                            <a:pt x="8669972" y="40308"/>
                            <a:pt x="9004300" y="0"/>
                          </a:cubicBezTo>
                          <a:cubicBezTo>
                            <a:pt x="9350905" y="-3137"/>
                            <a:pt x="9939186" y="-112756"/>
                            <a:pt x="10294612" y="0"/>
                          </a:cubicBezTo>
                          <a:cubicBezTo>
                            <a:pt x="10445251" y="-50160"/>
                            <a:pt x="10675182" y="423399"/>
                            <a:pt x="10732677" y="776442"/>
                          </a:cubicBezTo>
                          <a:cubicBezTo>
                            <a:pt x="10737893" y="1462727"/>
                            <a:pt x="10719777" y="1818386"/>
                            <a:pt x="10732677" y="2267164"/>
                          </a:cubicBezTo>
                          <a:cubicBezTo>
                            <a:pt x="10826478" y="2743103"/>
                            <a:pt x="10736466" y="3247082"/>
                            <a:pt x="10732677" y="3882116"/>
                          </a:cubicBezTo>
                          <a:cubicBezTo>
                            <a:pt x="10783774" y="4328743"/>
                            <a:pt x="10593203" y="4635975"/>
                            <a:pt x="10294612" y="4658559"/>
                          </a:cubicBezTo>
                          <a:cubicBezTo>
                            <a:pt x="10120813" y="4622621"/>
                            <a:pt x="9695362" y="4757226"/>
                            <a:pt x="9497127" y="4658559"/>
                          </a:cubicBezTo>
                          <a:cubicBezTo>
                            <a:pt x="9262359" y="4679658"/>
                            <a:pt x="8884183" y="4576425"/>
                            <a:pt x="8502512" y="4658559"/>
                          </a:cubicBezTo>
                          <a:cubicBezTo>
                            <a:pt x="8098822" y="4701640"/>
                            <a:pt x="7729272" y="4669451"/>
                            <a:pt x="7507897" y="4658559"/>
                          </a:cubicBezTo>
                          <a:cubicBezTo>
                            <a:pt x="7269782" y="4641524"/>
                            <a:pt x="7022744" y="4625046"/>
                            <a:pt x="6710413" y="4658559"/>
                          </a:cubicBezTo>
                          <a:cubicBezTo>
                            <a:pt x="6348944" y="4733897"/>
                            <a:pt x="6134677" y="4633187"/>
                            <a:pt x="5715798" y="4658559"/>
                          </a:cubicBezTo>
                          <a:cubicBezTo>
                            <a:pt x="5296517" y="4662906"/>
                            <a:pt x="5048714" y="4753327"/>
                            <a:pt x="4721182" y="4658559"/>
                          </a:cubicBezTo>
                          <a:cubicBezTo>
                            <a:pt x="4385896" y="4567613"/>
                            <a:pt x="4097357" y="4640564"/>
                            <a:pt x="3923698" y="4658559"/>
                          </a:cubicBezTo>
                          <a:cubicBezTo>
                            <a:pt x="3753569" y="4649108"/>
                            <a:pt x="3225350" y="4668094"/>
                            <a:pt x="2929083" y="4658559"/>
                          </a:cubicBezTo>
                          <a:cubicBezTo>
                            <a:pt x="2573133" y="4667524"/>
                            <a:pt x="2279967" y="4613698"/>
                            <a:pt x="2033032" y="4658559"/>
                          </a:cubicBezTo>
                          <a:cubicBezTo>
                            <a:pt x="1736891" y="4754296"/>
                            <a:pt x="1145777" y="4507825"/>
                            <a:pt x="438064" y="4658559"/>
                          </a:cubicBezTo>
                          <a:cubicBezTo>
                            <a:pt x="304295" y="4673825"/>
                            <a:pt x="14078" y="4300281"/>
                            <a:pt x="0" y="3882116"/>
                          </a:cubicBezTo>
                          <a:cubicBezTo>
                            <a:pt x="-101632" y="3524388"/>
                            <a:pt x="-75801" y="2878229"/>
                            <a:pt x="0" y="2360336"/>
                          </a:cubicBezTo>
                          <a:cubicBezTo>
                            <a:pt x="46102" y="1853176"/>
                            <a:pt x="-52141" y="1315507"/>
                            <a:pt x="0" y="776442"/>
                          </a:cubicBezTo>
                          <a:close/>
                        </a:path>
                        <a:path w="10732677" h="4658559" fill="none" stroke="0" extrusionOk="0">
                          <a:moveTo>
                            <a:pt x="0" y="776442"/>
                          </a:moveTo>
                          <a:cubicBezTo>
                            <a:pt x="29360" y="380105"/>
                            <a:pt x="229062" y="-14667"/>
                            <a:pt x="438064" y="0"/>
                          </a:cubicBezTo>
                          <a:cubicBezTo>
                            <a:pt x="672252" y="-40573"/>
                            <a:pt x="824370" y="-46777"/>
                            <a:pt x="1136983" y="0"/>
                          </a:cubicBezTo>
                          <a:cubicBezTo>
                            <a:pt x="1483400" y="70519"/>
                            <a:pt x="1562533" y="19603"/>
                            <a:pt x="1934468" y="0"/>
                          </a:cubicBezTo>
                          <a:cubicBezTo>
                            <a:pt x="2132174" y="-8652"/>
                            <a:pt x="2176385" y="-11863"/>
                            <a:pt x="2349159" y="0"/>
                          </a:cubicBezTo>
                          <a:cubicBezTo>
                            <a:pt x="2521933" y="11863"/>
                            <a:pt x="2577398" y="-10804"/>
                            <a:pt x="2731951" y="0"/>
                          </a:cubicBezTo>
                          <a:cubicBezTo>
                            <a:pt x="3139906" y="-5534"/>
                            <a:pt x="3635065" y="-37743"/>
                            <a:pt x="3825132" y="0"/>
                          </a:cubicBezTo>
                          <a:cubicBezTo>
                            <a:pt x="4053041" y="11299"/>
                            <a:pt x="4241114" y="-45830"/>
                            <a:pt x="4425485" y="0"/>
                          </a:cubicBezTo>
                          <a:cubicBezTo>
                            <a:pt x="4637661" y="67406"/>
                            <a:pt x="4978701" y="55035"/>
                            <a:pt x="5124404" y="0"/>
                          </a:cubicBezTo>
                          <a:cubicBezTo>
                            <a:pt x="5261988" y="-129629"/>
                            <a:pt x="5634024" y="116600"/>
                            <a:pt x="6020455" y="0"/>
                          </a:cubicBezTo>
                          <a:cubicBezTo>
                            <a:pt x="6435839" y="-35636"/>
                            <a:pt x="6504131" y="59244"/>
                            <a:pt x="6817939" y="0"/>
                          </a:cubicBezTo>
                          <a:cubicBezTo>
                            <a:pt x="7153885" y="-58389"/>
                            <a:pt x="7211765" y="-14654"/>
                            <a:pt x="7418292" y="0"/>
                          </a:cubicBezTo>
                          <a:cubicBezTo>
                            <a:pt x="7607142" y="49926"/>
                            <a:pt x="7977211" y="24167"/>
                            <a:pt x="8314341" y="0"/>
                          </a:cubicBezTo>
                          <a:cubicBezTo>
                            <a:pt x="8644313" y="26365"/>
                            <a:pt x="8723952" y="-56658"/>
                            <a:pt x="9013260" y="0"/>
                          </a:cubicBezTo>
                          <a:cubicBezTo>
                            <a:pt x="9312218" y="98543"/>
                            <a:pt x="9787594" y="-55362"/>
                            <a:pt x="10294612" y="0"/>
                          </a:cubicBezTo>
                          <a:cubicBezTo>
                            <a:pt x="10518272" y="97039"/>
                            <a:pt x="10755827" y="338122"/>
                            <a:pt x="10732677" y="776442"/>
                          </a:cubicBezTo>
                          <a:cubicBezTo>
                            <a:pt x="10796079" y="1038860"/>
                            <a:pt x="10780691" y="1892784"/>
                            <a:pt x="10732677" y="2267164"/>
                          </a:cubicBezTo>
                          <a:cubicBezTo>
                            <a:pt x="10723961" y="2662525"/>
                            <a:pt x="10594665" y="3204103"/>
                            <a:pt x="10732677" y="3882116"/>
                          </a:cubicBezTo>
                          <a:cubicBezTo>
                            <a:pt x="10746096" y="4292039"/>
                            <a:pt x="10488151" y="4636604"/>
                            <a:pt x="10294612" y="4658559"/>
                          </a:cubicBezTo>
                          <a:cubicBezTo>
                            <a:pt x="9842870" y="4674561"/>
                            <a:pt x="9475284" y="4609921"/>
                            <a:pt x="9201430" y="4658559"/>
                          </a:cubicBezTo>
                          <a:cubicBezTo>
                            <a:pt x="8944843" y="4615429"/>
                            <a:pt x="8619717" y="4720010"/>
                            <a:pt x="8206815" y="4658559"/>
                          </a:cubicBezTo>
                          <a:cubicBezTo>
                            <a:pt x="7863773" y="4643113"/>
                            <a:pt x="7537579" y="4741385"/>
                            <a:pt x="7310766" y="4658559"/>
                          </a:cubicBezTo>
                          <a:cubicBezTo>
                            <a:pt x="6986411" y="4550881"/>
                            <a:pt x="6615409" y="4640949"/>
                            <a:pt x="6217585" y="4658559"/>
                          </a:cubicBezTo>
                          <a:cubicBezTo>
                            <a:pt x="5814213" y="4630118"/>
                            <a:pt x="5780985" y="4663384"/>
                            <a:pt x="5518666" y="4658559"/>
                          </a:cubicBezTo>
                          <a:cubicBezTo>
                            <a:pt x="5265020" y="4618521"/>
                            <a:pt x="4874482" y="4748233"/>
                            <a:pt x="4622617" y="4658559"/>
                          </a:cubicBezTo>
                          <a:cubicBezTo>
                            <a:pt x="4374083" y="4554403"/>
                            <a:pt x="3868889" y="4709575"/>
                            <a:pt x="3529436" y="4658559"/>
                          </a:cubicBezTo>
                          <a:cubicBezTo>
                            <a:pt x="3131155" y="4572532"/>
                            <a:pt x="2897854" y="4619084"/>
                            <a:pt x="2436255" y="4658559"/>
                          </a:cubicBezTo>
                          <a:cubicBezTo>
                            <a:pt x="2021173" y="4707600"/>
                            <a:pt x="1825674" y="4682152"/>
                            <a:pt x="1540206" y="4658559"/>
                          </a:cubicBezTo>
                          <a:cubicBezTo>
                            <a:pt x="1223365" y="4590727"/>
                            <a:pt x="968698" y="4699237"/>
                            <a:pt x="438064" y="4658559"/>
                          </a:cubicBezTo>
                          <a:cubicBezTo>
                            <a:pt x="197868" y="4634769"/>
                            <a:pt x="-18417" y="4293509"/>
                            <a:pt x="0" y="3882116"/>
                          </a:cubicBezTo>
                          <a:cubicBezTo>
                            <a:pt x="15276" y="3246850"/>
                            <a:pt x="361" y="2881415"/>
                            <a:pt x="0" y="2422449"/>
                          </a:cubicBezTo>
                          <a:cubicBezTo>
                            <a:pt x="-105006" y="2022079"/>
                            <a:pt x="-18062" y="1149103"/>
                            <a:pt x="0" y="776442"/>
                          </a:cubicBezTo>
                          <a:close/>
                        </a:path>
                      </a:pathLst>
                    </a:custGeom>
                    <ask:type>
                      <ask:lineSketchFreehand/>
                    </ask:type>
                  </ask:lineSketchStyleProps>
                </a:ext>
              </a:extLst>
            </a:ln>
            <a:effectLst/>
          </p:spPr>
          <p:txBody>
            <a:bodyPr rtlCol="0" anchor="ctr"/>
            <a:lstStyle/>
            <a:p>
              <a:pPr algn="ctr">
                <a:buClrTx/>
                <a:buFontTx/>
                <a:buNone/>
              </a:pPr>
              <a:endParaRPr lang="en-US" sz="2400">
                <a:solidFill>
                  <a:srgbClr val="FFFFFF"/>
                </a:solidFill>
                <a:ea typeface="微软雅黑"/>
              </a:endParaRPr>
            </a:p>
          </p:txBody>
        </p:sp>
      </p:grpSp>
      <p:pic>
        <p:nvPicPr>
          <p:cNvPr id="12" name="图片 40" descr="fc07ff6bdd215d099b9990fbd12ad744"/>
          <p:cNvPicPr>
            <a:picLocks noChangeAspect="1"/>
          </p:cNvPicPr>
          <p:nvPr/>
        </p:nvPicPr>
        <p:blipFill>
          <a:blip r:embed="rId4"/>
          <a:stretch>
            <a:fillRect/>
          </a:stretch>
        </p:blipFill>
        <p:spPr>
          <a:xfrm>
            <a:off x="10535289" y="3942726"/>
            <a:ext cx="1590040" cy="2889250"/>
          </a:xfrm>
          <a:prstGeom prst="rect">
            <a:avLst/>
          </a:prstGeom>
        </p:spPr>
      </p:pic>
      <p:sp>
        <p:nvSpPr>
          <p:cNvPr id="19" name="TextBox 18">
            <a:extLst>
              <a:ext uri="{FF2B5EF4-FFF2-40B4-BE49-F238E27FC236}">
                <a16:creationId xmlns:a16="http://schemas.microsoft.com/office/drawing/2014/main" id="{73D70DB4-9857-B538-5CCB-EFAB2A100B30}"/>
              </a:ext>
            </a:extLst>
          </p:cNvPr>
          <p:cNvSpPr txBox="1"/>
          <p:nvPr/>
        </p:nvSpPr>
        <p:spPr>
          <a:xfrm>
            <a:off x="924504" y="1885950"/>
            <a:ext cx="2838450" cy="769441"/>
          </a:xfrm>
          <a:prstGeom prst="rect">
            <a:avLst/>
          </a:prstGeom>
          <a:noFill/>
        </p:spPr>
        <p:txBody>
          <a:bodyPr wrap="square" rtlCol="0">
            <a:spAutoFit/>
          </a:bodyPr>
          <a:lstStyle/>
          <a:p>
            <a:r>
              <a:rPr lang="en-SG" sz="4400" b="1" dirty="0">
                <a:solidFill>
                  <a:srgbClr val="00B050"/>
                </a:solidFill>
              </a:rPr>
              <a:t>16 </a:t>
            </a:r>
            <a:r>
              <a:rPr lang="en-SG" sz="4400" b="1">
                <a:solidFill>
                  <a:srgbClr val="00B050"/>
                </a:solidFill>
              </a:rPr>
              <a:t>103 </a:t>
            </a:r>
            <a:r>
              <a:rPr lang="en-US" sz="4400" b="1">
                <a:solidFill>
                  <a:srgbClr val="00B050"/>
                </a:solidFill>
              </a:rPr>
              <a:t>×</a:t>
            </a:r>
            <a:r>
              <a:rPr lang="en-SG" sz="4400" b="1">
                <a:solidFill>
                  <a:srgbClr val="00B050"/>
                </a:solidFill>
              </a:rPr>
              <a:t> </a:t>
            </a:r>
            <a:r>
              <a:rPr lang="en-SG" sz="4400" b="1" dirty="0">
                <a:solidFill>
                  <a:srgbClr val="00B050"/>
                </a:solidFill>
              </a:rPr>
              <a:t>5</a:t>
            </a:r>
          </a:p>
        </p:txBody>
      </p:sp>
      <p:sp>
        <p:nvSpPr>
          <p:cNvPr id="21" name="TextBox 20">
            <a:extLst>
              <a:ext uri="{FF2B5EF4-FFF2-40B4-BE49-F238E27FC236}">
                <a16:creationId xmlns:a16="http://schemas.microsoft.com/office/drawing/2014/main" id="{B105EDCD-7EAD-1EA7-EFDF-9BC0BCA0D401}"/>
              </a:ext>
            </a:extLst>
          </p:cNvPr>
          <p:cNvSpPr txBox="1"/>
          <p:nvPr/>
        </p:nvSpPr>
        <p:spPr>
          <a:xfrm>
            <a:off x="7753215" y="1885948"/>
            <a:ext cx="2838450" cy="769441"/>
          </a:xfrm>
          <a:prstGeom prst="rect">
            <a:avLst/>
          </a:prstGeom>
          <a:noFill/>
        </p:spPr>
        <p:txBody>
          <a:bodyPr wrap="square" rtlCol="0">
            <a:spAutoFit/>
          </a:bodyPr>
          <a:lstStyle/>
          <a:p>
            <a:r>
              <a:rPr lang="en-SG" sz="4400" b="1" dirty="0">
                <a:solidFill>
                  <a:srgbClr val="00B050"/>
                </a:solidFill>
              </a:rPr>
              <a:t>28 923 : 4</a:t>
            </a:r>
          </a:p>
        </p:txBody>
      </p:sp>
      <p:sp>
        <p:nvSpPr>
          <p:cNvPr id="22" name="TextBox 21">
            <a:extLst>
              <a:ext uri="{FF2B5EF4-FFF2-40B4-BE49-F238E27FC236}">
                <a16:creationId xmlns:a16="http://schemas.microsoft.com/office/drawing/2014/main" id="{D8791228-19A4-C293-A918-ABB45DF701FE}"/>
              </a:ext>
            </a:extLst>
          </p:cNvPr>
          <p:cNvSpPr txBox="1"/>
          <p:nvPr/>
        </p:nvSpPr>
        <p:spPr>
          <a:xfrm>
            <a:off x="4296410" y="1885948"/>
            <a:ext cx="2838450" cy="769441"/>
          </a:xfrm>
          <a:prstGeom prst="rect">
            <a:avLst/>
          </a:prstGeom>
          <a:noFill/>
        </p:spPr>
        <p:txBody>
          <a:bodyPr wrap="square" rtlCol="0">
            <a:spAutoFit/>
          </a:bodyPr>
          <a:lstStyle/>
          <a:p>
            <a:r>
              <a:rPr lang="en-SG" sz="4400" b="1" dirty="0">
                <a:solidFill>
                  <a:srgbClr val="00B050"/>
                </a:solidFill>
              </a:rPr>
              <a:t>36 296 : 8</a:t>
            </a:r>
          </a:p>
        </p:txBody>
      </p:sp>
      <p:sp>
        <p:nvSpPr>
          <p:cNvPr id="23" name="TextBox 22">
            <a:extLst>
              <a:ext uri="{FF2B5EF4-FFF2-40B4-BE49-F238E27FC236}">
                <a16:creationId xmlns:a16="http://schemas.microsoft.com/office/drawing/2014/main" id="{651590B7-1F55-C20D-592D-7B5443E004CD}"/>
              </a:ext>
            </a:extLst>
          </p:cNvPr>
          <p:cNvSpPr txBox="1"/>
          <p:nvPr/>
        </p:nvSpPr>
        <p:spPr>
          <a:xfrm>
            <a:off x="1443518" y="2809875"/>
            <a:ext cx="1933575" cy="707886"/>
          </a:xfrm>
          <a:prstGeom prst="rect">
            <a:avLst/>
          </a:prstGeom>
          <a:noFill/>
        </p:spPr>
        <p:txBody>
          <a:bodyPr wrap="square" rtlCol="0">
            <a:spAutoFit/>
          </a:bodyPr>
          <a:lstStyle/>
          <a:p>
            <a:r>
              <a:rPr lang="en-SG" sz="4000" b="1"/>
              <a:t>16 103</a:t>
            </a:r>
            <a:endParaRPr lang="en-SG" sz="4000" b="1" dirty="0"/>
          </a:p>
        </p:txBody>
      </p:sp>
      <p:sp>
        <p:nvSpPr>
          <p:cNvPr id="24" name="TextBox 23">
            <a:extLst>
              <a:ext uri="{FF2B5EF4-FFF2-40B4-BE49-F238E27FC236}">
                <a16:creationId xmlns:a16="http://schemas.microsoft.com/office/drawing/2014/main" id="{4C365B88-B59A-87F2-E682-CF6BF29C8FF5}"/>
              </a:ext>
            </a:extLst>
          </p:cNvPr>
          <p:cNvSpPr txBox="1"/>
          <p:nvPr/>
        </p:nvSpPr>
        <p:spPr>
          <a:xfrm>
            <a:off x="1576279" y="3429188"/>
            <a:ext cx="1432634" cy="707886"/>
          </a:xfrm>
          <a:prstGeom prst="rect">
            <a:avLst/>
          </a:prstGeom>
          <a:noFill/>
        </p:spPr>
        <p:txBody>
          <a:bodyPr wrap="square" rtlCol="0">
            <a:spAutoFit/>
          </a:bodyPr>
          <a:lstStyle/>
          <a:p>
            <a:pPr algn="r"/>
            <a:r>
              <a:rPr lang="en-SG" sz="4000" b="1" dirty="0"/>
              <a:t>5</a:t>
            </a:r>
          </a:p>
        </p:txBody>
      </p:sp>
      <p:sp>
        <p:nvSpPr>
          <p:cNvPr id="25" name="TextBox 24">
            <a:extLst>
              <a:ext uri="{FF2B5EF4-FFF2-40B4-BE49-F238E27FC236}">
                <a16:creationId xmlns:a16="http://schemas.microsoft.com/office/drawing/2014/main" id="{8D86C3B9-23C5-6E13-5302-4CBC1873FF2F}"/>
              </a:ext>
            </a:extLst>
          </p:cNvPr>
          <p:cNvSpPr txBox="1"/>
          <p:nvPr/>
        </p:nvSpPr>
        <p:spPr>
          <a:xfrm>
            <a:off x="989317" y="3234840"/>
            <a:ext cx="387705" cy="769441"/>
          </a:xfrm>
          <a:prstGeom prst="rect">
            <a:avLst/>
          </a:prstGeom>
          <a:noFill/>
        </p:spPr>
        <p:txBody>
          <a:bodyPr wrap="square" rtlCol="0">
            <a:spAutoFit/>
          </a:bodyPr>
          <a:lstStyle/>
          <a:p>
            <a:pPr algn="r"/>
            <a:r>
              <a:rPr lang="en-US" sz="4400" b="1"/>
              <a:t>×</a:t>
            </a:r>
          </a:p>
        </p:txBody>
      </p:sp>
      <p:cxnSp>
        <p:nvCxnSpPr>
          <p:cNvPr id="27" name="Straight Connector 26">
            <a:extLst>
              <a:ext uri="{FF2B5EF4-FFF2-40B4-BE49-F238E27FC236}">
                <a16:creationId xmlns:a16="http://schemas.microsoft.com/office/drawing/2014/main" id="{65679BE9-BC91-A644-0C93-AB9FB6B3C8DC}"/>
              </a:ext>
            </a:extLst>
          </p:cNvPr>
          <p:cNvCxnSpPr>
            <a:cxnSpLocks/>
          </p:cNvCxnSpPr>
          <p:nvPr/>
        </p:nvCxnSpPr>
        <p:spPr>
          <a:xfrm>
            <a:off x="1485900" y="4137074"/>
            <a:ext cx="152415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4A41105-DAC0-634F-DB45-F9D62F1FA255}"/>
              </a:ext>
            </a:extLst>
          </p:cNvPr>
          <p:cNvSpPr txBox="1"/>
          <p:nvPr/>
        </p:nvSpPr>
        <p:spPr>
          <a:xfrm>
            <a:off x="1336285" y="4200118"/>
            <a:ext cx="1683104" cy="707886"/>
          </a:xfrm>
          <a:prstGeom prst="rect">
            <a:avLst/>
          </a:prstGeom>
          <a:noFill/>
        </p:spPr>
        <p:txBody>
          <a:bodyPr wrap="square" rtlCol="0">
            <a:spAutoFit/>
          </a:bodyPr>
          <a:lstStyle/>
          <a:p>
            <a:pPr algn="r"/>
            <a:r>
              <a:rPr lang="en-SG" sz="4000" b="1"/>
              <a:t>80 515</a:t>
            </a:r>
            <a:endParaRPr lang="en-SG" sz="4000" b="1" dirty="0"/>
          </a:p>
        </p:txBody>
      </p:sp>
      <p:sp>
        <p:nvSpPr>
          <p:cNvPr id="30" name="TextBox 29">
            <a:extLst>
              <a:ext uri="{FF2B5EF4-FFF2-40B4-BE49-F238E27FC236}">
                <a16:creationId xmlns:a16="http://schemas.microsoft.com/office/drawing/2014/main" id="{618308E6-CD1E-9760-A8EA-EE54CBB57E4D}"/>
              </a:ext>
            </a:extLst>
          </p:cNvPr>
          <p:cNvSpPr txBox="1"/>
          <p:nvPr/>
        </p:nvSpPr>
        <p:spPr>
          <a:xfrm>
            <a:off x="4090670" y="2807855"/>
            <a:ext cx="2722775" cy="707886"/>
          </a:xfrm>
          <a:prstGeom prst="rect">
            <a:avLst/>
          </a:prstGeom>
          <a:noFill/>
        </p:spPr>
        <p:txBody>
          <a:bodyPr wrap="square" rtlCol="0">
            <a:spAutoFit/>
          </a:bodyPr>
          <a:lstStyle/>
          <a:p>
            <a:r>
              <a:rPr lang="en-SG" sz="4000" b="1"/>
              <a:t>36 296     </a:t>
            </a:r>
            <a:r>
              <a:rPr lang="en-SG" sz="4000" b="1" dirty="0"/>
              <a:t>8</a:t>
            </a:r>
          </a:p>
        </p:txBody>
      </p:sp>
      <p:cxnSp>
        <p:nvCxnSpPr>
          <p:cNvPr id="31" name="Straight Connector 30">
            <a:extLst>
              <a:ext uri="{FF2B5EF4-FFF2-40B4-BE49-F238E27FC236}">
                <a16:creationId xmlns:a16="http://schemas.microsoft.com/office/drawing/2014/main" id="{EE2221C1-B881-B8D1-5C05-74DFE643FE8C}"/>
              </a:ext>
            </a:extLst>
          </p:cNvPr>
          <p:cNvCxnSpPr>
            <a:cxnSpLocks/>
          </p:cNvCxnSpPr>
          <p:nvPr/>
        </p:nvCxnSpPr>
        <p:spPr>
          <a:xfrm>
            <a:off x="5715635" y="3485261"/>
            <a:ext cx="12236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1FAC058-CDDA-3F73-C83C-5B6A7A5B692B}"/>
              </a:ext>
            </a:extLst>
          </p:cNvPr>
          <p:cNvCxnSpPr>
            <a:cxnSpLocks/>
          </p:cNvCxnSpPr>
          <p:nvPr/>
        </p:nvCxnSpPr>
        <p:spPr>
          <a:xfrm flipV="1">
            <a:off x="5715635" y="2807855"/>
            <a:ext cx="0" cy="15039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7DF106F-B42B-8FC9-1B35-6BFD2E16D877}"/>
              </a:ext>
            </a:extLst>
          </p:cNvPr>
          <p:cNvSpPr txBox="1"/>
          <p:nvPr/>
        </p:nvSpPr>
        <p:spPr>
          <a:xfrm>
            <a:off x="5782132" y="3529198"/>
            <a:ext cx="1432634" cy="707886"/>
          </a:xfrm>
          <a:prstGeom prst="rect">
            <a:avLst/>
          </a:prstGeom>
          <a:noFill/>
        </p:spPr>
        <p:txBody>
          <a:bodyPr wrap="square" rtlCol="0">
            <a:spAutoFit/>
          </a:bodyPr>
          <a:lstStyle/>
          <a:p>
            <a:r>
              <a:rPr lang="en-SG" sz="4000" b="1"/>
              <a:t>4 537</a:t>
            </a:r>
            <a:endParaRPr lang="en-SG" sz="4000" b="1" dirty="0"/>
          </a:p>
        </p:txBody>
      </p:sp>
      <p:sp>
        <p:nvSpPr>
          <p:cNvPr id="37" name="TextBox 36">
            <a:extLst>
              <a:ext uri="{FF2B5EF4-FFF2-40B4-BE49-F238E27FC236}">
                <a16:creationId xmlns:a16="http://schemas.microsoft.com/office/drawing/2014/main" id="{A6CC4B2E-F24B-002B-BFE9-2B1D0F92FC0F}"/>
              </a:ext>
            </a:extLst>
          </p:cNvPr>
          <p:cNvSpPr txBox="1"/>
          <p:nvPr/>
        </p:nvSpPr>
        <p:spPr>
          <a:xfrm>
            <a:off x="4457422" y="3449191"/>
            <a:ext cx="1223643" cy="707886"/>
          </a:xfrm>
          <a:prstGeom prst="rect">
            <a:avLst/>
          </a:prstGeom>
          <a:noFill/>
        </p:spPr>
        <p:txBody>
          <a:bodyPr wrap="square" rtlCol="0">
            <a:spAutoFit/>
          </a:bodyPr>
          <a:lstStyle/>
          <a:p>
            <a:r>
              <a:rPr lang="en-SG" sz="4000" b="1" dirty="0"/>
              <a:t>42</a:t>
            </a:r>
          </a:p>
        </p:txBody>
      </p:sp>
      <p:sp>
        <p:nvSpPr>
          <p:cNvPr id="38" name="TextBox 37">
            <a:extLst>
              <a:ext uri="{FF2B5EF4-FFF2-40B4-BE49-F238E27FC236}">
                <a16:creationId xmlns:a16="http://schemas.microsoft.com/office/drawing/2014/main" id="{8E9A3395-1C6C-B786-9457-AABE3D6657A1}"/>
              </a:ext>
            </a:extLst>
          </p:cNvPr>
          <p:cNvSpPr txBox="1"/>
          <p:nvPr/>
        </p:nvSpPr>
        <p:spPr>
          <a:xfrm>
            <a:off x="4698339" y="4110736"/>
            <a:ext cx="1223643" cy="707886"/>
          </a:xfrm>
          <a:prstGeom prst="rect">
            <a:avLst/>
          </a:prstGeom>
          <a:noFill/>
        </p:spPr>
        <p:txBody>
          <a:bodyPr wrap="square" rtlCol="0">
            <a:spAutoFit/>
          </a:bodyPr>
          <a:lstStyle/>
          <a:p>
            <a:r>
              <a:rPr lang="en-SG" sz="4000" b="1" dirty="0"/>
              <a:t>29</a:t>
            </a:r>
          </a:p>
        </p:txBody>
      </p:sp>
      <p:sp>
        <p:nvSpPr>
          <p:cNvPr id="44" name="TextBox 43">
            <a:extLst>
              <a:ext uri="{FF2B5EF4-FFF2-40B4-BE49-F238E27FC236}">
                <a16:creationId xmlns:a16="http://schemas.microsoft.com/office/drawing/2014/main" id="{68534A48-DAAA-2F37-AC82-9CB8C4CED696}"/>
              </a:ext>
            </a:extLst>
          </p:cNvPr>
          <p:cNvSpPr txBox="1"/>
          <p:nvPr/>
        </p:nvSpPr>
        <p:spPr>
          <a:xfrm>
            <a:off x="4921890" y="4769055"/>
            <a:ext cx="1223643" cy="1384995"/>
          </a:xfrm>
          <a:prstGeom prst="rect">
            <a:avLst/>
          </a:prstGeom>
          <a:noFill/>
        </p:spPr>
        <p:txBody>
          <a:bodyPr wrap="square" rtlCol="0">
            <a:spAutoFit/>
          </a:bodyPr>
          <a:lstStyle/>
          <a:p>
            <a:r>
              <a:rPr lang="en-SG" sz="4000" b="1" dirty="0"/>
              <a:t>56</a:t>
            </a:r>
          </a:p>
          <a:p>
            <a:r>
              <a:rPr lang="en-SG" sz="4400" b="1" dirty="0"/>
              <a:t> </a:t>
            </a:r>
            <a:r>
              <a:rPr lang="en-SG" sz="4000" b="1" dirty="0"/>
              <a:t> 0</a:t>
            </a:r>
          </a:p>
        </p:txBody>
      </p:sp>
      <p:sp>
        <p:nvSpPr>
          <p:cNvPr id="45" name="TextBox 44">
            <a:extLst>
              <a:ext uri="{FF2B5EF4-FFF2-40B4-BE49-F238E27FC236}">
                <a16:creationId xmlns:a16="http://schemas.microsoft.com/office/drawing/2014/main" id="{4303B34D-4D3E-A7CD-8C88-86994F1EBE59}"/>
              </a:ext>
            </a:extLst>
          </p:cNvPr>
          <p:cNvSpPr txBox="1"/>
          <p:nvPr/>
        </p:nvSpPr>
        <p:spPr>
          <a:xfrm>
            <a:off x="7694928" y="2748755"/>
            <a:ext cx="2722775" cy="707886"/>
          </a:xfrm>
          <a:prstGeom prst="rect">
            <a:avLst/>
          </a:prstGeom>
          <a:noFill/>
        </p:spPr>
        <p:txBody>
          <a:bodyPr wrap="square" rtlCol="0">
            <a:spAutoFit/>
          </a:bodyPr>
          <a:lstStyle/>
          <a:p>
            <a:r>
              <a:rPr lang="en-SG" sz="4000" b="1"/>
              <a:t>28 923     </a:t>
            </a:r>
            <a:r>
              <a:rPr lang="en-SG" sz="4000" b="1" dirty="0"/>
              <a:t>4</a:t>
            </a:r>
          </a:p>
        </p:txBody>
      </p:sp>
      <p:cxnSp>
        <p:nvCxnSpPr>
          <p:cNvPr id="46" name="Straight Connector 45">
            <a:extLst>
              <a:ext uri="{FF2B5EF4-FFF2-40B4-BE49-F238E27FC236}">
                <a16:creationId xmlns:a16="http://schemas.microsoft.com/office/drawing/2014/main" id="{6E3B1C4B-9659-BE19-0CA7-8EA6D8A6B829}"/>
              </a:ext>
            </a:extLst>
          </p:cNvPr>
          <p:cNvCxnSpPr>
            <a:cxnSpLocks/>
          </p:cNvCxnSpPr>
          <p:nvPr/>
        </p:nvCxnSpPr>
        <p:spPr>
          <a:xfrm>
            <a:off x="9353449" y="3426161"/>
            <a:ext cx="12236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90AAC8E-4713-C054-4764-0C46320C0FA7}"/>
              </a:ext>
            </a:extLst>
          </p:cNvPr>
          <p:cNvCxnSpPr>
            <a:cxnSpLocks/>
          </p:cNvCxnSpPr>
          <p:nvPr/>
        </p:nvCxnSpPr>
        <p:spPr>
          <a:xfrm flipV="1">
            <a:off x="9353449" y="2748755"/>
            <a:ext cx="0" cy="15039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05052CE1-4A6B-B113-45FE-14C12771DC78}"/>
              </a:ext>
            </a:extLst>
          </p:cNvPr>
          <p:cNvSpPr txBox="1"/>
          <p:nvPr/>
        </p:nvSpPr>
        <p:spPr>
          <a:xfrm>
            <a:off x="9419946" y="3470098"/>
            <a:ext cx="1432634" cy="707886"/>
          </a:xfrm>
          <a:prstGeom prst="rect">
            <a:avLst/>
          </a:prstGeom>
          <a:noFill/>
        </p:spPr>
        <p:txBody>
          <a:bodyPr wrap="square" rtlCol="0">
            <a:spAutoFit/>
          </a:bodyPr>
          <a:lstStyle/>
          <a:p>
            <a:r>
              <a:rPr lang="en-SG" sz="4000" b="1" dirty="0"/>
              <a:t>723</a:t>
            </a:r>
          </a:p>
        </p:txBody>
      </p:sp>
      <p:sp>
        <p:nvSpPr>
          <p:cNvPr id="49" name="TextBox 48">
            <a:extLst>
              <a:ext uri="{FF2B5EF4-FFF2-40B4-BE49-F238E27FC236}">
                <a16:creationId xmlns:a16="http://schemas.microsoft.com/office/drawing/2014/main" id="{AEC81454-31D5-7E0D-B37E-68D3DA397081}"/>
              </a:ext>
            </a:extLst>
          </p:cNvPr>
          <p:cNvSpPr txBox="1"/>
          <p:nvPr/>
        </p:nvSpPr>
        <p:spPr>
          <a:xfrm>
            <a:off x="8095236" y="3390091"/>
            <a:ext cx="1223643" cy="707886"/>
          </a:xfrm>
          <a:prstGeom prst="rect">
            <a:avLst/>
          </a:prstGeom>
          <a:noFill/>
        </p:spPr>
        <p:txBody>
          <a:bodyPr wrap="square" rtlCol="0">
            <a:spAutoFit/>
          </a:bodyPr>
          <a:lstStyle/>
          <a:p>
            <a:r>
              <a:rPr lang="en-SG" sz="4000" b="1" dirty="0"/>
              <a:t>09</a:t>
            </a:r>
          </a:p>
        </p:txBody>
      </p:sp>
      <p:sp>
        <p:nvSpPr>
          <p:cNvPr id="50" name="TextBox 49">
            <a:extLst>
              <a:ext uri="{FF2B5EF4-FFF2-40B4-BE49-F238E27FC236}">
                <a16:creationId xmlns:a16="http://schemas.microsoft.com/office/drawing/2014/main" id="{FBDC2995-571F-CBDD-E101-B2779990404A}"/>
              </a:ext>
            </a:extLst>
          </p:cNvPr>
          <p:cNvSpPr txBox="1"/>
          <p:nvPr/>
        </p:nvSpPr>
        <p:spPr>
          <a:xfrm>
            <a:off x="8336153" y="4051636"/>
            <a:ext cx="1223643" cy="707886"/>
          </a:xfrm>
          <a:prstGeom prst="rect">
            <a:avLst/>
          </a:prstGeom>
          <a:noFill/>
        </p:spPr>
        <p:txBody>
          <a:bodyPr wrap="square" rtlCol="0">
            <a:spAutoFit/>
          </a:bodyPr>
          <a:lstStyle/>
          <a:p>
            <a:r>
              <a:rPr lang="en-SG" sz="4000" b="1" dirty="0"/>
              <a:t>12</a:t>
            </a:r>
          </a:p>
        </p:txBody>
      </p:sp>
      <p:sp>
        <p:nvSpPr>
          <p:cNvPr id="51" name="TextBox 50">
            <a:extLst>
              <a:ext uri="{FF2B5EF4-FFF2-40B4-BE49-F238E27FC236}">
                <a16:creationId xmlns:a16="http://schemas.microsoft.com/office/drawing/2014/main" id="{E761F9A2-0A11-F440-4E79-884213396DEA}"/>
              </a:ext>
            </a:extLst>
          </p:cNvPr>
          <p:cNvSpPr txBox="1"/>
          <p:nvPr/>
        </p:nvSpPr>
        <p:spPr>
          <a:xfrm>
            <a:off x="8559704" y="4709955"/>
            <a:ext cx="1223643" cy="1384995"/>
          </a:xfrm>
          <a:prstGeom prst="rect">
            <a:avLst/>
          </a:prstGeom>
          <a:noFill/>
        </p:spPr>
        <p:txBody>
          <a:bodyPr wrap="square" rtlCol="0">
            <a:spAutoFit/>
          </a:bodyPr>
          <a:lstStyle/>
          <a:p>
            <a:r>
              <a:rPr lang="en-SG" sz="4000" b="1" dirty="0"/>
              <a:t>03</a:t>
            </a:r>
          </a:p>
          <a:p>
            <a:r>
              <a:rPr lang="en-SG" sz="4400" b="1" dirty="0"/>
              <a:t> </a:t>
            </a:r>
            <a:r>
              <a:rPr lang="en-SG" sz="4000" b="1" dirty="0"/>
              <a:t> 3</a:t>
            </a:r>
          </a:p>
        </p:txBody>
      </p:sp>
    </p:spTree>
    <p:extLst>
      <p:ext uri="{BB962C8B-B14F-4D97-AF65-F5344CB8AC3E}">
        <p14:creationId xmlns:p14="http://schemas.microsoft.com/office/powerpoint/2010/main" val="166768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arn(inVertical)">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up)">
                                      <p:cBhvr>
                                        <p:cTn id="24" dur="500"/>
                                        <p:tgtEl>
                                          <p:spTgt spid="31"/>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up)">
                                      <p:cBhvr>
                                        <p:cTn id="27" dur="500"/>
                                        <p:tgtEl>
                                          <p:spTgt spid="30"/>
                                        </p:tgtEl>
                                      </p:cBhvr>
                                    </p:animEffect>
                                  </p:childTnLst>
                                </p:cTn>
                              </p:par>
                              <p:par>
                                <p:cTn id="28" presetID="22" presetClass="entr" presetSubtype="1"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up)">
                                      <p:cBhvr>
                                        <p:cTn id="30" dur="500"/>
                                        <p:tgtEl>
                                          <p:spTgt spid="32"/>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up)">
                                      <p:cBhvr>
                                        <p:cTn id="33" dur="500"/>
                                        <p:tgtEl>
                                          <p:spTgt spid="36"/>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up)">
                                      <p:cBhvr>
                                        <p:cTn id="36" dur="500"/>
                                        <p:tgtEl>
                                          <p:spTgt spid="37"/>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up)">
                                      <p:cBhvr>
                                        <p:cTn id="39" dur="500"/>
                                        <p:tgtEl>
                                          <p:spTgt spid="38"/>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wipe(up)">
                                      <p:cBhvr>
                                        <p:cTn id="42" dur="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up)">
                                      <p:cBhvr>
                                        <p:cTn id="47" dur="500"/>
                                        <p:tgtEl>
                                          <p:spTgt spid="46"/>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wipe(up)">
                                      <p:cBhvr>
                                        <p:cTn id="50" dur="500"/>
                                        <p:tgtEl>
                                          <p:spTgt spid="45"/>
                                        </p:tgtEl>
                                      </p:cBhvr>
                                    </p:animEffect>
                                  </p:childTnLst>
                                </p:cTn>
                              </p:par>
                              <p:par>
                                <p:cTn id="51" presetID="22" presetClass="entr" presetSubtype="1"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up)">
                                      <p:cBhvr>
                                        <p:cTn id="53" dur="500"/>
                                        <p:tgtEl>
                                          <p:spTgt spid="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wipe(up)">
                                      <p:cBhvr>
                                        <p:cTn id="56" dur="500"/>
                                        <p:tgtEl>
                                          <p:spTgt spid="48"/>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up)">
                                      <p:cBhvr>
                                        <p:cTn id="59" dur="500"/>
                                        <p:tgtEl>
                                          <p:spTgt spid="49"/>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wipe(up)">
                                      <p:cBhvr>
                                        <p:cTn id="62" dur="500"/>
                                        <p:tgtEl>
                                          <p:spTgt spid="50"/>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wipe(up)">
                                      <p:cBhvr>
                                        <p:cTn id="6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8" grpId="0"/>
      <p:bldP spid="30" grpId="0"/>
      <p:bldP spid="36" grpId="0"/>
      <p:bldP spid="37" grpId="0"/>
      <p:bldP spid="38" grpId="0"/>
      <p:bldP spid="44" grpId="0"/>
      <p:bldP spid="45" grpId="0"/>
      <p:bldP spid="48" grpId="0"/>
      <p:bldP spid="49" grpId="0"/>
      <p:bldP spid="50"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AF6FC"/>
        </a:solidFill>
        <a:effectLst/>
      </p:bgPr>
    </p:bg>
    <p:spTree>
      <p:nvGrpSpPr>
        <p:cNvPr id="1" name=""/>
        <p:cNvGrpSpPr/>
        <p:nvPr/>
      </p:nvGrpSpPr>
      <p:grpSpPr>
        <a:xfrm>
          <a:off x="0" y="0"/>
          <a:ext cx="0" cy="0"/>
          <a:chOff x="0" y="0"/>
          <a:chExt cx="0" cy="0"/>
        </a:xfrm>
      </p:grpSpPr>
      <p:sp>
        <p:nvSpPr>
          <p:cNvPr id="4" name="Text Box 3"/>
          <p:cNvSpPr txBox="1"/>
          <p:nvPr/>
        </p:nvSpPr>
        <p:spPr>
          <a:xfrm>
            <a:off x="464914" y="176625"/>
            <a:ext cx="11489398" cy="707886"/>
          </a:xfrm>
          <a:prstGeom prst="rect">
            <a:avLst/>
          </a:prstGeom>
          <a:noFill/>
          <a:ln w="9525">
            <a:noFill/>
          </a:ln>
        </p:spPr>
        <p:txBody>
          <a:bodyPr wrap="square">
            <a:spAutoFit/>
          </a:bodyPr>
          <a:lstStyle/>
          <a:p>
            <a:pPr>
              <a:spcBef>
                <a:spcPct val="50000"/>
              </a:spcBef>
            </a:pPr>
            <a:r>
              <a:rPr lang="en-SG" altLang="en-US" sz="4000" b="1" dirty="0">
                <a:latin typeface="UTM Avo" panose="02040603050506020204" pitchFamily="18" charset="0"/>
                <a:cs typeface="Times New Roman" panose="02020603050405020304" charset="0"/>
              </a:rPr>
              <a:t>2</a:t>
            </a:r>
            <a:r>
              <a:rPr lang="en-SG" altLang="en-US" sz="4000" b="1">
                <a:latin typeface="UTM Avo" panose="02040603050506020204" pitchFamily="18" charset="0"/>
                <a:cs typeface="Times New Roman" panose="02020603050405020304" charset="0"/>
              </a:rPr>
              <a:t>. Tìm kết quả thích hợp với mỗi phép tính: </a:t>
            </a:r>
            <a:endParaRPr lang="vi-VN" altLang="en-US" sz="4000" b="1" dirty="0">
              <a:cs typeface="Times New Roman" panose="02020603050405020304" charset="0"/>
            </a:endParaRPr>
          </a:p>
        </p:txBody>
      </p:sp>
      <p:grpSp>
        <p:nvGrpSpPr>
          <p:cNvPr id="5" name="Group 4">
            <a:extLst>
              <a:ext uri="{FF2B5EF4-FFF2-40B4-BE49-F238E27FC236}">
                <a16:creationId xmlns:a16="http://schemas.microsoft.com/office/drawing/2014/main" id="{EA766C4F-7CE2-B229-20B0-0D9655BC7CA9}"/>
              </a:ext>
            </a:extLst>
          </p:cNvPr>
          <p:cNvGrpSpPr/>
          <p:nvPr/>
        </p:nvGrpSpPr>
        <p:grpSpPr>
          <a:xfrm>
            <a:off x="464914" y="1089263"/>
            <a:ext cx="11341006" cy="5592112"/>
            <a:chOff x="2171343" y="4618089"/>
            <a:chExt cx="7988119" cy="2187854"/>
          </a:xfrm>
        </p:grpSpPr>
        <p:sp>
          <p:nvSpPr>
            <p:cNvPr id="6" name="Rectangle: Rounded Corners 11">
              <a:extLst>
                <a:ext uri="{FF2B5EF4-FFF2-40B4-BE49-F238E27FC236}">
                  <a16:creationId xmlns:a16="http://schemas.microsoft.com/office/drawing/2014/main" id="{759E27BE-BE21-684B-3F96-A81F941FBF91}"/>
                </a:ext>
              </a:extLst>
            </p:cNvPr>
            <p:cNvSpPr/>
            <p:nvPr/>
          </p:nvSpPr>
          <p:spPr>
            <a:xfrm>
              <a:off x="2171343" y="4618089"/>
              <a:ext cx="7988119" cy="2187854"/>
            </a:xfrm>
            <a:custGeom>
              <a:avLst/>
              <a:gdLst>
                <a:gd name="connsiteX0" fmla="*/ 0 w 7988119"/>
                <a:gd name="connsiteY0" fmla="*/ 364650 h 2187854"/>
                <a:gd name="connsiteX1" fmla="*/ 364650 w 7988119"/>
                <a:gd name="connsiteY1" fmla="*/ 0 h 2187854"/>
                <a:gd name="connsiteX2" fmla="*/ 951954 w 7988119"/>
                <a:gd name="connsiteY2" fmla="*/ 0 h 2187854"/>
                <a:gd name="connsiteX3" fmla="*/ 1757023 w 7988119"/>
                <a:gd name="connsiteY3" fmla="*/ 0 h 2187854"/>
                <a:gd name="connsiteX4" fmla="*/ 2199152 w 7988119"/>
                <a:gd name="connsiteY4" fmla="*/ 0 h 2187854"/>
                <a:gd name="connsiteX5" fmla="*/ 2713868 w 7988119"/>
                <a:gd name="connsiteY5" fmla="*/ 0 h 2187854"/>
                <a:gd name="connsiteX6" fmla="*/ 3373760 w 7988119"/>
                <a:gd name="connsiteY6" fmla="*/ 0 h 2187854"/>
                <a:gd name="connsiteX7" fmla="*/ 3961065 w 7988119"/>
                <a:gd name="connsiteY7" fmla="*/ 0 h 2187854"/>
                <a:gd name="connsiteX8" fmla="*/ 4403193 w 7988119"/>
                <a:gd name="connsiteY8" fmla="*/ 0 h 2187854"/>
                <a:gd name="connsiteX9" fmla="*/ 5063086 w 7988119"/>
                <a:gd name="connsiteY9" fmla="*/ 0 h 2187854"/>
                <a:gd name="connsiteX10" fmla="*/ 5577802 w 7988119"/>
                <a:gd name="connsiteY10" fmla="*/ 0 h 2187854"/>
                <a:gd name="connsiteX11" fmla="*/ 6237694 w 7988119"/>
                <a:gd name="connsiteY11" fmla="*/ 0 h 2187854"/>
                <a:gd name="connsiteX12" fmla="*/ 6897587 w 7988119"/>
                <a:gd name="connsiteY12" fmla="*/ 0 h 2187854"/>
                <a:gd name="connsiteX13" fmla="*/ 7623469 w 7988119"/>
                <a:gd name="connsiteY13" fmla="*/ 0 h 2187854"/>
                <a:gd name="connsiteX14" fmla="*/ 7988119 w 7988119"/>
                <a:gd name="connsiteY14" fmla="*/ 364650 h 2187854"/>
                <a:gd name="connsiteX15" fmla="*/ 7988119 w 7988119"/>
                <a:gd name="connsiteY15" fmla="*/ 821664 h 2187854"/>
                <a:gd name="connsiteX16" fmla="*/ 7988119 w 7988119"/>
                <a:gd name="connsiteY16" fmla="*/ 1264092 h 2187854"/>
                <a:gd name="connsiteX17" fmla="*/ 7988119 w 7988119"/>
                <a:gd name="connsiteY17" fmla="*/ 1823204 h 2187854"/>
                <a:gd name="connsiteX18" fmla="*/ 7623469 w 7988119"/>
                <a:gd name="connsiteY18" fmla="*/ 2187854 h 2187854"/>
                <a:gd name="connsiteX19" fmla="*/ 7108753 w 7988119"/>
                <a:gd name="connsiteY19" fmla="*/ 2187854 h 2187854"/>
                <a:gd name="connsiteX20" fmla="*/ 6594036 w 7988119"/>
                <a:gd name="connsiteY20" fmla="*/ 2187854 h 2187854"/>
                <a:gd name="connsiteX21" fmla="*/ 5934144 w 7988119"/>
                <a:gd name="connsiteY21" fmla="*/ 2187854 h 2187854"/>
                <a:gd name="connsiteX22" fmla="*/ 5129075 w 7988119"/>
                <a:gd name="connsiteY22" fmla="*/ 2187854 h 2187854"/>
                <a:gd name="connsiteX23" fmla="*/ 4324006 w 7988119"/>
                <a:gd name="connsiteY23" fmla="*/ 2187854 h 2187854"/>
                <a:gd name="connsiteX24" fmla="*/ 3664113 w 7988119"/>
                <a:gd name="connsiteY24" fmla="*/ 2187854 h 2187854"/>
                <a:gd name="connsiteX25" fmla="*/ 3004221 w 7988119"/>
                <a:gd name="connsiteY25" fmla="*/ 2187854 h 2187854"/>
                <a:gd name="connsiteX26" fmla="*/ 2344328 w 7988119"/>
                <a:gd name="connsiteY26" fmla="*/ 2187854 h 2187854"/>
                <a:gd name="connsiteX27" fmla="*/ 1539259 w 7988119"/>
                <a:gd name="connsiteY27" fmla="*/ 2187854 h 2187854"/>
                <a:gd name="connsiteX28" fmla="*/ 1024543 w 7988119"/>
                <a:gd name="connsiteY28" fmla="*/ 2187854 h 2187854"/>
                <a:gd name="connsiteX29" fmla="*/ 364650 w 7988119"/>
                <a:gd name="connsiteY29" fmla="*/ 2187854 h 2187854"/>
                <a:gd name="connsiteX30" fmla="*/ 0 w 7988119"/>
                <a:gd name="connsiteY30" fmla="*/ 1823204 h 2187854"/>
                <a:gd name="connsiteX31" fmla="*/ 0 w 7988119"/>
                <a:gd name="connsiteY31" fmla="*/ 1380776 h 2187854"/>
                <a:gd name="connsiteX32" fmla="*/ 0 w 7988119"/>
                <a:gd name="connsiteY32" fmla="*/ 923762 h 2187854"/>
                <a:gd name="connsiteX33" fmla="*/ 0 w 7988119"/>
                <a:gd name="connsiteY33" fmla="*/ 364650 h 218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988119" h="2187854" fill="none" extrusionOk="0">
                  <a:moveTo>
                    <a:pt x="0" y="364650"/>
                  </a:moveTo>
                  <a:cubicBezTo>
                    <a:pt x="13662" y="150266"/>
                    <a:pt x="147348" y="773"/>
                    <a:pt x="364650" y="0"/>
                  </a:cubicBezTo>
                  <a:cubicBezTo>
                    <a:pt x="492391" y="-4000"/>
                    <a:pt x="782854" y="-3407"/>
                    <a:pt x="951954" y="0"/>
                  </a:cubicBezTo>
                  <a:cubicBezTo>
                    <a:pt x="1121054" y="3407"/>
                    <a:pt x="1358805" y="24272"/>
                    <a:pt x="1757023" y="0"/>
                  </a:cubicBezTo>
                  <a:cubicBezTo>
                    <a:pt x="2155241" y="-24272"/>
                    <a:pt x="2062205" y="13791"/>
                    <a:pt x="2199152" y="0"/>
                  </a:cubicBezTo>
                  <a:cubicBezTo>
                    <a:pt x="2336099" y="-13791"/>
                    <a:pt x="2467116" y="17794"/>
                    <a:pt x="2713868" y="0"/>
                  </a:cubicBezTo>
                  <a:cubicBezTo>
                    <a:pt x="2960620" y="-17794"/>
                    <a:pt x="3155958" y="-1215"/>
                    <a:pt x="3373760" y="0"/>
                  </a:cubicBezTo>
                  <a:cubicBezTo>
                    <a:pt x="3591562" y="1215"/>
                    <a:pt x="3793449" y="-3076"/>
                    <a:pt x="3961065" y="0"/>
                  </a:cubicBezTo>
                  <a:cubicBezTo>
                    <a:pt x="4128682" y="3076"/>
                    <a:pt x="4223484" y="8317"/>
                    <a:pt x="4403193" y="0"/>
                  </a:cubicBezTo>
                  <a:cubicBezTo>
                    <a:pt x="4582902" y="-8317"/>
                    <a:pt x="4767255" y="4438"/>
                    <a:pt x="5063086" y="0"/>
                  </a:cubicBezTo>
                  <a:cubicBezTo>
                    <a:pt x="5358917" y="-4438"/>
                    <a:pt x="5325247" y="-13008"/>
                    <a:pt x="5577802" y="0"/>
                  </a:cubicBezTo>
                  <a:cubicBezTo>
                    <a:pt x="5830357" y="13008"/>
                    <a:pt x="6068128" y="13365"/>
                    <a:pt x="6237694" y="0"/>
                  </a:cubicBezTo>
                  <a:cubicBezTo>
                    <a:pt x="6407260" y="-13365"/>
                    <a:pt x="6730491" y="29520"/>
                    <a:pt x="6897587" y="0"/>
                  </a:cubicBezTo>
                  <a:cubicBezTo>
                    <a:pt x="7064683" y="-29520"/>
                    <a:pt x="7286986" y="14823"/>
                    <a:pt x="7623469" y="0"/>
                  </a:cubicBezTo>
                  <a:cubicBezTo>
                    <a:pt x="7793517" y="-4927"/>
                    <a:pt x="7963789" y="153794"/>
                    <a:pt x="7988119" y="364650"/>
                  </a:cubicBezTo>
                  <a:cubicBezTo>
                    <a:pt x="7975308" y="475337"/>
                    <a:pt x="7972961" y="638760"/>
                    <a:pt x="7988119" y="821664"/>
                  </a:cubicBezTo>
                  <a:cubicBezTo>
                    <a:pt x="8003277" y="1004568"/>
                    <a:pt x="8007457" y="1138247"/>
                    <a:pt x="7988119" y="1264092"/>
                  </a:cubicBezTo>
                  <a:cubicBezTo>
                    <a:pt x="7968781" y="1389937"/>
                    <a:pt x="7973074" y="1693719"/>
                    <a:pt x="7988119" y="1823204"/>
                  </a:cubicBezTo>
                  <a:cubicBezTo>
                    <a:pt x="8033022" y="2042116"/>
                    <a:pt x="7862012" y="2183268"/>
                    <a:pt x="7623469" y="2187854"/>
                  </a:cubicBezTo>
                  <a:cubicBezTo>
                    <a:pt x="7509097" y="2186789"/>
                    <a:pt x="7365315" y="2187622"/>
                    <a:pt x="7108753" y="2187854"/>
                  </a:cubicBezTo>
                  <a:cubicBezTo>
                    <a:pt x="6852191" y="2188086"/>
                    <a:pt x="6844931" y="2189738"/>
                    <a:pt x="6594036" y="2187854"/>
                  </a:cubicBezTo>
                  <a:cubicBezTo>
                    <a:pt x="6343141" y="2185970"/>
                    <a:pt x="6167877" y="2183547"/>
                    <a:pt x="5934144" y="2187854"/>
                  </a:cubicBezTo>
                  <a:cubicBezTo>
                    <a:pt x="5700411" y="2192161"/>
                    <a:pt x="5367546" y="2183906"/>
                    <a:pt x="5129075" y="2187854"/>
                  </a:cubicBezTo>
                  <a:cubicBezTo>
                    <a:pt x="4890604" y="2191802"/>
                    <a:pt x="4654101" y="2208940"/>
                    <a:pt x="4324006" y="2187854"/>
                  </a:cubicBezTo>
                  <a:cubicBezTo>
                    <a:pt x="3993911" y="2166768"/>
                    <a:pt x="3979023" y="2205126"/>
                    <a:pt x="3664113" y="2187854"/>
                  </a:cubicBezTo>
                  <a:cubicBezTo>
                    <a:pt x="3349203" y="2170582"/>
                    <a:pt x="3164263" y="2199353"/>
                    <a:pt x="3004221" y="2187854"/>
                  </a:cubicBezTo>
                  <a:cubicBezTo>
                    <a:pt x="2844179" y="2176355"/>
                    <a:pt x="2505982" y="2189343"/>
                    <a:pt x="2344328" y="2187854"/>
                  </a:cubicBezTo>
                  <a:cubicBezTo>
                    <a:pt x="2182674" y="2186365"/>
                    <a:pt x="1723274" y="2176889"/>
                    <a:pt x="1539259" y="2187854"/>
                  </a:cubicBezTo>
                  <a:cubicBezTo>
                    <a:pt x="1355244" y="2198819"/>
                    <a:pt x="1190675" y="2213316"/>
                    <a:pt x="1024543" y="2187854"/>
                  </a:cubicBezTo>
                  <a:cubicBezTo>
                    <a:pt x="858411" y="2162392"/>
                    <a:pt x="659124" y="2155098"/>
                    <a:pt x="364650" y="2187854"/>
                  </a:cubicBezTo>
                  <a:cubicBezTo>
                    <a:pt x="163362" y="2156115"/>
                    <a:pt x="-476" y="2002245"/>
                    <a:pt x="0" y="1823204"/>
                  </a:cubicBezTo>
                  <a:cubicBezTo>
                    <a:pt x="18467" y="1676980"/>
                    <a:pt x="17191" y="1516521"/>
                    <a:pt x="0" y="1380776"/>
                  </a:cubicBezTo>
                  <a:cubicBezTo>
                    <a:pt x="-17191" y="1245031"/>
                    <a:pt x="-10635" y="1139203"/>
                    <a:pt x="0" y="923762"/>
                  </a:cubicBezTo>
                  <a:cubicBezTo>
                    <a:pt x="10635" y="708321"/>
                    <a:pt x="-21050" y="578764"/>
                    <a:pt x="0" y="364650"/>
                  </a:cubicBezTo>
                  <a:close/>
                </a:path>
                <a:path w="7988119" h="2187854" stroke="0" extrusionOk="0">
                  <a:moveTo>
                    <a:pt x="0" y="364650"/>
                  </a:moveTo>
                  <a:cubicBezTo>
                    <a:pt x="38348" y="186722"/>
                    <a:pt x="195432" y="-5807"/>
                    <a:pt x="364650" y="0"/>
                  </a:cubicBezTo>
                  <a:cubicBezTo>
                    <a:pt x="585559" y="19472"/>
                    <a:pt x="639750" y="13819"/>
                    <a:pt x="806778" y="0"/>
                  </a:cubicBezTo>
                  <a:cubicBezTo>
                    <a:pt x="973806" y="-13819"/>
                    <a:pt x="1139285" y="-11928"/>
                    <a:pt x="1321494" y="0"/>
                  </a:cubicBezTo>
                  <a:cubicBezTo>
                    <a:pt x="1503703" y="11928"/>
                    <a:pt x="1879389" y="-8246"/>
                    <a:pt x="2126563" y="0"/>
                  </a:cubicBezTo>
                  <a:cubicBezTo>
                    <a:pt x="2373737" y="8246"/>
                    <a:pt x="2671490" y="-127"/>
                    <a:pt x="2859044" y="0"/>
                  </a:cubicBezTo>
                  <a:cubicBezTo>
                    <a:pt x="3046598" y="127"/>
                    <a:pt x="3402969" y="33598"/>
                    <a:pt x="3664113" y="0"/>
                  </a:cubicBezTo>
                  <a:cubicBezTo>
                    <a:pt x="3925257" y="-33598"/>
                    <a:pt x="4189375" y="-39355"/>
                    <a:pt x="4469182" y="0"/>
                  </a:cubicBezTo>
                  <a:cubicBezTo>
                    <a:pt x="4748989" y="39355"/>
                    <a:pt x="4911023" y="-4872"/>
                    <a:pt x="5056487" y="0"/>
                  </a:cubicBezTo>
                  <a:cubicBezTo>
                    <a:pt x="5201951" y="4872"/>
                    <a:pt x="5398344" y="-19895"/>
                    <a:pt x="5498615" y="0"/>
                  </a:cubicBezTo>
                  <a:cubicBezTo>
                    <a:pt x="5598886" y="19895"/>
                    <a:pt x="5996724" y="-16413"/>
                    <a:pt x="6158507" y="0"/>
                  </a:cubicBezTo>
                  <a:cubicBezTo>
                    <a:pt x="6320290" y="16413"/>
                    <a:pt x="6445071" y="-12891"/>
                    <a:pt x="6673224" y="0"/>
                  </a:cubicBezTo>
                  <a:cubicBezTo>
                    <a:pt x="6901377" y="12891"/>
                    <a:pt x="7360556" y="4270"/>
                    <a:pt x="7623469" y="0"/>
                  </a:cubicBezTo>
                  <a:cubicBezTo>
                    <a:pt x="7812594" y="-3754"/>
                    <a:pt x="7982676" y="170023"/>
                    <a:pt x="7988119" y="364650"/>
                  </a:cubicBezTo>
                  <a:cubicBezTo>
                    <a:pt x="7974571" y="479192"/>
                    <a:pt x="8004032" y="695930"/>
                    <a:pt x="7988119" y="821664"/>
                  </a:cubicBezTo>
                  <a:cubicBezTo>
                    <a:pt x="7972206" y="947398"/>
                    <a:pt x="7980026" y="1076965"/>
                    <a:pt x="7988119" y="1264092"/>
                  </a:cubicBezTo>
                  <a:cubicBezTo>
                    <a:pt x="7996212" y="1451219"/>
                    <a:pt x="7974716" y="1685564"/>
                    <a:pt x="7988119" y="1823204"/>
                  </a:cubicBezTo>
                  <a:cubicBezTo>
                    <a:pt x="8006874" y="2014289"/>
                    <a:pt x="7816814" y="2202159"/>
                    <a:pt x="7623469" y="2187854"/>
                  </a:cubicBezTo>
                  <a:cubicBezTo>
                    <a:pt x="7420796" y="2148711"/>
                    <a:pt x="7064511" y="2223287"/>
                    <a:pt x="6818400" y="2187854"/>
                  </a:cubicBezTo>
                  <a:cubicBezTo>
                    <a:pt x="6572289" y="2152421"/>
                    <a:pt x="6256738" y="2203965"/>
                    <a:pt x="6085919" y="2187854"/>
                  </a:cubicBezTo>
                  <a:cubicBezTo>
                    <a:pt x="5915100" y="2171743"/>
                    <a:pt x="5700581" y="2196186"/>
                    <a:pt x="5498615" y="2187854"/>
                  </a:cubicBezTo>
                  <a:cubicBezTo>
                    <a:pt x="5296649" y="2179522"/>
                    <a:pt x="4990967" y="2214009"/>
                    <a:pt x="4766134" y="2187854"/>
                  </a:cubicBezTo>
                  <a:cubicBezTo>
                    <a:pt x="4541301" y="2161699"/>
                    <a:pt x="4352410" y="2159809"/>
                    <a:pt x="4033653" y="2187854"/>
                  </a:cubicBezTo>
                  <a:cubicBezTo>
                    <a:pt x="3714896" y="2215899"/>
                    <a:pt x="3712073" y="2187891"/>
                    <a:pt x="3446349" y="2187854"/>
                  </a:cubicBezTo>
                  <a:cubicBezTo>
                    <a:pt x="3180625" y="2187817"/>
                    <a:pt x="2897666" y="2187296"/>
                    <a:pt x="2713868" y="2187854"/>
                  </a:cubicBezTo>
                  <a:cubicBezTo>
                    <a:pt x="2530070" y="2188412"/>
                    <a:pt x="2187355" y="2220770"/>
                    <a:pt x="2053975" y="2187854"/>
                  </a:cubicBezTo>
                  <a:cubicBezTo>
                    <a:pt x="1920595" y="2154938"/>
                    <a:pt x="1634460" y="2199115"/>
                    <a:pt x="1321494" y="2187854"/>
                  </a:cubicBezTo>
                  <a:cubicBezTo>
                    <a:pt x="1008528" y="2176593"/>
                    <a:pt x="609178" y="2162938"/>
                    <a:pt x="364650" y="2187854"/>
                  </a:cubicBezTo>
                  <a:cubicBezTo>
                    <a:pt x="207708" y="2170286"/>
                    <a:pt x="-4419" y="1984719"/>
                    <a:pt x="0" y="1823204"/>
                  </a:cubicBezTo>
                  <a:cubicBezTo>
                    <a:pt x="2107" y="1619616"/>
                    <a:pt x="20444" y="1554611"/>
                    <a:pt x="0" y="1307848"/>
                  </a:cubicBezTo>
                  <a:cubicBezTo>
                    <a:pt x="-20444" y="1061085"/>
                    <a:pt x="7774" y="952827"/>
                    <a:pt x="0" y="836249"/>
                  </a:cubicBezTo>
                  <a:cubicBezTo>
                    <a:pt x="-7774" y="719671"/>
                    <a:pt x="3885" y="472191"/>
                    <a:pt x="0" y="364650"/>
                  </a:cubicBezTo>
                  <a:close/>
                </a:path>
              </a:pathLst>
            </a:custGeom>
            <a:solidFill>
              <a:srgbClr val="FFC000"/>
            </a:solidFill>
            <a:ln w="28575" cap="flat" cmpd="sng" algn="ctr">
              <a:noFill/>
              <a:prstDash val="solid"/>
              <a:miter lim="800000"/>
              <a:extLst>
                <a:ext uri="{C807C97D-BFC1-408E-A445-0C87EB9F89A2}">
                  <ask:lineSketchStyleProps xmlns="" xmlns:ask="http://schemas.microsoft.com/office/drawing/2018/sketchyshapes" sd="2840917701">
                    <a:custGeom>
                      <a:avLst/>
                      <a:gdLst>
                        <a:gd name="connsiteX0" fmla="*/ 0 w 11341006"/>
                        <a:gd name="connsiteY0" fmla="*/ 932038 h 5592112"/>
                        <a:gd name="connsiteX1" fmla="*/ 517706 w 11341006"/>
                        <a:gd name="connsiteY1" fmla="*/ 0 h 5592112"/>
                        <a:gd name="connsiteX2" fmla="*/ 1351521 w 11341006"/>
                        <a:gd name="connsiteY2" fmla="*/ 0 h 5592112"/>
                        <a:gd name="connsiteX3" fmla="*/ 2494505 w 11341006"/>
                        <a:gd name="connsiteY3" fmla="*/ 0 h 5592112"/>
                        <a:gd name="connsiteX4" fmla="*/ 3122211 w 11341006"/>
                        <a:gd name="connsiteY4" fmla="*/ 0 h 5592112"/>
                        <a:gd name="connsiteX5" fmla="*/ 3852971 w 11341006"/>
                        <a:gd name="connsiteY5" fmla="*/ 0 h 5592112"/>
                        <a:gd name="connsiteX6" fmla="*/ 4789842 w 11341006"/>
                        <a:gd name="connsiteY6" fmla="*/ 0 h 5592112"/>
                        <a:gd name="connsiteX7" fmla="*/ 5223427 w 11341006"/>
                        <a:gd name="connsiteY7" fmla="*/ 0 h 5592112"/>
                        <a:gd name="connsiteX8" fmla="*/ 5623659 w 11341006"/>
                        <a:gd name="connsiteY8" fmla="*/ 0 h 5592112"/>
                        <a:gd name="connsiteX9" fmla="*/ 6251363 w 11341006"/>
                        <a:gd name="connsiteY9" fmla="*/ 0 h 5592112"/>
                        <a:gd name="connsiteX10" fmla="*/ 7188236 w 11341006"/>
                        <a:gd name="connsiteY10" fmla="*/ 0 h 5592112"/>
                        <a:gd name="connsiteX11" fmla="*/ 7918996 w 11341006"/>
                        <a:gd name="connsiteY11" fmla="*/ 0 h 5592112"/>
                        <a:gd name="connsiteX12" fmla="*/ 8855867 w 11341006"/>
                        <a:gd name="connsiteY12" fmla="*/ 0 h 5592112"/>
                        <a:gd name="connsiteX13" fmla="*/ 9792740 w 11341006"/>
                        <a:gd name="connsiteY13" fmla="*/ 0 h 5592112"/>
                        <a:gd name="connsiteX14" fmla="*/ 10823299 w 11341006"/>
                        <a:gd name="connsiteY14" fmla="*/ 0 h 5592112"/>
                        <a:gd name="connsiteX15" fmla="*/ 11341006 w 11341006"/>
                        <a:gd name="connsiteY15" fmla="*/ 932038 h 5592112"/>
                        <a:gd name="connsiteX16" fmla="*/ 11341006 w 11341006"/>
                        <a:gd name="connsiteY16" fmla="*/ 2100157 h 5592112"/>
                        <a:gd name="connsiteX17" fmla="*/ 11341006 w 11341006"/>
                        <a:gd name="connsiteY17" fmla="*/ 3230994 h 5592112"/>
                        <a:gd name="connsiteX18" fmla="*/ 11341006 w 11341006"/>
                        <a:gd name="connsiteY18" fmla="*/ 4660073 h 5592112"/>
                        <a:gd name="connsiteX19" fmla="*/ 10823299 w 11341006"/>
                        <a:gd name="connsiteY19" fmla="*/ 5592112 h 5592112"/>
                        <a:gd name="connsiteX20" fmla="*/ 10472534 w 11341006"/>
                        <a:gd name="connsiteY20" fmla="*/ 5592112 h 5592112"/>
                        <a:gd name="connsiteX21" fmla="*/ 10092539 w 11341006"/>
                        <a:gd name="connsiteY21" fmla="*/ 5592112 h 5592112"/>
                        <a:gd name="connsiteX22" fmla="*/ 9712543 w 11341006"/>
                        <a:gd name="connsiteY22" fmla="*/ 5592112 h 5592112"/>
                        <a:gd name="connsiteX23" fmla="*/ 9361778 w 11341006"/>
                        <a:gd name="connsiteY23" fmla="*/ 5592112 h 5592112"/>
                        <a:gd name="connsiteX24" fmla="*/ 8424907 w 11341006"/>
                        <a:gd name="connsiteY24" fmla="*/ 5592112 h 5592112"/>
                        <a:gd name="connsiteX25" fmla="*/ 7281923 w 11341006"/>
                        <a:gd name="connsiteY25" fmla="*/ 5592112 h 5592112"/>
                        <a:gd name="connsiteX26" fmla="*/ 6138939 w 11341006"/>
                        <a:gd name="connsiteY26" fmla="*/ 5592112 h 5592112"/>
                        <a:gd name="connsiteX27" fmla="*/ 5202066 w 11341006"/>
                        <a:gd name="connsiteY27" fmla="*/ 5592112 h 5592112"/>
                        <a:gd name="connsiteX28" fmla="*/ 4265195 w 11341006"/>
                        <a:gd name="connsiteY28" fmla="*/ 5592112 h 5592112"/>
                        <a:gd name="connsiteX29" fmla="*/ 3328322 w 11341006"/>
                        <a:gd name="connsiteY29" fmla="*/ 5592112 h 5592112"/>
                        <a:gd name="connsiteX30" fmla="*/ 2185338 w 11341006"/>
                        <a:gd name="connsiteY30" fmla="*/ 5592112 h 5592112"/>
                        <a:gd name="connsiteX31" fmla="*/ 1454578 w 11341006"/>
                        <a:gd name="connsiteY31" fmla="*/ 5592112 h 5592112"/>
                        <a:gd name="connsiteX32" fmla="*/ 517706 w 11341006"/>
                        <a:gd name="connsiteY32" fmla="*/ 5592112 h 5592112"/>
                        <a:gd name="connsiteX33" fmla="*/ 0 w 11341006"/>
                        <a:gd name="connsiteY33" fmla="*/ 4660073 h 5592112"/>
                        <a:gd name="connsiteX34" fmla="*/ 0 w 11341006"/>
                        <a:gd name="connsiteY34" fmla="*/ 3529236 h 5592112"/>
                        <a:gd name="connsiteX35" fmla="*/ 0 w 11341006"/>
                        <a:gd name="connsiteY35" fmla="*/ 2361117 h 5592112"/>
                        <a:gd name="connsiteX36" fmla="*/ 0 w 11341006"/>
                        <a:gd name="connsiteY36" fmla="*/ 932038 h 5592112"/>
                        <a:gd name="connsiteX0" fmla="*/ 0 w 11341006"/>
                        <a:gd name="connsiteY0" fmla="*/ 932038 h 5592112"/>
                        <a:gd name="connsiteX1" fmla="*/ 517706 w 11341006"/>
                        <a:gd name="connsiteY1" fmla="*/ 0 h 5592112"/>
                        <a:gd name="connsiteX2" fmla="*/ 1145410 w 11341006"/>
                        <a:gd name="connsiteY2" fmla="*/ 0 h 5592112"/>
                        <a:gd name="connsiteX3" fmla="*/ 1876170 w 11341006"/>
                        <a:gd name="connsiteY3" fmla="*/ 0 h 5592112"/>
                        <a:gd name="connsiteX4" fmla="*/ 3019154 w 11341006"/>
                        <a:gd name="connsiteY4" fmla="*/ 0 h 5592112"/>
                        <a:gd name="connsiteX5" fmla="*/ 4059082 w 11341006"/>
                        <a:gd name="connsiteY5" fmla="*/ 0 h 5592112"/>
                        <a:gd name="connsiteX6" fmla="*/ 5202066 w 11341006"/>
                        <a:gd name="connsiteY6" fmla="*/ 0 h 5592112"/>
                        <a:gd name="connsiteX7" fmla="*/ 6345050 w 11341006"/>
                        <a:gd name="connsiteY7" fmla="*/ 0 h 5592112"/>
                        <a:gd name="connsiteX8" fmla="*/ 7178867 w 11341006"/>
                        <a:gd name="connsiteY8" fmla="*/ 0 h 5592112"/>
                        <a:gd name="connsiteX9" fmla="*/ 7806571 w 11341006"/>
                        <a:gd name="connsiteY9" fmla="*/ 0 h 5592112"/>
                        <a:gd name="connsiteX10" fmla="*/ 8743443 w 11341006"/>
                        <a:gd name="connsiteY10" fmla="*/ 0 h 5592112"/>
                        <a:gd name="connsiteX11" fmla="*/ 9474204 w 11341006"/>
                        <a:gd name="connsiteY11" fmla="*/ 0 h 5592112"/>
                        <a:gd name="connsiteX12" fmla="*/ 10823299 w 11341006"/>
                        <a:gd name="connsiteY12" fmla="*/ 0 h 5592112"/>
                        <a:gd name="connsiteX13" fmla="*/ 11341006 w 11341006"/>
                        <a:gd name="connsiteY13" fmla="*/ 932038 h 5592112"/>
                        <a:gd name="connsiteX14" fmla="*/ 11341006 w 11341006"/>
                        <a:gd name="connsiteY14" fmla="*/ 2100157 h 5592112"/>
                        <a:gd name="connsiteX15" fmla="*/ 11341006 w 11341006"/>
                        <a:gd name="connsiteY15" fmla="*/ 3230994 h 5592112"/>
                        <a:gd name="connsiteX16" fmla="*/ 11341006 w 11341006"/>
                        <a:gd name="connsiteY16" fmla="*/ 4660073 h 5592112"/>
                        <a:gd name="connsiteX17" fmla="*/ 10823299 w 11341006"/>
                        <a:gd name="connsiteY17" fmla="*/ 5592112 h 5592112"/>
                        <a:gd name="connsiteX18" fmla="*/ 9680315 w 11341006"/>
                        <a:gd name="connsiteY18" fmla="*/ 5592112 h 5592112"/>
                        <a:gd name="connsiteX19" fmla="*/ 8640387 w 11341006"/>
                        <a:gd name="connsiteY19" fmla="*/ 5592112 h 5592112"/>
                        <a:gd name="connsiteX20" fmla="*/ 7806571 w 11341006"/>
                        <a:gd name="connsiteY20" fmla="*/ 5592112 h 5592112"/>
                        <a:gd name="connsiteX21" fmla="*/ 6766643 w 11341006"/>
                        <a:gd name="connsiteY21" fmla="*/ 5592112 h 5592112"/>
                        <a:gd name="connsiteX22" fmla="*/ 5726715 w 11341006"/>
                        <a:gd name="connsiteY22" fmla="*/ 5592112 h 5592112"/>
                        <a:gd name="connsiteX23" fmla="*/ 4892899 w 11341006"/>
                        <a:gd name="connsiteY23" fmla="*/ 5592112 h 5592112"/>
                        <a:gd name="connsiteX24" fmla="*/ 4372935 w 11341006"/>
                        <a:gd name="connsiteY24" fmla="*/ 5592112 h 5592112"/>
                        <a:gd name="connsiteX25" fmla="*/ 3852971 w 11341006"/>
                        <a:gd name="connsiteY25" fmla="*/ 5592112 h 5592112"/>
                        <a:gd name="connsiteX26" fmla="*/ 2916098 w 11341006"/>
                        <a:gd name="connsiteY26" fmla="*/ 5592112 h 5592112"/>
                        <a:gd name="connsiteX27" fmla="*/ 1876170 w 11341006"/>
                        <a:gd name="connsiteY27" fmla="*/ 5592112 h 5592112"/>
                        <a:gd name="connsiteX28" fmla="*/ 517706 w 11341006"/>
                        <a:gd name="connsiteY28" fmla="*/ 5592112 h 5592112"/>
                        <a:gd name="connsiteX29" fmla="*/ 0 w 11341006"/>
                        <a:gd name="connsiteY29" fmla="*/ 4660073 h 5592112"/>
                        <a:gd name="connsiteX30" fmla="*/ 0 w 11341006"/>
                        <a:gd name="connsiteY30" fmla="*/ 3342833 h 5592112"/>
                        <a:gd name="connsiteX31" fmla="*/ 0 w 11341006"/>
                        <a:gd name="connsiteY31" fmla="*/ 2137436 h 5592112"/>
                        <a:gd name="connsiteX32" fmla="*/ 0 w 11341006"/>
                        <a:gd name="connsiteY32" fmla="*/ 932038 h 559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341006" h="5592112" fill="none" extrusionOk="0">
                          <a:moveTo>
                            <a:pt x="0" y="932038"/>
                          </a:moveTo>
                          <a:cubicBezTo>
                            <a:pt x="20425" y="453188"/>
                            <a:pt x="238600" y="44458"/>
                            <a:pt x="517706" y="0"/>
                          </a:cubicBezTo>
                          <a:cubicBezTo>
                            <a:pt x="641860" y="5991"/>
                            <a:pt x="1104061" y="-3928"/>
                            <a:pt x="1351521" y="0"/>
                          </a:cubicBezTo>
                          <a:cubicBezTo>
                            <a:pt x="1609034" y="-12461"/>
                            <a:pt x="1943446" y="142084"/>
                            <a:pt x="2494505" y="0"/>
                          </a:cubicBezTo>
                          <a:cubicBezTo>
                            <a:pt x="3060053" y="-54001"/>
                            <a:pt x="2933797" y="63726"/>
                            <a:pt x="3122211" y="0"/>
                          </a:cubicBezTo>
                          <a:cubicBezTo>
                            <a:pt x="3348143" y="-29127"/>
                            <a:pt x="3520772" y="52552"/>
                            <a:pt x="3852971" y="0"/>
                          </a:cubicBezTo>
                          <a:cubicBezTo>
                            <a:pt x="4256687" y="-52074"/>
                            <a:pt x="4472593" y="-20804"/>
                            <a:pt x="4789842" y="0"/>
                          </a:cubicBezTo>
                          <a:cubicBezTo>
                            <a:pt x="4934787" y="-17279"/>
                            <a:pt x="5081367" y="2262"/>
                            <a:pt x="5223427" y="0"/>
                          </a:cubicBezTo>
                          <a:cubicBezTo>
                            <a:pt x="5365487" y="-2262"/>
                            <a:pt x="5445497" y="-12213"/>
                            <a:pt x="5623659" y="0"/>
                          </a:cubicBezTo>
                          <a:cubicBezTo>
                            <a:pt x="5852535" y="9560"/>
                            <a:pt x="6005198" y="17275"/>
                            <a:pt x="6251363" y="0"/>
                          </a:cubicBezTo>
                          <a:cubicBezTo>
                            <a:pt x="6533389" y="-23928"/>
                            <a:pt x="6755792" y="-17786"/>
                            <a:pt x="7188236" y="0"/>
                          </a:cubicBezTo>
                          <a:cubicBezTo>
                            <a:pt x="7615300" y="-7203"/>
                            <a:pt x="7559037" y="-35271"/>
                            <a:pt x="7918996" y="0"/>
                          </a:cubicBezTo>
                          <a:cubicBezTo>
                            <a:pt x="8292702" y="12849"/>
                            <a:pt x="8616805" y="7981"/>
                            <a:pt x="8855867" y="0"/>
                          </a:cubicBezTo>
                          <a:cubicBezTo>
                            <a:pt x="9080069" y="-30004"/>
                            <a:pt x="9582882" y="115183"/>
                            <a:pt x="9792740" y="0"/>
                          </a:cubicBezTo>
                          <a:cubicBezTo>
                            <a:pt x="9979562" y="-133511"/>
                            <a:pt x="10333086" y="16092"/>
                            <a:pt x="10823299" y="0"/>
                          </a:cubicBezTo>
                          <a:cubicBezTo>
                            <a:pt x="11030162" y="36793"/>
                            <a:pt x="11299950" y="407282"/>
                            <a:pt x="11341006" y="932038"/>
                          </a:cubicBezTo>
                          <a:cubicBezTo>
                            <a:pt x="11267532" y="1204476"/>
                            <a:pt x="11382627" y="1684650"/>
                            <a:pt x="11341006" y="2100157"/>
                          </a:cubicBezTo>
                          <a:cubicBezTo>
                            <a:pt x="11361195" y="2584017"/>
                            <a:pt x="11309422" y="2956327"/>
                            <a:pt x="11341006" y="3230994"/>
                          </a:cubicBezTo>
                          <a:cubicBezTo>
                            <a:pt x="11249694" y="3520116"/>
                            <a:pt x="11310804" y="4374696"/>
                            <a:pt x="11341006" y="4660073"/>
                          </a:cubicBezTo>
                          <a:cubicBezTo>
                            <a:pt x="11403897" y="5199243"/>
                            <a:pt x="11220836" y="5531192"/>
                            <a:pt x="10823299" y="5592112"/>
                          </a:cubicBezTo>
                          <a:cubicBezTo>
                            <a:pt x="10707646" y="5597784"/>
                            <a:pt x="10560706" y="5587184"/>
                            <a:pt x="10472534" y="5592112"/>
                          </a:cubicBezTo>
                          <a:cubicBezTo>
                            <a:pt x="10384363" y="5597040"/>
                            <a:pt x="10270183" y="5576494"/>
                            <a:pt x="10092539" y="5592112"/>
                          </a:cubicBezTo>
                          <a:cubicBezTo>
                            <a:pt x="9909811" y="5602935"/>
                            <a:pt x="9882589" y="5607492"/>
                            <a:pt x="9712543" y="5592112"/>
                          </a:cubicBezTo>
                          <a:cubicBezTo>
                            <a:pt x="9542497" y="5576732"/>
                            <a:pt x="9529418" y="5584828"/>
                            <a:pt x="9361778" y="5592112"/>
                          </a:cubicBezTo>
                          <a:cubicBezTo>
                            <a:pt x="9010325" y="5596802"/>
                            <a:pt x="8744398" y="5555227"/>
                            <a:pt x="8424907" y="5592112"/>
                          </a:cubicBezTo>
                          <a:cubicBezTo>
                            <a:pt x="8078522" y="5596334"/>
                            <a:pt x="7685152" y="5537413"/>
                            <a:pt x="7281923" y="5592112"/>
                          </a:cubicBezTo>
                          <a:cubicBezTo>
                            <a:pt x="6997722" y="5558532"/>
                            <a:pt x="6669946" y="5700246"/>
                            <a:pt x="6138939" y="5592112"/>
                          </a:cubicBezTo>
                          <a:cubicBezTo>
                            <a:pt x="5672209" y="5539828"/>
                            <a:pt x="5649443" y="5617673"/>
                            <a:pt x="5202066" y="5592112"/>
                          </a:cubicBezTo>
                          <a:cubicBezTo>
                            <a:pt x="4773804" y="5547470"/>
                            <a:pt x="4488341" y="5629077"/>
                            <a:pt x="4265195" y="5592112"/>
                          </a:cubicBezTo>
                          <a:cubicBezTo>
                            <a:pt x="4030209" y="5552365"/>
                            <a:pt x="3556726" y="5558902"/>
                            <a:pt x="3328322" y="5592112"/>
                          </a:cubicBezTo>
                          <a:cubicBezTo>
                            <a:pt x="3131747" y="5535012"/>
                            <a:pt x="2449127" y="5616647"/>
                            <a:pt x="2185338" y="5592112"/>
                          </a:cubicBezTo>
                          <a:cubicBezTo>
                            <a:pt x="1924896" y="5603508"/>
                            <a:pt x="1709381" y="5617304"/>
                            <a:pt x="1454578" y="5592112"/>
                          </a:cubicBezTo>
                          <a:cubicBezTo>
                            <a:pt x="1191322" y="5560832"/>
                            <a:pt x="954882" y="5501343"/>
                            <a:pt x="517706" y="5592112"/>
                          </a:cubicBezTo>
                          <a:cubicBezTo>
                            <a:pt x="257122" y="5502344"/>
                            <a:pt x="-84940" y="5094984"/>
                            <a:pt x="0" y="4660073"/>
                          </a:cubicBezTo>
                          <a:cubicBezTo>
                            <a:pt x="67402" y="4272160"/>
                            <a:pt x="14993" y="3864208"/>
                            <a:pt x="0" y="3529236"/>
                          </a:cubicBezTo>
                          <a:cubicBezTo>
                            <a:pt x="-15250" y="3121526"/>
                            <a:pt x="-25942" y="2978064"/>
                            <a:pt x="0" y="2361117"/>
                          </a:cubicBezTo>
                          <a:cubicBezTo>
                            <a:pt x="16065" y="1765500"/>
                            <a:pt x="-27660" y="1541493"/>
                            <a:pt x="0" y="932038"/>
                          </a:cubicBezTo>
                          <a:close/>
                        </a:path>
                        <a:path w="11341006" h="5592112" stroke="0" extrusionOk="0">
                          <a:moveTo>
                            <a:pt x="0" y="932038"/>
                          </a:moveTo>
                          <a:cubicBezTo>
                            <a:pt x="51535" y="470039"/>
                            <a:pt x="247517" y="-39475"/>
                            <a:pt x="517706" y="0"/>
                          </a:cubicBezTo>
                          <a:cubicBezTo>
                            <a:pt x="833685" y="53794"/>
                            <a:pt x="904764" y="21551"/>
                            <a:pt x="1145410" y="0"/>
                          </a:cubicBezTo>
                          <a:cubicBezTo>
                            <a:pt x="1347717" y="-54513"/>
                            <a:pt x="1582853" y="-29992"/>
                            <a:pt x="1876170" y="0"/>
                          </a:cubicBezTo>
                          <a:cubicBezTo>
                            <a:pt x="2200486" y="6183"/>
                            <a:pt x="2690513" y="-58630"/>
                            <a:pt x="3019154" y="0"/>
                          </a:cubicBezTo>
                          <a:cubicBezTo>
                            <a:pt x="3404516" y="58319"/>
                            <a:pt x="3804133" y="17917"/>
                            <a:pt x="4059082" y="0"/>
                          </a:cubicBezTo>
                          <a:cubicBezTo>
                            <a:pt x="4347030" y="72857"/>
                            <a:pt x="4842426" y="65404"/>
                            <a:pt x="5202066" y="0"/>
                          </a:cubicBezTo>
                          <a:cubicBezTo>
                            <a:pt x="5614827" y="-70140"/>
                            <a:pt x="5938309" y="-87400"/>
                            <a:pt x="6345050" y="0"/>
                          </a:cubicBezTo>
                          <a:cubicBezTo>
                            <a:pt x="6738347" y="131178"/>
                            <a:pt x="6994550" y="-5696"/>
                            <a:pt x="7178867" y="0"/>
                          </a:cubicBezTo>
                          <a:cubicBezTo>
                            <a:pt x="7362433" y="-17321"/>
                            <a:pt x="7664063" y="-60292"/>
                            <a:pt x="7806571" y="0"/>
                          </a:cubicBezTo>
                          <a:cubicBezTo>
                            <a:pt x="7935695" y="90122"/>
                            <a:pt x="8519098" y="-37259"/>
                            <a:pt x="8743443" y="0"/>
                          </a:cubicBezTo>
                          <a:cubicBezTo>
                            <a:pt x="8934610" y="59818"/>
                            <a:pt x="9153393" y="-40656"/>
                            <a:pt x="9474204" y="0"/>
                          </a:cubicBezTo>
                          <a:cubicBezTo>
                            <a:pt x="9729540" y="36211"/>
                            <a:pt x="10427533" y="46292"/>
                            <a:pt x="10823299" y="0"/>
                          </a:cubicBezTo>
                          <a:cubicBezTo>
                            <a:pt x="11136197" y="-112728"/>
                            <a:pt x="11254195" y="443747"/>
                            <a:pt x="11341006" y="932038"/>
                          </a:cubicBezTo>
                          <a:cubicBezTo>
                            <a:pt x="11327994" y="1212415"/>
                            <a:pt x="11347577" y="1803955"/>
                            <a:pt x="11341006" y="2100157"/>
                          </a:cubicBezTo>
                          <a:cubicBezTo>
                            <a:pt x="11279222" y="2415131"/>
                            <a:pt x="11340033" y="2747955"/>
                            <a:pt x="11341006" y="3230994"/>
                          </a:cubicBezTo>
                          <a:cubicBezTo>
                            <a:pt x="11340840" y="3719659"/>
                            <a:pt x="11322974" y="4289969"/>
                            <a:pt x="11341006" y="4660073"/>
                          </a:cubicBezTo>
                          <a:cubicBezTo>
                            <a:pt x="11386041" y="5159387"/>
                            <a:pt x="11122943" y="5610948"/>
                            <a:pt x="10823299" y="5592112"/>
                          </a:cubicBezTo>
                          <a:cubicBezTo>
                            <a:pt x="10511359" y="5489309"/>
                            <a:pt x="9977611" y="5716331"/>
                            <a:pt x="9680315" y="5592112"/>
                          </a:cubicBezTo>
                          <a:cubicBezTo>
                            <a:pt x="9356528" y="5456834"/>
                            <a:pt x="8870318" y="5616036"/>
                            <a:pt x="8640387" y="5592112"/>
                          </a:cubicBezTo>
                          <a:cubicBezTo>
                            <a:pt x="8383398" y="5502389"/>
                            <a:pt x="8069959" y="5622210"/>
                            <a:pt x="7806571" y="5592112"/>
                          </a:cubicBezTo>
                          <a:cubicBezTo>
                            <a:pt x="7528231" y="5573173"/>
                            <a:pt x="7125611" y="5646051"/>
                            <a:pt x="6766643" y="5592112"/>
                          </a:cubicBezTo>
                          <a:cubicBezTo>
                            <a:pt x="6383262" y="5512149"/>
                            <a:pt x="6174786" y="5498981"/>
                            <a:pt x="5726715" y="5592112"/>
                          </a:cubicBezTo>
                          <a:cubicBezTo>
                            <a:pt x="5282637" y="5662726"/>
                            <a:pt x="5276022" y="5601677"/>
                            <a:pt x="4892899" y="5592112"/>
                          </a:cubicBezTo>
                          <a:cubicBezTo>
                            <a:pt x="4684260" y="5579808"/>
                            <a:pt x="4549548" y="5617434"/>
                            <a:pt x="4372935" y="5592112"/>
                          </a:cubicBezTo>
                          <a:cubicBezTo>
                            <a:pt x="4196322" y="5566790"/>
                            <a:pt x="4086913" y="5611627"/>
                            <a:pt x="3852971" y="5592112"/>
                          </a:cubicBezTo>
                          <a:cubicBezTo>
                            <a:pt x="3564150" y="5574198"/>
                            <a:pt x="3114721" y="5629183"/>
                            <a:pt x="2916098" y="5592112"/>
                          </a:cubicBezTo>
                          <a:cubicBezTo>
                            <a:pt x="2761934" y="5460477"/>
                            <a:pt x="2374471" y="5602701"/>
                            <a:pt x="1876170" y="5592112"/>
                          </a:cubicBezTo>
                          <a:cubicBezTo>
                            <a:pt x="1406776" y="5620284"/>
                            <a:pt x="916964" y="5505967"/>
                            <a:pt x="517706" y="5592112"/>
                          </a:cubicBezTo>
                          <a:cubicBezTo>
                            <a:pt x="206987" y="5554856"/>
                            <a:pt x="49735" y="5006589"/>
                            <a:pt x="0" y="4660073"/>
                          </a:cubicBezTo>
                          <a:cubicBezTo>
                            <a:pt x="-16703" y="4126265"/>
                            <a:pt x="36482" y="3953016"/>
                            <a:pt x="0" y="3342833"/>
                          </a:cubicBezTo>
                          <a:cubicBezTo>
                            <a:pt x="-89379" y="2689624"/>
                            <a:pt x="27862" y="2439623"/>
                            <a:pt x="0" y="2137436"/>
                          </a:cubicBezTo>
                          <a:cubicBezTo>
                            <a:pt x="15484" y="1868977"/>
                            <a:pt x="-11451" y="1145291"/>
                            <a:pt x="0" y="932038"/>
                          </a:cubicBezTo>
                          <a:close/>
                        </a:path>
                        <a:path w="11341006" h="5592112" fill="none" stroke="0" extrusionOk="0">
                          <a:moveTo>
                            <a:pt x="0" y="932038"/>
                          </a:moveTo>
                          <a:cubicBezTo>
                            <a:pt x="64554" y="411705"/>
                            <a:pt x="250587" y="-5496"/>
                            <a:pt x="517706" y="0"/>
                          </a:cubicBezTo>
                          <a:cubicBezTo>
                            <a:pt x="724973" y="-3567"/>
                            <a:pt x="1161989" y="14870"/>
                            <a:pt x="1351521" y="0"/>
                          </a:cubicBezTo>
                          <a:cubicBezTo>
                            <a:pt x="1635522" y="51953"/>
                            <a:pt x="1901791" y="95589"/>
                            <a:pt x="2494505" y="0"/>
                          </a:cubicBezTo>
                          <a:cubicBezTo>
                            <a:pt x="3030842" y="-64762"/>
                            <a:pt x="2920955" y="65679"/>
                            <a:pt x="3122211" y="0"/>
                          </a:cubicBezTo>
                          <a:cubicBezTo>
                            <a:pt x="3301057" y="-25621"/>
                            <a:pt x="3528889" y="70300"/>
                            <a:pt x="3852971" y="0"/>
                          </a:cubicBezTo>
                          <a:cubicBezTo>
                            <a:pt x="4261087" y="-69424"/>
                            <a:pt x="4490882" y="-1499"/>
                            <a:pt x="4789842" y="0"/>
                          </a:cubicBezTo>
                          <a:cubicBezTo>
                            <a:pt x="4897129" y="12906"/>
                            <a:pt x="5107305" y="-12498"/>
                            <a:pt x="5198412" y="0"/>
                          </a:cubicBezTo>
                          <a:cubicBezTo>
                            <a:pt x="5289519" y="12498"/>
                            <a:pt x="5414100" y="3313"/>
                            <a:pt x="5623659" y="0"/>
                          </a:cubicBezTo>
                          <a:cubicBezTo>
                            <a:pt x="5860843" y="1230"/>
                            <a:pt x="6005104" y="48521"/>
                            <a:pt x="6251363" y="0"/>
                          </a:cubicBezTo>
                          <a:cubicBezTo>
                            <a:pt x="6529465" y="29436"/>
                            <a:pt x="6793184" y="11878"/>
                            <a:pt x="7188236" y="0"/>
                          </a:cubicBezTo>
                          <a:cubicBezTo>
                            <a:pt x="7601670" y="-11198"/>
                            <a:pt x="7555590" y="-34692"/>
                            <a:pt x="7918996" y="0"/>
                          </a:cubicBezTo>
                          <a:cubicBezTo>
                            <a:pt x="8274076" y="45561"/>
                            <a:pt x="8617454" y="80547"/>
                            <a:pt x="8855867" y="0"/>
                          </a:cubicBezTo>
                          <a:cubicBezTo>
                            <a:pt x="9056063" y="-76061"/>
                            <a:pt x="9561085" y="61560"/>
                            <a:pt x="9792740" y="0"/>
                          </a:cubicBezTo>
                          <a:cubicBezTo>
                            <a:pt x="10030476" y="-66978"/>
                            <a:pt x="10398792" y="8649"/>
                            <a:pt x="10823299" y="0"/>
                          </a:cubicBezTo>
                          <a:cubicBezTo>
                            <a:pt x="11049007" y="15348"/>
                            <a:pt x="11296949" y="508097"/>
                            <a:pt x="11341006" y="932038"/>
                          </a:cubicBezTo>
                          <a:cubicBezTo>
                            <a:pt x="11336599" y="1187381"/>
                            <a:pt x="11395989" y="1695623"/>
                            <a:pt x="11341006" y="2100157"/>
                          </a:cubicBezTo>
                          <a:cubicBezTo>
                            <a:pt x="11387554" y="2565343"/>
                            <a:pt x="11318348" y="2906613"/>
                            <a:pt x="11341006" y="3230994"/>
                          </a:cubicBezTo>
                          <a:cubicBezTo>
                            <a:pt x="11313507" y="3541383"/>
                            <a:pt x="11286286" y="4381643"/>
                            <a:pt x="11341006" y="4660073"/>
                          </a:cubicBezTo>
                          <a:cubicBezTo>
                            <a:pt x="11330383" y="5259446"/>
                            <a:pt x="11164376" y="5572903"/>
                            <a:pt x="10823299" y="5592112"/>
                          </a:cubicBezTo>
                          <a:cubicBezTo>
                            <a:pt x="10746119" y="5596515"/>
                            <a:pt x="10562652" y="5576453"/>
                            <a:pt x="10457919" y="5592112"/>
                          </a:cubicBezTo>
                          <a:cubicBezTo>
                            <a:pt x="10353186" y="5607771"/>
                            <a:pt x="10245356" y="5587501"/>
                            <a:pt x="10092539" y="5592112"/>
                          </a:cubicBezTo>
                          <a:cubicBezTo>
                            <a:pt x="9985820" y="5575722"/>
                            <a:pt x="9861176" y="5597514"/>
                            <a:pt x="9719851" y="5592112"/>
                          </a:cubicBezTo>
                          <a:cubicBezTo>
                            <a:pt x="9578526" y="5586710"/>
                            <a:pt x="9449979" y="5582146"/>
                            <a:pt x="9361778" y="5592112"/>
                          </a:cubicBezTo>
                          <a:cubicBezTo>
                            <a:pt x="9002159" y="5556475"/>
                            <a:pt x="8757127" y="5638692"/>
                            <a:pt x="8424907" y="5592112"/>
                          </a:cubicBezTo>
                          <a:cubicBezTo>
                            <a:pt x="8093888" y="5585758"/>
                            <a:pt x="7598849" y="5572232"/>
                            <a:pt x="7281923" y="5592112"/>
                          </a:cubicBezTo>
                          <a:cubicBezTo>
                            <a:pt x="7004527" y="5601360"/>
                            <a:pt x="6668256" y="5673339"/>
                            <a:pt x="6138939" y="5592112"/>
                          </a:cubicBezTo>
                          <a:cubicBezTo>
                            <a:pt x="5693894" y="5539821"/>
                            <a:pt x="5646098" y="5634715"/>
                            <a:pt x="5202066" y="5592112"/>
                          </a:cubicBezTo>
                          <a:cubicBezTo>
                            <a:pt x="4738480" y="5512486"/>
                            <a:pt x="4483507" y="5587987"/>
                            <a:pt x="4265195" y="5592112"/>
                          </a:cubicBezTo>
                          <a:cubicBezTo>
                            <a:pt x="4054162" y="5520723"/>
                            <a:pt x="3553969" y="5565311"/>
                            <a:pt x="3328322" y="5592112"/>
                          </a:cubicBezTo>
                          <a:cubicBezTo>
                            <a:pt x="3103111" y="5650929"/>
                            <a:pt x="2440746" y="5566211"/>
                            <a:pt x="2185338" y="5592112"/>
                          </a:cubicBezTo>
                          <a:cubicBezTo>
                            <a:pt x="1913115" y="5627040"/>
                            <a:pt x="1675468" y="5616670"/>
                            <a:pt x="1454578" y="5592112"/>
                          </a:cubicBezTo>
                          <a:cubicBezTo>
                            <a:pt x="1206040" y="5537140"/>
                            <a:pt x="911257" y="5524149"/>
                            <a:pt x="517706" y="5592112"/>
                          </a:cubicBezTo>
                          <a:cubicBezTo>
                            <a:pt x="274449" y="5522097"/>
                            <a:pt x="-76772" y="5118281"/>
                            <a:pt x="0" y="4660073"/>
                          </a:cubicBezTo>
                          <a:cubicBezTo>
                            <a:pt x="41083" y="4278320"/>
                            <a:pt x="5012" y="3820446"/>
                            <a:pt x="0" y="3529236"/>
                          </a:cubicBezTo>
                          <a:cubicBezTo>
                            <a:pt x="-6493" y="3205381"/>
                            <a:pt x="-38617" y="2909841"/>
                            <a:pt x="0" y="2361117"/>
                          </a:cubicBezTo>
                          <a:cubicBezTo>
                            <a:pt x="-20160" y="1748086"/>
                            <a:pt x="-22549" y="1471510"/>
                            <a:pt x="0" y="932038"/>
                          </a:cubicBezTo>
                          <a:close/>
                        </a:path>
                      </a:pathLst>
                    </a:custGeom>
                    <ask:type>
                      <ask:lineSketchFreehand/>
                    </ask:type>
                  </ask:lineSketchStyleProps>
                </a:ext>
              </a:extLst>
            </a:ln>
            <a:effectLst/>
          </p:spPr>
          <p:txBody>
            <a:bodyPr rtlCol="0" anchor="ctr"/>
            <a:lstStyle/>
            <a:p>
              <a:pPr algn="ctr">
                <a:buClrTx/>
                <a:buFontTx/>
                <a:buNone/>
              </a:pPr>
              <a:endParaRPr lang="en-US" sz="2400">
                <a:solidFill>
                  <a:srgbClr val="FFFFFF"/>
                </a:solidFill>
                <a:ea typeface="微软雅黑"/>
              </a:endParaRPr>
            </a:p>
          </p:txBody>
        </p:sp>
        <p:sp>
          <p:nvSpPr>
            <p:cNvPr id="7" name="Rectangle: Rounded Corners 61">
              <a:extLst>
                <a:ext uri="{FF2B5EF4-FFF2-40B4-BE49-F238E27FC236}">
                  <a16:creationId xmlns:a16="http://schemas.microsoft.com/office/drawing/2014/main" id="{6E64FA12-74DC-CF43-5B18-63A0F83FA992}"/>
                </a:ext>
              </a:extLst>
            </p:cNvPr>
            <p:cNvSpPr/>
            <p:nvPr/>
          </p:nvSpPr>
          <p:spPr>
            <a:xfrm>
              <a:off x="2295795" y="4741690"/>
              <a:ext cx="7724862" cy="1914383"/>
            </a:xfrm>
            <a:custGeom>
              <a:avLst/>
              <a:gdLst>
                <a:gd name="connsiteX0" fmla="*/ 0 w 7724862"/>
                <a:gd name="connsiteY0" fmla="*/ 319070 h 1914383"/>
                <a:gd name="connsiteX1" fmla="*/ 319070 w 7724862"/>
                <a:gd name="connsiteY1" fmla="*/ 0 h 1914383"/>
                <a:gd name="connsiteX2" fmla="*/ 821583 w 7724862"/>
                <a:gd name="connsiteY2" fmla="*/ 0 h 1914383"/>
                <a:gd name="connsiteX3" fmla="*/ 1394963 w 7724862"/>
                <a:gd name="connsiteY3" fmla="*/ 0 h 1914383"/>
                <a:gd name="connsiteX4" fmla="*/ 1968343 w 7724862"/>
                <a:gd name="connsiteY4" fmla="*/ 0 h 1914383"/>
                <a:gd name="connsiteX5" fmla="*/ 2754325 w 7724862"/>
                <a:gd name="connsiteY5" fmla="*/ 0 h 1914383"/>
                <a:gd name="connsiteX6" fmla="*/ 3185971 w 7724862"/>
                <a:gd name="connsiteY6" fmla="*/ 0 h 1914383"/>
                <a:gd name="connsiteX7" fmla="*/ 3688484 w 7724862"/>
                <a:gd name="connsiteY7" fmla="*/ 0 h 1914383"/>
                <a:gd name="connsiteX8" fmla="*/ 4332732 w 7724862"/>
                <a:gd name="connsiteY8" fmla="*/ 0 h 1914383"/>
                <a:gd name="connsiteX9" fmla="*/ 4906112 w 7724862"/>
                <a:gd name="connsiteY9" fmla="*/ 0 h 1914383"/>
                <a:gd name="connsiteX10" fmla="*/ 5337758 w 7724862"/>
                <a:gd name="connsiteY10" fmla="*/ 0 h 1914383"/>
                <a:gd name="connsiteX11" fmla="*/ 5982005 w 7724862"/>
                <a:gd name="connsiteY11" fmla="*/ 0 h 1914383"/>
                <a:gd name="connsiteX12" fmla="*/ 6484518 w 7724862"/>
                <a:gd name="connsiteY12" fmla="*/ 0 h 1914383"/>
                <a:gd name="connsiteX13" fmla="*/ 7405792 w 7724862"/>
                <a:gd name="connsiteY13" fmla="*/ 0 h 1914383"/>
                <a:gd name="connsiteX14" fmla="*/ 7724862 w 7724862"/>
                <a:gd name="connsiteY14" fmla="*/ 319070 h 1914383"/>
                <a:gd name="connsiteX15" fmla="*/ 7724862 w 7724862"/>
                <a:gd name="connsiteY15" fmla="*/ 931667 h 1914383"/>
                <a:gd name="connsiteX16" fmla="*/ 7724862 w 7724862"/>
                <a:gd name="connsiteY16" fmla="*/ 1595313 h 1914383"/>
                <a:gd name="connsiteX17" fmla="*/ 7405792 w 7724862"/>
                <a:gd name="connsiteY17" fmla="*/ 1914383 h 1914383"/>
                <a:gd name="connsiteX18" fmla="*/ 6619810 w 7724862"/>
                <a:gd name="connsiteY18" fmla="*/ 1914383 h 1914383"/>
                <a:gd name="connsiteX19" fmla="*/ 5904695 w 7724862"/>
                <a:gd name="connsiteY19" fmla="*/ 1914383 h 1914383"/>
                <a:gd name="connsiteX20" fmla="*/ 5260448 w 7724862"/>
                <a:gd name="connsiteY20" fmla="*/ 1914383 h 1914383"/>
                <a:gd name="connsiteX21" fmla="*/ 4474466 w 7724862"/>
                <a:gd name="connsiteY21" fmla="*/ 1914383 h 1914383"/>
                <a:gd name="connsiteX22" fmla="*/ 3971953 w 7724862"/>
                <a:gd name="connsiteY22" fmla="*/ 1914383 h 1914383"/>
                <a:gd name="connsiteX23" fmla="*/ 3327706 w 7724862"/>
                <a:gd name="connsiteY23" fmla="*/ 1914383 h 1914383"/>
                <a:gd name="connsiteX24" fmla="*/ 2541724 w 7724862"/>
                <a:gd name="connsiteY24" fmla="*/ 1914383 h 1914383"/>
                <a:gd name="connsiteX25" fmla="*/ 1755742 w 7724862"/>
                <a:gd name="connsiteY25" fmla="*/ 1914383 h 1914383"/>
                <a:gd name="connsiteX26" fmla="*/ 1111494 w 7724862"/>
                <a:gd name="connsiteY26" fmla="*/ 1914383 h 1914383"/>
                <a:gd name="connsiteX27" fmla="*/ 319070 w 7724862"/>
                <a:gd name="connsiteY27" fmla="*/ 1914383 h 1914383"/>
                <a:gd name="connsiteX28" fmla="*/ 0 w 7724862"/>
                <a:gd name="connsiteY28" fmla="*/ 1595313 h 1914383"/>
                <a:gd name="connsiteX29" fmla="*/ 0 w 7724862"/>
                <a:gd name="connsiteY29" fmla="*/ 995479 h 1914383"/>
                <a:gd name="connsiteX30" fmla="*/ 0 w 7724862"/>
                <a:gd name="connsiteY30" fmla="*/ 319070 h 1914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724862" h="1914383" fill="none" extrusionOk="0">
                  <a:moveTo>
                    <a:pt x="0" y="319070"/>
                  </a:moveTo>
                  <a:cubicBezTo>
                    <a:pt x="-42166" y="145095"/>
                    <a:pt x="122437" y="-4566"/>
                    <a:pt x="319070" y="0"/>
                  </a:cubicBezTo>
                  <a:cubicBezTo>
                    <a:pt x="446738" y="-19625"/>
                    <a:pt x="638008" y="9936"/>
                    <a:pt x="821583" y="0"/>
                  </a:cubicBezTo>
                  <a:cubicBezTo>
                    <a:pt x="1005158" y="-9936"/>
                    <a:pt x="1269619" y="-22318"/>
                    <a:pt x="1394963" y="0"/>
                  </a:cubicBezTo>
                  <a:cubicBezTo>
                    <a:pt x="1520307" y="22318"/>
                    <a:pt x="1760980" y="11540"/>
                    <a:pt x="1968343" y="0"/>
                  </a:cubicBezTo>
                  <a:cubicBezTo>
                    <a:pt x="2175706" y="-11540"/>
                    <a:pt x="2584955" y="7807"/>
                    <a:pt x="2754325" y="0"/>
                  </a:cubicBezTo>
                  <a:cubicBezTo>
                    <a:pt x="2923695" y="-7807"/>
                    <a:pt x="3043634" y="15422"/>
                    <a:pt x="3185971" y="0"/>
                  </a:cubicBezTo>
                  <a:cubicBezTo>
                    <a:pt x="3328308" y="-15422"/>
                    <a:pt x="3509854" y="-7109"/>
                    <a:pt x="3688484" y="0"/>
                  </a:cubicBezTo>
                  <a:cubicBezTo>
                    <a:pt x="3867114" y="7109"/>
                    <a:pt x="4136822" y="-380"/>
                    <a:pt x="4332732" y="0"/>
                  </a:cubicBezTo>
                  <a:cubicBezTo>
                    <a:pt x="4528642" y="380"/>
                    <a:pt x="4757243" y="-7097"/>
                    <a:pt x="4906112" y="0"/>
                  </a:cubicBezTo>
                  <a:cubicBezTo>
                    <a:pt x="5054981" y="7097"/>
                    <a:pt x="5202124" y="-13254"/>
                    <a:pt x="5337758" y="0"/>
                  </a:cubicBezTo>
                  <a:cubicBezTo>
                    <a:pt x="5473392" y="13254"/>
                    <a:pt x="5788070" y="-23124"/>
                    <a:pt x="5982005" y="0"/>
                  </a:cubicBezTo>
                  <a:cubicBezTo>
                    <a:pt x="6175940" y="23124"/>
                    <a:pt x="6284520" y="15087"/>
                    <a:pt x="6484518" y="0"/>
                  </a:cubicBezTo>
                  <a:cubicBezTo>
                    <a:pt x="6684516" y="-15087"/>
                    <a:pt x="7174058" y="-30190"/>
                    <a:pt x="7405792" y="0"/>
                  </a:cubicBezTo>
                  <a:cubicBezTo>
                    <a:pt x="7574544" y="30399"/>
                    <a:pt x="7743519" y="129761"/>
                    <a:pt x="7724862" y="319070"/>
                  </a:cubicBezTo>
                  <a:cubicBezTo>
                    <a:pt x="7747313" y="496635"/>
                    <a:pt x="7741859" y="694835"/>
                    <a:pt x="7724862" y="931667"/>
                  </a:cubicBezTo>
                  <a:cubicBezTo>
                    <a:pt x="7707865" y="1168499"/>
                    <a:pt x="7742883" y="1388705"/>
                    <a:pt x="7724862" y="1595313"/>
                  </a:cubicBezTo>
                  <a:cubicBezTo>
                    <a:pt x="7731734" y="1779727"/>
                    <a:pt x="7577803" y="1911637"/>
                    <a:pt x="7405792" y="1914383"/>
                  </a:cubicBezTo>
                  <a:cubicBezTo>
                    <a:pt x="7123702" y="1905589"/>
                    <a:pt x="6875820" y="1938669"/>
                    <a:pt x="6619810" y="1914383"/>
                  </a:cubicBezTo>
                  <a:cubicBezTo>
                    <a:pt x="6363800" y="1890097"/>
                    <a:pt x="6248323" y="1925700"/>
                    <a:pt x="5904695" y="1914383"/>
                  </a:cubicBezTo>
                  <a:cubicBezTo>
                    <a:pt x="5561067" y="1903066"/>
                    <a:pt x="5420497" y="1915006"/>
                    <a:pt x="5260448" y="1914383"/>
                  </a:cubicBezTo>
                  <a:cubicBezTo>
                    <a:pt x="5100399" y="1913760"/>
                    <a:pt x="4739223" y="1911580"/>
                    <a:pt x="4474466" y="1914383"/>
                  </a:cubicBezTo>
                  <a:cubicBezTo>
                    <a:pt x="4209709" y="1917186"/>
                    <a:pt x="4222130" y="1921144"/>
                    <a:pt x="3971953" y="1914383"/>
                  </a:cubicBezTo>
                  <a:cubicBezTo>
                    <a:pt x="3721776" y="1907622"/>
                    <a:pt x="3506553" y="1887517"/>
                    <a:pt x="3327706" y="1914383"/>
                  </a:cubicBezTo>
                  <a:cubicBezTo>
                    <a:pt x="3148859" y="1941249"/>
                    <a:pt x="2803041" y="1947850"/>
                    <a:pt x="2541724" y="1914383"/>
                  </a:cubicBezTo>
                  <a:cubicBezTo>
                    <a:pt x="2280407" y="1880916"/>
                    <a:pt x="1960207" y="1904157"/>
                    <a:pt x="1755742" y="1914383"/>
                  </a:cubicBezTo>
                  <a:cubicBezTo>
                    <a:pt x="1551277" y="1924609"/>
                    <a:pt x="1393499" y="1921900"/>
                    <a:pt x="1111494" y="1914383"/>
                  </a:cubicBezTo>
                  <a:cubicBezTo>
                    <a:pt x="829489" y="1906866"/>
                    <a:pt x="560411" y="1907251"/>
                    <a:pt x="319070" y="1914383"/>
                  </a:cubicBezTo>
                  <a:cubicBezTo>
                    <a:pt x="133055" y="1917635"/>
                    <a:pt x="-18973" y="1778939"/>
                    <a:pt x="0" y="1595313"/>
                  </a:cubicBezTo>
                  <a:cubicBezTo>
                    <a:pt x="-17075" y="1435073"/>
                    <a:pt x="1919" y="1138824"/>
                    <a:pt x="0" y="995479"/>
                  </a:cubicBezTo>
                  <a:cubicBezTo>
                    <a:pt x="-1919" y="852134"/>
                    <a:pt x="17816" y="481616"/>
                    <a:pt x="0" y="319070"/>
                  </a:cubicBezTo>
                  <a:close/>
                </a:path>
                <a:path w="7724862" h="1914383" stroke="0" extrusionOk="0">
                  <a:moveTo>
                    <a:pt x="0" y="319070"/>
                  </a:moveTo>
                  <a:cubicBezTo>
                    <a:pt x="22149" y="156405"/>
                    <a:pt x="167181" y="-4391"/>
                    <a:pt x="319070" y="0"/>
                  </a:cubicBezTo>
                  <a:cubicBezTo>
                    <a:pt x="483057" y="6924"/>
                    <a:pt x="632728" y="4241"/>
                    <a:pt x="750716" y="0"/>
                  </a:cubicBezTo>
                  <a:cubicBezTo>
                    <a:pt x="868704" y="-4241"/>
                    <a:pt x="1108563" y="-11942"/>
                    <a:pt x="1253229" y="0"/>
                  </a:cubicBezTo>
                  <a:cubicBezTo>
                    <a:pt x="1397895" y="11942"/>
                    <a:pt x="1681341" y="14817"/>
                    <a:pt x="2039211" y="0"/>
                  </a:cubicBezTo>
                  <a:cubicBezTo>
                    <a:pt x="2397081" y="-14817"/>
                    <a:pt x="2549092" y="7272"/>
                    <a:pt x="2754325" y="0"/>
                  </a:cubicBezTo>
                  <a:cubicBezTo>
                    <a:pt x="2959558" y="-7272"/>
                    <a:pt x="3249668" y="-18438"/>
                    <a:pt x="3540307" y="0"/>
                  </a:cubicBezTo>
                  <a:cubicBezTo>
                    <a:pt x="3830946" y="18438"/>
                    <a:pt x="4149016" y="-34148"/>
                    <a:pt x="4326289" y="0"/>
                  </a:cubicBezTo>
                  <a:cubicBezTo>
                    <a:pt x="4503562" y="34148"/>
                    <a:pt x="4716025" y="13080"/>
                    <a:pt x="4899669" y="0"/>
                  </a:cubicBezTo>
                  <a:cubicBezTo>
                    <a:pt x="5083313" y="-13080"/>
                    <a:pt x="5214474" y="8310"/>
                    <a:pt x="5331315" y="0"/>
                  </a:cubicBezTo>
                  <a:cubicBezTo>
                    <a:pt x="5448156" y="-8310"/>
                    <a:pt x="5660836" y="-16749"/>
                    <a:pt x="5975563" y="0"/>
                  </a:cubicBezTo>
                  <a:cubicBezTo>
                    <a:pt x="6290290" y="16749"/>
                    <a:pt x="6239243" y="21532"/>
                    <a:pt x="6478076" y="0"/>
                  </a:cubicBezTo>
                  <a:cubicBezTo>
                    <a:pt x="6716909" y="-21532"/>
                    <a:pt x="7161716" y="-31083"/>
                    <a:pt x="7405792" y="0"/>
                  </a:cubicBezTo>
                  <a:cubicBezTo>
                    <a:pt x="7570128" y="-3636"/>
                    <a:pt x="7699989" y="173764"/>
                    <a:pt x="7724862" y="319070"/>
                  </a:cubicBezTo>
                  <a:cubicBezTo>
                    <a:pt x="7702650" y="527354"/>
                    <a:pt x="7723456" y="676966"/>
                    <a:pt x="7724862" y="931667"/>
                  </a:cubicBezTo>
                  <a:cubicBezTo>
                    <a:pt x="7726268" y="1186368"/>
                    <a:pt x="7700902" y="1297572"/>
                    <a:pt x="7724862" y="1595313"/>
                  </a:cubicBezTo>
                  <a:cubicBezTo>
                    <a:pt x="7749852" y="1768388"/>
                    <a:pt x="7609468" y="1927597"/>
                    <a:pt x="7405792" y="1914383"/>
                  </a:cubicBezTo>
                  <a:cubicBezTo>
                    <a:pt x="7137469" y="1913063"/>
                    <a:pt x="6948239" y="1887575"/>
                    <a:pt x="6832412" y="1914383"/>
                  </a:cubicBezTo>
                  <a:cubicBezTo>
                    <a:pt x="6716585" y="1941191"/>
                    <a:pt x="6463333" y="1923537"/>
                    <a:pt x="6117297" y="1914383"/>
                  </a:cubicBezTo>
                  <a:cubicBezTo>
                    <a:pt x="5771262" y="1905229"/>
                    <a:pt x="5549703" y="1942897"/>
                    <a:pt x="5402182" y="1914383"/>
                  </a:cubicBezTo>
                  <a:cubicBezTo>
                    <a:pt x="5254661" y="1885869"/>
                    <a:pt x="5014288" y="1894158"/>
                    <a:pt x="4828802" y="1914383"/>
                  </a:cubicBezTo>
                  <a:cubicBezTo>
                    <a:pt x="4643316" y="1934608"/>
                    <a:pt x="4289618" y="1882809"/>
                    <a:pt x="4113688" y="1914383"/>
                  </a:cubicBezTo>
                  <a:cubicBezTo>
                    <a:pt x="3937758" y="1945957"/>
                    <a:pt x="3659538" y="1886811"/>
                    <a:pt x="3398573" y="1914383"/>
                  </a:cubicBezTo>
                  <a:cubicBezTo>
                    <a:pt x="3137608" y="1941955"/>
                    <a:pt x="2958220" y="1900301"/>
                    <a:pt x="2825193" y="1914383"/>
                  </a:cubicBezTo>
                  <a:cubicBezTo>
                    <a:pt x="2692166" y="1928465"/>
                    <a:pt x="2413517" y="1881800"/>
                    <a:pt x="2110078" y="1914383"/>
                  </a:cubicBezTo>
                  <a:cubicBezTo>
                    <a:pt x="1806640" y="1946966"/>
                    <a:pt x="1745224" y="1896075"/>
                    <a:pt x="1465830" y="1914383"/>
                  </a:cubicBezTo>
                  <a:cubicBezTo>
                    <a:pt x="1186436" y="1932691"/>
                    <a:pt x="782296" y="1876945"/>
                    <a:pt x="319070" y="1914383"/>
                  </a:cubicBezTo>
                  <a:cubicBezTo>
                    <a:pt x="165698" y="1904037"/>
                    <a:pt x="-10165" y="1775264"/>
                    <a:pt x="0" y="1595313"/>
                  </a:cubicBezTo>
                  <a:cubicBezTo>
                    <a:pt x="2442" y="1389869"/>
                    <a:pt x="486" y="1211254"/>
                    <a:pt x="0" y="969954"/>
                  </a:cubicBezTo>
                  <a:cubicBezTo>
                    <a:pt x="-486" y="728654"/>
                    <a:pt x="-32493" y="513105"/>
                    <a:pt x="0" y="319070"/>
                  </a:cubicBezTo>
                  <a:close/>
                </a:path>
              </a:pathLst>
            </a:custGeom>
            <a:solidFill>
              <a:srgbClr val="FFFFFF"/>
            </a:solidFill>
            <a:ln w="28575" cap="flat" cmpd="sng" algn="ctr">
              <a:noFill/>
              <a:prstDash val="sysDash"/>
              <a:miter lim="800000"/>
              <a:extLst>
                <a:ext uri="{C807C97D-BFC1-408E-A445-0C87EB9F89A2}">
                  <ask:lineSketchStyleProps xmlns="" xmlns:ask="http://schemas.microsoft.com/office/drawing/2018/sketchyshapes" sd="2840917701">
                    <a:custGeom>
                      <a:avLst/>
                      <a:gdLst>
                        <a:gd name="connsiteX0" fmla="*/ 0 w 10967251"/>
                        <a:gd name="connsiteY0" fmla="*/ 815536 h 4893125"/>
                        <a:gd name="connsiteX1" fmla="*/ 452994 w 10967251"/>
                        <a:gd name="connsiteY1" fmla="*/ 0 h 4893125"/>
                        <a:gd name="connsiteX2" fmla="*/ 1166429 w 10967251"/>
                        <a:gd name="connsiteY2" fmla="*/ 0 h 4893125"/>
                        <a:gd name="connsiteX3" fmla="*/ 1980476 w 10967251"/>
                        <a:gd name="connsiteY3" fmla="*/ 0 h 4893125"/>
                        <a:gd name="connsiteX4" fmla="*/ 2794523 w 10967251"/>
                        <a:gd name="connsiteY4" fmla="*/ 0 h 4893125"/>
                        <a:gd name="connsiteX5" fmla="*/ 3910409 w 10967251"/>
                        <a:gd name="connsiteY5" fmla="*/ 0 h 4893125"/>
                        <a:gd name="connsiteX6" fmla="*/ 4523232 w 10967251"/>
                        <a:gd name="connsiteY6" fmla="*/ 0 h 4893125"/>
                        <a:gd name="connsiteX7" fmla="*/ 5236666 w 10967251"/>
                        <a:gd name="connsiteY7" fmla="*/ 0 h 4893125"/>
                        <a:gd name="connsiteX8" fmla="*/ 6151327 w 10967251"/>
                        <a:gd name="connsiteY8" fmla="*/ 0 h 4893125"/>
                        <a:gd name="connsiteX9" fmla="*/ 6965375 w 10967251"/>
                        <a:gd name="connsiteY9" fmla="*/ 0 h 4893125"/>
                        <a:gd name="connsiteX10" fmla="*/ 7578197 w 10967251"/>
                        <a:gd name="connsiteY10" fmla="*/ 0 h 4893125"/>
                        <a:gd name="connsiteX11" fmla="*/ 8492857 w 10967251"/>
                        <a:gd name="connsiteY11" fmla="*/ 0 h 4893125"/>
                        <a:gd name="connsiteX12" fmla="*/ 9206292 w 10967251"/>
                        <a:gd name="connsiteY12" fmla="*/ 0 h 4893125"/>
                        <a:gd name="connsiteX13" fmla="*/ 10514256 w 10967251"/>
                        <a:gd name="connsiteY13" fmla="*/ 0 h 4893125"/>
                        <a:gd name="connsiteX14" fmla="*/ 10967251 w 10967251"/>
                        <a:gd name="connsiteY14" fmla="*/ 815536 h 4893125"/>
                        <a:gd name="connsiteX15" fmla="*/ 10967251 w 10967251"/>
                        <a:gd name="connsiteY15" fmla="*/ 2381322 h 4893125"/>
                        <a:gd name="connsiteX16" fmla="*/ 10967251 w 10967251"/>
                        <a:gd name="connsiteY16" fmla="*/ 4077588 h 4893125"/>
                        <a:gd name="connsiteX17" fmla="*/ 10514256 w 10967251"/>
                        <a:gd name="connsiteY17" fmla="*/ 4893125 h 4893125"/>
                        <a:gd name="connsiteX18" fmla="*/ 9398370 w 10967251"/>
                        <a:gd name="connsiteY18" fmla="*/ 4893125 h 4893125"/>
                        <a:gd name="connsiteX19" fmla="*/ 8383097 w 10967251"/>
                        <a:gd name="connsiteY19" fmla="*/ 4893125 h 4893125"/>
                        <a:gd name="connsiteX20" fmla="*/ 7468438 w 10967251"/>
                        <a:gd name="connsiteY20" fmla="*/ 4893125 h 4893125"/>
                        <a:gd name="connsiteX21" fmla="*/ 6943972 w 10967251"/>
                        <a:gd name="connsiteY21" fmla="*/ 4893125 h 4893125"/>
                        <a:gd name="connsiteX22" fmla="*/ 6352552 w 10967251"/>
                        <a:gd name="connsiteY22" fmla="*/ 4893125 h 4893125"/>
                        <a:gd name="connsiteX23" fmla="*/ 5639117 w 10967251"/>
                        <a:gd name="connsiteY23" fmla="*/ 4893125 h 4893125"/>
                        <a:gd name="connsiteX24" fmla="*/ 4724458 w 10967251"/>
                        <a:gd name="connsiteY24" fmla="*/ 4893125 h 4893125"/>
                        <a:gd name="connsiteX25" fmla="*/ 3608572 w 10967251"/>
                        <a:gd name="connsiteY25" fmla="*/ 4893125 h 4893125"/>
                        <a:gd name="connsiteX26" fmla="*/ 2492687 w 10967251"/>
                        <a:gd name="connsiteY26" fmla="*/ 4893125 h 4893125"/>
                        <a:gd name="connsiteX27" fmla="*/ 1578026 w 10967251"/>
                        <a:gd name="connsiteY27" fmla="*/ 4893125 h 4893125"/>
                        <a:gd name="connsiteX28" fmla="*/ 452994 w 10967251"/>
                        <a:gd name="connsiteY28" fmla="*/ 4893125 h 4893125"/>
                        <a:gd name="connsiteX29" fmla="*/ 0 w 10967251"/>
                        <a:gd name="connsiteY29" fmla="*/ 4077588 h 4893125"/>
                        <a:gd name="connsiteX30" fmla="*/ 0 w 10967251"/>
                        <a:gd name="connsiteY30" fmla="*/ 2544424 h 4893125"/>
                        <a:gd name="connsiteX31" fmla="*/ 0 w 10967251"/>
                        <a:gd name="connsiteY31" fmla="*/ 815536 h 4893125"/>
                        <a:gd name="connsiteX0" fmla="*/ 0 w 10967251"/>
                        <a:gd name="connsiteY0" fmla="*/ 815536 h 4893125"/>
                        <a:gd name="connsiteX1" fmla="*/ 452994 w 10967251"/>
                        <a:gd name="connsiteY1" fmla="*/ 0 h 4893125"/>
                        <a:gd name="connsiteX2" fmla="*/ 1065817 w 10967251"/>
                        <a:gd name="connsiteY2" fmla="*/ 0 h 4893125"/>
                        <a:gd name="connsiteX3" fmla="*/ 1779252 w 10967251"/>
                        <a:gd name="connsiteY3" fmla="*/ 0 h 4893125"/>
                        <a:gd name="connsiteX4" fmla="*/ 2895137 w 10967251"/>
                        <a:gd name="connsiteY4" fmla="*/ 0 h 4893125"/>
                        <a:gd name="connsiteX5" fmla="*/ 3910409 w 10967251"/>
                        <a:gd name="connsiteY5" fmla="*/ 0 h 4893125"/>
                        <a:gd name="connsiteX6" fmla="*/ 5026295 w 10967251"/>
                        <a:gd name="connsiteY6" fmla="*/ 0 h 4893125"/>
                        <a:gd name="connsiteX7" fmla="*/ 6142180 w 10967251"/>
                        <a:gd name="connsiteY7" fmla="*/ 0 h 4893125"/>
                        <a:gd name="connsiteX8" fmla="*/ 6956227 w 10967251"/>
                        <a:gd name="connsiteY8" fmla="*/ 0 h 4893125"/>
                        <a:gd name="connsiteX9" fmla="*/ 7569050 w 10967251"/>
                        <a:gd name="connsiteY9" fmla="*/ 0 h 4893125"/>
                        <a:gd name="connsiteX10" fmla="*/ 8483711 w 10967251"/>
                        <a:gd name="connsiteY10" fmla="*/ 0 h 4893125"/>
                        <a:gd name="connsiteX11" fmla="*/ 9197146 w 10967251"/>
                        <a:gd name="connsiteY11" fmla="*/ 0 h 4893125"/>
                        <a:gd name="connsiteX12" fmla="*/ 10514256 w 10967251"/>
                        <a:gd name="connsiteY12" fmla="*/ 0 h 4893125"/>
                        <a:gd name="connsiteX13" fmla="*/ 10967251 w 10967251"/>
                        <a:gd name="connsiteY13" fmla="*/ 815536 h 4893125"/>
                        <a:gd name="connsiteX14" fmla="*/ 10967251 w 10967251"/>
                        <a:gd name="connsiteY14" fmla="*/ 2381322 h 4893125"/>
                        <a:gd name="connsiteX15" fmla="*/ 10967251 w 10967251"/>
                        <a:gd name="connsiteY15" fmla="*/ 4077588 h 4893125"/>
                        <a:gd name="connsiteX16" fmla="*/ 10514256 w 10967251"/>
                        <a:gd name="connsiteY16" fmla="*/ 4893125 h 4893125"/>
                        <a:gd name="connsiteX17" fmla="*/ 9700209 w 10967251"/>
                        <a:gd name="connsiteY17" fmla="*/ 4893125 h 4893125"/>
                        <a:gd name="connsiteX18" fmla="*/ 8684935 w 10967251"/>
                        <a:gd name="connsiteY18" fmla="*/ 4893125 h 4893125"/>
                        <a:gd name="connsiteX19" fmla="*/ 7669662 w 10967251"/>
                        <a:gd name="connsiteY19" fmla="*/ 4893125 h 4893125"/>
                        <a:gd name="connsiteX20" fmla="*/ 6855615 w 10967251"/>
                        <a:gd name="connsiteY20" fmla="*/ 4893125 h 4893125"/>
                        <a:gd name="connsiteX21" fmla="*/ 5840343 w 10967251"/>
                        <a:gd name="connsiteY21" fmla="*/ 4893125 h 4893125"/>
                        <a:gd name="connsiteX22" fmla="*/ 4825070 w 10967251"/>
                        <a:gd name="connsiteY22" fmla="*/ 4893125 h 4893125"/>
                        <a:gd name="connsiteX23" fmla="*/ 4011023 w 10967251"/>
                        <a:gd name="connsiteY23" fmla="*/ 4893125 h 4893125"/>
                        <a:gd name="connsiteX24" fmla="*/ 2995749 w 10967251"/>
                        <a:gd name="connsiteY24" fmla="*/ 4893125 h 4893125"/>
                        <a:gd name="connsiteX25" fmla="*/ 2081089 w 10967251"/>
                        <a:gd name="connsiteY25" fmla="*/ 4893125 h 4893125"/>
                        <a:gd name="connsiteX26" fmla="*/ 452994 w 10967251"/>
                        <a:gd name="connsiteY26" fmla="*/ 4893125 h 4893125"/>
                        <a:gd name="connsiteX27" fmla="*/ 0 w 10967251"/>
                        <a:gd name="connsiteY27" fmla="*/ 4077588 h 4893125"/>
                        <a:gd name="connsiteX28" fmla="*/ 0 w 10967251"/>
                        <a:gd name="connsiteY28" fmla="*/ 2479183 h 4893125"/>
                        <a:gd name="connsiteX29" fmla="*/ 0 w 10967251"/>
                        <a:gd name="connsiteY29" fmla="*/ 815536 h 489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67251" h="4893125" fill="none" extrusionOk="0">
                          <a:moveTo>
                            <a:pt x="0" y="815536"/>
                          </a:moveTo>
                          <a:cubicBezTo>
                            <a:pt x="-109569" y="410501"/>
                            <a:pt x="143769" y="7648"/>
                            <a:pt x="452994" y="0"/>
                          </a:cubicBezTo>
                          <a:cubicBezTo>
                            <a:pt x="667425" y="-41494"/>
                            <a:pt x="893570" y="25490"/>
                            <a:pt x="1166429" y="0"/>
                          </a:cubicBezTo>
                          <a:cubicBezTo>
                            <a:pt x="1454553" y="-40209"/>
                            <a:pt x="1790482" y="-91652"/>
                            <a:pt x="1980476" y="0"/>
                          </a:cubicBezTo>
                          <a:cubicBezTo>
                            <a:pt x="2203054" y="114603"/>
                            <a:pt x="2454110" y="25703"/>
                            <a:pt x="2794523" y="0"/>
                          </a:cubicBezTo>
                          <a:cubicBezTo>
                            <a:pt x="3066216" y="-69665"/>
                            <a:pt x="3679660" y="9632"/>
                            <a:pt x="3910409" y="0"/>
                          </a:cubicBezTo>
                          <a:cubicBezTo>
                            <a:pt x="4151470" y="20368"/>
                            <a:pt x="4337742" y="63388"/>
                            <a:pt x="4523232" y="0"/>
                          </a:cubicBezTo>
                          <a:cubicBezTo>
                            <a:pt x="4689157" y="-29170"/>
                            <a:pt x="4966469" y="-7427"/>
                            <a:pt x="5236666" y="0"/>
                          </a:cubicBezTo>
                          <a:cubicBezTo>
                            <a:pt x="5523846" y="-22592"/>
                            <a:pt x="5879871" y="36432"/>
                            <a:pt x="6151327" y="0"/>
                          </a:cubicBezTo>
                          <a:cubicBezTo>
                            <a:pt x="6430112" y="29029"/>
                            <a:pt x="6755664" y="-10353"/>
                            <a:pt x="6965375" y="0"/>
                          </a:cubicBezTo>
                          <a:cubicBezTo>
                            <a:pt x="7222299" y="26996"/>
                            <a:pt x="7426721" y="-17845"/>
                            <a:pt x="7578197" y="0"/>
                          </a:cubicBezTo>
                          <a:cubicBezTo>
                            <a:pt x="7803711" y="29808"/>
                            <a:pt x="8188860" y="-122290"/>
                            <a:pt x="8492857" y="0"/>
                          </a:cubicBezTo>
                          <a:cubicBezTo>
                            <a:pt x="8743045" y="58165"/>
                            <a:pt x="8926273" y="73964"/>
                            <a:pt x="9206292" y="0"/>
                          </a:cubicBezTo>
                          <a:cubicBezTo>
                            <a:pt x="9461095" y="-15603"/>
                            <a:pt x="10203568" y="-79171"/>
                            <a:pt x="10514256" y="0"/>
                          </a:cubicBezTo>
                          <a:cubicBezTo>
                            <a:pt x="10681271" y="91247"/>
                            <a:pt x="11027577" y="316647"/>
                            <a:pt x="10967251" y="815536"/>
                          </a:cubicBezTo>
                          <a:cubicBezTo>
                            <a:pt x="11098215" y="1259551"/>
                            <a:pt x="10978340" y="1745454"/>
                            <a:pt x="10967251" y="2381322"/>
                          </a:cubicBezTo>
                          <a:cubicBezTo>
                            <a:pt x="11035636" y="3040900"/>
                            <a:pt x="10949277" y="3486518"/>
                            <a:pt x="10967251" y="4077588"/>
                          </a:cubicBezTo>
                          <a:cubicBezTo>
                            <a:pt x="11001062" y="4516544"/>
                            <a:pt x="10760630" y="4852311"/>
                            <a:pt x="10514256" y="4893125"/>
                          </a:cubicBezTo>
                          <a:cubicBezTo>
                            <a:pt x="10067106" y="4882375"/>
                            <a:pt x="9797027" y="5006275"/>
                            <a:pt x="9398370" y="4893125"/>
                          </a:cubicBezTo>
                          <a:cubicBezTo>
                            <a:pt x="9031222" y="4826809"/>
                            <a:pt x="8849463" y="4884562"/>
                            <a:pt x="8383097" y="4893125"/>
                          </a:cubicBezTo>
                          <a:cubicBezTo>
                            <a:pt x="7889347" y="4872615"/>
                            <a:pt x="7692001" y="4902698"/>
                            <a:pt x="7468438" y="4893125"/>
                          </a:cubicBezTo>
                          <a:cubicBezTo>
                            <a:pt x="7343094" y="4876790"/>
                            <a:pt x="7137188" y="4877589"/>
                            <a:pt x="6943972" y="4893125"/>
                          </a:cubicBezTo>
                          <a:cubicBezTo>
                            <a:pt x="6750756" y="4908661"/>
                            <a:pt x="6611680" y="4882184"/>
                            <a:pt x="6352552" y="4893125"/>
                          </a:cubicBezTo>
                          <a:cubicBezTo>
                            <a:pt x="5975021" y="4899450"/>
                            <a:pt x="5993787" y="4913060"/>
                            <a:pt x="5639117" y="4893125"/>
                          </a:cubicBezTo>
                          <a:cubicBezTo>
                            <a:pt x="5281357" y="4814771"/>
                            <a:pt x="4985324" y="4818647"/>
                            <a:pt x="4724458" y="4893125"/>
                          </a:cubicBezTo>
                          <a:cubicBezTo>
                            <a:pt x="4511837" y="4925776"/>
                            <a:pt x="4016002" y="4960787"/>
                            <a:pt x="3608572" y="4893125"/>
                          </a:cubicBezTo>
                          <a:cubicBezTo>
                            <a:pt x="3203577" y="4773137"/>
                            <a:pt x="2794371" y="4852001"/>
                            <a:pt x="2492687" y="4893125"/>
                          </a:cubicBezTo>
                          <a:cubicBezTo>
                            <a:pt x="2206105" y="4891323"/>
                            <a:pt x="2030719" y="4926819"/>
                            <a:pt x="1578026" y="4893125"/>
                          </a:cubicBezTo>
                          <a:cubicBezTo>
                            <a:pt x="1141396" y="4883914"/>
                            <a:pt x="780699" y="4935383"/>
                            <a:pt x="452994" y="4893125"/>
                          </a:cubicBezTo>
                          <a:cubicBezTo>
                            <a:pt x="233771" y="4991209"/>
                            <a:pt x="-48728" y="4501267"/>
                            <a:pt x="0" y="4077588"/>
                          </a:cubicBezTo>
                          <a:cubicBezTo>
                            <a:pt x="-94253" y="3635356"/>
                            <a:pt x="28288" y="2893177"/>
                            <a:pt x="0" y="2544424"/>
                          </a:cubicBezTo>
                          <a:cubicBezTo>
                            <a:pt x="55915" y="2130932"/>
                            <a:pt x="59782" y="1260997"/>
                            <a:pt x="0" y="815536"/>
                          </a:cubicBezTo>
                          <a:close/>
                        </a:path>
                        <a:path w="10967251" h="4893125" stroke="0" extrusionOk="0">
                          <a:moveTo>
                            <a:pt x="0" y="815536"/>
                          </a:moveTo>
                          <a:cubicBezTo>
                            <a:pt x="58677" y="422661"/>
                            <a:pt x="237985" y="-52110"/>
                            <a:pt x="452994" y="0"/>
                          </a:cubicBezTo>
                          <a:cubicBezTo>
                            <a:pt x="708813" y="17092"/>
                            <a:pt x="885865" y="33985"/>
                            <a:pt x="1065817" y="0"/>
                          </a:cubicBezTo>
                          <a:cubicBezTo>
                            <a:pt x="1217776" y="-31570"/>
                            <a:pt x="1573010" y="-59215"/>
                            <a:pt x="1779252" y="0"/>
                          </a:cubicBezTo>
                          <a:cubicBezTo>
                            <a:pt x="1999089" y="7138"/>
                            <a:pt x="2388558" y="68973"/>
                            <a:pt x="2895137" y="0"/>
                          </a:cubicBezTo>
                          <a:cubicBezTo>
                            <a:pt x="3404726" y="-68834"/>
                            <a:pt x="3641529" y="-28794"/>
                            <a:pt x="3910409" y="0"/>
                          </a:cubicBezTo>
                          <a:cubicBezTo>
                            <a:pt x="4179500" y="8910"/>
                            <a:pt x="4706328" y="-81305"/>
                            <a:pt x="5026295" y="0"/>
                          </a:cubicBezTo>
                          <a:cubicBezTo>
                            <a:pt x="5491713" y="29016"/>
                            <a:pt x="5883925" y="-89054"/>
                            <a:pt x="6142180" y="0"/>
                          </a:cubicBezTo>
                          <a:cubicBezTo>
                            <a:pt x="6414376" y="80223"/>
                            <a:pt x="6667907" y="-1715"/>
                            <a:pt x="6956227" y="0"/>
                          </a:cubicBezTo>
                          <a:cubicBezTo>
                            <a:pt x="7222037" y="-67160"/>
                            <a:pt x="7397307" y="57062"/>
                            <a:pt x="7569050" y="0"/>
                          </a:cubicBezTo>
                          <a:cubicBezTo>
                            <a:pt x="7735127" y="-30267"/>
                            <a:pt x="8039551" y="31720"/>
                            <a:pt x="8483711" y="0"/>
                          </a:cubicBezTo>
                          <a:cubicBezTo>
                            <a:pt x="8925075" y="29245"/>
                            <a:pt x="8852162" y="50178"/>
                            <a:pt x="9197146" y="0"/>
                          </a:cubicBezTo>
                          <a:cubicBezTo>
                            <a:pt x="9566854" y="-2532"/>
                            <a:pt x="10149421" y="-151285"/>
                            <a:pt x="10514256" y="0"/>
                          </a:cubicBezTo>
                          <a:cubicBezTo>
                            <a:pt x="10697857" y="-36687"/>
                            <a:pt x="10867135" y="445065"/>
                            <a:pt x="10967251" y="815536"/>
                          </a:cubicBezTo>
                          <a:cubicBezTo>
                            <a:pt x="10990911" y="1327465"/>
                            <a:pt x="11002003" y="1668372"/>
                            <a:pt x="10967251" y="2381322"/>
                          </a:cubicBezTo>
                          <a:cubicBezTo>
                            <a:pt x="10983828" y="3048100"/>
                            <a:pt x="10966856" y="3370711"/>
                            <a:pt x="10967251" y="4077588"/>
                          </a:cubicBezTo>
                          <a:cubicBezTo>
                            <a:pt x="11005984" y="4530854"/>
                            <a:pt x="10819989" y="4896387"/>
                            <a:pt x="10514256" y="4893125"/>
                          </a:cubicBezTo>
                          <a:cubicBezTo>
                            <a:pt x="10157430" y="4898787"/>
                            <a:pt x="9846105" y="4850384"/>
                            <a:pt x="9700209" y="4893125"/>
                          </a:cubicBezTo>
                          <a:cubicBezTo>
                            <a:pt x="9530632" y="5001337"/>
                            <a:pt x="9198335" y="4923254"/>
                            <a:pt x="8684935" y="4893125"/>
                          </a:cubicBezTo>
                          <a:cubicBezTo>
                            <a:pt x="8160657" y="4826923"/>
                            <a:pt x="7878986" y="4958649"/>
                            <a:pt x="7669662" y="4893125"/>
                          </a:cubicBezTo>
                          <a:cubicBezTo>
                            <a:pt x="7455361" y="4834665"/>
                            <a:pt x="7140031" y="4859935"/>
                            <a:pt x="6855615" y="4893125"/>
                          </a:cubicBezTo>
                          <a:cubicBezTo>
                            <a:pt x="6550454" y="4964216"/>
                            <a:pt x="6106969" y="4770611"/>
                            <a:pt x="5840343" y="4893125"/>
                          </a:cubicBezTo>
                          <a:cubicBezTo>
                            <a:pt x="5558159" y="4975368"/>
                            <a:pt x="5178952" y="4848782"/>
                            <a:pt x="4825070" y="4893125"/>
                          </a:cubicBezTo>
                          <a:cubicBezTo>
                            <a:pt x="4461515" y="4947460"/>
                            <a:pt x="4170411" y="4860550"/>
                            <a:pt x="4011023" y="4893125"/>
                          </a:cubicBezTo>
                          <a:cubicBezTo>
                            <a:pt x="3843387" y="4886850"/>
                            <a:pt x="3406588" y="4841210"/>
                            <a:pt x="2995749" y="4893125"/>
                          </a:cubicBezTo>
                          <a:cubicBezTo>
                            <a:pt x="2527543" y="4970299"/>
                            <a:pt x="2499164" y="4836668"/>
                            <a:pt x="2081089" y="4893125"/>
                          </a:cubicBezTo>
                          <a:cubicBezTo>
                            <a:pt x="1669059" y="4953593"/>
                            <a:pt x="1115253" y="4712975"/>
                            <a:pt x="452994" y="4893125"/>
                          </a:cubicBezTo>
                          <a:cubicBezTo>
                            <a:pt x="265209" y="4884427"/>
                            <a:pt x="19930" y="4513314"/>
                            <a:pt x="0" y="4077588"/>
                          </a:cubicBezTo>
                          <a:cubicBezTo>
                            <a:pt x="-45570" y="3546897"/>
                            <a:pt x="-16458" y="3107013"/>
                            <a:pt x="0" y="2479183"/>
                          </a:cubicBezTo>
                          <a:cubicBezTo>
                            <a:pt x="17555" y="1830590"/>
                            <a:pt x="-97017" y="1241729"/>
                            <a:pt x="0" y="815536"/>
                          </a:cubicBezTo>
                          <a:close/>
                        </a:path>
                        <a:path w="10967251" h="4893125" fill="none" stroke="0" extrusionOk="0">
                          <a:moveTo>
                            <a:pt x="0" y="815536"/>
                          </a:moveTo>
                          <a:cubicBezTo>
                            <a:pt x="-51363" y="376061"/>
                            <a:pt x="194925" y="-15479"/>
                            <a:pt x="452994" y="0"/>
                          </a:cubicBezTo>
                          <a:cubicBezTo>
                            <a:pt x="645198" y="-47349"/>
                            <a:pt x="946032" y="44164"/>
                            <a:pt x="1166429" y="0"/>
                          </a:cubicBezTo>
                          <a:cubicBezTo>
                            <a:pt x="1442351" y="-10339"/>
                            <a:pt x="1796008" y="-49056"/>
                            <a:pt x="1980476" y="0"/>
                          </a:cubicBezTo>
                          <a:cubicBezTo>
                            <a:pt x="2149981" y="56251"/>
                            <a:pt x="2492766" y="62285"/>
                            <a:pt x="2794523" y="0"/>
                          </a:cubicBezTo>
                          <a:cubicBezTo>
                            <a:pt x="3074096" y="-20334"/>
                            <a:pt x="3694025" y="42727"/>
                            <a:pt x="3910409" y="0"/>
                          </a:cubicBezTo>
                          <a:cubicBezTo>
                            <a:pt x="4165164" y="-25877"/>
                            <a:pt x="4329151" y="40670"/>
                            <a:pt x="4523232" y="0"/>
                          </a:cubicBezTo>
                          <a:cubicBezTo>
                            <a:pt x="4726889" y="-67305"/>
                            <a:pt x="5000288" y="-16467"/>
                            <a:pt x="5236666" y="0"/>
                          </a:cubicBezTo>
                          <a:cubicBezTo>
                            <a:pt x="5494458" y="38350"/>
                            <a:pt x="5876142" y="7700"/>
                            <a:pt x="6151327" y="0"/>
                          </a:cubicBezTo>
                          <a:cubicBezTo>
                            <a:pt x="6428540" y="-6840"/>
                            <a:pt x="6757182" y="-8434"/>
                            <a:pt x="6965375" y="0"/>
                          </a:cubicBezTo>
                          <a:cubicBezTo>
                            <a:pt x="7182209" y="30238"/>
                            <a:pt x="7416414" y="-33217"/>
                            <a:pt x="7578197" y="0"/>
                          </a:cubicBezTo>
                          <a:cubicBezTo>
                            <a:pt x="7708378" y="35262"/>
                            <a:pt x="8203922" y="-63155"/>
                            <a:pt x="8492857" y="0"/>
                          </a:cubicBezTo>
                          <a:cubicBezTo>
                            <a:pt x="8763364" y="76186"/>
                            <a:pt x="8923234" y="56237"/>
                            <a:pt x="9206292" y="0"/>
                          </a:cubicBezTo>
                          <a:cubicBezTo>
                            <a:pt x="9469767" y="-59717"/>
                            <a:pt x="10196720" y="-105728"/>
                            <a:pt x="10514256" y="0"/>
                          </a:cubicBezTo>
                          <a:cubicBezTo>
                            <a:pt x="10758207" y="151161"/>
                            <a:pt x="11018570" y="318021"/>
                            <a:pt x="10967251" y="815536"/>
                          </a:cubicBezTo>
                          <a:cubicBezTo>
                            <a:pt x="10973845" y="1314337"/>
                            <a:pt x="10989879" y="1794148"/>
                            <a:pt x="10967251" y="2381322"/>
                          </a:cubicBezTo>
                          <a:cubicBezTo>
                            <a:pt x="10960452" y="2951986"/>
                            <a:pt x="11032173" y="3581877"/>
                            <a:pt x="10967251" y="4077588"/>
                          </a:cubicBezTo>
                          <a:cubicBezTo>
                            <a:pt x="10994467" y="4547332"/>
                            <a:pt x="10742767" y="4885253"/>
                            <a:pt x="10514256" y="4893125"/>
                          </a:cubicBezTo>
                          <a:cubicBezTo>
                            <a:pt x="10113608" y="4830517"/>
                            <a:pt x="9717760" y="5024606"/>
                            <a:pt x="9398370" y="4893125"/>
                          </a:cubicBezTo>
                          <a:cubicBezTo>
                            <a:pt x="9011267" y="4843711"/>
                            <a:pt x="8874092" y="4912311"/>
                            <a:pt x="8383097" y="4893125"/>
                          </a:cubicBezTo>
                          <a:cubicBezTo>
                            <a:pt x="7899468" y="4818356"/>
                            <a:pt x="7732407" y="4928139"/>
                            <a:pt x="7468438" y="4893125"/>
                          </a:cubicBezTo>
                          <a:cubicBezTo>
                            <a:pt x="7345703" y="4873937"/>
                            <a:pt x="7195322" y="4896213"/>
                            <a:pt x="6943972" y="4893125"/>
                          </a:cubicBezTo>
                          <a:cubicBezTo>
                            <a:pt x="6692622" y="4890037"/>
                            <a:pt x="6600992" y="4914108"/>
                            <a:pt x="6352552" y="4893125"/>
                          </a:cubicBezTo>
                          <a:cubicBezTo>
                            <a:pt x="5976522" y="4901721"/>
                            <a:pt x="5997554" y="4909120"/>
                            <a:pt x="5639117" y="4893125"/>
                          </a:cubicBezTo>
                          <a:cubicBezTo>
                            <a:pt x="5276779" y="4811299"/>
                            <a:pt x="4978482" y="4840965"/>
                            <a:pt x="4724458" y="4893125"/>
                          </a:cubicBezTo>
                          <a:cubicBezTo>
                            <a:pt x="4471813" y="4934882"/>
                            <a:pt x="3922204" y="4952716"/>
                            <a:pt x="3608572" y="4893125"/>
                          </a:cubicBezTo>
                          <a:cubicBezTo>
                            <a:pt x="3246889" y="4807456"/>
                            <a:pt x="2813920" y="4880929"/>
                            <a:pt x="2492687" y="4893125"/>
                          </a:cubicBezTo>
                          <a:cubicBezTo>
                            <a:pt x="2211390" y="4919873"/>
                            <a:pt x="1960281" y="4903196"/>
                            <a:pt x="1578026" y="4893125"/>
                          </a:cubicBezTo>
                          <a:cubicBezTo>
                            <a:pt x="1149590" y="4813563"/>
                            <a:pt x="776030" y="4801106"/>
                            <a:pt x="452994" y="4893125"/>
                          </a:cubicBezTo>
                          <a:cubicBezTo>
                            <a:pt x="196726" y="4881135"/>
                            <a:pt x="-37867" y="4460245"/>
                            <a:pt x="0" y="4077588"/>
                          </a:cubicBezTo>
                          <a:cubicBezTo>
                            <a:pt x="-19601" y="3735676"/>
                            <a:pt x="-31789" y="2923362"/>
                            <a:pt x="0" y="2544424"/>
                          </a:cubicBezTo>
                          <a:cubicBezTo>
                            <a:pt x="-67572" y="2218835"/>
                            <a:pt x="10503" y="1190975"/>
                            <a:pt x="0" y="815536"/>
                          </a:cubicBezTo>
                          <a:close/>
                        </a:path>
                      </a:pathLst>
                    </a:custGeom>
                    <ask:type>
                      <ask:lineSketchFreehand/>
                    </ask:type>
                  </ask:lineSketchStyleProps>
                </a:ext>
              </a:extLst>
            </a:ln>
            <a:effectLst/>
          </p:spPr>
          <p:txBody>
            <a:bodyPr rtlCol="0" anchor="ctr"/>
            <a:lstStyle/>
            <a:p>
              <a:pPr algn="ctr">
                <a:buClrTx/>
                <a:buFontTx/>
                <a:buNone/>
              </a:pPr>
              <a:endParaRPr lang="en-US" sz="2400">
                <a:solidFill>
                  <a:srgbClr val="FFFFFF"/>
                </a:solidFill>
                <a:ea typeface="微软雅黑"/>
              </a:endParaRPr>
            </a:p>
          </p:txBody>
        </p:sp>
        <p:sp>
          <p:nvSpPr>
            <p:cNvPr id="8" name="Rectangle: Rounded Corners 65">
              <a:extLst>
                <a:ext uri="{FF2B5EF4-FFF2-40B4-BE49-F238E27FC236}">
                  <a16:creationId xmlns:a16="http://schemas.microsoft.com/office/drawing/2014/main" id="{2CE38E71-593B-CECD-7880-6D9EEA001531}"/>
                </a:ext>
              </a:extLst>
            </p:cNvPr>
            <p:cNvSpPr/>
            <p:nvPr/>
          </p:nvSpPr>
          <p:spPr>
            <a:xfrm>
              <a:off x="2317626" y="4752423"/>
              <a:ext cx="7724863" cy="1891749"/>
            </a:xfrm>
            <a:custGeom>
              <a:avLst/>
              <a:gdLst>
                <a:gd name="connsiteX0" fmla="*/ 0 w 7724863"/>
                <a:gd name="connsiteY0" fmla="*/ 315298 h 1891749"/>
                <a:gd name="connsiteX1" fmla="*/ 315298 w 7724863"/>
                <a:gd name="connsiteY1" fmla="*/ 0 h 1891749"/>
                <a:gd name="connsiteX2" fmla="*/ 818346 w 7724863"/>
                <a:gd name="connsiteY2" fmla="*/ 0 h 1891749"/>
                <a:gd name="connsiteX3" fmla="*/ 1392337 w 7724863"/>
                <a:gd name="connsiteY3" fmla="*/ 0 h 1891749"/>
                <a:gd name="connsiteX4" fmla="*/ 1966327 w 7724863"/>
                <a:gd name="connsiteY4" fmla="*/ 0 h 1891749"/>
                <a:gd name="connsiteX5" fmla="*/ 2753146 w 7724863"/>
                <a:gd name="connsiteY5" fmla="*/ 0 h 1891749"/>
                <a:gd name="connsiteX6" fmla="*/ 3185251 w 7724863"/>
                <a:gd name="connsiteY6" fmla="*/ 0 h 1891749"/>
                <a:gd name="connsiteX7" fmla="*/ 3688299 w 7724863"/>
                <a:gd name="connsiteY7" fmla="*/ 0 h 1891749"/>
                <a:gd name="connsiteX8" fmla="*/ 4333233 w 7724863"/>
                <a:gd name="connsiteY8" fmla="*/ 0 h 1891749"/>
                <a:gd name="connsiteX9" fmla="*/ 4907224 w 7724863"/>
                <a:gd name="connsiteY9" fmla="*/ 0 h 1891749"/>
                <a:gd name="connsiteX10" fmla="*/ 5339329 w 7724863"/>
                <a:gd name="connsiteY10" fmla="*/ 0 h 1891749"/>
                <a:gd name="connsiteX11" fmla="*/ 5984262 w 7724863"/>
                <a:gd name="connsiteY11" fmla="*/ 0 h 1891749"/>
                <a:gd name="connsiteX12" fmla="*/ 6487310 w 7724863"/>
                <a:gd name="connsiteY12" fmla="*/ 0 h 1891749"/>
                <a:gd name="connsiteX13" fmla="*/ 7409565 w 7724863"/>
                <a:gd name="connsiteY13" fmla="*/ 0 h 1891749"/>
                <a:gd name="connsiteX14" fmla="*/ 7724863 w 7724863"/>
                <a:gd name="connsiteY14" fmla="*/ 315298 h 1891749"/>
                <a:gd name="connsiteX15" fmla="*/ 7724863 w 7724863"/>
                <a:gd name="connsiteY15" fmla="*/ 920651 h 1891749"/>
                <a:gd name="connsiteX16" fmla="*/ 7724863 w 7724863"/>
                <a:gd name="connsiteY16" fmla="*/ 1576451 h 1891749"/>
                <a:gd name="connsiteX17" fmla="*/ 7409565 w 7724863"/>
                <a:gd name="connsiteY17" fmla="*/ 1891749 h 1891749"/>
                <a:gd name="connsiteX18" fmla="*/ 6622746 w 7724863"/>
                <a:gd name="connsiteY18" fmla="*/ 1891749 h 1891749"/>
                <a:gd name="connsiteX19" fmla="*/ 5906870 w 7724863"/>
                <a:gd name="connsiteY19" fmla="*/ 1891749 h 1891749"/>
                <a:gd name="connsiteX20" fmla="*/ 5261937 w 7724863"/>
                <a:gd name="connsiteY20" fmla="*/ 1891749 h 1891749"/>
                <a:gd name="connsiteX21" fmla="*/ 4475118 w 7724863"/>
                <a:gd name="connsiteY21" fmla="*/ 1891749 h 1891749"/>
                <a:gd name="connsiteX22" fmla="*/ 3972070 w 7724863"/>
                <a:gd name="connsiteY22" fmla="*/ 1891749 h 1891749"/>
                <a:gd name="connsiteX23" fmla="*/ 3327137 w 7724863"/>
                <a:gd name="connsiteY23" fmla="*/ 1891749 h 1891749"/>
                <a:gd name="connsiteX24" fmla="*/ 2540318 w 7724863"/>
                <a:gd name="connsiteY24" fmla="*/ 1891749 h 1891749"/>
                <a:gd name="connsiteX25" fmla="*/ 1753499 w 7724863"/>
                <a:gd name="connsiteY25" fmla="*/ 1891749 h 1891749"/>
                <a:gd name="connsiteX26" fmla="*/ 1108566 w 7724863"/>
                <a:gd name="connsiteY26" fmla="*/ 1891749 h 1891749"/>
                <a:gd name="connsiteX27" fmla="*/ 315298 w 7724863"/>
                <a:gd name="connsiteY27" fmla="*/ 1891749 h 1891749"/>
                <a:gd name="connsiteX28" fmla="*/ 0 w 7724863"/>
                <a:gd name="connsiteY28" fmla="*/ 1576451 h 1891749"/>
                <a:gd name="connsiteX29" fmla="*/ 0 w 7724863"/>
                <a:gd name="connsiteY29" fmla="*/ 983709 h 1891749"/>
                <a:gd name="connsiteX30" fmla="*/ 0 w 7724863"/>
                <a:gd name="connsiteY30" fmla="*/ 315298 h 189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724863" h="1891749" fill="none" extrusionOk="0">
                  <a:moveTo>
                    <a:pt x="0" y="315298"/>
                  </a:moveTo>
                  <a:cubicBezTo>
                    <a:pt x="-14797" y="141951"/>
                    <a:pt x="130281" y="-2434"/>
                    <a:pt x="315298" y="0"/>
                  </a:cubicBezTo>
                  <a:cubicBezTo>
                    <a:pt x="463744" y="-19391"/>
                    <a:pt x="580090" y="-22483"/>
                    <a:pt x="818346" y="0"/>
                  </a:cubicBezTo>
                  <a:cubicBezTo>
                    <a:pt x="1056602" y="22483"/>
                    <a:pt x="1136407" y="-186"/>
                    <a:pt x="1392337" y="0"/>
                  </a:cubicBezTo>
                  <a:cubicBezTo>
                    <a:pt x="1648267" y="186"/>
                    <a:pt x="1686620" y="-1006"/>
                    <a:pt x="1966327" y="0"/>
                  </a:cubicBezTo>
                  <a:cubicBezTo>
                    <a:pt x="2246034" y="1006"/>
                    <a:pt x="2590414" y="-17617"/>
                    <a:pt x="2753146" y="0"/>
                  </a:cubicBezTo>
                  <a:cubicBezTo>
                    <a:pt x="2915878" y="17617"/>
                    <a:pt x="3035406" y="-19567"/>
                    <a:pt x="3185251" y="0"/>
                  </a:cubicBezTo>
                  <a:cubicBezTo>
                    <a:pt x="3335097" y="19567"/>
                    <a:pt x="3582608" y="20989"/>
                    <a:pt x="3688299" y="0"/>
                  </a:cubicBezTo>
                  <a:cubicBezTo>
                    <a:pt x="3793990" y="-20989"/>
                    <a:pt x="4040872" y="22707"/>
                    <a:pt x="4333233" y="0"/>
                  </a:cubicBezTo>
                  <a:cubicBezTo>
                    <a:pt x="4625594" y="-22707"/>
                    <a:pt x="4659147" y="23789"/>
                    <a:pt x="4907224" y="0"/>
                  </a:cubicBezTo>
                  <a:cubicBezTo>
                    <a:pt x="5155301" y="-23789"/>
                    <a:pt x="5195798" y="-5091"/>
                    <a:pt x="5339329" y="0"/>
                  </a:cubicBezTo>
                  <a:cubicBezTo>
                    <a:pt x="5482861" y="5091"/>
                    <a:pt x="5739408" y="-14996"/>
                    <a:pt x="5984262" y="0"/>
                  </a:cubicBezTo>
                  <a:cubicBezTo>
                    <a:pt x="6229116" y="14996"/>
                    <a:pt x="6274592" y="-16699"/>
                    <a:pt x="6487310" y="0"/>
                  </a:cubicBezTo>
                  <a:cubicBezTo>
                    <a:pt x="6700028" y="16699"/>
                    <a:pt x="7029216" y="-17700"/>
                    <a:pt x="7409565" y="0"/>
                  </a:cubicBezTo>
                  <a:cubicBezTo>
                    <a:pt x="7575158" y="34778"/>
                    <a:pt x="7742806" y="128573"/>
                    <a:pt x="7724863" y="315298"/>
                  </a:cubicBezTo>
                  <a:cubicBezTo>
                    <a:pt x="7754547" y="439863"/>
                    <a:pt x="7740072" y="759637"/>
                    <a:pt x="7724863" y="920651"/>
                  </a:cubicBezTo>
                  <a:cubicBezTo>
                    <a:pt x="7709654" y="1081665"/>
                    <a:pt x="7704628" y="1303549"/>
                    <a:pt x="7724863" y="1576451"/>
                  </a:cubicBezTo>
                  <a:cubicBezTo>
                    <a:pt x="7734654" y="1762263"/>
                    <a:pt x="7557835" y="1874865"/>
                    <a:pt x="7409565" y="1891749"/>
                  </a:cubicBezTo>
                  <a:cubicBezTo>
                    <a:pt x="7089490" y="1896716"/>
                    <a:pt x="6810974" y="1887568"/>
                    <a:pt x="6622746" y="1891749"/>
                  </a:cubicBezTo>
                  <a:cubicBezTo>
                    <a:pt x="6434518" y="1895930"/>
                    <a:pt x="6178097" y="1903380"/>
                    <a:pt x="5906870" y="1891749"/>
                  </a:cubicBezTo>
                  <a:cubicBezTo>
                    <a:pt x="5635643" y="1880118"/>
                    <a:pt x="5459994" y="1910842"/>
                    <a:pt x="5261937" y="1891749"/>
                  </a:cubicBezTo>
                  <a:cubicBezTo>
                    <a:pt x="5063880" y="1872656"/>
                    <a:pt x="4765153" y="1904927"/>
                    <a:pt x="4475118" y="1891749"/>
                  </a:cubicBezTo>
                  <a:cubicBezTo>
                    <a:pt x="4185083" y="1878571"/>
                    <a:pt x="4152204" y="1895642"/>
                    <a:pt x="3972070" y="1891749"/>
                  </a:cubicBezTo>
                  <a:cubicBezTo>
                    <a:pt x="3791936" y="1887856"/>
                    <a:pt x="3508183" y="1908199"/>
                    <a:pt x="3327137" y="1891749"/>
                  </a:cubicBezTo>
                  <a:cubicBezTo>
                    <a:pt x="3146091" y="1875299"/>
                    <a:pt x="2839956" y="1926582"/>
                    <a:pt x="2540318" y="1891749"/>
                  </a:cubicBezTo>
                  <a:cubicBezTo>
                    <a:pt x="2240680" y="1856916"/>
                    <a:pt x="2073685" y="1872656"/>
                    <a:pt x="1753499" y="1891749"/>
                  </a:cubicBezTo>
                  <a:cubicBezTo>
                    <a:pt x="1433313" y="1910842"/>
                    <a:pt x="1324189" y="1904221"/>
                    <a:pt x="1108566" y="1891749"/>
                  </a:cubicBezTo>
                  <a:cubicBezTo>
                    <a:pt x="892943" y="1879277"/>
                    <a:pt x="700878" y="1916030"/>
                    <a:pt x="315298" y="1891749"/>
                  </a:cubicBezTo>
                  <a:cubicBezTo>
                    <a:pt x="134249" y="1894045"/>
                    <a:pt x="-10737" y="1754778"/>
                    <a:pt x="0" y="1576451"/>
                  </a:cubicBezTo>
                  <a:cubicBezTo>
                    <a:pt x="8397" y="1297110"/>
                    <a:pt x="19891" y="1166058"/>
                    <a:pt x="0" y="983709"/>
                  </a:cubicBezTo>
                  <a:cubicBezTo>
                    <a:pt x="-19891" y="801360"/>
                    <a:pt x="-3538" y="481075"/>
                    <a:pt x="0" y="315298"/>
                  </a:cubicBezTo>
                  <a:close/>
                </a:path>
                <a:path w="7724863" h="1891749" stroke="0" extrusionOk="0">
                  <a:moveTo>
                    <a:pt x="0" y="315298"/>
                  </a:moveTo>
                  <a:cubicBezTo>
                    <a:pt x="32285" y="160917"/>
                    <a:pt x="176451" y="-6369"/>
                    <a:pt x="315298" y="0"/>
                  </a:cubicBezTo>
                  <a:cubicBezTo>
                    <a:pt x="474964" y="-19014"/>
                    <a:pt x="640577" y="-15310"/>
                    <a:pt x="747403" y="0"/>
                  </a:cubicBezTo>
                  <a:cubicBezTo>
                    <a:pt x="854230" y="15310"/>
                    <a:pt x="1127572" y="19373"/>
                    <a:pt x="1250451" y="0"/>
                  </a:cubicBezTo>
                  <a:cubicBezTo>
                    <a:pt x="1373330" y="-19373"/>
                    <a:pt x="1681318" y="12056"/>
                    <a:pt x="2037270" y="0"/>
                  </a:cubicBezTo>
                  <a:cubicBezTo>
                    <a:pt x="2393222" y="-12056"/>
                    <a:pt x="2463817" y="-29896"/>
                    <a:pt x="2753146" y="0"/>
                  </a:cubicBezTo>
                  <a:cubicBezTo>
                    <a:pt x="3042475" y="29896"/>
                    <a:pt x="3255337" y="2124"/>
                    <a:pt x="3539965" y="0"/>
                  </a:cubicBezTo>
                  <a:cubicBezTo>
                    <a:pt x="3824593" y="-2124"/>
                    <a:pt x="4157179" y="-36265"/>
                    <a:pt x="4326784" y="0"/>
                  </a:cubicBezTo>
                  <a:cubicBezTo>
                    <a:pt x="4496389" y="36265"/>
                    <a:pt x="4657586" y="6348"/>
                    <a:pt x="4900774" y="0"/>
                  </a:cubicBezTo>
                  <a:cubicBezTo>
                    <a:pt x="5143962" y="-6348"/>
                    <a:pt x="5163462" y="-18812"/>
                    <a:pt x="5332880" y="0"/>
                  </a:cubicBezTo>
                  <a:cubicBezTo>
                    <a:pt x="5502298" y="18812"/>
                    <a:pt x="5806436" y="-6084"/>
                    <a:pt x="5977813" y="0"/>
                  </a:cubicBezTo>
                  <a:cubicBezTo>
                    <a:pt x="6149190" y="6084"/>
                    <a:pt x="6253247" y="22411"/>
                    <a:pt x="6480861" y="0"/>
                  </a:cubicBezTo>
                  <a:cubicBezTo>
                    <a:pt x="6708475" y="-22411"/>
                    <a:pt x="7161092" y="-29531"/>
                    <a:pt x="7409565" y="0"/>
                  </a:cubicBezTo>
                  <a:cubicBezTo>
                    <a:pt x="7571273" y="-3803"/>
                    <a:pt x="7700212" y="171799"/>
                    <a:pt x="7724863" y="315298"/>
                  </a:cubicBezTo>
                  <a:cubicBezTo>
                    <a:pt x="7711765" y="597506"/>
                    <a:pt x="7699886" y="753333"/>
                    <a:pt x="7724863" y="920651"/>
                  </a:cubicBezTo>
                  <a:cubicBezTo>
                    <a:pt x="7749840" y="1087969"/>
                    <a:pt x="7708755" y="1301463"/>
                    <a:pt x="7724863" y="1576451"/>
                  </a:cubicBezTo>
                  <a:cubicBezTo>
                    <a:pt x="7755754" y="1746701"/>
                    <a:pt x="7605538" y="1902258"/>
                    <a:pt x="7409565" y="1891749"/>
                  </a:cubicBezTo>
                  <a:cubicBezTo>
                    <a:pt x="7252018" y="1870296"/>
                    <a:pt x="6996721" y="1917334"/>
                    <a:pt x="6835574" y="1891749"/>
                  </a:cubicBezTo>
                  <a:cubicBezTo>
                    <a:pt x="6674427" y="1866164"/>
                    <a:pt x="6386799" y="1857090"/>
                    <a:pt x="6119698" y="1891749"/>
                  </a:cubicBezTo>
                  <a:cubicBezTo>
                    <a:pt x="5852597" y="1926408"/>
                    <a:pt x="5563766" y="1917816"/>
                    <a:pt x="5403822" y="1891749"/>
                  </a:cubicBezTo>
                  <a:cubicBezTo>
                    <a:pt x="5243878" y="1865682"/>
                    <a:pt x="5044424" y="1873083"/>
                    <a:pt x="4829832" y="1891749"/>
                  </a:cubicBezTo>
                  <a:cubicBezTo>
                    <a:pt x="4615240" y="1910416"/>
                    <a:pt x="4409221" y="1890158"/>
                    <a:pt x="4113956" y="1891749"/>
                  </a:cubicBezTo>
                  <a:cubicBezTo>
                    <a:pt x="3818691" y="1893340"/>
                    <a:pt x="3647421" y="1918168"/>
                    <a:pt x="3398079" y="1891749"/>
                  </a:cubicBezTo>
                  <a:cubicBezTo>
                    <a:pt x="3148737" y="1865330"/>
                    <a:pt x="2956917" y="1883929"/>
                    <a:pt x="2824089" y="1891749"/>
                  </a:cubicBezTo>
                  <a:cubicBezTo>
                    <a:pt x="2691261" y="1899570"/>
                    <a:pt x="2333173" y="1885231"/>
                    <a:pt x="2108213" y="1891749"/>
                  </a:cubicBezTo>
                  <a:cubicBezTo>
                    <a:pt x="1883253" y="1898267"/>
                    <a:pt x="1629386" y="1876492"/>
                    <a:pt x="1463279" y="1891749"/>
                  </a:cubicBezTo>
                  <a:cubicBezTo>
                    <a:pt x="1297172" y="1907006"/>
                    <a:pt x="819207" y="1887172"/>
                    <a:pt x="315298" y="1891749"/>
                  </a:cubicBezTo>
                  <a:cubicBezTo>
                    <a:pt x="166344" y="1880346"/>
                    <a:pt x="-9696" y="1754147"/>
                    <a:pt x="0" y="1576451"/>
                  </a:cubicBezTo>
                  <a:cubicBezTo>
                    <a:pt x="5577" y="1436239"/>
                    <a:pt x="-27651" y="1158990"/>
                    <a:pt x="0" y="958486"/>
                  </a:cubicBezTo>
                  <a:cubicBezTo>
                    <a:pt x="27651" y="757983"/>
                    <a:pt x="-24594" y="544205"/>
                    <a:pt x="0" y="315298"/>
                  </a:cubicBezTo>
                  <a:close/>
                </a:path>
              </a:pathLst>
            </a:custGeom>
            <a:solidFill>
              <a:srgbClr val="FFFFFF"/>
            </a:solidFill>
            <a:ln w="28575" cap="flat" cmpd="sng" algn="ctr">
              <a:solidFill>
                <a:srgbClr val="000000"/>
              </a:solidFill>
              <a:prstDash val="dash"/>
              <a:miter lim="800000"/>
              <a:extLst>
                <a:ext uri="{C807C97D-BFC1-408E-A445-0C87EB9F89A2}">
                  <ask:lineSketchStyleProps xmlns="" xmlns:ask="http://schemas.microsoft.com/office/drawing/2018/sketchyshapes" sd="2840917701">
                    <a:custGeom>
                      <a:avLst/>
                      <a:gdLst>
                        <a:gd name="connsiteX0" fmla="*/ 0 w 10967252"/>
                        <a:gd name="connsiteY0" fmla="*/ 805895 h 4835273"/>
                        <a:gd name="connsiteX1" fmla="*/ 447639 w 10967252"/>
                        <a:gd name="connsiteY1" fmla="*/ 0 h 4835273"/>
                        <a:gd name="connsiteX2" fmla="*/ 1161833 w 10967252"/>
                        <a:gd name="connsiteY2" fmla="*/ 0 h 4835273"/>
                        <a:gd name="connsiteX3" fmla="*/ 1976748 w 10967252"/>
                        <a:gd name="connsiteY3" fmla="*/ 0 h 4835273"/>
                        <a:gd name="connsiteX4" fmla="*/ 2359757 w 10967252"/>
                        <a:gd name="connsiteY4" fmla="*/ 0 h 4835273"/>
                        <a:gd name="connsiteX5" fmla="*/ 2791661 w 10967252"/>
                        <a:gd name="connsiteY5" fmla="*/ 0 h 4835273"/>
                        <a:gd name="connsiteX6" fmla="*/ 3908735 w 10967252"/>
                        <a:gd name="connsiteY6" fmla="*/ 0 h 4835273"/>
                        <a:gd name="connsiteX7" fmla="*/ 4522209 w 10967252"/>
                        <a:gd name="connsiteY7" fmla="*/ 0 h 4835273"/>
                        <a:gd name="connsiteX8" fmla="*/ 5236404 w 10967252"/>
                        <a:gd name="connsiteY8" fmla="*/ 0 h 4835273"/>
                        <a:gd name="connsiteX9" fmla="*/ 6152038 w 10967252"/>
                        <a:gd name="connsiteY9" fmla="*/ 0 h 4835273"/>
                        <a:gd name="connsiteX10" fmla="*/ 6966953 w 10967252"/>
                        <a:gd name="connsiteY10" fmla="*/ 0 h 4835273"/>
                        <a:gd name="connsiteX11" fmla="*/ 7580427 w 10967252"/>
                        <a:gd name="connsiteY11" fmla="*/ 0 h 4835273"/>
                        <a:gd name="connsiteX12" fmla="*/ 8496061 w 10967252"/>
                        <a:gd name="connsiteY12" fmla="*/ 0 h 4835273"/>
                        <a:gd name="connsiteX13" fmla="*/ 9210255 w 10967252"/>
                        <a:gd name="connsiteY13" fmla="*/ 0 h 4835273"/>
                        <a:gd name="connsiteX14" fmla="*/ 10519612 w 10967252"/>
                        <a:gd name="connsiteY14" fmla="*/ 0 h 4835273"/>
                        <a:gd name="connsiteX15" fmla="*/ 10967252 w 10967252"/>
                        <a:gd name="connsiteY15" fmla="*/ 805895 h 4835273"/>
                        <a:gd name="connsiteX16" fmla="*/ 10967252 w 10967252"/>
                        <a:gd name="connsiteY16" fmla="*/ 2353165 h 4835273"/>
                        <a:gd name="connsiteX17" fmla="*/ 10967252 w 10967252"/>
                        <a:gd name="connsiteY17" fmla="*/ 4029377 h 4835273"/>
                        <a:gd name="connsiteX18" fmla="*/ 10519612 w 10967252"/>
                        <a:gd name="connsiteY18" fmla="*/ 4835273 h 4835273"/>
                        <a:gd name="connsiteX19" fmla="*/ 9402538 w 10967252"/>
                        <a:gd name="connsiteY19" fmla="*/ 4835273 h 4835273"/>
                        <a:gd name="connsiteX20" fmla="*/ 8386185 w 10967252"/>
                        <a:gd name="connsiteY20" fmla="*/ 4835273 h 4835273"/>
                        <a:gd name="connsiteX21" fmla="*/ 7470551 w 10967252"/>
                        <a:gd name="connsiteY21" fmla="*/ 4835273 h 4835273"/>
                        <a:gd name="connsiteX22" fmla="*/ 6353477 w 10967252"/>
                        <a:gd name="connsiteY22" fmla="*/ 4835273 h 4835273"/>
                        <a:gd name="connsiteX23" fmla="*/ 5639283 w 10967252"/>
                        <a:gd name="connsiteY23" fmla="*/ 4835273 h 4835273"/>
                        <a:gd name="connsiteX24" fmla="*/ 4723650 w 10967252"/>
                        <a:gd name="connsiteY24" fmla="*/ 4835273 h 4835273"/>
                        <a:gd name="connsiteX25" fmla="*/ 3606576 w 10967252"/>
                        <a:gd name="connsiteY25" fmla="*/ 4835273 h 4835273"/>
                        <a:gd name="connsiteX26" fmla="*/ 2489502 w 10967252"/>
                        <a:gd name="connsiteY26" fmla="*/ 4835273 h 4835273"/>
                        <a:gd name="connsiteX27" fmla="*/ 1573869 w 10967252"/>
                        <a:gd name="connsiteY27" fmla="*/ 4835273 h 4835273"/>
                        <a:gd name="connsiteX28" fmla="*/ 447639 w 10967252"/>
                        <a:gd name="connsiteY28" fmla="*/ 4835273 h 4835273"/>
                        <a:gd name="connsiteX29" fmla="*/ 0 w 10967252"/>
                        <a:gd name="connsiteY29" fmla="*/ 4029377 h 4835273"/>
                        <a:gd name="connsiteX30" fmla="*/ 0 w 10967252"/>
                        <a:gd name="connsiteY30" fmla="*/ 2514340 h 4835273"/>
                        <a:gd name="connsiteX31" fmla="*/ 0 w 10967252"/>
                        <a:gd name="connsiteY31" fmla="*/ 805895 h 4835273"/>
                        <a:gd name="connsiteX0" fmla="*/ 0 w 10967252"/>
                        <a:gd name="connsiteY0" fmla="*/ 805895 h 4835273"/>
                        <a:gd name="connsiteX1" fmla="*/ 447639 w 10967252"/>
                        <a:gd name="connsiteY1" fmla="*/ 0 h 4835273"/>
                        <a:gd name="connsiteX2" fmla="*/ 1061113 w 10967252"/>
                        <a:gd name="connsiteY2" fmla="*/ 0 h 4835273"/>
                        <a:gd name="connsiteX3" fmla="*/ 1775308 w 10967252"/>
                        <a:gd name="connsiteY3" fmla="*/ 0 h 4835273"/>
                        <a:gd name="connsiteX4" fmla="*/ 2892381 w 10967252"/>
                        <a:gd name="connsiteY4" fmla="*/ 0 h 4835273"/>
                        <a:gd name="connsiteX5" fmla="*/ 3908735 w 10967252"/>
                        <a:gd name="connsiteY5" fmla="*/ 0 h 4835273"/>
                        <a:gd name="connsiteX6" fmla="*/ 5025809 w 10967252"/>
                        <a:gd name="connsiteY6" fmla="*/ 0 h 4835273"/>
                        <a:gd name="connsiteX7" fmla="*/ 6142883 w 10967252"/>
                        <a:gd name="connsiteY7" fmla="*/ 0 h 4835273"/>
                        <a:gd name="connsiteX8" fmla="*/ 6957796 w 10967252"/>
                        <a:gd name="connsiteY8" fmla="*/ 0 h 4835273"/>
                        <a:gd name="connsiteX9" fmla="*/ 7571271 w 10967252"/>
                        <a:gd name="connsiteY9" fmla="*/ 0 h 4835273"/>
                        <a:gd name="connsiteX10" fmla="*/ 8486905 w 10967252"/>
                        <a:gd name="connsiteY10" fmla="*/ 0 h 4835273"/>
                        <a:gd name="connsiteX11" fmla="*/ 9201099 w 10967252"/>
                        <a:gd name="connsiteY11" fmla="*/ 0 h 4835273"/>
                        <a:gd name="connsiteX12" fmla="*/ 10519612 w 10967252"/>
                        <a:gd name="connsiteY12" fmla="*/ 0 h 4835273"/>
                        <a:gd name="connsiteX13" fmla="*/ 10967252 w 10967252"/>
                        <a:gd name="connsiteY13" fmla="*/ 805895 h 4835273"/>
                        <a:gd name="connsiteX14" fmla="*/ 10967252 w 10967252"/>
                        <a:gd name="connsiteY14" fmla="*/ 2353165 h 4835273"/>
                        <a:gd name="connsiteX15" fmla="*/ 10967252 w 10967252"/>
                        <a:gd name="connsiteY15" fmla="*/ 4029377 h 4835273"/>
                        <a:gd name="connsiteX16" fmla="*/ 10519612 w 10967252"/>
                        <a:gd name="connsiteY16" fmla="*/ 4835273 h 4835273"/>
                        <a:gd name="connsiteX17" fmla="*/ 9704698 w 10967252"/>
                        <a:gd name="connsiteY17" fmla="*/ 4835273 h 4835273"/>
                        <a:gd name="connsiteX18" fmla="*/ 8688344 w 10967252"/>
                        <a:gd name="connsiteY18" fmla="*/ 4835273 h 4835273"/>
                        <a:gd name="connsiteX19" fmla="*/ 7671990 w 10967252"/>
                        <a:gd name="connsiteY19" fmla="*/ 4835273 h 4835273"/>
                        <a:gd name="connsiteX20" fmla="*/ 6857077 w 10967252"/>
                        <a:gd name="connsiteY20" fmla="*/ 4835273 h 4835273"/>
                        <a:gd name="connsiteX21" fmla="*/ 5840723 w 10967252"/>
                        <a:gd name="connsiteY21" fmla="*/ 4835273 h 4835273"/>
                        <a:gd name="connsiteX22" fmla="*/ 4824368 w 10967252"/>
                        <a:gd name="connsiteY22" fmla="*/ 4835273 h 4835273"/>
                        <a:gd name="connsiteX23" fmla="*/ 4009455 w 10967252"/>
                        <a:gd name="connsiteY23" fmla="*/ 4835273 h 4835273"/>
                        <a:gd name="connsiteX24" fmla="*/ 2993102 w 10967252"/>
                        <a:gd name="connsiteY24" fmla="*/ 4835273 h 4835273"/>
                        <a:gd name="connsiteX25" fmla="*/ 2077467 w 10967252"/>
                        <a:gd name="connsiteY25" fmla="*/ 4835273 h 4835273"/>
                        <a:gd name="connsiteX26" fmla="*/ 447639 w 10967252"/>
                        <a:gd name="connsiteY26" fmla="*/ 4835273 h 4835273"/>
                        <a:gd name="connsiteX27" fmla="*/ 0 w 10967252"/>
                        <a:gd name="connsiteY27" fmla="*/ 4029377 h 4835273"/>
                        <a:gd name="connsiteX28" fmla="*/ 0 w 10967252"/>
                        <a:gd name="connsiteY28" fmla="*/ 2449871 h 4835273"/>
                        <a:gd name="connsiteX29" fmla="*/ 0 w 10967252"/>
                        <a:gd name="connsiteY29" fmla="*/ 805895 h 483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67252" h="4835273" fill="none" extrusionOk="0">
                          <a:moveTo>
                            <a:pt x="0" y="805895"/>
                          </a:moveTo>
                          <a:cubicBezTo>
                            <a:pt x="-28882" y="369103"/>
                            <a:pt x="134832" y="25998"/>
                            <a:pt x="447639" y="0"/>
                          </a:cubicBezTo>
                          <a:cubicBezTo>
                            <a:pt x="680286" y="-43844"/>
                            <a:pt x="799975" y="-57286"/>
                            <a:pt x="1161833" y="0"/>
                          </a:cubicBezTo>
                          <a:cubicBezTo>
                            <a:pt x="1523132" y="45055"/>
                            <a:pt x="1606400" y="-20585"/>
                            <a:pt x="1976748" y="0"/>
                          </a:cubicBezTo>
                          <a:cubicBezTo>
                            <a:pt x="2055183" y="7139"/>
                            <a:pt x="2174061" y="5175"/>
                            <a:pt x="2359757" y="0"/>
                          </a:cubicBezTo>
                          <a:cubicBezTo>
                            <a:pt x="2545453" y="-5175"/>
                            <a:pt x="2630030" y="-1448"/>
                            <a:pt x="2791661" y="0"/>
                          </a:cubicBezTo>
                          <a:cubicBezTo>
                            <a:pt x="3189532" y="53665"/>
                            <a:pt x="3688018" y="-30120"/>
                            <a:pt x="3908735" y="0"/>
                          </a:cubicBezTo>
                          <a:cubicBezTo>
                            <a:pt x="4132641" y="47049"/>
                            <a:pt x="4289111" y="-36829"/>
                            <a:pt x="4522209" y="0"/>
                          </a:cubicBezTo>
                          <a:cubicBezTo>
                            <a:pt x="4741672" y="41852"/>
                            <a:pt x="5089094" y="68999"/>
                            <a:pt x="5236404" y="0"/>
                          </a:cubicBezTo>
                          <a:cubicBezTo>
                            <a:pt x="5387898" y="9166"/>
                            <a:pt x="5748529" y="112804"/>
                            <a:pt x="6152038" y="0"/>
                          </a:cubicBezTo>
                          <a:cubicBezTo>
                            <a:pt x="6587595" y="-54058"/>
                            <a:pt x="6632271" y="67641"/>
                            <a:pt x="6966953" y="0"/>
                          </a:cubicBezTo>
                          <a:cubicBezTo>
                            <a:pt x="7333522" y="-62578"/>
                            <a:pt x="7372611" y="-21920"/>
                            <a:pt x="7580427" y="0"/>
                          </a:cubicBezTo>
                          <a:cubicBezTo>
                            <a:pt x="7697613" y="9777"/>
                            <a:pt x="8154604" y="17336"/>
                            <a:pt x="8496061" y="0"/>
                          </a:cubicBezTo>
                          <a:cubicBezTo>
                            <a:pt x="8833729" y="46175"/>
                            <a:pt x="8917987" y="-43749"/>
                            <a:pt x="9210255" y="0"/>
                          </a:cubicBezTo>
                          <a:cubicBezTo>
                            <a:pt x="9431603" y="57740"/>
                            <a:pt x="10087907" y="-93303"/>
                            <a:pt x="10519612" y="0"/>
                          </a:cubicBezTo>
                          <a:cubicBezTo>
                            <a:pt x="10783491" y="86034"/>
                            <a:pt x="10968753" y="272512"/>
                            <a:pt x="10967252" y="805895"/>
                          </a:cubicBezTo>
                          <a:cubicBezTo>
                            <a:pt x="11046913" y="1146277"/>
                            <a:pt x="10966621" y="1909484"/>
                            <a:pt x="10967252" y="2353165"/>
                          </a:cubicBezTo>
                          <a:cubicBezTo>
                            <a:pt x="10999330" y="2692422"/>
                            <a:pt x="10947584" y="3190347"/>
                            <a:pt x="10967252" y="4029377"/>
                          </a:cubicBezTo>
                          <a:cubicBezTo>
                            <a:pt x="10954557" y="4510994"/>
                            <a:pt x="10753548" y="4826127"/>
                            <a:pt x="10519612" y="4835273"/>
                          </a:cubicBezTo>
                          <a:cubicBezTo>
                            <a:pt x="10039258" y="4818100"/>
                            <a:pt x="9649947" y="4790011"/>
                            <a:pt x="9402538" y="4835273"/>
                          </a:cubicBezTo>
                          <a:cubicBezTo>
                            <a:pt x="9088028" y="4913519"/>
                            <a:pt x="8761646" y="4885932"/>
                            <a:pt x="8386185" y="4835273"/>
                          </a:cubicBezTo>
                          <a:cubicBezTo>
                            <a:pt x="7984819" y="4802456"/>
                            <a:pt x="7788108" y="4914020"/>
                            <a:pt x="7470551" y="4835273"/>
                          </a:cubicBezTo>
                          <a:cubicBezTo>
                            <a:pt x="7186556" y="4820972"/>
                            <a:pt x="6705854" y="4916230"/>
                            <a:pt x="6353477" y="4835273"/>
                          </a:cubicBezTo>
                          <a:cubicBezTo>
                            <a:pt x="5928747" y="4794988"/>
                            <a:pt x="5893869" y="4851182"/>
                            <a:pt x="5639283" y="4835273"/>
                          </a:cubicBezTo>
                          <a:cubicBezTo>
                            <a:pt x="5383002" y="4812529"/>
                            <a:pt x="4996506" y="4864098"/>
                            <a:pt x="4723650" y="4835273"/>
                          </a:cubicBezTo>
                          <a:cubicBezTo>
                            <a:pt x="4535377" y="4733251"/>
                            <a:pt x="4088232" y="4896699"/>
                            <a:pt x="3606576" y="4835273"/>
                          </a:cubicBezTo>
                          <a:cubicBezTo>
                            <a:pt x="3173596" y="4738567"/>
                            <a:pt x="2956892" y="4769629"/>
                            <a:pt x="2489502" y="4835273"/>
                          </a:cubicBezTo>
                          <a:cubicBezTo>
                            <a:pt x="2035525" y="4879534"/>
                            <a:pt x="1903351" y="4873615"/>
                            <a:pt x="1573869" y="4835273"/>
                          </a:cubicBezTo>
                          <a:cubicBezTo>
                            <a:pt x="1222884" y="4815770"/>
                            <a:pt x="989102" y="4921464"/>
                            <a:pt x="447639" y="4835273"/>
                          </a:cubicBezTo>
                          <a:cubicBezTo>
                            <a:pt x="218180" y="4896328"/>
                            <a:pt x="-22029" y="4470958"/>
                            <a:pt x="0" y="4029377"/>
                          </a:cubicBezTo>
                          <a:cubicBezTo>
                            <a:pt x="-42927" y="3289799"/>
                            <a:pt x="74918" y="2948221"/>
                            <a:pt x="0" y="2514340"/>
                          </a:cubicBezTo>
                          <a:cubicBezTo>
                            <a:pt x="35858" y="1996771"/>
                            <a:pt x="17930" y="1249583"/>
                            <a:pt x="0" y="805895"/>
                          </a:cubicBezTo>
                          <a:close/>
                        </a:path>
                        <a:path w="10967252" h="4835273" stroke="0" extrusionOk="0">
                          <a:moveTo>
                            <a:pt x="0" y="805895"/>
                          </a:moveTo>
                          <a:cubicBezTo>
                            <a:pt x="70825" y="432307"/>
                            <a:pt x="250587" y="-21050"/>
                            <a:pt x="447639" y="0"/>
                          </a:cubicBezTo>
                          <a:cubicBezTo>
                            <a:pt x="690124" y="-49015"/>
                            <a:pt x="904700" y="-30296"/>
                            <a:pt x="1061113" y="0"/>
                          </a:cubicBezTo>
                          <a:cubicBezTo>
                            <a:pt x="1189855" y="8575"/>
                            <a:pt x="1600722" y="45142"/>
                            <a:pt x="1775308" y="0"/>
                          </a:cubicBezTo>
                          <a:cubicBezTo>
                            <a:pt x="1956654" y="-60670"/>
                            <a:pt x="2387630" y="43380"/>
                            <a:pt x="2892381" y="0"/>
                          </a:cubicBezTo>
                          <a:cubicBezTo>
                            <a:pt x="3398263" y="-41562"/>
                            <a:pt x="3500112" y="-80937"/>
                            <a:pt x="3908735" y="0"/>
                          </a:cubicBezTo>
                          <a:cubicBezTo>
                            <a:pt x="4284805" y="119231"/>
                            <a:pt x="4680372" y="-16207"/>
                            <a:pt x="5025809" y="0"/>
                          </a:cubicBezTo>
                          <a:cubicBezTo>
                            <a:pt x="5446726" y="-11200"/>
                            <a:pt x="5867491" y="-102020"/>
                            <a:pt x="6142883" y="0"/>
                          </a:cubicBezTo>
                          <a:cubicBezTo>
                            <a:pt x="6403723" y="85796"/>
                            <a:pt x="6597520" y="-2897"/>
                            <a:pt x="6957796" y="0"/>
                          </a:cubicBezTo>
                          <a:cubicBezTo>
                            <a:pt x="7303998" y="-22463"/>
                            <a:pt x="7329040" y="-37673"/>
                            <a:pt x="7571271" y="0"/>
                          </a:cubicBezTo>
                          <a:cubicBezTo>
                            <a:pt x="7812715" y="5569"/>
                            <a:pt x="8243839" y="-8747"/>
                            <a:pt x="8486905" y="0"/>
                          </a:cubicBezTo>
                          <a:cubicBezTo>
                            <a:pt x="8717262" y="-16600"/>
                            <a:pt x="8863483" y="45383"/>
                            <a:pt x="9201099" y="0"/>
                          </a:cubicBezTo>
                          <a:cubicBezTo>
                            <a:pt x="9549361" y="-14240"/>
                            <a:pt x="10154531" y="-123796"/>
                            <a:pt x="10519612" y="0"/>
                          </a:cubicBezTo>
                          <a:cubicBezTo>
                            <a:pt x="10727929" y="-21439"/>
                            <a:pt x="10901323" y="439557"/>
                            <a:pt x="10967252" y="805895"/>
                          </a:cubicBezTo>
                          <a:cubicBezTo>
                            <a:pt x="10986901" y="1513050"/>
                            <a:pt x="10970627" y="1860049"/>
                            <a:pt x="10967252" y="2353165"/>
                          </a:cubicBezTo>
                          <a:cubicBezTo>
                            <a:pt x="11081954" y="2866514"/>
                            <a:pt x="10999677" y="3415558"/>
                            <a:pt x="10967252" y="4029377"/>
                          </a:cubicBezTo>
                          <a:cubicBezTo>
                            <a:pt x="11024138" y="4508141"/>
                            <a:pt x="10828920" y="4804895"/>
                            <a:pt x="10519612" y="4835273"/>
                          </a:cubicBezTo>
                          <a:cubicBezTo>
                            <a:pt x="10328783" y="4792744"/>
                            <a:pt x="9913060" y="4929055"/>
                            <a:pt x="9704698" y="4835273"/>
                          </a:cubicBezTo>
                          <a:cubicBezTo>
                            <a:pt x="9463550" y="4865480"/>
                            <a:pt x="9095360" y="4755147"/>
                            <a:pt x="8688344" y="4835273"/>
                          </a:cubicBezTo>
                          <a:cubicBezTo>
                            <a:pt x="8274664" y="4879155"/>
                            <a:pt x="7898707" y="4879172"/>
                            <a:pt x="7671990" y="4835273"/>
                          </a:cubicBezTo>
                          <a:cubicBezTo>
                            <a:pt x="7428282" y="4817991"/>
                            <a:pt x="7198396" y="4819747"/>
                            <a:pt x="6857077" y="4835273"/>
                          </a:cubicBezTo>
                          <a:cubicBezTo>
                            <a:pt x="6492293" y="4910870"/>
                            <a:pt x="6272777" y="4799309"/>
                            <a:pt x="5840723" y="4835273"/>
                          </a:cubicBezTo>
                          <a:cubicBezTo>
                            <a:pt x="5360774" y="4842228"/>
                            <a:pt x="5157936" y="4934926"/>
                            <a:pt x="4824368" y="4835273"/>
                          </a:cubicBezTo>
                          <a:cubicBezTo>
                            <a:pt x="4488129" y="4726484"/>
                            <a:pt x="4185578" y="4816730"/>
                            <a:pt x="4009455" y="4835273"/>
                          </a:cubicBezTo>
                          <a:cubicBezTo>
                            <a:pt x="3826302" y="4844457"/>
                            <a:pt x="3289662" y="4854473"/>
                            <a:pt x="2993102" y="4835273"/>
                          </a:cubicBezTo>
                          <a:cubicBezTo>
                            <a:pt x="2655637" y="4848980"/>
                            <a:pt x="2326808" y="4790177"/>
                            <a:pt x="2077467" y="4835273"/>
                          </a:cubicBezTo>
                          <a:cubicBezTo>
                            <a:pt x="1752550" y="4953555"/>
                            <a:pt x="1168967" y="4715068"/>
                            <a:pt x="447639" y="4835273"/>
                          </a:cubicBezTo>
                          <a:cubicBezTo>
                            <a:pt x="292586" y="4839547"/>
                            <a:pt x="65611" y="4427605"/>
                            <a:pt x="0" y="4029377"/>
                          </a:cubicBezTo>
                          <a:cubicBezTo>
                            <a:pt x="-78533" y="3661160"/>
                            <a:pt x="-64612" y="2978727"/>
                            <a:pt x="0" y="2449871"/>
                          </a:cubicBezTo>
                          <a:cubicBezTo>
                            <a:pt x="46689" y="1924421"/>
                            <a:pt x="-80687" y="1328232"/>
                            <a:pt x="0" y="805895"/>
                          </a:cubicBezTo>
                          <a:close/>
                        </a:path>
                        <a:path w="10967252" h="4835273" fill="none" stroke="0" extrusionOk="0">
                          <a:moveTo>
                            <a:pt x="0" y="805895"/>
                          </a:moveTo>
                          <a:cubicBezTo>
                            <a:pt x="17363" y="386300"/>
                            <a:pt x="233211" y="-14930"/>
                            <a:pt x="447639" y="0"/>
                          </a:cubicBezTo>
                          <a:cubicBezTo>
                            <a:pt x="684001" y="-42985"/>
                            <a:pt x="847770" y="-46179"/>
                            <a:pt x="1161833" y="0"/>
                          </a:cubicBezTo>
                          <a:cubicBezTo>
                            <a:pt x="1516817" y="73932"/>
                            <a:pt x="1600277" y="15616"/>
                            <a:pt x="1976748" y="0"/>
                          </a:cubicBezTo>
                          <a:cubicBezTo>
                            <a:pt x="2142034" y="20765"/>
                            <a:pt x="2270580" y="18504"/>
                            <a:pt x="2400503" y="0"/>
                          </a:cubicBezTo>
                          <a:cubicBezTo>
                            <a:pt x="2530427" y="-18504"/>
                            <a:pt x="2614977" y="-5642"/>
                            <a:pt x="2791661" y="0"/>
                          </a:cubicBezTo>
                          <a:cubicBezTo>
                            <a:pt x="3224561" y="-12255"/>
                            <a:pt x="3697419" y="-41942"/>
                            <a:pt x="3908735" y="0"/>
                          </a:cubicBezTo>
                          <a:cubicBezTo>
                            <a:pt x="4141479" y="14813"/>
                            <a:pt x="4353288" y="-45679"/>
                            <a:pt x="4522209" y="0"/>
                          </a:cubicBezTo>
                          <a:cubicBezTo>
                            <a:pt x="4737683" y="63188"/>
                            <a:pt x="5098274" y="88639"/>
                            <a:pt x="5236404" y="0"/>
                          </a:cubicBezTo>
                          <a:cubicBezTo>
                            <a:pt x="5383033" y="-82464"/>
                            <a:pt x="5758445" y="123986"/>
                            <a:pt x="6152038" y="0"/>
                          </a:cubicBezTo>
                          <a:cubicBezTo>
                            <a:pt x="6578937" y="-31936"/>
                            <a:pt x="6631167" y="61156"/>
                            <a:pt x="6966953" y="0"/>
                          </a:cubicBezTo>
                          <a:cubicBezTo>
                            <a:pt x="7301999" y="-60424"/>
                            <a:pt x="7361250" y="-17599"/>
                            <a:pt x="7580427" y="0"/>
                          </a:cubicBezTo>
                          <a:cubicBezTo>
                            <a:pt x="7770988" y="59771"/>
                            <a:pt x="8149204" y="-22942"/>
                            <a:pt x="8496061" y="0"/>
                          </a:cubicBezTo>
                          <a:cubicBezTo>
                            <a:pt x="8826657" y="20727"/>
                            <a:pt x="8910604" y="-48542"/>
                            <a:pt x="9210255" y="0"/>
                          </a:cubicBezTo>
                          <a:cubicBezTo>
                            <a:pt x="9517275" y="127068"/>
                            <a:pt x="10019725" y="-67280"/>
                            <a:pt x="10519612" y="0"/>
                          </a:cubicBezTo>
                          <a:cubicBezTo>
                            <a:pt x="10732032" y="129214"/>
                            <a:pt x="10986735" y="401052"/>
                            <a:pt x="10967252" y="805895"/>
                          </a:cubicBezTo>
                          <a:cubicBezTo>
                            <a:pt x="11025927" y="1091209"/>
                            <a:pt x="11055190" y="1996222"/>
                            <a:pt x="10967252" y="2353165"/>
                          </a:cubicBezTo>
                          <a:cubicBezTo>
                            <a:pt x="11043144" y="2755705"/>
                            <a:pt x="10875475" y="3328418"/>
                            <a:pt x="10967252" y="4029377"/>
                          </a:cubicBezTo>
                          <a:cubicBezTo>
                            <a:pt x="10980977" y="4459018"/>
                            <a:pt x="10710901" y="4822374"/>
                            <a:pt x="10519612" y="4835273"/>
                          </a:cubicBezTo>
                          <a:cubicBezTo>
                            <a:pt x="10040924" y="4860967"/>
                            <a:pt x="9676931" y="4802337"/>
                            <a:pt x="9402538" y="4835273"/>
                          </a:cubicBezTo>
                          <a:cubicBezTo>
                            <a:pt x="9136267" y="4835531"/>
                            <a:pt x="8805094" y="4895783"/>
                            <a:pt x="8386185" y="4835273"/>
                          </a:cubicBezTo>
                          <a:cubicBezTo>
                            <a:pt x="8050911" y="4824992"/>
                            <a:pt x="7703730" y="4919623"/>
                            <a:pt x="7470551" y="4835273"/>
                          </a:cubicBezTo>
                          <a:cubicBezTo>
                            <a:pt x="7147517" y="4734858"/>
                            <a:pt x="6755510" y="4774107"/>
                            <a:pt x="6353477" y="4835273"/>
                          </a:cubicBezTo>
                          <a:cubicBezTo>
                            <a:pt x="5941206" y="4806506"/>
                            <a:pt x="5903390" y="4841917"/>
                            <a:pt x="5639283" y="4835273"/>
                          </a:cubicBezTo>
                          <a:cubicBezTo>
                            <a:pt x="5377807" y="4773579"/>
                            <a:pt x="4980976" y="4920969"/>
                            <a:pt x="4723650" y="4835273"/>
                          </a:cubicBezTo>
                          <a:cubicBezTo>
                            <a:pt x="4467406" y="4776412"/>
                            <a:pt x="4019405" y="4918616"/>
                            <a:pt x="3606576" y="4835273"/>
                          </a:cubicBezTo>
                          <a:cubicBezTo>
                            <a:pt x="3232392" y="4745534"/>
                            <a:pt x="2973151" y="4799567"/>
                            <a:pt x="2489502" y="4835273"/>
                          </a:cubicBezTo>
                          <a:cubicBezTo>
                            <a:pt x="2052320" y="4885257"/>
                            <a:pt x="1850137" y="4852084"/>
                            <a:pt x="1573869" y="4835273"/>
                          </a:cubicBezTo>
                          <a:cubicBezTo>
                            <a:pt x="1256787" y="4779838"/>
                            <a:pt x="984293" y="4856808"/>
                            <a:pt x="447639" y="4835273"/>
                          </a:cubicBezTo>
                          <a:cubicBezTo>
                            <a:pt x="222603" y="4758089"/>
                            <a:pt x="-26684" y="4394448"/>
                            <a:pt x="0" y="4029377"/>
                          </a:cubicBezTo>
                          <a:cubicBezTo>
                            <a:pt x="15605" y="3369101"/>
                            <a:pt x="16548" y="2984673"/>
                            <a:pt x="0" y="2514340"/>
                          </a:cubicBezTo>
                          <a:cubicBezTo>
                            <a:pt x="-70865" y="2075078"/>
                            <a:pt x="-16329" y="1199024"/>
                            <a:pt x="0" y="805895"/>
                          </a:cubicBezTo>
                          <a:close/>
                        </a:path>
                      </a:pathLst>
                    </a:custGeom>
                    <ask:type>
                      <ask:lineSketchFreehand/>
                    </ask:type>
                  </ask:lineSketchStyleProps>
                </a:ext>
              </a:extLst>
            </a:ln>
            <a:effectLst/>
          </p:spPr>
          <p:txBody>
            <a:bodyPr rtlCol="0" anchor="ctr"/>
            <a:lstStyle/>
            <a:p>
              <a:pPr algn="ctr">
                <a:buClrTx/>
                <a:buFontTx/>
                <a:buNone/>
              </a:pPr>
              <a:endParaRPr lang="en-US" sz="2400">
                <a:solidFill>
                  <a:srgbClr val="FFFFFF"/>
                </a:solidFill>
                <a:ea typeface="微软雅黑"/>
              </a:endParaRPr>
            </a:p>
          </p:txBody>
        </p:sp>
      </p:grpSp>
      <p:pic>
        <p:nvPicPr>
          <p:cNvPr id="10" name="Picture 9">
            <a:extLst>
              <a:ext uri="{FF2B5EF4-FFF2-40B4-BE49-F238E27FC236}">
                <a16:creationId xmlns:a16="http://schemas.microsoft.com/office/drawing/2014/main" id="{6AC18DFA-4D53-F618-3804-1A727373D7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762" y="1454454"/>
            <a:ext cx="9586520" cy="2582523"/>
          </a:xfrm>
          <a:prstGeom prst="rect">
            <a:avLst/>
          </a:prstGeom>
        </p:spPr>
      </p:pic>
      <p:pic>
        <p:nvPicPr>
          <p:cNvPr id="14" name="Picture 13">
            <a:extLst>
              <a:ext uri="{FF2B5EF4-FFF2-40B4-BE49-F238E27FC236}">
                <a16:creationId xmlns:a16="http://schemas.microsoft.com/office/drawing/2014/main" id="{E0988C07-E8DE-B517-DBC1-6D78C3A7D3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025" y="4612830"/>
            <a:ext cx="9384976" cy="1625104"/>
          </a:xfrm>
          <a:prstGeom prst="rect">
            <a:avLst/>
          </a:prstGeom>
        </p:spPr>
      </p:pic>
      <p:cxnSp>
        <p:nvCxnSpPr>
          <p:cNvPr id="20" name="Straight Connector 19">
            <a:extLst>
              <a:ext uri="{FF2B5EF4-FFF2-40B4-BE49-F238E27FC236}">
                <a16:creationId xmlns:a16="http://schemas.microsoft.com/office/drawing/2014/main" id="{0E692E71-DE06-C4E7-EFC5-EBBEAB634B6C}"/>
              </a:ext>
            </a:extLst>
          </p:cNvPr>
          <p:cNvCxnSpPr/>
          <p:nvPr/>
        </p:nvCxnSpPr>
        <p:spPr>
          <a:xfrm>
            <a:off x="2458720" y="3850254"/>
            <a:ext cx="2123440" cy="89446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E7F171A-0461-60F5-DB4D-700BBE253731}"/>
              </a:ext>
            </a:extLst>
          </p:cNvPr>
          <p:cNvCxnSpPr>
            <a:cxnSpLocks/>
          </p:cNvCxnSpPr>
          <p:nvPr/>
        </p:nvCxnSpPr>
        <p:spPr>
          <a:xfrm>
            <a:off x="4917440" y="3850254"/>
            <a:ext cx="2194560" cy="89446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C3A28B7-FFC5-E2C8-736C-C34A0E972722}"/>
              </a:ext>
            </a:extLst>
          </p:cNvPr>
          <p:cNvCxnSpPr>
            <a:cxnSpLocks/>
          </p:cNvCxnSpPr>
          <p:nvPr/>
        </p:nvCxnSpPr>
        <p:spPr>
          <a:xfrm flipH="1">
            <a:off x="2292649" y="3877671"/>
            <a:ext cx="4996040" cy="86704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F51B188-FEDE-8A28-E6D6-1F333E86BD5D}"/>
              </a:ext>
            </a:extLst>
          </p:cNvPr>
          <p:cNvCxnSpPr>
            <a:cxnSpLocks/>
          </p:cNvCxnSpPr>
          <p:nvPr/>
        </p:nvCxnSpPr>
        <p:spPr>
          <a:xfrm flipH="1">
            <a:off x="9694626" y="3885319"/>
            <a:ext cx="86387" cy="859401"/>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444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left)">
                                      <p:cBhvr>
                                        <p:cTn id="2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AF6FC"/>
        </a:solidFill>
        <a:effectLst/>
      </p:bgPr>
    </p:bg>
    <p:spTree>
      <p:nvGrpSpPr>
        <p:cNvPr id="1" name=""/>
        <p:cNvGrpSpPr/>
        <p:nvPr/>
      </p:nvGrpSpPr>
      <p:grpSpPr>
        <a:xfrm>
          <a:off x="0" y="0"/>
          <a:ext cx="0" cy="0"/>
          <a:chOff x="0" y="0"/>
          <a:chExt cx="0" cy="0"/>
        </a:xfrm>
      </p:grpSpPr>
      <p:sp>
        <p:nvSpPr>
          <p:cNvPr id="4" name="Text Box 3"/>
          <p:cNvSpPr txBox="1"/>
          <p:nvPr/>
        </p:nvSpPr>
        <p:spPr>
          <a:xfrm>
            <a:off x="464914" y="171679"/>
            <a:ext cx="10993119" cy="707886"/>
          </a:xfrm>
          <a:prstGeom prst="rect">
            <a:avLst/>
          </a:prstGeom>
          <a:noFill/>
          <a:ln w="9525">
            <a:noFill/>
          </a:ln>
        </p:spPr>
        <p:txBody>
          <a:bodyPr wrap="square">
            <a:spAutoFit/>
          </a:bodyPr>
          <a:lstStyle/>
          <a:p>
            <a:pPr>
              <a:spcBef>
                <a:spcPct val="50000"/>
              </a:spcBef>
            </a:pPr>
            <a:r>
              <a:rPr lang="en-SG" altLang="en-US" sz="4000" b="1" dirty="0">
                <a:latin typeface="UTM Avo" panose="02040603050506020204" pitchFamily="18" charset="0"/>
                <a:cs typeface="Times New Roman" panose="02020603050405020304" charset="0"/>
              </a:rPr>
              <a:t>3</a:t>
            </a:r>
            <a:r>
              <a:rPr lang="en-SG" altLang="en-US" sz="4000" b="1">
                <a:latin typeface="UTM Avo" panose="02040603050506020204" pitchFamily="18" charset="0"/>
                <a:cs typeface="Times New Roman" panose="02020603050405020304" charset="0"/>
              </a:rPr>
              <a:t>. Tính giá trị của biểu thức: </a:t>
            </a:r>
            <a:endParaRPr lang="vi-VN" altLang="en-US" sz="4000" b="1" dirty="0">
              <a:cs typeface="Times New Roman" panose="02020603050405020304" charset="0"/>
            </a:endParaRPr>
          </a:p>
        </p:txBody>
      </p:sp>
      <p:grpSp>
        <p:nvGrpSpPr>
          <p:cNvPr id="5" name="Group 4">
            <a:extLst>
              <a:ext uri="{FF2B5EF4-FFF2-40B4-BE49-F238E27FC236}">
                <a16:creationId xmlns:a16="http://schemas.microsoft.com/office/drawing/2014/main" id="{EA766C4F-7CE2-B229-20B0-0D9655BC7CA9}"/>
              </a:ext>
            </a:extLst>
          </p:cNvPr>
          <p:cNvGrpSpPr/>
          <p:nvPr/>
        </p:nvGrpSpPr>
        <p:grpSpPr>
          <a:xfrm>
            <a:off x="464914" y="1089263"/>
            <a:ext cx="11341006" cy="5592112"/>
            <a:chOff x="2171343" y="4618089"/>
            <a:chExt cx="7988119" cy="2187854"/>
          </a:xfrm>
        </p:grpSpPr>
        <p:sp>
          <p:nvSpPr>
            <p:cNvPr id="6" name="Rectangle: Rounded Corners 11">
              <a:extLst>
                <a:ext uri="{FF2B5EF4-FFF2-40B4-BE49-F238E27FC236}">
                  <a16:creationId xmlns:a16="http://schemas.microsoft.com/office/drawing/2014/main" id="{759E27BE-BE21-684B-3F96-A81F941FBF91}"/>
                </a:ext>
              </a:extLst>
            </p:cNvPr>
            <p:cNvSpPr/>
            <p:nvPr/>
          </p:nvSpPr>
          <p:spPr>
            <a:xfrm>
              <a:off x="2171343" y="4618089"/>
              <a:ext cx="7988119" cy="2187854"/>
            </a:xfrm>
            <a:custGeom>
              <a:avLst/>
              <a:gdLst>
                <a:gd name="connsiteX0" fmla="*/ 0 w 7988119"/>
                <a:gd name="connsiteY0" fmla="*/ 364650 h 2187854"/>
                <a:gd name="connsiteX1" fmla="*/ 364650 w 7988119"/>
                <a:gd name="connsiteY1" fmla="*/ 0 h 2187854"/>
                <a:gd name="connsiteX2" fmla="*/ 951954 w 7988119"/>
                <a:gd name="connsiteY2" fmla="*/ 0 h 2187854"/>
                <a:gd name="connsiteX3" fmla="*/ 1757023 w 7988119"/>
                <a:gd name="connsiteY3" fmla="*/ 0 h 2187854"/>
                <a:gd name="connsiteX4" fmla="*/ 2199152 w 7988119"/>
                <a:gd name="connsiteY4" fmla="*/ 0 h 2187854"/>
                <a:gd name="connsiteX5" fmla="*/ 2713868 w 7988119"/>
                <a:gd name="connsiteY5" fmla="*/ 0 h 2187854"/>
                <a:gd name="connsiteX6" fmla="*/ 3373760 w 7988119"/>
                <a:gd name="connsiteY6" fmla="*/ 0 h 2187854"/>
                <a:gd name="connsiteX7" fmla="*/ 3961065 w 7988119"/>
                <a:gd name="connsiteY7" fmla="*/ 0 h 2187854"/>
                <a:gd name="connsiteX8" fmla="*/ 4403193 w 7988119"/>
                <a:gd name="connsiteY8" fmla="*/ 0 h 2187854"/>
                <a:gd name="connsiteX9" fmla="*/ 5063086 w 7988119"/>
                <a:gd name="connsiteY9" fmla="*/ 0 h 2187854"/>
                <a:gd name="connsiteX10" fmla="*/ 5577802 w 7988119"/>
                <a:gd name="connsiteY10" fmla="*/ 0 h 2187854"/>
                <a:gd name="connsiteX11" fmla="*/ 6237694 w 7988119"/>
                <a:gd name="connsiteY11" fmla="*/ 0 h 2187854"/>
                <a:gd name="connsiteX12" fmla="*/ 6897587 w 7988119"/>
                <a:gd name="connsiteY12" fmla="*/ 0 h 2187854"/>
                <a:gd name="connsiteX13" fmla="*/ 7623469 w 7988119"/>
                <a:gd name="connsiteY13" fmla="*/ 0 h 2187854"/>
                <a:gd name="connsiteX14" fmla="*/ 7988119 w 7988119"/>
                <a:gd name="connsiteY14" fmla="*/ 364650 h 2187854"/>
                <a:gd name="connsiteX15" fmla="*/ 7988119 w 7988119"/>
                <a:gd name="connsiteY15" fmla="*/ 821664 h 2187854"/>
                <a:gd name="connsiteX16" fmla="*/ 7988119 w 7988119"/>
                <a:gd name="connsiteY16" fmla="*/ 1264092 h 2187854"/>
                <a:gd name="connsiteX17" fmla="*/ 7988119 w 7988119"/>
                <a:gd name="connsiteY17" fmla="*/ 1823204 h 2187854"/>
                <a:gd name="connsiteX18" fmla="*/ 7623469 w 7988119"/>
                <a:gd name="connsiteY18" fmla="*/ 2187854 h 2187854"/>
                <a:gd name="connsiteX19" fmla="*/ 7108753 w 7988119"/>
                <a:gd name="connsiteY19" fmla="*/ 2187854 h 2187854"/>
                <a:gd name="connsiteX20" fmla="*/ 6594036 w 7988119"/>
                <a:gd name="connsiteY20" fmla="*/ 2187854 h 2187854"/>
                <a:gd name="connsiteX21" fmla="*/ 5934144 w 7988119"/>
                <a:gd name="connsiteY21" fmla="*/ 2187854 h 2187854"/>
                <a:gd name="connsiteX22" fmla="*/ 5129075 w 7988119"/>
                <a:gd name="connsiteY22" fmla="*/ 2187854 h 2187854"/>
                <a:gd name="connsiteX23" fmla="*/ 4324006 w 7988119"/>
                <a:gd name="connsiteY23" fmla="*/ 2187854 h 2187854"/>
                <a:gd name="connsiteX24" fmla="*/ 3664113 w 7988119"/>
                <a:gd name="connsiteY24" fmla="*/ 2187854 h 2187854"/>
                <a:gd name="connsiteX25" fmla="*/ 3004221 w 7988119"/>
                <a:gd name="connsiteY25" fmla="*/ 2187854 h 2187854"/>
                <a:gd name="connsiteX26" fmla="*/ 2344328 w 7988119"/>
                <a:gd name="connsiteY26" fmla="*/ 2187854 h 2187854"/>
                <a:gd name="connsiteX27" fmla="*/ 1539259 w 7988119"/>
                <a:gd name="connsiteY27" fmla="*/ 2187854 h 2187854"/>
                <a:gd name="connsiteX28" fmla="*/ 1024543 w 7988119"/>
                <a:gd name="connsiteY28" fmla="*/ 2187854 h 2187854"/>
                <a:gd name="connsiteX29" fmla="*/ 364650 w 7988119"/>
                <a:gd name="connsiteY29" fmla="*/ 2187854 h 2187854"/>
                <a:gd name="connsiteX30" fmla="*/ 0 w 7988119"/>
                <a:gd name="connsiteY30" fmla="*/ 1823204 h 2187854"/>
                <a:gd name="connsiteX31" fmla="*/ 0 w 7988119"/>
                <a:gd name="connsiteY31" fmla="*/ 1380776 h 2187854"/>
                <a:gd name="connsiteX32" fmla="*/ 0 w 7988119"/>
                <a:gd name="connsiteY32" fmla="*/ 923762 h 2187854"/>
                <a:gd name="connsiteX33" fmla="*/ 0 w 7988119"/>
                <a:gd name="connsiteY33" fmla="*/ 364650 h 218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988119" h="2187854" fill="none" extrusionOk="0">
                  <a:moveTo>
                    <a:pt x="0" y="364650"/>
                  </a:moveTo>
                  <a:cubicBezTo>
                    <a:pt x="13662" y="150266"/>
                    <a:pt x="147348" y="773"/>
                    <a:pt x="364650" y="0"/>
                  </a:cubicBezTo>
                  <a:cubicBezTo>
                    <a:pt x="492391" y="-4000"/>
                    <a:pt x="782854" y="-3407"/>
                    <a:pt x="951954" y="0"/>
                  </a:cubicBezTo>
                  <a:cubicBezTo>
                    <a:pt x="1121054" y="3407"/>
                    <a:pt x="1358805" y="24272"/>
                    <a:pt x="1757023" y="0"/>
                  </a:cubicBezTo>
                  <a:cubicBezTo>
                    <a:pt x="2155241" y="-24272"/>
                    <a:pt x="2062205" y="13791"/>
                    <a:pt x="2199152" y="0"/>
                  </a:cubicBezTo>
                  <a:cubicBezTo>
                    <a:pt x="2336099" y="-13791"/>
                    <a:pt x="2467116" y="17794"/>
                    <a:pt x="2713868" y="0"/>
                  </a:cubicBezTo>
                  <a:cubicBezTo>
                    <a:pt x="2960620" y="-17794"/>
                    <a:pt x="3155958" y="-1215"/>
                    <a:pt x="3373760" y="0"/>
                  </a:cubicBezTo>
                  <a:cubicBezTo>
                    <a:pt x="3591562" y="1215"/>
                    <a:pt x="3793449" y="-3076"/>
                    <a:pt x="3961065" y="0"/>
                  </a:cubicBezTo>
                  <a:cubicBezTo>
                    <a:pt x="4128682" y="3076"/>
                    <a:pt x="4223484" y="8317"/>
                    <a:pt x="4403193" y="0"/>
                  </a:cubicBezTo>
                  <a:cubicBezTo>
                    <a:pt x="4582902" y="-8317"/>
                    <a:pt x="4767255" y="4438"/>
                    <a:pt x="5063086" y="0"/>
                  </a:cubicBezTo>
                  <a:cubicBezTo>
                    <a:pt x="5358917" y="-4438"/>
                    <a:pt x="5325247" y="-13008"/>
                    <a:pt x="5577802" y="0"/>
                  </a:cubicBezTo>
                  <a:cubicBezTo>
                    <a:pt x="5830357" y="13008"/>
                    <a:pt x="6068128" y="13365"/>
                    <a:pt x="6237694" y="0"/>
                  </a:cubicBezTo>
                  <a:cubicBezTo>
                    <a:pt x="6407260" y="-13365"/>
                    <a:pt x="6730491" y="29520"/>
                    <a:pt x="6897587" y="0"/>
                  </a:cubicBezTo>
                  <a:cubicBezTo>
                    <a:pt x="7064683" y="-29520"/>
                    <a:pt x="7286986" y="14823"/>
                    <a:pt x="7623469" y="0"/>
                  </a:cubicBezTo>
                  <a:cubicBezTo>
                    <a:pt x="7793517" y="-4927"/>
                    <a:pt x="7963789" y="153794"/>
                    <a:pt x="7988119" y="364650"/>
                  </a:cubicBezTo>
                  <a:cubicBezTo>
                    <a:pt x="7975308" y="475337"/>
                    <a:pt x="7972961" y="638760"/>
                    <a:pt x="7988119" y="821664"/>
                  </a:cubicBezTo>
                  <a:cubicBezTo>
                    <a:pt x="8003277" y="1004568"/>
                    <a:pt x="8007457" y="1138247"/>
                    <a:pt x="7988119" y="1264092"/>
                  </a:cubicBezTo>
                  <a:cubicBezTo>
                    <a:pt x="7968781" y="1389937"/>
                    <a:pt x="7973074" y="1693719"/>
                    <a:pt x="7988119" y="1823204"/>
                  </a:cubicBezTo>
                  <a:cubicBezTo>
                    <a:pt x="8033022" y="2042116"/>
                    <a:pt x="7862012" y="2183268"/>
                    <a:pt x="7623469" y="2187854"/>
                  </a:cubicBezTo>
                  <a:cubicBezTo>
                    <a:pt x="7509097" y="2186789"/>
                    <a:pt x="7365315" y="2187622"/>
                    <a:pt x="7108753" y="2187854"/>
                  </a:cubicBezTo>
                  <a:cubicBezTo>
                    <a:pt x="6852191" y="2188086"/>
                    <a:pt x="6844931" y="2189738"/>
                    <a:pt x="6594036" y="2187854"/>
                  </a:cubicBezTo>
                  <a:cubicBezTo>
                    <a:pt x="6343141" y="2185970"/>
                    <a:pt x="6167877" y="2183547"/>
                    <a:pt x="5934144" y="2187854"/>
                  </a:cubicBezTo>
                  <a:cubicBezTo>
                    <a:pt x="5700411" y="2192161"/>
                    <a:pt x="5367546" y="2183906"/>
                    <a:pt x="5129075" y="2187854"/>
                  </a:cubicBezTo>
                  <a:cubicBezTo>
                    <a:pt x="4890604" y="2191802"/>
                    <a:pt x="4654101" y="2208940"/>
                    <a:pt x="4324006" y="2187854"/>
                  </a:cubicBezTo>
                  <a:cubicBezTo>
                    <a:pt x="3993911" y="2166768"/>
                    <a:pt x="3979023" y="2205126"/>
                    <a:pt x="3664113" y="2187854"/>
                  </a:cubicBezTo>
                  <a:cubicBezTo>
                    <a:pt x="3349203" y="2170582"/>
                    <a:pt x="3164263" y="2199353"/>
                    <a:pt x="3004221" y="2187854"/>
                  </a:cubicBezTo>
                  <a:cubicBezTo>
                    <a:pt x="2844179" y="2176355"/>
                    <a:pt x="2505982" y="2189343"/>
                    <a:pt x="2344328" y="2187854"/>
                  </a:cubicBezTo>
                  <a:cubicBezTo>
                    <a:pt x="2182674" y="2186365"/>
                    <a:pt x="1723274" y="2176889"/>
                    <a:pt x="1539259" y="2187854"/>
                  </a:cubicBezTo>
                  <a:cubicBezTo>
                    <a:pt x="1355244" y="2198819"/>
                    <a:pt x="1190675" y="2213316"/>
                    <a:pt x="1024543" y="2187854"/>
                  </a:cubicBezTo>
                  <a:cubicBezTo>
                    <a:pt x="858411" y="2162392"/>
                    <a:pt x="659124" y="2155098"/>
                    <a:pt x="364650" y="2187854"/>
                  </a:cubicBezTo>
                  <a:cubicBezTo>
                    <a:pt x="163362" y="2156115"/>
                    <a:pt x="-476" y="2002245"/>
                    <a:pt x="0" y="1823204"/>
                  </a:cubicBezTo>
                  <a:cubicBezTo>
                    <a:pt x="18467" y="1676980"/>
                    <a:pt x="17191" y="1516521"/>
                    <a:pt x="0" y="1380776"/>
                  </a:cubicBezTo>
                  <a:cubicBezTo>
                    <a:pt x="-17191" y="1245031"/>
                    <a:pt x="-10635" y="1139203"/>
                    <a:pt x="0" y="923762"/>
                  </a:cubicBezTo>
                  <a:cubicBezTo>
                    <a:pt x="10635" y="708321"/>
                    <a:pt x="-21050" y="578764"/>
                    <a:pt x="0" y="364650"/>
                  </a:cubicBezTo>
                  <a:close/>
                </a:path>
                <a:path w="7988119" h="2187854" stroke="0" extrusionOk="0">
                  <a:moveTo>
                    <a:pt x="0" y="364650"/>
                  </a:moveTo>
                  <a:cubicBezTo>
                    <a:pt x="38348" y="186722"/>
                    <a:pt x="195432" y="-5807"/>
                    <a:pt x="364650" y="0"/>
                  </a:cubicBezTo>
                  <a:cubicBezTo>
                    <a:pt x="585559" y="19472"/>
                    <a:pt x="639750" y="13819"/>
                    <a:pt x="806778" y="0"/>
                  </a:cubicBezTo>
                  <a:cubicBezTo>
                    <a:pt x="973806" y="-13819"/>
                    <a:pt x="1139285" y="-11928"/>
                    <a:pt x="1321494" y="0"/>
                  </a:cubicBezTo>
                  <a:cubicBezTo>
                    <a:pt x="1503703" y="11928"/>
                    <a:pt x="1879389" y="-8246"/>
                    <a:pt x="2126563" y="0"/>
                  </a:cubicBezTo>
                  <a:cubicBezTo>
                    <a:pt x="2373737" y="8246"/>
                    <a:pt x="2671490" y="-127"/>
                    <a:pt x="2859044" y="0"/>
                  </a:cubicBezTo>
                  <a:cubicBezTo>
                    <a:pt x="3046598" y="127"/>
                    <a:pt x="3402969" y="33598"/>
                    <a:pt x="3664113" y="0"/>
                  </a:cubicBezTo>
                  <a:cubicBezTo>
                    <a:pt x="3925257" y="-33598"/>
                    <a:pt x="4189375" y="-39355"/>
                    <a:pt x="4469182" y="0"/>
                  </a:cubicBezTo>
                  <a:cubicBezTo>
                    <a:pt x="4748989" y="39355"/>
                    <a:pt x="4911023" y="-4872"/>
                    <a:pt x="5056487" y="0"/>
                  </a:cubicBezTo>
                  <a:cubicBezTo>
                    <a:pt x="5201951" y="4872"/>
                    <a:pt x="5398344" y="-19895"/>
                    <a:pt x="5498615" y="0"/>
                  </a:cubicBezTo>
                  <a:cubicBezTo>
                    <a:pt x="5598886" y="19895"/>
                    <a:pt x="5996724" y="-16413"/>
                    <a:pt x="6158507" y="0"/>
                  </a:cubicBezTo>
                  <a:cubicBezTo>
                    <a:pt x="6320290" y="16413"/>
                    <a:pt x="6445071" y="-12891"/>
                    <a:pt x="6673224" y="0"/>
                  </a:cubicBezTo>
                  <a:cubicBezTo>
                    <a:pt x="6901377" y="12891"/>
                    <a:pt x="7360556" y="4270"/>
                    <a:pt x="7623469" y="0"/>
                  </a:cubicBezTo>
                  <a:cubicBezTo>
                    <a:pt x="7812594" y="-3754"/>
                    <a:pt x="7982676" y="170023"/>
                    <a:pt x="7988119" y="364650"/>
                  </a:cubicBezTo>
                  <a:cubicBezTo>
                    <a:pt x="7974571" y="479192"/>
                    <a:pt x="8004032" y="695930"/>
                    <a:pt x="7988119" y="821664"/>
                  </a:cubicBezTo>
                  <a:cubicBezTo>
                    <a:pt x="7972206" y="947398"/>
                    <a:pt x="7980026" y="1076965"/>
                    <a:pt x="7988119" y="1264092"/>
                  </a:cubicBezTo>
                  <a:cubicBezTo>
                    <a:pt x="7996212" y="1451219"/>
                    <a:pt x="7974716" y="1685564"/>
                    <a:pt x="7988119" y="1823204"/>
                  </a:cubicBezTo>
                  <a:cubicBezTo>
                    <a:pt x="8006874" y="2014289"/>
                    <a:pt x="7816814" y="2202159"/>
                    <a:pt x="7623469" y="2187854"/>
                  </a:cubicBezTo>
                  <a:cubicBezTo>
                    <a:pt x="7420796" y="2148711"/>
                    <a:pt x="7064511" y="2223287"/>
                    <a:pt x="6818400" y="2187854"/>
                  </a:cubicBezTo>
                  <a:cubicBezTo>
                    <a:pt x="6572289" y="2152421"/>
                    <a:pt x="6256738" y="2203965"/>
                    <a:pt x="6085919" y="2187854"/>
                  </a:cubicBezTo>
                  <a:cubicBezTo>
                    <a:pt x="5915100" y="2171743"/>
                    <a:pt x="5700581" y="2196186"/>
                    <a:pt x="5498615" y="2187854"/>
                  </a:cubicBezTo>
                  <a:cubicBezTo>
                    <a:pt x="5296649" y="2179522"/>
                    <a:pt x="4990967" y="2214009"/>
                    <a:pt x="4766134" y="2187854"/>
                  </a:cubicBezTo>
                  <a:cubicBezTo>
                    <a:pt x="4541301" y="2161699"/>
                    <a:pt x="4352410" y="2159809"/>
                    <a:pt x="4033653" y="2187854"/>
                  </a:cubicBezTo>
                  <a:cubicBezTo>
                    <a:pt x="3714896" y="2215899"/>
                    <a:pt x="3712073" y="2187891"/>
                    <a:pt x="3446349" y="2187854"/>
                  </a:cubicBezTo>
                  <a:cubicBezTo>
                    <a:pt x="3180625" y="2187817"/>
                    <a:pt x="2897666" y="2187296"/>
                    <a:pt x="2713868" y="2187854"/>
                  </a:cubicBezTo>
                  <a:cubicBezTo>
                    <a:pt x="2530070" y="2188412"/>
                    <a:pt x="2187355" y="2220770"/>
                    <a:pt x="2053975" y="2187854"/>
                  </a:cubicBezTo>
                  <a:cubicBezTo>
                    <a:pt x="1920595" y="2154938"/>
                    <a:pt x="1634460" y="2199115"/>
                    <a:pt x="1321494" y="2187854"/>
                  </a:cubicBezTo>
                  <a:cubicBezTo>
                    <a:pt x="1008528" y="2176593"/>
                    <a:pt x="609178" y="2162938"/>
                    <a:pt x="364650" y="2187854"/>
                  </a:cubicBezTo>
                  <a:cubicBezTo>
                    <a:pt x="207708" y="2170286"/>
                    <a:pt x="-4419" y="1984719"/>
                    <a:pt x="0" y="1823204"/>
                  </a:cubicBezTo>
                  <a:cubicBezTo>
                    <a:pt x="2107" y="1619616"/>
                    <a:pt x="20444" y="1554611"/>
                    <a:pt x="0" y="1307848"/>
                  </a:cubicBezTo>
                  <a:cubicBezTo>
                    <a:pt x="-20444" y="1061085"/>
                    <a:pt x="7774" y="952827"/>
                    <a:pt x="0" y="836249"/>
                  </a:cubicBezTo>
                  <a:cubicBezTo>
                    <a:pt x="-7774" y="719671"/>
                    <a:pt x="3885" y="472191"/>
                    <a:pt x="0" y="364650"/>
                  </a:cubicBezTo>
                  <a:close/>
                </a:path>
              </a:pathLst>
            </a:custGeom>
            <a:solidFill>
              <a:srgbClr val="FFC000"/>
            </a:solidFill>
            <a:ln w="28575" cap="flat" cmpd="sng" algn="ctr">
              <a:noFill/>
              <a:prstDash val="solid"/>
              <a:miter lim="800000"/>
              <a:extLst>
                <a:ext uri="{C807C97D-BFC1-408E-A445-0C87EB9F89A2}">
                  <ask:lineSketchStyleProps xmlns="" xmlns:ask="http://schemas.microsoft.com/office/drawing/2018/sketchyshapes" sd="2840917701">
                    <a:custGeom>
                      <a:avLst/>
                      <a:gdLst>
                        <a:gd name="connsiteX0" fmla="*/ 0 w 11341006"/>
                        <a:gd name="connsiteY0" fmla="*/ 932038 h 5592112"/>
                        <a:gd name="connsiteX1" fmla="*/ 517706 w 11341006"/>
                        <a:gd name="connsiteY1" fmla="*/ 0 h 5592112"/>
                        <a:gd name="connsiteX2" fmla="*/ 1351521 w 11341006"/>
                        <a:gd name="connsiteY2" fmla="*/ 0 h 5592112"/>
                        <a:gd name="connsiteX3" fmla="*/ 2494505 w 11341006"/>
                        <a:gd name="connsiteY3" fmla="*/ 0 h 5592112"/>
                        <a:gd name="connsiteX4" fmla="*/ 3122211 w 11341006"/>
                        <a:gd name="connsiteY4" fmla="*/ 0 h 5592112"/>
                        <a:gd name="connsiteX5" fmla="*/ 3852971 w 11341006"/>
                        <a:gd name="connsiteY5" fmla="*/ 0 h 5592112"/>
                        <a:gd name="connsiteX6" fmla="*/ 4789842 w 11341006"/>
                        <a:gd name="connsiteY6" fmla="*/ 0 h 5592112"/>
                        <a:gd name="connsiteX7" fmla="*/ 5223427 w 11341006"/>
                        <a:gd name="connsiteY7" fmla="*/ 0 h 5592112"/>
                        <a:gd name="connsiteX8" fmla="*/ 5623659 w 11341006"/>
                        <a:gd name="connsiteY8" fmla="*/ 0 h 5592112"/>
                        <a:gd name="connsiteX9" fmla="*/ 6251363 w 11341006"/>
                        <a:gd name="connsiteY9" fmla="*/ 0 h 5592112"/>
                        <a:gd name="connsiteX10" fmla="*/ 7188236 w 11341006"/>
                        <a:gd name="connsiteY10" fmla="*/ 0 h 5592112"/>
                        <a:gd name="connsiteX11" fmla="*/ 7918996 w 11341006"/>
                        <a:gd name="connsiteY11" fmla="*/ 0 h 5592112"/>
                        <a:gd name="connsiteX12" fmla="*/ 8855867 w 11341006"/>
                        <a:gd name="connsiteY12" fmla="*/ 0 h 5592112"/>
                        <a:gd name="connsiteX13" fmla="*/ 9792740 w 11341006"/>
                        <a:gd name="connsiteY13" fmla="*/ 0 h 5592112"/>
                        <a:gd name="connsiteX14" fmla="*/ 10823299 w 11341006"/>
                        <a:gd name="connsiteY14" fmla="*/ 0 h 5592112"/>
                        <a:gd name="connsiteX15" fmla="*/ 11341006 w 11341006"/>
                        <a:gd name="connsiteY15" fmla="*/ 932038 h 5592112"/>
                        <a:gd name="connsiteX16" fmla="*/ 11341006 w 11341006"/>
                        <a:gd name="connsiteY16" fmla="*/ 2100157 h 5592112"/>
                        <a:gd name="connsiteX17" fmla="*/ 11341006 w 11341006"/>
                        <a:gd name="connsiteY17" fmla="*/ 3230994 h 5592112"/>
                        <a:gd name="connsiteX18" fmla="*/ 11341006 w 11341006"/>
                        <a:gd name="connsiteY18" fmla="*/ 4660073 h 5592112"/>
                        <a:gd name="connsiteX19" fmla="*/ 10823299 w 11341006"/>
                        <a:gd name="connsiteY19" fmla="*/ 5592112 h 5592112"/>
                        <a:gd name="connsiteX20" fmla="*/ 10472534 w 11341006"/>
                        <a:gd name="connsiteY20" fmla="*/ 5592112 h 5592112"/>
                        <a:gd name="connsiteX21" fmla="*/ 10092539 w 11341006"/>
                        <a:gd name="connsiteY21" fmla="*/ 5592112 h 5592112"/>
                        <a:gd name="connsiteX22" fmla="*/ 9712543 w 11341006"/>
                        <a:gd name="connsiteY22" fmla="*/ 5592112 h 5592112"/>
                        <a:gd name="connsiteX23" fmla="*/ 9361778 w 11341006"/>
                        <a:gd name="connsiteY23" fmla="*/ 5592112 h 5592112"/>
                        <a:gd name="connsiteX24" fmla="*/ 8424907 w 11341006"/>
                        <a:gd name="connsiteY24" fmla="*/ 5592112 h 5592112"/>
                        <a:gd name="connsiteX25" fmla="*/ 7281923 w 11341006"/>
                        <a:gd name="connsiteY25" fmla="*/ 5592112 h 5592112"/>
                        <a:gd name="connsiteX26" fmla="*/ 6138939 w 11341006"/>
                        <a:gd name="connsiteY26" fmla="*/ 5592112 h 5592112"/>
                        <a:gd name="connsiteX27" fmla="*/ 5202066 w 11341006"/>
                        <a:gd name="connsiteY27" fmla="*/ 5592112 h 5592112"/>
                        <a:gd name="connsiteX28" fmla="*/ 4265195 w 11341006"/>
                        <a:gd name="connsiteY28" fmla="*/ 5592112 h 5592112"/>
                        <a:gd name="connsiteX29" fmla="*/ 3328322 w 11341006"/>
                        <a:gd name="connsiteY29" fmla="*/ 5592112 h 5592112"/>
                        <a:gd name="connsiteX30" fmla="*/ 2185338 w 11341006"/>
                        <a:gd name="connsiteY30" fmla="*/ 5592112 h 5592112"/>
                        <a:gd name="connsiteX31" fmla="*/ 1454578 w 11341006"/>
                        <a:gd name="connsiteY31" fmla="*/ 5592112 h 5592112"/>
                        <a:gd name="connsiteX32" fmla="*/ 517706 w 11341006"/>
                        <a:gd name="connsiteY32" fmla="*/ 5592112 h 5592112"/>
                        <a:gd name="connsiteX33" fmla="*/ 0 w 11341006"/>
                        <a:gd name="connsiteY33" fmla="*/ 4660073 h 5592112"/>
                        <a:gd name="connsiteX34" fmla="*/ 0 w 11341006"/>
                        <a:gd name="connsiteY34" fmla="*/ 3529236 h 5592112"/>
                        <a:gd name="connsiteX35" fmla="*/ 0 w 11341006"/>
                        <a:gd name="connsiteY35" fmla="*/ 2361117 h 5592112"/>
                        <a:gd name="connsiteX36" fmla="*/ 0 w 11341006"/>
                        <a:gd name="connsiteY36" fmla="*/ 932038 h 5592112"/>
                        <a:gd name="connsiteX0" fmla="*/ 0 w 11341006"/>
                        <a:gd name="connsiteY0" fmla="*/ 932038 h 5592112"/>
                        <a:gd name="connsiteX1" fmla="*/ 517706 w 11341006"/>
                        <a:gd name="connsiteY1" fmla="*/ 0 h 5592112"/>
                        <a:gd name="connsiteX2" fmla="*/ 1145410 w 11341006"/>
                        <a:gd name="connsiteY2" fmla="*/ 0 h 5592112"/>
                        <a:gd name="connsiteX3" fmla="*/ 1876170 w 11341006"/>
                        <a:gd name="connsiteY3" fmla="*/ 0 h 5592112"/>
                        <a:gd name="connsiteX4" fmla="*/ 3019154 w 11341006"/>
                        <a:gd name="connsiteY4" fmla="*/ 0 h 5592112"/>
                        <a:gd name="connsiteX5" fmla="*/ 4059082 w 11341006"/>
                        <a:gd name="connsiteY5" fmla="*/ 0 h 5592112"/>
                        <a:gd name="connsiteX6" fmla="*/ 5202066 w 11341006"/>
                        <a:gd name="connsiteY6" fmla="*/ 0 h 5592112"/>
                        <a:gd name="connsiteX7" fmla="*/ 6345050 w 11341006"/>
                        <a:gd name="connsiteY7" fmla="*/ 0 h 5592112"/>
                        <a:gd name="connsiteX8" fmla="*/ 7178867 w 11341006"/>
                        <a:gd name="connsiteY8" fmla="*/ 0 h 5592112"/>
                        <a:gd name="connsiteX9" fmla="*/ 7806571 w 11341006"/>
                        <a:gd name="connsiteY9" fmla="*/ 0 h 5592112"/>
                        <a:gd name="connsiteX10" fmla="*/ 8743443 w 11341006"/>
                        <a:gd name="connsiteY10" fmla="*/ 0 h 5592112"/>
                        <a:gd name="connsiteX11" fmla="*/ 9474204 w 11341006"/>
                        <a:gd name="connsiteY11" fmla="*/ 0 h 5592112"/>
                        <a:gd name="connsiteX12" fmla="*/ 10823299 w 11341006"/>
                        <a:gd name="connsiteY12" fmla="*/ 0 h 5592112"/>
                        <a:gd name="connsiteX13" fmla="*/ 11341006 w 11341006"/>
                        <a:gd name="connsiteY13" fmla="*/ 932038 h 5592112"/>
                        <a:gd name="connsiteX14" fmla="*/ 11341006 w 11341006"/>
                        <a:gd name="connsiteY14" fmla="*/ 2100157 h 5592112"/>
                        <a:gd name="connsiteX15" fmla="*/ 11341006 w 11341006"/>
                        <a:gd name="connsiteY15" fmla="*/ 3230994 h 5592112"/>
                        <a:gd name="connsiteX16" fmla="*/ 11341006 w 11341006"/>
                        <a:gd name="connsiteY16" fmla="*/ 4660073 h 5592112"/>
                        <a:gd name="connsiteX17" fmla="*/ 10823299 w 11341006"/>
                        <a:gd name="connsiteY17" fmla="*/ 5592112 h 5592112"/>
                        <a:gd name="connsiteX18" fmla="*/ 9680315 w 11341006"/>
                        <a:gd name="connsiteY18" fmla="*/ 5592112 h 5592112"/>
                        <a:gd name="connsiteX19" fmla="*/ 8640387 w 11341006"/>
                        <a:gd name="connsiteY19" fmla="*/ 5592112 h 5592112"/>
                        <a:gd name="connsiteX20" fmla="*/ 7806571 w 11341006"/>
                        <a:gd name="connsiteY20" fmla="*/ 5592112 h 5592112"/>
                        <a:gd name="connsiteX21" fmla="*/ 6766643 w 11341006"/>
                        <a:gd name="connsiteY21" fmla="*/ 5592112 h 5592112"/>
                        <a:gd name="connsiteX22" fmla="*/ 5726715 w 11341006"/>
                        <a:gd name="connsiteY22" fmla="*/ 5592112 h 5592112"/>
                        <a:gd name="connsiteX23" fmla="*/ 4892899 w 11341006"/>
                        <a:gd name="connsiteY23" fmla="*/ 5592112 h 5592112"/>
                        <a:gd name="connsiteX24" fmla="*/ 4372935 w 11341006"/>
                        <a:gd name="connsiteY24" fmla="*/ 5592112 h 5592112"/>
                        <a:gd name="connsiteX25" fmla="*/ 3852971 w 11341006"/>
                        <a:gd name="connsiteY25" fmla="*/ 5592112 h 5592112"/>
                        <a:gd name="connsiteX26" fmla="*/ 2916098 w 11341006"/>
                        <a:gd name="connsiteY26" fmla="*/ 5592112 h 5592112"/>
                        <a:gd name="connsiteX27" fmla="*/ 1876170 w 11341006"/>
                        <a:gd name="connsiteY27" fmla="*/ 5592112 h 5592112"/>
                        <a:gd name="connsiteX28" fmla="*/ 517706 w 11341006"/>
                        <a:gd name="connsiteY28" fmla="*/ 5592112 h 5592112"/>
                        <a:gd name="connsiteX29" fmla="*/ 0 w 11341006"/>
                        <a:gd name="connsiteY29" fmla="*/ 4660073 h 5592112"/>
                        <a:gd name="connsiteX30" fmla="*/ 0 w 11341006"/>
                        <a:gd name="connsiteY30" fmla="*/ 3342833 h 5592112"/>
                        <a:gd name="connsiteX31" fmla="*/ 0 w 11341006"/>
                        <a:gd name="connsiteY31" fmla="*/ 2137436 h 5592112"/>
                        <a:gd name="connsiteX32" fmla="*/ 0 w 11341006"/>
                        <a:gd name="connsiteY32" fmla="*/ 932038 h 559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341006" h="5592112" fill="none" extrusionOk="0">
                          <a:moveTo>
                            <a:pt x="0" y="932038"/>
                          </a:moveTo>
                          <a:cubicBezTo>
                            <a:pt x="20425" y="453188"/>
                            <a:pt x="238600" y="44458"/>
                            <a:pt x="517706" y="0"/>
                          </a:cubicBezTo>
                          <a:cubicBezTo>
                            <a:pt x="641860" y="5991"/>
                            <a:pt x="1104061" y="-3928"/>
                            <a:pt x="1351521" y="0"/>
                          </a:cubicBezTo>
                          <a:cubicBezTo>
                            <a:pt x="1609034" y="-12461"/>
                            <a:pt x="1943446" y="142084"/>
                            <a:pt x="2494505" y="0"/>
                          </a:cubicBezTo>
                          <a:cubicBezTo>
                            <a:pt x="3060053" y="-54001"/>
                            <a:pt x="2933797" y="63726"/>
                            <a:pt x="3122211" y="0"/>
                          </a:cubicBezTo>
                          <a:cubicBezTo>
                            <a:pt x="3348143" y="-29127"/>
                            <a:pt x="3520772" y="52552"/>
                            <a:pt x="3852971" y="0"/>
                          </a:cubicBezTo>
                          <a:cubicBezTo>
                            <a:pt x="4256687" y="-52074"/>
                            <a:pt x="4472593" y="-20804"/>
                            <a:pt x="4789842" y="0"/>
                          </a:cubicBezTo>
                          <a:cubicBezTo>
                            <a:pt x="4934787" y="-17279"/>
                            <a:pt x="5081367" y="2262"/>
                            <a:pt x="5223427" y="0"/>
                          </a:cubicBezTo>
                          <a:cubicBezTo>
                            <a:pt x="5365487" y="-2262"/>
                            <a:pt x="5445497" y="-12213"/>
                            <a:pt x="5623659" y="0"/>
                          </a:cubicBezTo>
                          <a:cubicBezTo>
                            <a:pt x="5852535" y="9560"/>
                            <a:pt x="6005198" y="17275"/>
                            <a:pt x="6251363" y="0"/>
                          </a:cubicBezTo>
                          <a:cubicBezTo>
                            <a:pt x="6533389" y="-23928"/>
                            <a:pt x="6755792" y="-17786"/>
                            <a:pt x="7188236" y="0"/>
                          </a:cubicBezTo>
                          <a:cubicBezTo>
                            <a:pt x="7615300" y="-7203"/>
                            <a:pt x="7559037" y="-35271"/>
                            <a:pt x="7918996" y="0"/>
                          </a:cubicBezTo>
                          <a:cubicBezTo>
                            <a:pt x="8292702" y="12849"/>
                            <a:pt x="8616805" y="7981"/>
                            <a:pt x="8855867" y="0"/>
                          </a:cubicBezTo>
                          <a:cubicBezTo>
                            <a:pt x="9080069" y="-30004"/>
                            <a:pt x="9582882" y="115183"/>
                            <a:pt x="9792740" y="0"/>
                          </a:cubicBezTo>
                          <a:cubicBezTo>
                            <a:pt x="9979562" y="-133511"/>
                            <a:pt x="10333086" y="16092"/>
                            <a:pt x="10823299" y="0"/>
                          </a:cubicBezTo>
                          <a:cubicBezTo>
                            <a:pt x="11030162" y="36793"/>
                            <a:pt x="11299950" y="407282"/>
                            <a:pt x="11341006" y="932038"/>
                          </a:cubicBezTo>
                          <a:cubicBezTo>
                            <a:pt x="11267532" y="1204476"/>
                            <a:pt x="11382627" y="1684650"/>
                            <a:pt x="11341006" y="2100157"/>
                          </a:cubicBezTo>
                          <a:cubicBezTo>
                            <a:pt x="11361195" y="2584017"/>
                            <a:pt x="11309422" y="2956327"/>
                            <a:pt x="11341006" y="3230994"/>
                          </a:cubicBezTo>
                          <a:cubicBezTo>
                            <a:pt x="11249694" y="3520116"/>
                            <a:pt x="11310804" y="4374696"/>
                            <a:pt x="11341006" y="4660073"/>
                          </a:cubicBezTo>
                          <a:cubicBezTo>
                            <a:pt x="11403897" y="5199243"/>
                            <a:pt x="11220836" y="5531192"/>
                            <a:pt x="10823299" y="5592112"/>
                          </a:cubicBezTo>
                          <a:cubicBezTo>
                            <a:pt x="10707646" y="5597784"/>
                            <a:pt x="10560706" y="5587184"/>
                            <a:pt x="10472534" y="5592112"/>
                          </a:cubicBezTo>
                          <a:cubicBezTo>
                            <a:pt x="10384363" y="5597040"/>
                            <a:pt x="10270183" y="5576494"/>
                            <a:pt x="10092539" y="5592112"/>
                          </a:cubicBezTo>
                          <a:cubicBezTo>
                            <a:pt x="9909811" y="5602935"/>
                            <a:pt x="9882589" y="5607492"/>
                            <a:pt x="9712543" y="5592112"/>
                          </a:cubicBezTo>
                          <a:cubicBezTo>
                            <a:pt x="9542497" y="5576732"/>
                            <a:pt x="9529418" y="5584828"/>
                            <a:pt x="9361778" y="5592112"/>
                          </a:cubicBezTo>
                          <a:cubicBezTo>
                            <a:pt x="9010325" y="5596802"/>
                            <a:pt x="8744398" y="5555227"/>
                            <a:pt x="8424907" y="5592112"/>
                          </a:cubicBezTo>
                          <a:cubicBezTo>
                            <a:pt x="8078522" y="5596334"/>
                            <a:pt x="7685152" y="5537413"/>
                            <a:pt x="7281923" y="5592112"/>
                          </a:cubicBezTo>
                          <a:cubicBezTo>
                            <a:pt x="6997722" y="5558532"/>
                            <a:pt x="6669946" y="5700246"/>
                            <a:pt x="6138939" y="5592112"/>
                          </a:cubicBezTo>
                          <a:cubicBezTo>
                            <a:pt x="5672209" y="5539828"/>
                            <a:pt x="5649443" y="5617673"/>
                            <a:pt x="5202066" y="5592112"/>
                          </a:cubicBezTo>
                          <a:cubicBezTo>
                            <a:pt x="4773804" y="5547470"/>
                            <a:pt x="4488341" y="5629077"/>
                            <a:pt x="4265195" y="5592112"/>
                          </a:cubicBezTo>
                          <a:cubicBezTo>
                            <a:pt x="4030209" y="5552365"/>
                            <a:pt x="3556726" y="5558902"/>
                            <a:pt x="3328322" y="5592112"/>
                          </a:cubicBezTo>
                          <a:cubicBezTo>
                            <a:pt x="3131747" y="5535012"/>
                            <a:pt x="2449127" y="5616647"/>
                            <a:pt x="2185338" y="5592112"/>
                          </a:cubicBezTo>
                          <a:cubicBezTo>
                            <a:pt x="1924896" y="5603508"/>
                            <a:pt x="1709381" y="5617304"/>
                            <a:pt x="1454578" y="5592112"/>
                          </a:cubicBezTo>
                          <a:cubicBezTo>
                            <a:pt x="1191322" y="5560832"/>
                            <a:pt x="954882" y="5501343"/>
                            <a:pt x="517706" y="5592112"/>
                          </a:cubicBezTo>
                          <a:cubicBezTo>
                            <a:pt x="257122" y="5502344"/>
                            <a:pt x="-84940" y="5094984"/>
                            <a:pt x="0" y="4660073"/>
                          </a:cubicBezTo>
                          <a:cubicBezTo>
                            <a:pt x="67402" y="4272160"/>
                            <a:pt x="14993" y="3864208"/>
                            <a:pt x="0" y="3529236"/>
                          </a:cubicBezTo>
                          <a:cubicBezTo>
                            <a:pt x="-15250" y="3121526"/>
                            <a:pt x="-25942" y="2978064"/>
                            <a:pt x="0" y="2361117"/>
                          </a:cubicBezTo>
                          <a:cubicBezTo>
                            <a:pt x="16065" y="1765500"/>
                            <a:pt x="-27660" y="1541493"/>
                            <a:pt x="0" y="932038"/>
                          </a:cubicBezTo>
                          <a:close/>
                        </a:path>
                        <a:path w="11341006" h="5592112" stroke="0" extrusionOk="0">
                          <a:moveTo>
                            <a:pt x="0" y="932038"/>
                          </a:moveTo>
                          <a:cubicBezTo>
                            <a:pt x="51535" y="470039"/>
                            <a:pt x="247517" y="-39475"/>
                            <a:pt x="517706" y="0"/>
                          </a:cubicBezTo>
                          <a:cubicBezTo>
                            <a:pt x="833685" y="53794"/>
                            <a:pt x="904764" y="21551"/>
                            <a:pt x="1145410" y="0"/>
                          </a:cubicBezTo>
                          <a:cubicBezTo>
                            <a:pt x="1347717" y="-54513"/>
                            <a:pt x="1582853" y="-29992"/>
                            <a:pt x="1876170" y="0"/>
                          </a:cubicBezTo>
                          <a:cubicBezTo>
                            <a:pt x="2200486" y="6183"/>
                            <a:pt x="2690513" y="-58630"/>
                            <a:pt x="3019154" y="0"/>
                          </a:cubicBezTo>
                          <a:cubicBezTo>
                            <a:pt x="3404516" y="58319"/>
                            <a:pt x="3804133" y="17917"/>
                            <a:pt x="4059082" y="0"/>
                          </a:cubicBezTo>
                          <a:cubicBezTo>
                            <a:pt x="4347030" y="72857"/>
                            <a:pt x="4842426" y="65404"/>
                            <a:pt x="5202066" y="0"/>
                          </a:cubicBezTo>
                          <a:cubicBezTo>
                            <a:pt x="5614827" y="-70140"/>
                            <a:pt x="5938309" y="-87400"/>
                            <a:pt x="6345050" y="0"/>
                          </a:cubicBezTo>
                          <a:cubicBezTo>
                            <a:pt x="6738347" y="131178"/>
                            <a:pt x="6994550" y="-5696"/>
                            <a:pt x="7178867" y="0"/>
                          </a:cubicBezTo>
                          <a:cubicBezTo>
                            <a:pt x="7362433" y="-17321"/>
                            <a:pt x="7664063" y="-60292"/>
                            <a:pt x="7806571" y="0"/>
                          </a:cubicBezTo>
                          <a:cubicBezTo>
                            <a:pt x="7935695" y="90122"/>
                            <a:pt x="8519098" y="-37259"/>
                            <a:pt x="8743443" y="0"/>
                          </a:cubicBezTo>
                          <a:cubicBezTo>
                            <a:pt x="8934610" y="59818"/>
                            <a:pt x="9153393" y="-40656"/>
                            <a:pt x="9474204" y="0"/>
                          </a:cubicBezTo>
                          <a:cubicBezTo>
                            <a:pt x="9729540" y="36211"/>
                            <a:pt x="10427533" y="46292"/>
                            <a:pt x="10823299" y="0"/>
                          </a:cubicBezTo>
                          <a:cubicBezTo>
                            <a:pt x="11136197" y="-112728"/>
                            <a:pt x="11254195" y="443747"/>
                            <a:pt x="11341006" y="932038"/>
                          </a:cubicBezTo>
                          <a:cubicBezTo>
                            <a:pt x="11327994" y="1212415"/>
                            <a:pt x="11347577" y="1803955"/>
                            <a:pt x="11341006" y="2100157"/>
                          </a:cubicBezTo>
                          <a:cubicBezTo>
                            <a:pt x="11279222" y="2415131"/>
                            <a:pt x="11340033" y="2747955"/>
                            <a:pt x="11341006" y="3230994"/>
                          </a:cubicBezTo>
                          <a:cubicBezTo>
                            <a:pt x="11340840" y="3719659"/>
                            <a:pt x="11322974" y="4289969"/>
                            <a:pt x="11341006" y="4660073"/>
                          </a:cubicBezTo>
                          <a:cubicBezTo>
                            <a:pt x="11386041" y="5159387"/>
                            <a:pt x="11122943" y="5610948"/>
                            <a:pt x="10823299" y="5592112"/>
                          </a:cubicBezTo>
                          <a:cubicBezTo>
                            <a:pt x="10511359" y="5489309"/>
                            <a:pt x="9977611" y="5716331"/>
                            <a:pt x="9680315" y="5592112"/>
                          </a:cubicBezTo>
                          <a:cubicBezTo>
                            <a:pt x="9356528" y="5456834"/>
                            <a:pt x="8870318" y="5616036"/>
                            <a:pt x="8640387" y="5592112"/>
                          </a:cubicBezTo>
                          <a:cubicBezTo>
                            <a:pt x="8383398" y="5502389"/>
                            <a:pt x="8069959" y="5622210"/>
                            <a:pt x="7806571" y="5592112"/>
                          </a:cubicBezTo>
                          <a:cubicBezTo>
                            <a:pt x="7528231" y="5573173"/>
                            <a:pt x="7125611" y="5646051"/>
                            <a:pt x="6766643" y="5592112"/>
                          </a:cubicBezTo>
                          <a:cubicBezTo>
                            <a:pt x="6383262" y="5512149"/>
                            <a:pt x="6174786" y="5498981"/>
                            <a:pt x="5726715" y="5592112"/>
                          </a:cubicBezTo>
                          <a:cubicBezTo>
                            <a:pt x="5282637" y="5662726"/>
                            <a:pt x="5276022" y="5601677"/>
                            <a:pt x="4892899" y="5592112"/>
                          </a:cubicBezTo>
                          <a:cubicBezTo>
                            <a:pt x="4684260" y="5579808"/>
                            <a:pt x="4549548" y="5617434"/>
                            <a:pt x="4372935" y="5592112"/>
                          </a:cubicBezTo>
                          <a:cubicBezTo>
                            <a:pt x="4196322" y="5566790"/>
                            <a:pt x="4086913" y="5611627"/>
                            <a:pt x="3852971" y="5592112"/>
                          </a:cubicBezTo>
                          <a:cubicBezTo>
                            <a:pt x="3564150" y="5574198"/>
                            <a:pt x="3114721" y="5629183"/>
                            <a:pt x="2916098" y="5592112"/>
                          </a:cubicBezTo>
                          <a:cubicBezTo>
                            <a:pt x="2761934" y="5460477"/>
                            <a:pt x="2374471" y="5602701"/>
                            <a:pt x="1876170" y="5592112"/>
                          </a:cubicBezTo>
                          <a:cubicBezTo>
                            <a:pt x="1406776" y="5620284"/>
                            <a:pt x="916964" y="5505967"/>
                            <a:pt x="517706" y="5592112"/>
                          </a:cubicBezTo>
                          <a:cubicBezTo>
                            <a:pt x="206987" y="5554856"/>
                            <a:pt x="49735" y="5006589"/>
                            <a:pt x="0" y="4660073"/>
                          </a:cubicBezTo>
                          <a:cubicBezTo>
                            <a:pt x="-16703" y="4126265"/>
                            <a:pt x="36482" y="3953016"/>
                            <a:pt x="0" y="3342833"/>
                          </a:cubicBezTo>
                          <a:cubicBezTo>
                            <a:pt x="-89379" y="2689624"/>
                            <a:pt x="27862" y="2439623"/>
                            <a:pt x="0" y="2137436"/>
                          </a:cubicBezTo>
                          <a:cubicBezTo>
                            <a:pt x="15484" y="1868977"/>
                            <a:pt x="-11451" y="1145291"/>
                            <a:pt x="0" y="932038"/>
                          </a:cubicBezTo>
                          <a:close/>
                        </a:path>
                        <a:path w="11341006" h="5592112" fill="none" stroke="0" extrusionOk="0">
                          <a:moveTo>
                            <a:pt x="0" y="932038"/>
                          </a:moveTo>
                          <a:cubicBezTo>
                            <a:pt x="64554" y="411705"/>
                            <a:pt x="250587" y="-5496"/>
                            <a:pt x="517706" y="0"/>
                          </a:cubicBezTo>
                          <a:cubicBezTo>
                            <a:pt x="724973" y="-3567"/>
                            <a:pt x="1161989" y="14870"/>
                            <a:pt x="1351521" y="0"/>
                          </a:cubicBezTo>
                          <a:cubicBezTo>
                            <a:pt x="1635522" y="51953"/>
                            <a:pt x="1901791" y="95589"/>
                            <a:pt x="2494505" y="0"/>
                          </a:cubicBezTo>
                          <a:cubicBezTo>
                            <a:pt x="3030842" y="-64762"/>
                            <a:pt x="2920955" y="65679"/>
                            <a:pt x="3122211" y="0"/>
                          </a:cubicBezTo>
                          <a:cubicBezTo>
                            <a:pt x="3301057" y="-25621"/>
                            <a:pt x="3528889" y="70300"/>
                            <a:pt x="3852971" y="0"/>
                          </a:cubicBezTo>
                          <a:cubicBezTo>
                            <a:pt x="4261087" y="-69424"/>
                            <a:pt x="4490882" y="-1499"/>
                            <a:pt x="4789842" y="0"/>
                          </a:cubicBezTo>
                          <a:cubicBezTo>
                            <a:pt x="4897129" y="12906"/>
                            <a:pt x="5107305" y="-12498"/>
                            <a:pt x="5198412" y="0"/>
                          </a:cubicBezTo>
                          <a:cubicBezTo>
                            <a:pt x="5289519" y="12498"/>
                            <a:pt x="5414100" y="3313"/>
                            <a:pt x="5623659" y="0"/>
                          </a:cubicBezTo>
                          <a:cubicBezTo>
                            <a:pt x="5860843" y="1230"/>
                            <a:pt x="6005104" y="48521"/>
                            <a:pt x="6251363" y="0"/>
                          </a:cubicBezTo>
                          <a:cubicBezTo>
                            <a:pt x="6529465" y="29436"/>
                            <a:pt x="6793184" y="11878"/>
                            <a:pt x="7188236" y="0"/>
                          </a:cubicBezTo>
                          <a:cubicBezTo>
                            <a:pt x="7601670" y="-11198"/>
                            <a:pt x="7555590" y="-34692"/>
                            <a:pt x="7918996" y="0"/>
                          </a:cubicBezTo>
                          <a:cubicBezTo>
                            <a:pt x="8274076" y="45561"/>
                            <a:pt x="8617454" y="80547"/>
                            <a:pt x="8855867" y="0"/>
                          </a:cubicBezTo>
                          <a:cubicBezTo>
                            <a:pt x="9056063" y="-76061"/>
                            <a:pt x="9561085" y="61560"/>
                            <a:pt x="9792740" y="0"/>
                          </a:cubicBezTo>
                          <a:cubicBezTo>
                            <a:pt x="10030476" y="-66978"/>
                            <a:pt x="10398792" y="8649"/>
                            <a:pt x="10823299" y="0"/>
                          </a:cubicBezTo>
                          <a:cubicBezTo>
                            <a:pt x="11049007" y="15348"/>
                            <a:pt x="11296949" y="508097"/>
                            <a:pt x="11341006" y="932038"/>
                          </a:cubicBezTo>
                          <a:cubicBezTo>
                            <a:pt x="11336599" y="1187381"/>
                            <a:pt x="11395989" y="1695623"/>
                            <a:pt x="11341006" y="2100157"/>
                          </a:cubicBezTo>
                          <a:cubicBezTo>
                            <a:pt x="11387554" y="2565343"/>
                            <a:pt x="11318348" y="2906613"/>
                            <a:pt x="11341006" y="3230994"/>
                          </a:cubicBezTo>
                          <a:cubicBezTo>
                            <a:pt x="11313507" y="3541383"/>
                            <a:pt x="11286286" y="4381643"/>
                            <a:pt x="11341006" y="4660073"/>
                          </a:cubicBezTo>
                          <a:cubicBezTo>
                            <a:pt x="11330383" y="5259446"/>
                            <a:pt x="11164376" y="5572903"/>
                            <a:pt x="10823299" y="5592112"/>
                          </a:cubicBezTo>
                          <a:cubicBezTo>
                            <a:pt x="10746119" y="5596515"/>
                            <a:pt x="10562652" y="5576453"/>
                            <a:pt x="10457919" y="5592112"/>
                          </a:cubicBezTo>
                          <a:cubicBezTo>
                            <a:pt x="10353186" y="5607771"/>
                            <a:pt x="10245356" y="5587501"/>
                            <a:pt x="10092539" y="5592112"/>
                          </a:cubicBezTo>
                          <a:cubicBezTo>
                            <a:pt x="9985820" y="5575722"/>
                            <a:pt x="9861176" y="5597514"/>
                            <a:pt x="9719851" y="5592112"/>
                          </a:cubicBezTo>
                          <a:cubicBezTo>
                            <a:pt x="9578526" y="5586710"/>
                            <a:pt x="9449979" y="5582146"/>
                            <a:pt x="9361778" y="5592112"/>
                          </a:cubicBezTo>
                          <a:cubicBezTo>
                            <a:pt x="9002159" y="5556475"/>
                            <a:pt x="8757127" y="5638692"/>
                            <a:pt x="8424907" y="5592112"/>
                          </a:cubicBezTo>
                          <a:cubicBezTo>
                            <a:pt x="8093888" y="5585758"/>
                            <a:pt x="7598849" y="5572232"/>
                            <a:pt x="7281923" y="5592112"/>
                          </a:cubicBezTo>
                          <a:cubicBezTo>
                            <a:pt x="7004527" y="5601360"/>
                            <a:pt x="6668256" y="5673339"/>
                            <a:pt x="6138939" y="5592112"/>
                          </a:cubicBezTo>
                          <a:cubicBezTo>
                            <a:pt x="5693894" y="5539821"/>
                            <a:pt x="5646098" y="5634715"/>
                            <a:pt x="5202066" y="5592112"/>
                          </a:cubicBezTo>
                          <a:cubicBezTo>
                            <a:pt x="4738480" y="5512486"/>
                            <a:pt x="4483507" y="5587987"/>
                            <a:pt x="4265195" y="5592112"/>
                          </a:cubicBezTo>
                          <a:cubicBezTo>
                            <a:pt x="4054162" y="5520723"/>
                            <a:pt x="3553969" y="5565311"/>
                            <a:pt x="3328322" y="5592112"/>
                          </a:cubicBezTo>
                          <a:cubicBezTo>
                            <a:pt x="3103111" y="5650929"/>
                            <a:pt x="2440746" y="5566211"/>
                            <a:pt x="2185338" y="5592112"/>
                          </a:cubicBezTo>
                          <a:cubicBezTo>
                            <a:pt x="1913115" y="5627040"/>
                            <a:pt x="1675468" y="5616670"/>
                            <a:pt x="1454578" y="5592112"/>
                          </a:cubicBezTo>
                          <a:cubicBezTo>
                            <a:pt x="1206040" y="5537140"/>
                            <a:pt x="911257" y="5524149"/>
                            <a:pt x="517706" y="5592112"/>
                          </a:cubicBezTo>
                          <a:cubicBezTo>
                            <a:pt x="274449" y="5522097"/>
                            <a:pt x="-76772" y="5118281"/>
                            <a:pt x="0" y="4660073"/>
                          </a:cubicBezTo>
                          <a:cubicBezTo>
                            <a:pt x="41083" y="4278320"/>
                            <a:pt x="5012" y="3820446"/>
                            <a:pt x="0" y="3529236"/>
                          </a:cubicBezTo>
                          <a:cubicBezTo>
                            <a:pt x="-6493" y="3205381"/>
                            <a:pt x="-38617" y="2909841"/>
                            <a:pt x="0" y="2361117"/>
                          </a:cubicBezTo>
                          <a:cubicBezTo>
                            <a:pt x="-20160" y="1748086"/>
                            <a:pt x="-22549" y="1471510"/>
                            <a:pt x="0" y="932038"/>
                          </a:cubicBezTo>
                          <a:close/>
                        </a:path>
                      </a:pathLst>
                    </a:custGeom>
                    <ask:type>
                      <ask:lineSketchFreehand/>
                    </ask:type>
                  </ask:lineSketchStyleProps>
                </a:ext>
              </a:extLst>
            </a:ln>
            <a:effectLst/>
          </p:spPr>
          <p:txBody>
            <a:bodyPr rtlCol="0" anchor="ctr"/>
            <a:lstStyle/>
            <a:p>
              <a:pPr algn="ctr">
                <a:buClrTx/>
                <a:buFontTx/>
                <a:buNone/>
              </a:pPr>
              <a:endParaRPr lang="en-US" sz="2400">
                <a:solidFill>
                  <a:srgbClr val="FFFFFF"/>
                </a:solidFill>
                <a:ea typeface="微软雅黑"/>
              </a:endParaRPr>
            </a:p>
          </p:txBody>
        </p:sp>
        <p:sp>
          <p:nvSpPr>
            <p:cNvPr id="7" name="Rectangle: Rounded Corners 61">
              <a:extLst>
                <a:ext uri="{FF2B5EF4-FFF2-40B4-BE49-F238E27FC236}">
                  <a16:creationId xmlns:a16="http://schemas.microsoft.com/office/drawing/2014/main" id="{6E64FA12-74DC-CF43-5B18-63A0F83FA992}"/>
                </a:ext>
              </a:extLst>
            </p:cNvPr>
            <p:cNvSpPr/>
            <p:nvPr/>
          </p:nvSpPr>
          <p:spPr>
            <a:xfrm>
              <a:off x="2295795" y="4741690"/>
              <a:ext cx="7724862" cy="1914383"/>
            </a:xfrm>
            <a:custGeom>
              <a:avLst/>
              <a:gdLst>
                <a:gd name="connsiteX0" fmla="*/ 0 w 7724862"/>
                <a:gd name="connsiteY0" fmla="*/ 319070 h 1914383"/>
                <a:gd name="connsiteX1" fmla="*/ 319070 w 7724862"/>
                <a:gd name="connsiteY1" fmla="*/ 0 h 1914383"/>
                <a:gd name="connsiteX2" fmla="*/ 821583 w 7724862"/>
                <a:gd name="connsiteY2" fmla="*/ 0 h 1914383"/>
                <a:gd name="connsiteX3" fmla="*/ 1394963 w 7724862"/>
                <a:gd name="connsiteY3" fmla="*/ 0 h 1914383"/>
                <a:gd name="connsiteX4" fmla="*/ 1968343 w 7724862"/>
                <a:gd name="connsiteY4" fmla="*/ 0 h 1914383"/>
                <a:gd name="connsiteX5" fmla="*/ 2754325 w 7724862"/>
                <a:gd name="connsiteY5" fmla="*/ 0 h 1914383"/>
                <a:gd name="connsiteX6" fmla="*/ 3185971 w 7724862"/>
                <a:gd name="connsiteY6" fmla="*/ 0 h 1914383"/>
                <a:gd name="connsiteX7" fmla="*/ 3688484 w 7724862"/>
                <a:gd name="connsiteY7" fmla="*/ 0 h 1914383"/>
                <a:gd name="connsiteX8" fmla="*/ 4332732 w 7724862"/>
                <a:gd name="connsiteY8" fmla="*/ 0 h 1914383"/>
                <a:gd name="connsiteX9" fmla="*/ 4906112 w 7724862"/>
                <a:gd name="connsiteY9" fmla="*/ 0 h 1914383"/>
                <a:gd name="connsiteX10" fmla="*/ 5337758 w 7724862"/>
                <a:gd name="connsiteY10" fmla="*/ 0 h 1914383"/>
                <a:gd name="connsiteX11" fmla="*/ 5982005 w 7724862"/>
                <a:gd name="connsiteY11" fmla="*/ 0 h 1914383"/>
                <a:gd name="connsiteX12" fmla="*/ 6484518 w 7724862"/>
                <a:gd name="connsiteY12" fmla="*/ 0 h 1914383"/>
                <a:gd name="connsiteX13" fmla="*/ 7405792 w 7724862"/>
                <a:gd name="connsiteY13" fmla="*/ 0 h 1914383"/>
                <a:gd name="connsiteX14" fmla="*/ 7724862 w 7724862"/>
                <a:gd name="connsiteY14" fmla="*/ 319070 h 1914383"/>
                <a:gd name="connsiteX15" fmla="*/ 7724862 w 7724862"/>
                <a:gd name="connsiteY15" fmla="*/ 931667 h 1914383"/>
                <a:gd name="connsiteX16" fmla="*/ 7724862 w 7724862"/>
                <a:gd name="connsiteY16" fmla="*/ 1595313 h 1914383"/>
                <a:gd name="connsiteX17" fmla="*/ 7405792 w 7724862"/>
                <a:gd name="connsiteY17" fmla="*/ 1914383 h 1914383"/>
                <a:gd name="connsiteX18" fmla="*/ 6619810 w 7724862"/>
                <a:gd name="connsiteY18" fmla="*/ 1914383 h 1914383"/>
                <a:gd name="connsiteX19" fmla="*/ 5904695 w 7724862"/>
                <a:gd name="connsiteY19" fmla="*/ 1914383 h 1914383"/>
                <a:gd name="connsiteX20" fmla="*/ 5260448 w 7724862"/>
                <a:gd name="connsiteY20" fmla="*/ 1914383 h 1914383"/>
                <a:gd name="connsiteX21" fmla="*/ 4474466 w 7724862"/>
                <a:gd name="connsiteY21" fmla="*/ 1914383 h 1914383"/>
                <a:gd name="connsiteX22" fmla="*/ 3971953 w 7724862"/>
                <a:gd name="connsiteY22" fmla="*/ 1914383 h 1914383"/>
                <a:gd name="connsiteX23" fmla="*/ 3327706 w 7724862"/>
                <a:gd name="connsiteY23" fmla="*/ 1914383 h 1914383"/>
                <a:gd name="connsiteX24" fmla="*/ 2541724 w 7724862"/>
                <a:gd name="connsiteY24" fmla="*/ 1914383 h 1914383"/>
                <a:gd name="connsiteX25" fmla="*/ 1755742 w 7724862"/>
                <a:gd name="connsiteY25" fmla="*/ 1914383 h 1914383"/>
                <a:gd name="connsiteX26" fmla="*/ 1111494 w 7724862"/>
                <a:gd name="connsiteY26" fmla="*/ 1914383 h 1914383"/>
                <a:gd name="connsiteX27" fmla="*/ 319070 w 7724862"/>
                <a:gd name="connsiteY27" fmla="*/ 1914383 h 1914383"/>
                <a:gd name="connsiteX28" fmla="*/ 0 w 7724862"/>
                <a:gd name="connsiteY28" fmla="*/ 1595313 h 1914383"/>
                <a:gd name="connsiteX29" fmla="*/ 0 w 7724862"/>
                <a:gd name="connsiteY29" fmla="*/ 995479 h 1914383"/>
                <a:gd name="connsiteX30" fmla="*/ 0 w 7724862"/>
                <a:gd name="connsiteY30" fmla="*/ 319070 h 1914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724862" h="1914383" fill="none" extrusionOk="0">
                  <a:moveTo>
                    <a:pt x="0" y="319070"/>
                  </a:moveTo>
                  <a:cubicBezTo>
                    <a:pt x="-42166" y="145095"/>
                    <a:pt x="122437" y="-4566"/>
                    <a:pt x="319070" y="0"/>
                  </a:cubicBezTo>
                  <a:cubicBezTo>
                    <a:pt x="446738" y="-19625"/>
                    <a:pt x="638008" y="9936"/>
                    <a:pt x="821583" y="0"/>
                  </a:cubicBezTo>
                  <a:cubicBezTo>
                    <a:pt x="1005158" y="-9936"/>
                    <a:pt x="1269619" y="-22318"/>
                    <a:pt x="1394963" y="0"/>
                  </a:cubicBezTo>
                  <a:cubicBezTo>
                    <a:pt x="1520307" y="22318"/>
                    <a:pt x="1760980" y="11540"/>
                    <a:pt x="1968343" y="0"/>
                  </a:cubicBezTo>
                  <a:cubicBezTo>
                    <a:pt x="2175706" y="-11540"/>
                    <a:pt x="2584955" y="7807"/>
                    <a:pt x="2754325" y="0"/>
                  </a:cubicBezTo>
                  <a:cubicBezTo>
                    <a:pt x="2923695" y="-7807"/>
                    <a:pt x="3043634" y="15422"/>
                    <a:pt x="3185971" y="0"/>
                  </a:cubicBezTo>
                  <a:cubicBezTo>
                    <a:pt x="3328308" y="-15422"/>
                    <a:pt x="3509854" y="-7109"/>
                    <a:pt x="3688484" y="0"/>
                  </a:cubicBezTo>
                  <a:cubicBezTo>
                    <a:pt x="3867114" y="7109"/>
                    <a:pt x="4136822" y="-380"/>
                    <a:pt x="4332732" y="0"/>
                  </a:cubicBezTo>
                  <a:cubicBezTo>
                    <a:pt x="4528642" y="380"/>
                    <a:pt x="4757243" y="-7097"/>
                    <a:pt x="4906112" y="0"/>
                  </a:cubicBezTo>
                  <a:cubicBezTo>
                    <a:pt x="5054981" y="7097"/>
                    <a:pt x="5202124" y="-13254"/>
                    <a:pt x="5337758" y="0"/>
                  </a:cubicBezTo>
                  <a:cubicBezTo>
                    <a:pt x="5473392" y="13254"/>
                    <a:pt x="5788070" y="-23124"/>
                    <a:pt x="5982005" y="0"/>
                  </a:cubicBezTo>
                  <a:cubicBezTo>
                    <a:pt x="6175940" y="23124"/>
                    <a:pt x="6284520" y="15087"/>
                    <a:pt x="6484518" y="0"/>
                  </a:cubicBezTo>
                  <a:cubicBezTo>
                    <a:pt x="6684516" y="-15087"/>
                    <a:pt x="7174058" y="-30190"/>
                    <a:pt x="7405792" y="0"/>
                  </a:cubicBezTo>
                  <a:cubicBezTo>
                    <a:pt x="7574544" y="30399"/>
                    <a:pt x="7743519" y="129761"/>
                    <a:pt x="7724862" y="319070"/>
                  </a:cubicBezTo>
                  <a:cubicBezTo>
                    <a:pt x="7747313" y="496635"/>
                    <a:pt x="7741859" y="694835"/>
                    <a:pt x="7724862" y="931667"/>
                  </a:cubicBezTo>
                  <a:cubicBezTo>
                    <a:pt x="7707865" y="1168499"/>
                    <a:pt x="7742883" y="1388705"/>
                    <a:pt x="7724862" y="1595313"/>
                  </a:cubicBezTo>
                  <a:cubicBezTo>
                    <a:pt x="7731734" y="1779727"/>
                    <a:pt x="7577803" y="1911637"/>
                    <a:pt x="7405792" y="1914383"/>
                  </a:cubicBezTo>
                  <a:cubicBezTo>
                    <a:pt x="7123702" y="1905589"/>
                    <a:pt x="6875820" y="1938669"/>
                    <a:pt x="6619810" y="1914383"/>
                  </a:cubicBezTo>
                  <a:cubicBezTo>
                    <a:pt x="6363800" y="1890097"/>
                    <a:pt x="6248323" y="1925700"/>
                    <a:pt x="5904695" y="1914383"/>
                  </a:cubicBezTo>
                  <a:cubicBezTo>
                    <a:pt x="5561067" y="1903066"/>
                    <a:pt x="5420497" y="1915006"/>
                    <a:pt x="5260448" y="1914383"/>
                  </a:cubicBezTo>
                  <a:cubicBezTo>
                    <a:pt x="5100399" y="1913760"/>
                    <a:pt x="4739223" y="1911580"/>
                    <a:pt x="4474466" y="1914383"/>
                  </a:cubicBezTo>
                  <a:cubicBezTo>
                    <a:pt x="4209709" y="1917186"/>
                    <a:pt x="4222130" y="1921144"/>
                    <a:pt x="3971953" y="1914383"/>
                  </a:cubicBezTo>
                  <a:cubicBezTo>
                    <a:pt x="3721776" y="1907622"/>
                    <a:pt x="3506553" y="1887517"/>
                    <a:pt x="3327706" y="1914383"/>
                  </a:cubicBezTo>
                  <a:cubicBezTo>
                    <a:pt x="3148859" y="1941249"/>
                    <a:pt x="2803041" y="1947850"/>
                    <a:pt x="2541724" y="1914383"/>
                  </a:cubicBezTo>
                  <a:cubicBezTo>
                    <a:pt x="2280407" y="1880916"/>
                    <a:pt x="1960207" y="1904157"/>
                    <a:pt x="1755742" y="1914383"/>
                  </a:cubicBezTo>
                  <a:cubicBezTo>
                    <a:pt x="1551277" y="1924609"/>
                    <a:pt x="1393499" y="1921900"/>
                    <a:pt x="1111494" y="1914383"/>
                  </a:cubicBezTo>
                  <a:cubicBezTo>
                    <a:pt x="829489" y="1906866"/>
                    <a:pt x="560411" y="1907251"/>
                    <a:pt x="319070" y="1914383"/>
                  </a:cubicBezTo>
                  <a:cubicBezTo>
                    <a:pt x="133055" y="1917635"/>
                    <a:pt x="-18973" y="1778939"/>
                    <a:pt x="0" y="1595313"/>
                  </a:cubicBezTo>
                  <a:cubicBezTo>
                    <a:pt x="-17075" y="1435073"/>
                    <a:pt x="1919" y="1138824"/>
                    <a:pt x="0" y="995479"/>
                  </a:cubicBezTo>
                  <a:cubicBezTo>
                    <a:pt x="-1919" y="852134"/>
                    <a:pt x="17816" y="481616"/>
                    <a:pt x="0" y="319070"/>
                  </a:cubicBezTo>
                  <a:close/>
                </a:path>
                <a:path w="7724862" h="1914383" stroke="0" extrusionOk="0">
                  <a:moveTo>
                    <a:pt x="0" y="319070"/>
                  </a:moveTo>
                  <a:cubicBezTo>
                    <a:pt x="22149" y="156405"/>
                    <a:pt x="167181" y="-4391"/>
                    <a:pt x="319070" y="0"/>
                  </a:cubicBezTo>
                  <a:cubicBezTo>
                    <a:pt x="483057" y="6924"/>
                    <a:pt x="632728" y="4241"/>
                    <a:pt x="750716" y="0"/>
                  </a:cubicBezTo>
                  <a:cubicBezTo>
                    <a:pt x="868704" y="-4241"/>
                    <a:pt x="1108563" y="-11942"/>
                    <a:pt x="1253229" y="0"/>
                  </a:cubicBezTo>
                  <a:cubicBezTo>
                    <a:pt x="1397895" y="11942"/>
                    <a:pt x="1681341" y="14817"/>
                    <a:pt x="2039211" y="0"/>
                  </a:cubicBezTo>
                  <a:cubicBezTo>
                    <a:pt x="2397081" y="-14817"/>
                    <a:pt x="2549092" y="7272"/>
                    <a:pt x="2754325" y="0"/>
                  </a:cubicBezTo>
                  <a:cubicBezTo>
                    <a:pt x="2959558" y="-7272"/>
                    <a:pt x="3249668" y="-18438"/>
                    <a:pt x="3540307" y="0"/>
                  </a:cubicBezTo>
                  <a:cubicBezTo>
                    <a:pt x="3830946" y="18438"/>
                    <a:pt x="4149016" y="-34148"/>
                    <a:pt x="4326289" y="0"/>
                  </a:cubicBezTo>
                  <a:cubicBezTo>
                    <a:pt x="4503562" y="34148"/>
                    <a:pt x="4716025" y="13080"/>
                    <a:pt x="4899669" y="0"/>
                  </a:cubicBezTo>
                  <a:cubicBezTo>
                    <a:pt x="5083313" y="-13080"/>
                    <a:pt x="5214474" y="8310"/>
                    <a:pt x="5331315" y="0"/>
                  </a:cubicBezTo>
                  <a:cubicBezTo>
                    <a:pt x="5448156" y="-8310"/>
                    <a:pt x="5660836" y="-16749"/>
                    <a:pt x="5975563" y="0"/>
                  </a:cubicBezTo>
                  <a:cubicBezTo>
                    <a:pt x="6290290" y="16749"/>
                    <a:pt x="6239243" y="21532"/>
                    <a:pt x="6478076" y="0"/>
                  </a:cubicBezTo>
                  <a:cubicBezTo>
                    <a:pt x="6716909" y="-21532"/>
                    <a:pt x="7161716" y="-31083"/>
                    <a:pt x="7405792" y="0"/>
                  </a:cubicBezTo>
                  <a:cubicBezTo>
                    <a:pt x="7570128" y="-3636"/>
                    <a:pt x="7699989" y="173764"/>
                    <a:pt x="7724862" y="319070"/>
                  </a:cubicBezTo>
                  <a:cubicBezTo>
                    <a:pt x="7702650" y="527354"/>
                    <a:pt x="7723456" y="676966"/>
                    <a:pt x="7724862" y="931667"/>
                  </a:cubicBezTo>
                  <a:cubicBezTo>
                    <a:pt x="7726268" y="1186368"/>
                    <a:pt x="7700902" y="1297572"/>
                    <a:pt x="7724862" y="1595313"/>
                  </a:cubicBezTo>
                  <a:cubicBezTo>
                    <a:pt x="7749852" y="1768388"/>
                    <a:pt x="7609468" y="1927597"/>
                    <a:pt x="7405792" y="1914383"/>
                  </a:cubicBezTo>
                  <a:cubicBezTo>
                    <a:pt x="7137469" y="1913063"/>
                    <a:pt x="6948239" y="1887575"/>
                    <a:pt x="6832412" y="1914383"/>
                  </a:cubicBezTo>
                  <a:cubicBezTo>
                    <a:pt x="6716585" y="1941191"/>
                    <a:pt x="6463333" y="1923537"/>
                    <a:pt x="6117297" y="1914383"/>
                  </a:cubicBezTo>
                  <a:cubicBezTo>
                    <a:pt x="5771262" y="1905229"/>
                    <a:pt x="5549703" y="1942897"/>
                    <a:pt x="5402182" y="1914383"/>
                  </a:cubicBezTo>
                  <a:cubicBezTo>
                    <a:pt x="5254661" y="1885869"/>
                    <a:pt x="5014288" y="1894158"/>
                    <a:pt x="4828802" y="1914383"/>
                  </a:cubicBezTo>
                  <a:cubicBezTo>
                    <a:pt x="4643316" y="1934608"/>
                    <a:pt x="4289618" y="1882809"/>
                    <a:pt x="4113688" y="1914383"/>
                  </a:cubicBezTo>
                  <a:cubicBezTo>
                    <a:pt x="3937758" y="1945957"/>
                    <a:pt x="3659538" y="1886811"/>
                    <a:pt x="3398573" y="1914383"/>
                  </a:cubicBezTo>
                  <a:cubicBezTo>
                    <a:pt x="3137608" y="1941955"/>
                    <a:pt x="2958220" y="1900301"/>
                    <a:pt x="2825193" y="1914383"/>
                  </a:cubicBezTo>
                  <a:cubicBezTo>
                    <a:pt x="2692166" y="1928465"/>
                    <a:pt x="2413517" y="1881800"/>
                    <a:pt x="2110078" y="1914383"/>
                  </a:cubicBezTo>
                  <a:cubicBezTo>
                    <a:pt x="1806640" y="1946966"/>
                    <a:pt x="1745224" y="1896075"/>
                    <a:pt x="1465830" y="1914383"/>
                  </a:cubicBezTo>
                  <a:cubicBezTo>
                    <a:pt x="1186436" y="1932691"/>
                    <a:pt x="782296" y="1876945"/>
                    <a:pt x="319070" y="1914383"/>
                  </a:cubicBezTo>
                  <a:cubicBezTo>
                    <a:pt x="165698" y="1904037"/>
                    <a:pt x="-10165" y="1775264"/>
                    <a:pt x="0" y="1595313"/>
                  </a:cubicBezTo>
                  <a:cubicBezTo>
                    <a:pt x="2442" y="1389869"/>
                    <a:pt x="486" y="1211254"/>
                    <a:pt x="0" y="969954"/>
                  </a:cubicBezTo>
                  <a:cubicBezTo>
                    <a:pt x="-486" y="728654"/>
                    <a:pt x="-32493" y="513105"/>
                    <a:pt x="0" y="319070"/>
                  </a:cubicBezTo>
                  <a:close/>
                </a:path>
              </a:pathLst>
            </a:custGeom>
            <a:solidFill>
              <a:srgbClr val="FFFFFF"/>
            </a:solidFill>
            <a:ln w="28575" cap="flat" cmpd="sng" algn="ctr">
              <a:noFill/>
              <a:prstDash val="sysDash"/>
              <a:miter lim="800000"/>
              <a:extLst>
                <a:ext uri="{C807C97D-BFC1-408E-A445-0C87EB9F89A2}">
                  <ask:lineSketchStyleProps xmlns="" xmlns:ask="http://schemas.microsoft.com/office/drawing/2018/sketchyshapes" sd="2840917701">
                    <a:custGeom>
                      <a:avLst/>
                      <a:gdLst>
                        <a:gd name="connsiteX0" fmla="*/ 0 w 10967251"/>
                        <a:gd name="connsiteY0" fmla="*/ 815536 h 4893125"/>
                        <a:gd name="connsiteX1" fmla="*/ 452994 w 10967251"/>
                        <a:gd name="connsiteY1" fmla="*/ 0 h 4893125"/>
                        <a:gd name="connsiteX2" fmla="*/ 1166429 w 10967251"/>
                        <a:gd name="connsiteY2" fmla="*/ 0 h 4893125"/>
                        <a:gd name="connsiteX3" fmla="*/ 1980476 w 10967251"/>
                        <a:gd name="connsiteY3" fmla="*/ 0 h 4893125"/>
                        <a:gd name="connsiteX4" fmla="*/ 2794523 w 10967251"/>
                        <a:gd name="connsiteY4" fmla="*/ 0 h 4893125"/>
                        <a:gd name="connsiteX5" fmla="*/ 3910409 w 10967251"/>
                        <a:gd name="connsiteY5" fmla="*/ 0 h 4893125"/>
                        <a:gd name="connsiteX6" fmla="*/ 4523232 w 10967251"/>
                        <a:gd name="connsiteY6" fmla="*/ 0 h 4893125"/>
                        <a:gd name="connsiteX7" fmla="*/ 5236666 w 10967251"/>
                        <a:gd name="connsiteY7" fmla="*/ 0 h 4893125"/>
                        <a:gd name="connsiteX8" fmla="*/ 6151327 w 10967251"/>
                        <a:gd name="connsiteY8" fmla="*/ 0 h 4893125"/>
                        <a:gd name="connsiteX9" fmla="*/ 6965375 w 10967251"/>
                        <a:gd name="connsiteY9" fmla="*/ 0 h 4893125"/>
                        <a:gd name="connsiteX10" fmla="*/ 7578197 w 10967251"/>
                        <a:gd name="connsiteY10" fmla="*/ 0 h 4893125"/>
                        <a:gd name="connsiteX11" fmla="*/ 8492857 w 10967251"/>
                        <a:gd name="connsiteY11" fmla="*/ 0 h 4893125"/>
                        <a:gd name="connsiteX12" fmla="*/ 9206292 w 10967251"/>
                        <a:gd name="connsiteY12" fmla="*/ 0 h 4893125"/>
                        <a:gd name="connsiteX13" fmla="*/ 10514256 w 10967251"/>
                        <a:gd name="connsiteY13" fmla="*/ 0 h 4893125"/>
                        <a:gd name="connsiteX14" fmla="*/ 10967251 w 10967251"/>
                        <a:gd name="connsiteY14" fmla="*/ 815536 h 4893125"/>
                        <a:gd name="connsiteX15" fmla="*/ 10967251 w 10967251"/>
                        <a:gd name="connsiteY15" fmla="*/ 2381322 h 4893125"/>
                        <a:gd name="connsiteX16" fmla="*/ 10967251 w 10967251"/>
                        <a:gd name="connsiteY16" fmla="*/ 4077588 h 4893125"/>
                        <a:gd name="connsiteX17" fmla="*/ 10514256 w 10967251"/>
                        <a:gd name="connsiteY17" fmla="*/ 4893125 h 4893125"/>
                        <a:gd name="connsiteX18" fmla="*/ 9398370 w 10967251"/>
                        <a:gd name="connsiteY18" fmla="*/ 4893125 h 4893125"/>
                        <a:gd name="connsiteX19" fmla="*/ 8383097 w 10967251"/>
                        <a:gd name="connsiteY19" fmla="*/ 4893125 h 4893125"/>
                        <a:gd name="connsiteX20" fmla="*/ 7468438 w 10967251"/>
                        <a:gd name="connsiteY20" fmla="*/ 4893125 h 4893125"/>
                        <a:gd name="connsiteX21" fmla="*/ 6943972 w 10967251"/>
                        <a:gd name="connsiteY21" fmla="*/ 4893125 h 4893125"/>
                        <a:gd name="connsiteX22" fmla="*/ 6352552 w 10967251"/>
                        <a:gd name="connsiteY22" fmla="*/ 4893125 h 4893125"/>
                        <a:gd name="connsiteX23" fmla="*/ 5639117 w 10967251"/>
                        <a:gd name="connsiteY23" fmla="*/ 4893125 h 4893125"/>
                        <a:gd name="connsiteX24" fmla="*/ 4724458 w 10967251"/>
                        <a:gd name="connsiteY24" fmla="*/ 4893125 h 4893125"/>
                        <a:gd name="connsiteX25" fmla="*/ 3608572 w 10967251"/>
                        <a:gd name="connsiteY25" fmla="*/ 4893125 h 4893125"/>
                        <a:gd name="connsiteX26" fmla="*/ 2492687 w 10967251"/>
                        <a:gd name="connsiteY26" fmla="*/ 4893125 h 4893125"/>
                        <a:gd name="connsiteX27" fmla="*/ 1578026 w 10967251"/>
                        <a:gd name="connsiteY27" fmla="*/ 4893125 h 4893125"/>
                        <a:gd name="connsiteX28" fmla="*/ 452994 w 10967251"/>
                        <a:gd name="connsiteY28" fmla="*/ 4893125 h 4893125"/>
                        <a:gd name="connsiteX29" fmla="*/ 0 w 10967251"/>
                        <a:gd name="connsiteY29" fmla="*/ 4077588 h 4893125"/>
                        <a:gd name="connsiteX30" fmla="*/ 0 w 10967251"/>
                        <a:gd name="connsiteY30" fmla="*/ 2544424 h 4893125"/>
                        <a:gd name="connsiteX31" fmla="*/ 0 w 10967251"/>
                        <a:gd name="connsiteY31" fmla="*/ 815536 h 4893125"/>
                        <a:gd name="connsiteX0" fmla="*/ 0 w 10967251"/>
                        <a:gd name="connsiteY0" fmla="*/ 815536 h 4893125"/>
                        <a:gd name="connsiteX1" fmla="*/ 452994 w 10967251"/>
                        <a:gd name="connsiteY1" fmla="*/ 0 h 4893125"/>
                        <a:gd name="connsiteX2" fmla="*/ 1065817 w 10967251"/>
                        <a:gd name="connsiteY2" fmla="*/ 0 h 4893125"/>
                        <a:gd name="connsiteX3" fmla="*/ 1779252 w 10967251"/>
                        <a:gd name="connsiteY3" fmla="*/ 0 h 4893125"/>
                        <a:gd name="connsiteX4" fmla="*/ 2895137 w 10967251"/>
                        <a:gd name="connsiteY4" fmla="*/ 0 h 4893125"/>
                        <a:gd name="connsiteX5" fmla="*/ 3910409 w 10967251"/>
                        <a:gd name="connsiteY5" fmla="*/ 0 h 4893125"/>
                        <a:gd name="connsiteX6" fmla="*/ 5026295 w 10967251"/>
                        <a:gd name="connsiteY6" fmla="*/ 0 h 4893125"/>
                        <a:gd name="connsiteX7" fmla="*/ 6142180 w 10967251"/>
                        <a:gd name="connsiteY7" fmla="*/ 0 h 4893125"/>
                        <a:gd name="connsiteX8" fmla="*/ 6956227 w 10967251"/>
                        <a:gd name="connsiteY8" fmla="*/ 0 h 4893125"/>
                        <a:gd name="connsiteX9" fmla="*/ 7569050 w 10967251"/>
                        <a:gd name="connsiteY9" fmla="*/ 0 h 4893125"/>
                        <a:gd name="connsiteX10" fmla="*/ 8483711 w 10967251"/>
                        <a:gd name="connsiteY10" fmla="*/ 0 h 4893125"/>
                        <a:gd name="connsiteX11" fmla="*/ 9197146 w 10967251"/>
                        <a:gd name="connsiteY11" fmla="*/ 0 h 4893125"/>
                        <a:gd name="connsiteX12" fmla="*/ 10514256 w 10967251"/>
                        <a:gd name="connsiteY12" fmla="*/ 0 h 4893125"/>
                        <a:gd name="connsiteX13" fmla="*/ 10967251 w 10967251"/>
                        <a:gd name="connsiteY13" fmla="*/ 815536 h 4893125"/>
                        <a:gd name="connsiteX14" fmla="*/ 10967251 w 10967251"/>
                        <a:gd name="connsiteY14" fmla="*/ 2381322 h 4893125"/>
                        <a:gd name="connsiteX15" fmla="*/ 10967251 w 10967251"/>
                        <a:gd name="connsiteY15" fmla="*/ 4077588 h 4893125"/>
                        <a:gd name="connsiteX16" fmla="*/ 10514256 w 10967251"/>
                        <a:gd name="connsiteY16" fmla="*/ 4893125 h 4893125"/>
                        <a:gd name="connsiteX17" fmla="*/ 9700209 w 10967251"/>
                        <a:gd name="connsiteY17" fmla="*/ 4893125 h 4893125"/>
                        <a:gd name="connsiteX18" fmla="*/ 8684935 w 10967251"/>
                        <a:gd name="connsiteY18" fmla="*/ 4893125 h 4893125"/>
                        <a:gd name="connsiteX19" fmla="*/ 7669662 w 10967251"/>
                        <a:gd name="connsiteY19" fmla="*/ 4893125 h 4893125"/>
                        <a:gd name="connsiteX20" fmla="*/ 6855615 w 10967251"/>
                        <a:gd name="connsiteY20" fmla="*/ 4893125 h 4893125"/>
                        <a:gd name="connsiteX21" fmla="*/ 5840343 w 10967251"/>
                        <a:gd name="connsiteY21" fmla="*/ 4893125 h 4893125"/>
                        <a:gd name="connsiteX22" fmla="*/ 4825070 w 10967251"/>
                        <a:gd name="connsiteY22" fmla="*/ 4893125 h 4893125"/>
                        <a:gd name="connsiteX23" fmla="*/ 4011023 w 10967251"/>
                        <a:gd name="connsiteY23" fmla="*/ 4893125 h 4893125"/>
                        <a:gd name="connsiteX24" fmla="*/ 2995749 w 10967251"/>
                        <a:gd name="connsiteY24" fmla="*/ 4893125 h 4893125"/>
                        <a:gd name="connsiteX25" fmla="*/ 2081089 w 10967251"/>
                        <a:gd name="connsiteY25" fmla="*/ 4893125 h 4893125"/>
                        <a:gd name="connsiteX26" fmla="*/ 452994 w 10967251"/>
                        <a:gd name="connsiteY26" fmla="*/ 4893125 h 4893125"/>
                        <a:gd name="connsiteX27" fmla="*/ 0 w 10967251"/>
                        <a:gd name="connsiteY27" fmla="*/ 4077588 h 4893125"/>
                        <a:gd name="connsiteX28" fmla="*/ 0 w 10967251"/>
                        <a:gd name="connsiteY28" fmla="*/ 2479183 h 4893125"/>
                        <a:gd name="connsiteX29" fmla="*/ 0 w 10967251"/>
                        <a:gd name="connsiteY29" fmla="*/ 815536 h 489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67251" h="4893125" fill="none" extrusionOk="0">
                          <a:moveTo>
                            <a:pt x="0" y="815536"/>
                          </a:moveTo>
                          <a:cubicBezTo>
                            <a:pt x="-109569" y="410501"/>
                            <a:pt x="143769" y="7648"/>
                            <a:pt x="452994" y="0"/>
                          </a:cubicBezTo>
                          <a:cubicBezTo>
                            <a:pt x="667425" y="-41494"/>
                            <a:pt x="893570" y="25490"/>
                            <a:pt x="1166429" y="0"/>
                          </a:cubicBezTo>
                          <a:cubicBezTo>
                            <a:pt x="1454553" y="-40209"/>
                            <a:pt x="1790482" y="-91652"/>
                            <a:pt x="1980476" y="0"/>
                          </a:cubicBezTo>
                          <a:cubicBezTo>
                            <a:pt x="2203054" y="114603"/>
                            <a:pt x="2454110" y="25703"/>
                            <a:pt x="2794523" y="0"/>
                          </a:cubicBezTo>
                          <a:cubicBezTo>
                            <a:pt x="3066216" y="-69665"/>
                            <a:pt x="3679660" y="9632"/>
                            <a:pt x="3910409" y="0"/>
                          </a:cubicBezTo>
                          <a:cubicBezTo>
                            <a:pt x="4151470" y="20368"/>
                            <a:pt x="4337742" y="63388"/>
                            <a:pt x="4523232" y="0"/>
                          </a:cubicBezTo>
                          <a:cubicBezTo>
                            <a:pt x="4689157" y="-29170"/>
                            <a:pt x="4966469" y="-7427"/>
                            <a:pt x="5236666" y="0"/>
                          </a:cubicBezTo>
                          <a:cubicBezTo>
                            <a:pt x="5523846" y="-22592"/>
                            <a:pt x="5879871" y="36432"/>
                            <a:pt x="6151327" y="0"/>
                          </a:cubicBezTo>
                          <a:cubicBezTo>
                            <a:pt x="6430112" y="29029"/>
                            <a:pt x="6755664" y="-10353"/>
                            <a:pt x="6965375" y="0"/>
                          </a:cubicBezTo>
                          <a:cubicBezTo>
                            <a:pt x="7222299" y="26996"/>
                            <a:pt x="7426721" y="-17845"/>
                            <a:pt x="7578197" y="0"/>
                          </a:cubicBezTo>
                          <a:cubicBezTo>
                            <a:pt x="7803711" y="29808"/>
                            <a:pt x="8188860" y="-122290"/>
                            <a:pt x="8492857" y="0"/>
                          </a:cubicBezTo>
                          <a:cubicBezTo>
                            <a:pt x="8743045" y="58165"/>
                            <a:pt x="8926273" y="73964"/>
                            <a:pt x="9206292" y="0"/>
                          </a:cubicBezTo>
                          <a:cubicBezTo>
                            <a:pt x="9461095" y="-15603"/>
                            <a:pt x="10203568" y="-79171"/>
                            <a:pt x="10514256" y="0"/>
                          </a:cubicBezTo>
                          <a:cubicBezTo>
                            <a:pt x="10681271" y="91247"/>
                            <a:pt x="11027577" y="316647"/>
                            <a:pt x="10967251" y="815536"/>
                          </a:cubicBezTo>
                          <a:cubicBezTo>
                            <a:pt x="11098215" y="1259551"/>
                            <a:pt x="10978340" y="1745454"/>
                            <a:pt x="10967251" y="2381322"/>
                          </a:cubicBezTo>
                          <a:cubicBezTo>
                            <a:pt x="11035636" y="3040900"/>
                            <a:pt x="10949277" y="3486518"/>
                            <a:pt x="10967251" y="4077588"/>
                          </a:cubicBezTo>
                          <a:cubicBezTo>
                            <a:pt x="11001062" y="4516544"/>
                            <a:pt x="10760630" y="4852311"/>
                            <a:pt x="10514256" y="4893125"/>
                          </a:cubicBezTo>
                          <a:cubicBezTo>
                            <a:pt x="10067106" y="4882375"/>
                            <a:pt x="9797027" y="5006275"/>
                            <a:pt x="9398370" y="4893125"/>
                          </a:cubicBezTo>
                          <a:cubicBezTo>
                            <a:pt x="9031222" y="4826809"/>
                            <a:pt x="8849463" y="4884562"/>
                            <a:pt x="8383097" y="4893125"/>
                          </a:cubicBezTo>
                          <a:cubicBezTo>
                            <a:pt x="7889347" y="4872615"/>
                            <a:pt x="7692001" y="4902698"/>
                            <a:pt x="7468438" y="4893125"/>
                          </a:cubicBezTo>
                          <a:cubicBezTo>
                            <a:pt x="7343094" y="4876790"/>
                            <a:pt x="7137188" y="4877589"/>
                            <a:pt x="6943972" y="4893125"/>
                          </a:cubicBezTo>
                          <a:cubicBezTo>
                            <a:pt x="6750756" y="4908661"/>
                            <a:pt x="6611680" y="4882184"/>
                            <a:pt x="6352552" y="4893125"/>
                          </a:cubicBezTo>
                          <a:cubicBezTo>
                            <a:pt x="5975021" y="4899450"/>
                            <a:pt x="5993787" y="4913060"/>
                            <a:pt x="5639117" y="4893125"/>
                          </a:cubicBezTo>
                          <a:cubicBezTo>
                            <a:pt x="5281357" y="4814771"/>
                            <a:pt x="4985324" y="4818647"/>
                            <a:pt x="4724458" y="4893125"/>
                          </a:cubicBezTo>
                          <a:cubicBezTo>
                            <a:pt x="4511837" y="4925776"/>
                            <a:pt x="4016002" y="4960787"/>
                            <a:pt x="3608572" y="4893125"/>
                          </a:cubicBezTo>
                          <a:cubicBezTo>
                            <a:pt x="3203577" y="4773137"/>
                            <a:pt x="2794371" y="4852001"/>
                            <a:pt x="2492687" y="4893125"/>
                          </a:cubicBezTo>
                          <a:cubicBezTo>
                            <a:pt x="2206105" y="4891323"/>
                            <a:pt x="2030719" y="4926819"/>
                            <a:pt x="1578026" y="4893125"/>
                          </a:cubicBezTo>
                          <a:cubicBezTo>
                            <a:pt x="1141396" y="4883914"/>
                            <a:pt x="780699" y="4935383"/>
                            <a:pt x="452994" y="4893125"/>
                          </a:cubicBezTo>
                          <a:cubicBezTo>
                            <a:pt x="233771" y="4991209"/>
                            <a:pt x="-48728" y="4501267"/>
                            <a:pt x="0" y="4077588"/>
                          </a:cubicBezTo>
                          <a:cubicBezTo>
                            <a:pt x="-94253" y="3635356"/>
                            <a:pt x="28288" y="2893177"/>
                            <a:pt x="0" y="2544424"/>
                          </a:cubicBezTo>
                          <a:cubicBezTo>
                            <a:pt x="55915" y="2130932"/>
                            <a:pt x="59782" y="1260997"/>
                            <a:pt x="0" y="815536"/>
                          </a:cubicBezTo>
                          <a:close/>
                        </a:path>
                        <a:path w="10967251" h="4893125" stroke="0" extrusionOk="0">
                          <a:moveTo>
                            <a:pt x="0" y="815536"/>
                          </a:moveTo>
                          <a:cubicBezTo>
                            <a:pt x="58677" y="422661"/>
                            <a:pt x="237985" y="-52110"/>
                            <a:pt x="452994" y="0"/>
                          </a:cubicBezTo>
                          <a:cubicBezTo>
                            <a:pt x="708813" y="17092"/>
                            <a:pt x="885865" y="33985"/>
                            <a:pt x="1065817" y="0"/>
                          </a:cubicBezTo>
                          <a:cubicBezTo>
                            <a:pt x="1217776" y="-31570"/>
                            <a:pt x="1573010" y="-59215"/>
                            <a:pt x="1779252" y="0"/>
                          </a:cubicBezTo>
                          <a:cubicBezTo>
                            <a:pt x="1999089" y="7138"/>
                            <a:pt x="2388558" y="68973"/>
                            <a:pt x="2895137" y="0"/>
                          </a:cubicBezTo>
                          <a:cubicBezTo>
                            <a:pt x="3404726" y="-68834"/>
                            <a:pt x="3641529" y="-28794"/>
                            <a:pt x="3910409" y="0"/>
                          </a:cubicBezTo>
                          <a:cubicBezTo>
                            <a:pt x="4179500" y="8910"/>
                            <a:pt x="4706328" y="-81305"/>
                            <a:pt x="5026295" y="0"/>
                          </a:cubicBezTo>
                          <a:cubicBezTo>
                            <a:pt x="5491713" y="29016"/>
                            <a:pt x="5883925" y="-89054"/>
                            <a:pt x="6142180" y="0"/>
                          </a:cubicBezTo>
                          <a:cubicBezTo>
                            <a:pt x="6414376" y="80223"/>
                            <a:pt x="6667907" y="-1715"/>
                            <a:pt x="6956227" y="0"/>
                          </a:cubicBezTo>
                          <a:cubicBezTo>
                            <a:pt x="7222037" y="-67160"/>
                            <a:pt x="7397307" y="57062"/>
                            <a:pt x="7569050" y="0"/>
                          </a:cubicBezTo>
                          <a:cubicBezTo>
                            <a:pt x="7735127" y="-30267"/>
                            <a:pt x="8039551" y="31720"/>
                            <a:pt x="8483711" y="0"/>
                          </a:cubicBezTo>
                          <a:cubicBezTo>
                            <a:pt x="8925075" y="29245"/>
                            <a:pt x="8852162" y="50178"/>
                            <a:pt x="9197146" y="0"/>
                          </a:cubicBezTo>
                          <a:cubicBezTo>
                            <a:pt x="9566854" y="-2532"/>
                            <a:pt x="10149421" y="-151285"/>
                            <a:pt x="10514256" y="0"/>
                          </a:cubicBezTo>
                          <a:cubicBezTo>
                            <a:pt x="10697857" y="-36687"/>
                            <a:pt x="10867135" y="445065"/>
                            <a:pt x="10967251" y="815536"/>
                          </a:cubicBezTo>
                          <a:cubicBezTo>
                            <a:pt x="10990911" y="1327465"/>
                            <a:pt x="11002003" y="1668372"/>
                            <a:pt x="10967251" y="2381322"/>
                          </a:cubicBezTo>
                          <a:cubicBezTo>
                            <a:pt x="10983828" y="3048100"/>
                            <a:pt x="10966856" y="3370711"/>
                            <a:pt x="10967251" y="4077588"/>
                          </a:cubicBezTo>
                          <a:cubicBezTo>
                            <a:pt x="11005984" y="4530854"/>
                            <a:pt x="10819989" y="4896387"/>
                            <a:pt x="10514256" y="4893125"/>
                          </a:cubicBezTo>
                          <a:cubicBezTo>
                            <a:pt x="10157430" y="4898787"/>
                            <a:pt x="9846105" y="4850384"/>
                            <a:pt x="9700209" y="4893125"/>
                          </a:cubicBezTo>
                          <a:cubicBezTo>
                            <a:pt x="9530632" y="5001337"/>
                            <a:pt x="9198335" y="4923254"/>
                            <a:pt x="8684935" y="4893125"/>
                          </a:cubicBezTo>
                          <a:cubicBezTo>
                            <a:pt x="8160657" y="4826923"/>
                            <a:pt x="7878986" y="4958649"/>
                            <a:pt x="7669662" y="4893125"/>
                          </a:cubicBezTo>
                          <a:cubicBezTo>
                            <a:pt x="7455361" y="4834665"/>
                            <a:pt x="7140031" y="4859935"/>
                            <a:pt x="6855615" y="4893125"/>
                          </a:cubicBezTo>
                          <a:cubicBezTo>
                            <a:pt x="6550454" y="4964216"/>
                            <a:pt x="6106969" y="4770611"/>
                            <a:pt x="5840343" y="4893125"/>
                          </a:cubicBezTo>
                          <a:cubicBezTo>
                            <a:pt x="5558159" y="4975368"/>
                            <a:pt x="5178952" y="4848782"/>
                            <a:pt x="4825070" y="4893125"/>
                          </a:cubicBezTo>
                          <a:cubicBezTo>
                            <a:pt x="4461515" y="4947460"/>
                            <a:pt x="4170411" y="4860550"/>
                            <a:pt x="4011023" y="4893125"/>
                          </a:cubicBezTo>
                          <a:cubicBezTo>
                            <a:pt x="3843387" y="4886850"/>
                            <a:pt x="3406588" y="4841210"/>
                            <a:pt x="2995749" y="4893125"/>
                          </a:cubicBezTo>
                          <a:cubicBezTo>
                            <a:pt x="2527543" y="4970299"/>
                            <a:pt x="2499164" y="4836668"/>
                            <a:pt x="2081089" y="4893125"/>
                          </a:cubicBezTo>
                          <a:cubicBezTo>
                            <a:pt x="1669059" y="4953593"/>
                            <a:pt x="1115253" y="4712975"/>
                            <a:pt x="452994" y="4893125"/>
                          </a:cubicBezTo>
                          <a:cubicBezTo>
                            <a:pt x="265209" y="4884427"/>
                            <a:pt x="19930" y="4513314"/>
                            <a:pt x="0" y="4077588"/>
                          </a:cubicBezTo>
                          <a:cubicBezTo>
                            <a:pt x="-45570" y="3546897"/>
                            <a:pt x="-16458" y="3107013"/>
                            <a:pt x="0" y="2479183"/>
                          </a:cubicBezTo>
                          <a:cubicBezTo>
                            <a:pt x="17555" y="1830590"/>
                            <a:pt x="-97017" y="1241729"/>
                            <a:pt x="0" y="815536"/>
                          </a:cubicBezTo>
                          <a:close/>
                        </a:path>
                        <a:path w="10967251" h="4893125" fill="none" stroke="0" extrusionOk="0">
                          <a:moveTo>
                            <a:pt x="0" y="815536"/>
                          </a:moveTo>
                          <a:cubicBezTo>
                            <a:pt x="-51363" y="376061"/>
                            <a:pt x="194925" y="-15479"/>
                            <a:pt x="452994" y="0"/>
                          </a:cubicBezTo>
                          <a:cubicBezTo>
                            <a:pt x="645198" y="-47349"/>
                            <a:pt x="946032" y="44164"/>
                            <a:pt x="1166429" y="0"/>
                          </a:cubicBezTo>
                          <a:cubicBezTo>
                            <a:pt x="1442351" y="-10339"/>
                            <a:pt x="1796008" y="-49056"/>
                            <a:pt x="1980476" y="0"/>
                          </a:cubicBezTo>
                          <a:cubicBezTo>
                            <a:pt x="2149981" y="56251"/>
                            <a:pt x="2492766" y="62285"/>
                            <a:pt x="2794523" y="0"/>
                          </a:cubicBezTo>
                          <a:cubicBezTo>
                            <a:pt x="3074096" y="-20334"/>
                            <a:pt x="3694025" y="42727"/>
                            <a:pt x="3910409" y="0"/>
                          </a:cubicBezTo>
                          <a:cubicBezTo>
                            <a:pt x="4165164" y="-25877"/>
                            <a:pt x="4329151" y="40670"/>
                            <a:pt x="4523232" y="0"/>
                          </a:cubicBezTo>
                          <a:cubicBezTo>
                            <a:pt x="4726889" y="-67305"/>
                            <a:pt x="5000288" y="-16467"/>
                            <a:pt x="5236666" y="0"/>
                          </a:cubicBezTo>
                          <a:cubicBezTo>
                            <a:pt x="5494458" y="38350"/>
                            <a:pt x="5876142" y="7700"/>
                            <a:pt x="6151327" y="0"/>
                          </a:cubicBezTo>
                          <a:cubicBezTo>
                            <a:pt x="6428540" y="-6840"/>
                            <a:pt x="6757182" y="-8434"/>
                            <a:pt x="6965375" y="0"/>
                          </a:cubicBezTo>
                          <a:cubicBezTo>
                            <a:pt x="7182209" y="30238"/>
                            <a:pt x="7416414" y="-33217"/>
                            <a:pt x="7578197" y="0"/>
                          </a:cubicBezTo>
                          <a:cubicBezTo>
                            <a:pt x="7708378" y="35262"/>
                            <a:pt x="8203922" y="-63155"/>
                            <a:pt x="8492857" y="0"/>
                          </a:cubicBezTo>
                          <a:cubicBezTo>
                            <a:pt x="8763364" y="76186"/>
                            <a:pt x="8923234" y="56237"/>
                            <a:pt x="9206292" y="0"/>
                          </a:cubicBezTo>
                          <a:cubicBezTo>
                            <a:pt x="9469767" y="-59717"/>
                            <a:pt x="10196720" y="-105728"/>
                            <a:pt x="10514256" y="0"/>
                          </a:cubicBezTo>
                          <a:cubicBezTo>
                            <a:pt x="10758207" y="151161"/>
                            <a:pt x="11018570" y="318021"/>
                            <a:pt x="10967251" y="815536"/>
                          </a:cubicBezTo>
                          <a:cubicBezTo>
                            <a:pt x="10973845" y="1314337"/>
                            <a:pt x="10989879" y="1794148"/>
                            <a:pt x="10967251" y="2381322"/>
                          </a:cubicBezTo>
                          <a:cubicBezTo>
                            <a:pt x="10960452" y="2951986"/>
                            <a:pt x="11032173" y="3581877"/>
                            <a:pt x="10967251" y="4077588"/>
                          </a:cubicBezTo>
                          <a:cubicBezTo>
                            <a:pt x="10994467" y="4547332"/>
                            <a:pt x="10742767" y="4885253"/>
                            <a:pt x="10514256" y="4893125"/>
                          </a:cubicBezTo>
                          <a:cubicBezTo>
                            <a:pt x="10113608" y="4830517"/>
                            <a:pt x="9717760" y="5024606"/>
                            <a:pt x="9398370" y="4893125"/>
                          </a:cubicBezTo>
                          <a:cubicBezTo>
                            <a:pt x="9011267" y="4843711"/>
                            <a:pt x="8874092" y="4912311"/>
                            <a:pt x="8383097" y="4893125"/>
                          </a:cubicBezTo>
                          <a:cubicBezTo>
                            <a:pt x="7899468" y="4818356"/>
                            <a:pt x="7732407" y="4928139"/>
                            <a:pt x="7468438" y="4893125"/>
                          </a:cubicBezTo>
                          <a:cubicBezTo>
                            <a:pt x="7345703" y="4873937"/>
                            <a:pt x="7195322" y="4896213"/>
                            <a:pt x="6943972" y="4893125"/>
                          </a:cubicBezTo>
                          <a:cubicBezTo>
                            <a:pt x="6692622" y="4890037"/>
                            <a:pt x="6600992" y="4914108"/>
                            <a:pt x="6352552" y="4893125"/>
                          </a:cubicBezTo>
                          <a:cubicBezTo>
                            <a:pt x="5976522" y="4901721"/>
                            <a:pt x="5997554" y="4909120"/>
                            <a:pt x="5639117" y="4893125"/>
                          </a:cubicBezTo>
                          <a:cubicBezTo>
                            <a:pt x="5276779" y="4811299"/>
                            <a:pt x="4978482" y="4840965"/>
                            <a:pt x="4724458" y="4893125"/>
                          </a:cubicBezTo>
                          <a:cubicBezTo>
                            <a:pt x="4471813" y="4934882"/>
                            <a:pt x="3922204" y="4952716"/>
                            <a:pt x="3608572" y="4893125"/>
                          </a:cubicBezTo>
                          <a:cubicBezTo>
                            <a:pt x="3246889" y="4807456"/>
                            <a:pt x="2813920" y="4880929"/>
                            <a:pt x="2492687" y="4893125"/>
                          </a:cubicBezTo>
                          <a:cubicBezTo>
                            <a:pt x="2211390" y="4919873"/>
                            <a:pt x="1960281" y="4903196"/>
                            <a:pt x="1578026" y="4893125"/>
                          </a:cubicBezTo>
                          <a:cubicBezTo>
                            <a:pt x="1149590" y="4813563"/>
                            <a:pt x="776030" y="4801106"/>
                            <a:pt x="452994" y="4893125"/>
                          </a:cubicBezTo>
                          <a:cubicBezTo>
                            <a:pt x="196726" y="4881135"/>
                            <a:pt x="-37867" y="4460245"/>
                            <a:pt x="0" y="4077588"/>
                          </a:cubicBezTo>
                          <a:cubicBezTo>
                            <a:pt x="-19601" y="3735676"/>
                            <a:pt x="-31789" y="2923362"/>
                            <a:pt x="0" y="2544424"/>
                          </a:cubicBezTo>
                          <a:cubicBezTo>
                            <a:pt x="-67572" y="2218835"/>
                            <a:pt x="10503" y="1190975"/>
                            <a:pt x="0" y="815536"/>
                          </a:cubicBezTo>
                          <a:close/>
                        </a:path>
                      </a:pathLst>
                    </a:custGeom>
                    <ask:type>
                      <ask:lineSketchFreehand/>
                    </ask:type>
                  </ask:lineSketchStyleProps>
                </a:ext>
              </a:extLst>
            </a:ln>
            <a:effectLst/>
          </p:spPr>
          <p:txBody>
            <a:bodyPr rtlCol="0" anchor="ctr"/>
            <a:lstStyle/>
            <a:p>
              <a:pPr algn="ctr">
                <a:buClrTx/>
                <a:buFontTx/>
                <a:buNone/>
              </a:pPr>
              <a:endParaRPr lang="en-US" sz="2400">
                <a:solidFill>
                  <a:srgbClr val="FFFFFF"/>
                </a:solidFill>
                <a:ea typeface="微软雅黑"/>
              </a:endParaRPr>
            </a:p>
          </p:txBody>
        </p:sp>
        <p:sp>
          <p:nvSpPr>
            <p:cNvPr id="8" name="Rectangle: Rounded Corners 65">
              <a:extLst>
                <a:ext uri="{FF2B5EF4-FFF2-40B4-BE49-F238E27FC236}">
                  <a16:creationId xmlns:a16="http://schemas.microsoft.com/office/drawing/2014/main" id="{2CE38E71-593B-CECD-7880-6D9EEA001531}"/>
                </a:ext>
              </a:extLst>
            </p:cNvPr>
            <p:cNvSpPr/>
            <p:nvPr/>
          </p:nvSpPr>
          <p:spPr>
            <a:xfrm>
              <a:off x="2317626" y="4752423"/>
              <a:ext cx="7724863" cy="1891749"/>
            </a:xfrm>
            <a:custGeom>
              <a:avLst/>
              <a:gdLst>
                <a:gd name="connsiteX0" fmla="*/ 0 w 7724863"/>
                <a:gd name="connsiteY0" fmla="*/ 315298 h 1891749"/>
                <a:gd name="connsiteX1" fmla="*/ 315298 w 7724863"/>
                <a:gd name="connsiteY1" fmla="*/ 0 h 1891749"/>
                <a:gd name="connsiteX2" fmla="*/ 818346 w 7724863"/>
                <a:gd name="connsiteY2" fmla="*/ 0 h 1891749"/>
                <a:gd name="connsiteX3" fmla="*/ 1392337 w 7724863"/>
                <a:gd name="connsiteY3" fmla="*/ 0 h 1891749"/>
                <a:gd name="connsiteX4" fmla="*/ 1966327 w 7724863"/>
                <a:gd name="connsiteY4" fmla="*/ 0 h 1891749"/>
                <a:gd name="connsiteX5" fmla="*/ 2753146 w 7724863"/>
                <a:gd name="connsiteY5" fmla="*/ 0 h 1891749"/>
                <a:gd name="connsiteX6" fmla="*/ 3185251 w 7724863"/>
                <a:gd name="connsiteY6" fmla="*/ 0 h 1891749"/>
                <a:gd name="connsiteX7" fmla="*/ 3688299 w 7724863"/>
                <a:gd name="connsiteY7" fmla="*/ 0 h 1891749"/>
                <a:gd name="connsiteX8" fmla="*/ 4333233 w 7724863"/>
                <a:gd name="connsiteY8" fmla="*/ 0 h 1891749"/>
                <a:gd name="connsiteX9" fmla="*/ 4907224 w 7724863"/>
                <a:gd name="connsiteY9" fmla="*/ 0 h 1891749"/>
                <a:gd name="connsiteX10" fmla="*/ 5339329 w 7724863"/>
                <a:gd name="connsiteY10" fmla="*/ 0 h 1891749"/>
                <a:gd name="connsiteX11" fmla="*/ 5984262 w 7724863"/>
                <a:gd name="connsiteY11" fmla="*/ 0 h 1891749"/>
                <a:gd name="connsiteX12" fmla="*/ 6487310 w 7724863"/>
                <a:gd name="connsiteY12" fmla="*/ 0 h 1891749"/>
                <a:gd name="connsiteX13" fmla="*/ 7409565 w 7724863"/>
                <a:gd name="connsiteY13" fmla="*/ 0 h 1891749"/>
                <a:gd name="connsiteX14" fmla="*/ 7724863 w 7724863"/>
                <a:gd name="connsiteY14" fmla="*/ 315298 h 1891749"/>
                <a:gd name="connsiteX15" fmla="*/ 7724863 w 7724863"/>
                <a:gd name="connsiteY15" fmla="*/ 920651 h 1891749"/>
                <a:gd name="connsiteX16" fmla="*/ 7724863 w 7724863"/>
                <a:gd name="connsiteY16" fmla="*/ 1576451 h 1891749"/>
                <a:gd name="connsiteX17" fmla="*/ 7409565 w 7724863"/>
                <a:gd name="connsiteY17" fmla="*/ 1891749 h 1891749"/>
                <a:gd name="connsiteX18" fmla="*/ 6622746 w 7724863"/>
                <a:gd name="connsiteY18" fmla="*/ 1891749 h 1891749"/>
                <a:gd name="connsiteX19" fmla="*/ 5906870 w 7724863"/>
                <a:gd name="connsiteY19" fmla="*/ 1891749 h 1891749"/>
                <a:gd name="connsiteX20" fmla="*/ 5261937 w 7724863"/>
                <a:gd name="connsiteY20" fmla="*/ 1891749 h 1891749"/>
                <a:gd name="connsiteX21" fmla="*/ 4475118 w 7724863"/>
                <a:gd name="connsiteY21" fmla="*/ 1891749 h 1891749"/>
                <a:gd name="connsiteX22" fmla="*/ 3972070 w 7724863"/>
                <a:gd name="connsiteY22" fmla="*/ 1891749 h 1891749"/>
                <a:gd name="connsiteX23" fmla="*/ 3327137 w 7724863"/>
                <a:gd name="connsiteY23" fmla="*/ 1891749 h 1891749"/>
                <a:gd name="connsiteX24" fmla="*/ 2540318 w 7724863"/>
                <a:gd name="connsiteY24" fmla="*/ 1891749 h 1891749"/>
                <a:gd name="connsiteX25" fmla="*/ 1753499 w 7724863"/>
                <a:gd name="connsiteY25" fmla="*/ 1891749 h 1891749"/>
                <a:gd name="connsiteX26" fmla="*/ 1108566 w 7724863"/>
                <a:gd name="connsiteY26" fmla="*/ 1891749 h 1891749"/>
                <a:gd name="connsiteX27" fmla="*/ 315298 w 7724863"/>
                <a:gd name="connsiteY27" fmla="*/ 1891749 h 1891749"/>
                <a:gd name="connsiteX28" fmla="*/ 0 w 7724863"/>
                <a:gd name="connsiteY28" fmla="*/ 1576451 h 1891749"/>
                <a:gd name="connsiteX29" fmla="*/ 0 w 7724863"/>
                <a:gd name="connsiteY29" fmla="*/ 983709 h 1891749"/>
                <a:gd name="connsiteX30" fmla="*/ 0 w 7724863"/>
                <a:gd name="connsiteY30" fmla="*/ 315298 h 189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724863" h="1891749" fill="none" extrusionOk="0">
                  <a:moveTo>
                    <a:pt x="0" y="315298"/>
                  </a:moveTo>
                  <a:cubicBezTo>
                    <a:pt x="-14797" y="141951"/>
                    <a:pt x="130281" y="-2434"/>
                    <a:pt x="315298" y="0"/>
                  </a:cubicBezTo>
                  <a:cubicBezTo>
                    <a:pt x="463744" y="-19391"/>
                    <a:pt x="580090" y="-22483"/>
                    <a:pt x="818346" y="0"/>
                  </a:cubicBezTo>
                  <a:cubicBezTo>
                    <a:pt x="1056602" y="22483"/>
                    <a:pt x="1136407" y="-186"/>
                    <a:pt x="1392337" y="0"/>
                  </a:cubicBezTo>
                  <a:cubicBezTo>
                    <a:pt x="1648267" y="186"/>
                    <a:pt x="1686620" y="-1006"/>
                    <a:pt x="1966327" y="0"/>
                  </a:cubicBezTo>
                  <a:cubicBezTo>
                    <a:pt x="2246034" y="1006"/>
                    <a:pt x="2590414" y="-17617"/>
                    <a:pt x="2753146" y="0"/>
                  </a:cubicBezTo>
                  <a:cubicBezTo>
                    <a:pt x="2915878" y="17617"/>
                    <a:pt x="3035406" y="-19567"/>
                    <a:pt x="3185251" y="0"/>
                  </a:cubicBezTo>
                  <a:cubicBezTo>
                    <a:pt x="3335097" y="19567"/>
                    <a:pt x="3582608" y="20989"/>
                    <a:pt x="3688299" y="0"/>
                  </a:cubicBezTo>
                  <a:cubicBezTo>
                    <a:pt x="3793990" y="-20989"/>
                    <a:pt x="4040872" y="22707"/>
                    <a:pt x="4333233" y="0"/>
                  </a:cubicBezTo>
                  <a:cubicBezTo>
                    <a:pt x="4625594" y="-22707"/>
                    <a:pt x="4659147" y="23789"/>
                    <a:pt x="4907224" y="0"/>
                  </a:cubicBezTo>
                  <a:cubicBezTo>
                    <a:pt x="5155301" y="-23789"/>
                    <a:pt x="5195798" y="-5091"/>
                    <a:pt x="5339329" y="0"/>
                  </a:cubicBezTo>
                  <a:cubicBezTo>
                    <a:pt x="5482861" y="5091"/>
                    <a:pt x="5739408" y="-14996"/>
                    <a:pt x="5984262" y="0"/>
                  </a:cubicBezTo>
                  <a:cubicBezTo>
                    <a:pt x="6229116" y="14996"/>
                    <a:pt x="6274592" y="-16699"/>
                    <a:pt x="6487310" y="0"/>
                  </a:cubicBezTo>
                  <a:cubicBezTo>
                    <a:pt x="6700028" y="16699"/>
                    <a:pt x="7029216" y="-17700"/>
                    <a:pt x="7409565" y="0"/>
                  </a:cubicBezTo>
                  <a:cubicBezTo>
                    <a:pt x="7575158" y="34778"/>
                    <a:pt x="7742806" y="128573"/>
                    <a:pt x="7724863" y="315298"/>
                  </a:cubicBezTo>
                  <a:cubicBezTo>
                    <a:pt x="7754547" y="439863"/>
                    <a:pt x="7740072" y="759637"/>
                    <a:pt x="7724863" y="920651"/>
                  </a:cubicBezTo>
                  <a:cubicBezTo>
                    <a:pt x="7709654" y="1081665"/>
                    <a:pt x="7704628" y="1303549"/>
                    <a:pt x="7724863" y="1576451"/>
                  </a:cubicBezTo>
                  <a:cubicBezTo>
                    <a:pt x="7734654" y="1762263"/>
                    <a:pt x="7557835" y="1874865"/>
                    <a:pt x="7409565" y="1891749"/>
                  </a:cubicBezTo>
                  <a:cubicBezTo>
                    <a:pt x="7089490" y="1896716"/>
                    <a:pt x="6810974" y="1887568"/>
                    <a:pt x="6622746" y="1891749"/>
                  </a:cubicBezTo>
                  <a:cubicBezTo>
                    <a:pt x="6434518" y="1895930"/>
                    <a:pt x="6178097" y="1903380"/>
                    <a:pt x="5906870" y="1891749"/>
                  </a:cubicBezTo>
                  <a:cubicBezTo>
                    <a:pt x="5635643" y="1880118"/>
                    <a:pt x="5459994" y="1910842"/>
                    <a:pt x="5261937" y="1891749"/>
                  </a:cubicBezTo>
                  <a:cubicBezTo>
                    <a:pt x="5063880" y="1872656"/>
                    <a:pt x="4765153" y="1904927"/>
                    <a:pt x="4475118" y="1891749"/>
                  </a:cubicBezTo>
                  <a:cubicBezTo>
                    <a:pt x="4185083" y="1878571"/>
                    <a:pt x="4152204" y="1895642"/>
                    <a:pt x="3972070" y="1891749"/>
                  </a:cubicBezTo>
                  <a:cubicBezTo>
                    <a:pt x="3791936" y="1887856"/>
                    <a:pt x="3508183" y="1908199"/>
                    <a:pt x="3327137" y="1891749"/>
                  </a:cubicBezTo>
                  <a:cubicBezTo>
                    <a:pt x="3146091" y="1875299"/>
                    <a:pt x="2839956" y="1926582"/>
                    <a:pt x="2540318" y="1891749"/>
                  </a:cubicBezTo>
                  <a:cubicBezTo>
                    <a:pt x="2240680" y="1856916"/>
                    <a:pt x="2073685" y="1872656"/>
                    <a:pt x="1753499" y="1891749"/>
                  </a:cubicBezTo>
                  <a:cubicBezTo>
                    <a:pt x="1433313" y="1910842"/>
                    <a:pt x="1324189" y="1904221"/>
                    <a:pt x="1108566" y="1891749"/>
                  </a:cubicBezTo>
                  <a:cubicBezTo>
                    <a:pt x="892943" y="1879277"/>
                    <a:pt x="700878" y="1916030"/>
                    <a:pt x="315298" y="1891749"/>
                  </a:cubicBezTo>
                  <a:cubicBezTo>
                    <a:pt x="134249" y="1894045"/>
                    <a:pt x="-10737" y="1754778"/>
                    <a:pt x="0" y="1576451"/>
                  </a:cubicBezTo>
                  <a:cubicBezTo>
                    <a:pt x="8397" y="1297110"/>
                    <a:pt x="19891" y="1166058"/>
                    <a:pt x="0" y="983709"/>
                  </a:cubicBezTo>
                  <a:cubicBezTo>
                    <a:pt x="-19891" y="801360"/>
                    <a:pt x="-3538" y="481075"/>
                    <a:pt x="0" y="315298"/>
                  </a:cubicBezTo>
                  <a:close/>
                </a:path>
                <a:path w="7724863" h="1891749" stroke="0" extrusionOk="0">
                  <a:moveTo>
                    <a:pt x="0" y="315298"/>
                  </a:moveTo>
                  <a:cubicBezTo>
                    <a:pt x="32285" y="160917"/>
                    <a:pt x="176451" y="-6369"/>
                    <a:pt x="315298" y="0"/>
                  </a:cubicBezTo>
                  <a:cubicBezTo>
                    <a:pt x="474964" y="-19014"/>
                    <a:pt x="640577" y="-15310"/>
                    <a:pt x="747403" y="0"/>
                  </a:cubicBezTo>
                  <a:cubicBezTo>
                    <a:pt x="854230" y="15310"/>
                    <a:pt x="1127572" y="19373"/>
                    <a:pt x="1250451" y="0"/>
                  </a:cubicBezTo>
                  <a:cubicBezTo>
                    <a:pt x="1373330" y="-19373"/>
                    <a:pt x="1681318" y="12056"/>
                    <a:pt x="2037270" y="0"/>
                  </a:cubicBezTo>
                  <a:cubicBezTo>
                    <a:pt x="2393222" y="-12056"/>
                    <a:pt x="2463817" y="-29896"/>
                    <a:pt x="2753146" y="0"/>
                  </a:cubicBezTo>
                  <a:cubicBezTo>
                    <a:pt x="3042475" y="29896"/>
                    <a:pt x="3255337" y="2124"/>
                    <a:pt x="3539965" y="0"/>
                  </a:cubicBezTo>
                  <a:cubicBezTo>
                    <a:pt x="3824593" y="-2124"/>
                    <a:pt x="4157179" y="-36265"/>
                    <a:pt x="4326784" y="0"/>
                  </a:cubicBezTo>
                  <a:cubicBezTo>
                    <a:pt x="4496389" y="36265"/>
                    <a:pt x="4657586" y="6348"/>
                    <a:pt x="4900774" y="0"/>
                  </a:cubicBezTo>
                  <a:cubicBezTo>
                    <a:pt x="5143962" y="-6348"/>
                    <a:pt x="5163462" y="-18812"/>
                    <a:pt x="5332880" y="0"/>
                  </a:cubicBezTo>
                  <a:cubicBezTo>
                    <a:pt x="5502298" y="18812"/>
                    <a:pt x="5806436" y="-6084"/>
                    <a:pt x="5977813" y="0"/>
                  </a:cubicBezTo>
                  <a:cubicBezTo>
                    <a:pt x="6149190" y="6084"/>
                    <a:pt x="6253247" y="22411"/>
                    <a:pt x="6480861" y="0"/>
                  </a:cubicBezTo>
                  <a:cubicBezTo>
                    <a:pt x="6708475" y="-22411"/>
                    <a:pt x="7161092" y="-29531"/>
                    <a:pt x="7409565" y="0"/>
                  </a:cubicBezTo>
                  <a:cubicBezTo>
                    <a:pt x="7571273" y="-3803"/>
                    <a:pt x="7700212" y="171799"/>
                    <a:pt x="7724863" y="315298"/>
                  </a:cubicBezTo>
                  <a:cubicBezTo>
                    <a:pt x="7711765" y="597506"/>
                    <a:pt x="7699886" y="753333"/>
                    <a:pt x="7724863" y="920651"/>
                  </a:cubicBezTo>
                  <a:cubicBezTo>
                    <a:pt x="7749840" y="1087969"/>
                    <a:pt x="7708755" y="1301463"/>
                    <a:pt x="7724863" y="1576451"/>
                  </a:cubicBezTo>
                  <a:cubicBezTo>
                    <a:pt x="7755754" y="1746701"/>
                    <a:pt x="7605538" y="1902258"/>
                    <a:pt x="7409565" y="1891749"/>
                  </a:cubicBezTo>
                  <a:cubicBezTo>
                    <a:pt x="7252018" y="1870296"/>
                    <a:pt x="6996721" y="1917334"/>
                    <a:pt x="6835574" y="1891749"/>
                  </a:cubicBezTo>
                  <a:cubicBezTo>
                    <a:pt x="6674427" y="1866164"/>
                    <a:pt x="6386799" y="1857090"/>
                    <a:pt x="6119698" y="1891749"/>
                  </a:cubicBezTo>
                  <a:cubicBezTo>
                    <a:pt x="5852597" y="1926408"/>
                    <a:pt x="5563766" y="1917816"/>
                    <a:pt x="5403822" y="1891749"/>
                  </a:cubicBezTo>
                  <a:cubicBezTo>
                    <a:pt x="5243878" y="1865682"/>
                    <a:pt x="5044424" y="1873083"/>
                    <a:pt x="4829832" y="1891749"/>
                  </a:cubicBezTo>
                  <a:cubicBezTo>
                    <a:pt x="4615240" y="1910416"/>
                    <a:pt x="4409221" y="1890158"/>
                    <a:pt x="4113956" y="1891749"/>
                  </a:cubicBezTo>
                  <a:cubicBezTo>
                    <a:pt x="3818691" y="1893340"/>
                    <a:pt x="3647421" y="1918168"/>
                    <a:pt x="3398079" y="1891749"/>
                  </a:cubicBezTo>
                  <a:cubicBezTo>
                    <a:pt x="3148737" y="1865330"/>
                    <a:pt x="2956917" y="1883929"/>
                    <a:pt x="2824089" y="1891749"/>
                  </a:cubicBezTo>
                  <a:cubicBezTo>
                    <a:pt x="2691261" y="1899570"/>
                    <a:pt x="2333173" y="1885231"/>
                    <a:pt x="2108213" y="1891749"/>
                  </a:cubicBezTo>
                  <a:cubicBezTo>
                    <a:pt x="1883253" y="1898267"/>
                    <a:pt x="1629386" y="1876492"/>
                    <a:pt x="1463279" y="1891749"/>
                  </a:cubicBezTo>
                  <a:cubicBezTo>
                    <a:pt x="1297172" y="1907006"/>
                    <a:pt x="819207" y="1887172"/>
                    <a:pt x="315298" y="1891749"/>
                  </a:cubicBezTo>
                  <a:cubicBezTo>
                    <a:pt x="166344" y="1880346"/>
                    <a:pt x="-9696" y="1754147"/>
                    <a:pt x="0" y="1576451"/>
                  </a:cubicBezTo>
                  <a:cubicBezTo>
                    <a:pt x="5577" y="1436239"/>
                    <a:pt x="-27651" y="1158990"/>
                    <a:pt x="0" y="958486"/>
                  </a:cubicBezTo>
                  <a:cubicBezTo>
                    <a:pt x="27651" y="757983"/>
                    <a:pt x="-24594" y="544205"/>
                    <a:pt x="0" y="315298"/>
                  </a:cubicBezTo>
                  <a:close/>
                </a:path>
              </a:pathLst>
            </a:custGeom>
            <a:solidFill>
              <a:srgbClr val="FFFFFF"/>
            </a:solidFill>
            <a:ln w="28575" cap="flat" cmpd="sng" algn="ctr">
              <a:solidFill>
                <a:srgbClr val="000000"/>
              </a:solidFill>
              <a:prstDash val="dash"/>
              <a:miter lim="800000"/>
              <a:extLst>
                <a:ext uri="{C807C97D-BFC1-408E-A445-0C87EB9F89A2}">
                  <ask:lineSketchStyleProps xmlns="" xmlns:ask="http://schemas.microsoft.com/office/drawing/2018/sketchyshapes" sd="2840917701">
                    <a:custGeom>
                      <a:avLst/>
                      <a:gdLst>
                        <a:gd name="connsiteX0" fmla="*/ 0 w 10967252"/>
                        <a:gd name="connsiteY0" fmla="*/ 805895 h 4835273"/>
                        <a:gd name="connsiteX1" fmla="*/ 447639 w 10967252"/>
                        <a:gd name="connsiteY1" fmla="*/ 0 h 4835273"/>
                        <a:gd name="connsiteX2" fmla="*/ 1161833 w 10967252"/>
                        <a:gd name="connsiteY2" fmla="*/ 0 h 4835273"/>
                        <a:gd name="connsiteX3" fmla="*/ 1976748 w 10967252"/>
                        <a:gd name="connsiteY3" fmla="*/ 0 h 4835273"/>
                        <a:gd name="connsiteX4" fmla="*/ 2359757 w 10967252"/>
                        <a:gd name="connsiteY4" fmla="*/ 0 h 4835273"/>
                        <a:gd name="connsiteX5" fmla="*/ 2791661 w 10967252"/>
                        <a:gd name="connsiteY5" fmla="*/ 0 h 4835273"/>
                        <a:gd name="connsiteX6" fmla="*/ 3908735 w 10967252"/>
                        <a:gd name="connsiteY6" fmla="*/ 0 h 4835273"/>
                        <a:gd name="connsiteX7" fmla="*/ 4522209 w 10967252"/>
                        <a:gd name="connsiteY7" fmla="*/ 0 h 4835273"/>
                        <a:gd name="connsiteX8" fmla="*/ 5236404 w 10967252"/>
                        <a:gd name="connsiteY8" fmla="*/ 0 h 4835273"/>
                        <a:gd name="connsiteX9" fmla="*/ 6152038 w 10967252"/>
                        <a:gd name="connsiteY9" fmla="*/ 0 h 4835273"/>
                        <a:gd name="connsiteX10" fmla="*/ 6966953 w 10967252"/>
                        <a:gd name="connsiteY10" fmla="*/ 0 h 4835273"/>
                        <a:gd name="connsiteX11" fmla="*/ 7580427 w 10967252"/>
                        <a:gd name="connsiteY11" fmla="*/ 0 h 4835273"/>
                        <a:gd name="connsiteX12" fmla="*/ 8496061 w 10967252"/>
                        <a:gd name="connsiteY12" fmla="*/ 0 h 4835273"/>
                        <a:gd name="connsiteX13" fmla="*/ 9210255 w 10967252"/>
                        <a:gd name="connsiteY13" fmla="*/ 0 h 4835273"/>
                        <a:gd name="connsiteX14" fmla="*/ 10519612 w 10967252"/>
                        <a:gd name="connsiteY14" fmla="*/ 0 h 4835273"/>
                        <a:gd name="connsiteX15" fmla="*/ 10967252 w 10967252"/>
                        <a:gd name="connsiteY15" fmla="*/ 805895 h 4835273"/>
                        <a:gd name="connsiteX16" fmla="*/ 10967252 w 10967252"/>
                        <a:gd name="connsiteY16" fmla="*/ 2353165 h 4835273"/>
                        <a:gd name="connsiteX17" fmla="*/ 10967252 w 10967252"/>
                        <a:gd name="connsiteY17" fmla="*/ 4029377 h 4835273"/>
                        <a:gd name="connsiteX18" fmla="*/ 10519612 w 10967252"/>
                        <a:gd name="connsiteY18" fmla="*/ 4835273 h 4835273"/>
                        <a:gd name="connsiteX19" fmla="*/ 9402538 w 10967252"/>
                        <a:gd name="connsiteY19" fmla="*/ 4835273 h 4835273"/>
                        <a:gd name="connsiteX20" fmla="*/ 8386185 w 10967252"/>
                        <a:gd name="connsiteY20" fmla="*/ 4835273 h 4835273"/>
                        <a:gd name="connsiteX21" fmla="*/ 7470551 w 10967252"/>
                        <a:gd name="connsiteY21" fmla="*/ 4835273 h 4835273"/>
                        <a:gd name="connsiteX22" fmla="*/ 6353477 w 10967252"/>
                        <a:gd name="connsiteY22" fmla="*/ 4835273 h 4835273"/>
                        <a:gd name="connsiteX23" fmla="*/ 5639283 w 10967252"/>
                        <a:gd name="connsiteY23" fmla="*/ 4835273 h 4835273"/>
                        <a:gd name="connsiteX24" fmla="*/ 4723650 w 10967252"/>
                        <a:gd name="connsiteY24" fmla="*/ 4835273 h 4835273"/>
                        <a:gd name="connsiteX25" fmla="*/ 3606576 w 10967252"/>
                        <a:gd name="connsiteY25" fmla="*/ 4835273 h 4835273"/>
                        <a:gd name="connsiteX26" fmla="*/ 2489502 w 10967252"/>
                        <a:gd name="connsiteY26" fmla="*/ 4835273 h 4835273"/>
                        <a:gd name="connsiteX27" fmla="*/ 1573869 w 10967252"/>
                        <a:gd name="connsiteY27" fmla="*/ 4835273 h 4835273"/>
                        <a:gd name="connsiteX28" fmla="*/ 447639 w 10967252"/>
                        <a:gd name="connsiteY28" fmla="*/ 4835273 h 4835273"/>
                        <a:gd name="connsiteX29" fmla="*/ 0 w 10967252"/>
                        <a:gd name="connsiteY29" fmla="*/ 4029377 h 4835273"/>
                        <a:gd name="connsiteX30" fmla="*/ 0 w 10967252"/>
                        <a:gd name="connsiteY30" fmla="*/ 2514340 h 4835273"/>
                        <a:gd name="connsiteX31" fmla="*/ 0 w 10967252"/>
                        <a:gd name="connsiteY31" fmla="*/ 805895 h 4835273"/>
                        <a:gd name="connsiteX0" fmla="*/ 0 w 10967252"/>
                        <a:gd name="connsiteY0" fmla="*/ 805895 h 4835273"/>
                        <a:gd name="connsiteX1" fmla="*/ 447639 w 10967252"/>
                        <a:gd name="connsiteY1" fmla="*/ 0 h 4835273"/>
                        <a:gd name="connsiteX2" fmla="*/ 1061113 w 10967252"/>
                        <a:gd name="connsiteY2" fmla="*/ 0 h 4835273"/>
                        <a:gd name="connsiteX3" fmla="*/ 1775308 w 10967252"/>
                        <a:gd name="connsiteY3" fmla="*/ 0 h 4835273"/>
                        <a:gd name="connsiteX4" fmla="*/ 2892381 w 10967252"/>
                        <a:gd name="connsiteY4" fmla="*/ 0 h 4835273"/>
                        <a:gd name="connsiteX5" fmla="*/ 3908735 w 10967252"/>
                        <a:gd name="connsiteY5" fmla="*/ 0 h 4835273"/>
                        <a:gd name="connsiteX6" fmla="*/ 5025809 w 10967252"/>
                        <a:gd name="connsiteY6" fmla="*/ 0 h 4835273"/>
                        <a:gd name="connsiteX7" fmla="*/ 6142883 w 10967252"/>
                        <a:gd name="connsiteY7" fmla="*/ 0 h 4835273"/>
                        <a:gd name="connsiteX8" fmla="*/ 6957796 w 10967252"/>
                        <a:gd name="connsiteY8" fmla="*/ 0 h 4835273"/>
                        <a:gd name="connsiteX9" fmla="*/ 7571271 w 10967252"/>
                        <a:gd name="connsiteY9" fmla="*/ 0 h 4835273"/>
                        <a:gd name="connsiteX10" fmla="*/ 8486905 w 10967252"/>
                        <a:gd name="connsiteY10" fmla="*/ 0 h 4835273"/>
                        <a:gd name="connsiteX11" fmla="*/ 9201099 w 10967252"/>
                        <a:gd name="connsiteY11" fmla="*/ 0 h 4835273"/>
                        <a:gd name="connsiteX12" fmla="*/ 10519612 w 10967252"/>
                        <a:gd name="connsiteY12" fmla="*/ 0 h 4835273"/>
                        <a:gd name="connsiteX13" fmla="*/ 10967252 w 10967252"/>
                        <a:gd name="connsiteY13" fmla="*/ 805895 h 4835273"/>
                        <a:gd name="connsiteX14" fmla="*/ 10967252 w 10967252"/>
                        <a:gd name="connsiteY14" fmla="*/ 2353165 h 4835273"/>
                        <a:gd name="connsiteX15" fmla="*/ 10967252 w 10967252"/>
                        <a:gd name="connsiteY15" fmla="*/ 4029377 h 4835273"/>
                        <a:gd name="connsiteX16" fmla="*/ 10519612 w 10967252"/>
                        <a:gd name="connsiteY16" fmla="*/ 4835273 h 4835273"/>
                        <a:gd name="connsiteX17" fmla="*/ 9704698 w 10967252"/>
                        <a:gd name="connsiteY17" fmla="*/ 4835273 h 4835273"/>
                        <a:gd name="connsiteX18" fmla="*/ 8688344 w 10967252"/>
                        <a:gd name="connsiteY18" fmla="*/ 4835273 h 4835273"/>
                        <a:gd name="connsiteX19" fmla="*/ 7671990 w 10967252"/>
                        <a:gd name="connsiteY19" fmla="*/ 4835273 h 4835273"/>
                        <a:gd name="connsiteX20" fmla="*/ 6857077 w 10967252"/>
                        <a:gd name="connsiteY20" fmla="*/ 4835273 h 4835273"/>
                        <a:gd name="connsiteX21" fmla="*/ 5840723 w 10967252"/>
                        <a:gd name="connsiteY21" fmla="*/ 4835273 h 4835273"/>
                        <a:gd name="connsiteX22" fmla="*/ 4824368 w 10967252"/>
                        <a:gd name="connsiteY22" fmla="*/ 4835273 h 4835273"/>
                        <a:gd name="connsiteX23" fmla="*/ 4009455 w 10967252"/>
                        <a:gd name="connsiteY23" fmla="*/ 4835273 h 4835273"/>
                        <a:gd name="connsiteX24" fmla="*/ 2993102 w 10967252"/>
                        <a:gd name="connsiteY24" fmla="*/ 4835273 h 4835273"/>
                        <a:gd name="connsiteX25" fmla="*/ 2077467 w 10967252"/>
                        <a:gd name="connsiteY25" fmla="*/ 4835273 h 4835273"/>
                        <a:gd name="connsiteX26" fmla="*/ 447639 w 10967252"/>
                        <a:gd name="connsiteY26" fmla="*/ 4835273 h 4835273"/>
                        <a:gd name="connsiteX27" fmla="*/ 0 w 10967252"/>
                        <a:gd name="connsiteY27" fmla="*/ 4029377 h 4835273"/>
                        <a:gd name="connsiteX28" fmla="*/ 0 w 10967252"/>
                        <a:gd name="connsiteY28" fmla="*/ 2449871 h 4835273"/>
                        <a:gd name="connsiteX29" fmla="*/ 0 w 10967252"/>
                        <a:gd name="connsiteY29" fmla="*/ 805895 h 483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67252" h="4835273" fill="none" extrusionOk="0">
                          <a:moveTo>
                            <a:pt x="0" y="805895"/>
                          </a:moveTo>
                          <a:cubicBezTo>
                            <a:pt x="-28882" y="369103"/>
                            <a:pt x="134832" y="25998"/>
                            <a:pt x="447639" y="0"/>
                          </a:cubicBezTo>
                          <a:cubicBezTo>
                            <a:pt x="680286" y="-43844"/>
                            <a:pt x="799975" y="-57286"/>
                            <a:pt x="1161833" y="0"/>
                          </a:cubicBezTo>
                          <a:cubicBezTo>
                            <a:pt x="1523132" y="45055"/>
                            <a:pt x="1606400" y="-20585"/>
                            <a:pt x="1976748" y="0"/>
                          </a:cubicBezTo>
                          <a:cubicBezTo>
                            <a:pt x="2055183" y="7139"/>
                            <a:pt x="2174061" y="5175"/>
                            <a:pt x="2359757" y="0"/>
                          </a:cubicBezTo>
                          <a:cubicBezTo>
                            <a:pt x="2545453" y="-5175"/>
                            <a:pt x="2630030" y="-1448"/>
                            <a:pt x="2791661" y="0"/>
                          </a:cubicBezTo>
                          <a:cubicBezTo>
                            <a:pt x="3189532" y="53665"/>
                            <a:pt x="3688018" y="-30120"/>
                            <a:pt x="3908735" y="0"/>
                          </a:cubicBezTo>
                          <a:cubicBezTo>
                            <a:pt x="4132641" y="47049"/>
                            <a:pt x="4289111" y="-36829"/>
                            <a:pt x="4522209" y="0"/>
                          </a:cubicBezTo>
                          <a:cubicBezTo>
                            <a:pt x="4741672" y="41852"/>
                            <a:pt x="5089094" y="68999"/>
                            <a:pt x="5236404" y="0"/>
                          </a:cubicBezTo>
                          <a:cubicBezTo>
                            <a:pt x="5387898" y="9166"/>
                            <a:pt x="5748529" y="112804"/>
                            <a:pt x="6152038" y="0"/>
                          </a:cubicBezTo>
                          <a:cubicBezTo>
                            <a:pt x="6587595" y="-54058"/>
                            <a:pt x="6632271" y="67641"/>
                            <a:pt x="6966953" y="0"/>
                          </a:cubicBezTo>
                          <a:cubicBezTo>
                            <a:pt x="7333522" y="-62578"/>
                            <a:pt x="7372611" y="-21920"/>
                            <a:pt x="7580427" y="0"/>
                          </a:cubicBezTo>
                          <a:cubicBezTo>
                            <a:pt x="7697613" y="9777"/>
                            <a:pt x="8154604" y="17336"/>
                            <a:pt x="8496061" y="0"/>
                          </a:cubicBezTo>
                          <a:cubicBezTo>
                            <a:pt x="8833729" y="46175"/>
                            <a:pt x="8917987" y="-43749"/>
                            <a:pt x="9210255" y="0"/>
                          </a:cubicBezTo>
                          <a:cubicBezTo>
                            <a:pt x="9431603" y="57740"/>
                            <a:pt x="10087907" y="-93303"/>
                            <a:pt x="10519612" y="0"/>
                          </a:cubicBezTo>
                          <a:cubicBezTo>
                            <a:pt x="10783491" y="86034"/>
                            <a:pt x="10968753" y="272512"/>
                            <a:pt x="10967252" y="805895"/>
                          </a:cubicBezTo>
                          <a:cubicBezTo>
                            <a:pt x="11046913" y="1146277"/>
                            <a:pt x="10966621" y="1909484"/>
                            <a:pt x="10967252" y="2353165"/>
                          </a:cubicBezTo>
                          <a:cubicBezTo>
                            <a:pt x="10999330" y="2692422"/>
                            <a:pt x="10947584" y="3190347"/>
                            <a:pt x="10967252" y="4029377"/>
                          </a:cubicBezTo>
                          <a:cubicBezTo>
                            <a:pt x="10954557" y="4510994"/>
                            <a:pt x="10753548" y="4826127"/>
                            <a:pt x="10519612" y="4835273"/>
                          </a:cubicBezTo>
                          <a:cubicBezTo>
                            <a:pt x="10039258" y="4818100"/>
                            <a:pt x="9649947" y="4790011"/>
                            <a:pt x="9402538" y="4835273"/>
                          </a:cubicBezTo>
                          <a:cubicBezTo>
                            <a:pt x="9088028" y="4913519"/>
                            <a:pt x="8761646" y="4885932"/>
                            <a:pt x="8386185" y="4835273"/>
                          </a:cubicBezTo>
                          <a:cubicBezTo>
                            <a:pt x="7984819" y="4802456"/>
                            <a:pt x="7788108" y="4914020"/>
                            <a:pt x="7470551" y="4835273"/>
                          </a:cubicBezTo>
                          <a:cubicBezTo>
                            <a:pt x="7186556" y="4820972"/>
                            <a:pt x="6705854" y="4916230"/>
                            <a:pt x="6353477" y="4835273"/>
                          </a:cubicBezTo>
                          <a:cubicBezTo>
                            <a:pt x="5928747" y="4794988"/>
                            <a:pt x="5893869" y="4851182"/>
                            <a:pt x="5639283" y="4835273"/>
                          </a:cubicBezTo>
                          <a:cubicBezTo>
                            <a:pt x="5383002" y="4812529"/>
                            <a:pt x="4996506" y="4864098"/>
                            <a:pt x="4723650" y="4835273"/>
                          </a:cubicBezTo>
                          <a:cubicBezTo>
                            <a:pt x="4535377" y="4733251"/>
                            <a:pt x="4088232" y="4896699"/>
                            <a:pt x="3606576" y="4835273"/>
                          </a:cubicBezTo>
                          <a:cubicBezTo>
                            <a:pt x="3173596" y="4738567"/>
                            <a:pt x="2956892" y="4769629"/>
                            <a:pt x="2489502" y="4835273"/>
                          </a:cubicBezTo>
                          <a:cubicBezTo>
                            <a:pt x="2035525" y="4879534"/>
                            <a:pt x="1903351" y="4873615"/>
                            <a:pt x="1573869" y="4835273"/>
                          </a:cubicBezTo>
                          <a:cubicBezTo>
                            <a:pt x="1222884" y="4815770"/>
                            <a:pt x="989102" y="4921464"/>
                            <a:pt x="447639" y="4835273"/>
                          </a:cubicBezTo>
                          <a:cubicBezTo>
                            <a:pt x="218180" y="4896328"/>
                            <a:pt x="-22029" y="4470958"/>
                            <a:pt x="0" y="4029377"/>
                          </a:cubicBezTo>
                          <a:cubicBezTo>
                            <a:pt x="-42927" y="3289799"/>
                            <a:pt x="74918" y="2948221"/>
                            <a:pt x="0" y="2514340"/>
                          </a:cubicBezTo>
                          <a:cubicBezTo>
                            <a:pt x="35858" y="1996771"/>
                            <a:pt x="17930" y="1249583"/>
                            <a:pt x="0" y="805895"/>
                          </a:cubicBezTo>
                          <a:close/>
                        </a:path>
                        <a:path w="10967252" h="4835273" stroke="0" extrusionOk="0">
                          <a:moveTo>
                            <a:pt x="0" y="805895"/>
                          </a:moveTo>
                          <a:cubicBezTo>
                            <a:pt x="70825" y="432307"/>
                            <a:pt x="250587" y="-21050"/>
                            <a:pt x="447639" y="0"/>
                          </a:cubicBezTo>
                          <a:cubicBezTo>
                            <a:pt x="690124" y="-49015"/>
                            <a:pt x="904700" y="-30296"/>
                            <a:pt x="1061113" y="0"/>
                          </a:cubicBezTo>
                          <a:cubicBezTo>
                            <a:pt x="1189855" y="8575"/>
                            <a:pt x="1600722" y="45142"/>
                            <a:pt x="1775308" y="0"/>
                          </a:cubicBezTo>
                          <a:cubicBezTo>
                            <a:pt x="1956654" y="-60670"/>
                            <a:pt x="2387630" y="43380"/>
                            <a:pt x="2892381" y="0"/>
                          </a:cubicBezTo>
                          <a:cubicBezTo>
                            <a:pt x="3398263" y="-41562"/>
                            <a:pt x="3500112" y="-80937"/>
                            <a:pt x="3908735" y="0"/>
                          </a:cubicBezTo>
                          <a:cubicBezTo>
                            <a:pt x="4284805" y="119231"/>
                            <a:pt x="4680372" y="-16207"/>
                            <a:pt x="5025809" y="0"/>
                          </a:cubicBezTo>
                          <a:cubicBezTo>
                            <a:pt x="5446726" y="-11200"/>
                            <a:pt x="5867491" y="-102020"/>
                            <a:pt x="6142883" y="0"/>
                          </a:cubicBezTo>
                          <a:cubicBezTo>
                            <a:pt x="6403723" y="85796"/>
                            <a:pt x="6597520" y="-2897"/>
                            <a:pt x="6957796" y="0"/>
                          </a:cubicBezTo>
                          <a:cubicBezTo>
                            <a:pt x="7303998" y="-22463"/>
                            <a:pt x="7329040" y="-37673"/>
                            <a:pt x="7571271" y="0"/>
                          </a:cubicBezTo>
                          <a:cubicBezTo>
                            <a:pt x="7812715" y="5569"/>
                            <a:pt x="8243839" y="-8747"/>
                            <a:pt x="8486905" y="0"/>
                          </a:cubicBezTo>
                          <a:cubicBezTo>
                            <a:pt x="8717262" y="-16600"/>
                            <a:pt x="8863483" y="45383"/>
                            <a:pt x="9201099" y="0"/>
                          </a:cubicBezTo>
                          <a:cubicBezTo>
                            <a:pt x="9549361" y="-14240"/>
                            <a:pt x="10154531" y="-123796"/>
                            <a:pt x="10519612" y="0"/>
                          </a:cubicBezTo>
                          <a:cubicBezTo>
                            <a:pt x="10727929" y="-21439"/>
                            <a:pt x="10901323" y="439557"/>
                            <a:pt x="10967252" y="805895"/>
                          </a:cubicBezTo>
                          <a:cubicBezTo>
                            <a:pt x="10986901" y="1513050"/>
                            <a:pt x="10970627" y="1860049"/>
                            <a:pt x="10967252" y="2353165"/>
                          </a:cubicBezTo>
                          <a:cubicBezTo>
                            <a:pt x="11081954" y="2866514"/>
                            <a:pt x="10999677" y="3415558"/>
                            <a:pt x="10967252" y="4029377"/>
                          </a:cubicBezTo>
                          <a:cubicBezTo>
                            <a:pt x="11024138" y="4508141"/>
                            <a:pt x="10828920" y="4804895"/>
                            <a:pt x="10519612" y="4835273"/>
                          </a:cubicBezTo>
                          <a:cubicBezTo>
                            <a:pt x="10328783" y="4792744"/>
                            <a:pt x="9913060" y="4929055"/>
                            <a:pt x="9704698" y="4835273"/>
                          </a:cubicBezTo>
                          <a:cubicBezTo>
                            <a:pt x="9463550" y="4865480"/>
                            <a:pt x="9095360" y="4755147"/>
                            <a:pt x="8688344" y="4835273"/>
                          </a:cubicBezTo>
                          <a:cubicBezTo>
                            <a:pt x="8274664" y="4879155"/>
                            <a:pt x="7898707" y="4879172"/>
                            <a:pt x="7671990" y="4835273"/>
                          </a:cubicBezTo>
                          <a:cubicBezTo>
                            <a:pt x="7428282" y="4817991"/>
                            <a:pt x="7198396" y="4819747"/>
                            <a:pt x="6857077" y="4835273"/>
                          </a:cubicBezTo>
                          <a:cubicBezTo>
                            <a:pt x="6492293" y="4910870"/>
                            <a:pt x="6272777" y="4799309"/>
                            <a:pt x="5840723" y="4835273"/>
                          </a:cubicBezTo>
                          <a:cubicBezTo>
                            <a:pt x="5360774" y="4842228"/>
                            <a:pt x="5157936" y="4934926"/>
                            <a:pt x="4824368" y="4835273"/>
                          </a:cubicBezTo>
                          <a:cubicBezTo>
                            <a:pt x="4488129" y="4726484"/>
                            <a:pt x="4185578" y="4816730"/>
                            <a:pt x="4009455" y="4835273"/>
                          </a:cubicBezTo>
                          <a:cubicBezTo>
                            <a:pt x="3826302" y="4844457"/>
                            <a:pt x="3289662" y="4854473"/>
                            <a:pt x="2993102" y="4835273"/>
                          </a:cubicBezTo>
                          <a:cubicBezTo>
                            <a:pt x="2655637" y="4848980"/>
                            <a:pt x="2326808" y="4790177"/>
                            <a:pt x="2077467" y="4835273"/>
                          </a:cubicBezTo>
                          <a:cubicBezTo>
                            <a:pt x="1752550" y="4953555"/>
                            <a:pt x="1168967" y="4715068"/>
                            <a:pt x="447639" y="4835273"/>
                          </a:cubicBezTo>
                          <a:cubicBezTo>
                            <a:pt x="292586" y="4839547"/>
                            <a:pt x="65611" y="4427605"/>
                            <a:pt x="0" y="4029377"/>
                          </a:cubicBezTo>
                          <a:cubicBezTo>
                            <a:pt x="-78533" y="3661160"/>
                            <a:pt x="-64612" y="2978727"/>
                            <a:pt x="0" y="2449871"/>
                          </a:cubicBezTo>
                          <a:cubicBezTo>
                            <a:pt x="46689" y="1924421"/>
                            <a:pt x="-80687" y="1328232"/>
                            <a:pt x="0" y="805895"/>
                          </a:cubicBezTo>
                          <a:close/>
                        </a:path>
                        <a:path w="10967252" h="4835273" fill="none" stroke="0" extrusionOk="0">
                          <a:moveTo>
                            <a:pt x="0" y="805895"/>
                          </a:moveTo>
                          <a:cubicBezTo>
                            <a:pt x="17363" y="386300"/>
                            <a:pt x="233211" y="-14930"/>
                            <a:pt x="447639" y="0"/>
                          </a:cubicBezTo>
                          <a:cubicBezTo>
                            <a:pt x="684001" y="-42985"/>
                            <a:pt x="847770" y="-46179"/>
                            <a:pt x="1161833" y="0"/>
                          </a:cubicBezTo>
                          <a:cubicBezTo>
                            <a:pt x="1516817" y="73932"/>
                            <a:pt x="1600277" y="15616"/>
                            <a:pt x="1976748" y="0"/>
                          </a:cubicBezTo>
                          <a:cubicBezTo>
                            <a:pt x="2142034" y="20765"/>
                            <a:pt x="2270580" y="18504"/>
                            <a:pt x="2400503" y="0"/>
                          </a:cubicBezTo>
                          <a:cubicBezTo>
                            <a:pt x="2530427" y="-18504"/>
                            <a:pt x="2614977" y="-5642"/>
                            <a:pt x="2791661" y="0"/>
                          </a:cubicBezTo>
                          <a:cubicBezTo>
                            <a:pt x="3224561" y="-12255"/>
                            <a:pt x="3697419" y="-41942"/>
                            <a:pt x="3908735" y="0"/>
                          </a:cubicBezTo>
                          <a:cubicBezTo>
                            <a:pt x="4141479" y="14813"/>
                            <a:pt x="4353288" y="-45679"/>
                            <a:pt x="4522209" y="0"/>
                          </a:cubicBezTo>
                          <a:cubicBezTo>
                            <a:pt x="4737683" y="63188"/>
                            <a:pt x="5098274" y="88639"/>
                            <a:pt x="5236404" y="0"/>
                          </a:cubicBezTo>
                          <a:cubicBezTo>
                            <a:pt x="5383033" y="-82464"/>
                            <a:pt x="5758445" y="123986"/>
                            <a:pt x="6152038" y="0"/>
                          </a:cubicBezTo>
                          <a:cubicBezTo>
                            <a:pt x="6578937" y="-31936"/>
                            <a:pt x="6631167" y="61156"/>
                            <a:pt x="6966953" y="0"/>
                          </a:cubicBezTo>
                          <a:cubicBezTo>
                            <a:pt x="7301999" y="-60424"/>
                            <a:pt x="7361250" y="-17599"/>
                            <a:pt x="7580427" y="0"/>
                          </a:cubicBezTo>
                          <a:cubicBezTo>
                            <a:pt x="7770988" y="59771"/>
                            <a:pt x="8149204" y="-22942"/>
                            <a:pt x="8496061" y="0"/>
                          </a:cubicBezTo>
                          <a:cubicBezTo>
                            <a:pt x="8826657" y="20727"/>
                            <a:pt x="8910604" y="-48542"/>
                            <a:pt x="9210255" y="0"/>
                          </a:cubicBezTo>
                          <a:cubicBezTo>
                            <a:pt x="9517275" y="127068"/>
                            <a:pt x="10019725" y="-67280"/>
                            <a:pt x="10519612" y="0"/>
                          </a:cubicBezTo>
                          <a:cubicBezTo>
                            <a:pt x="10732032" y="129214"/>
                            <a:pt x="10986735" y="401052"/>
                            <a:pt x="10967252" y="805895"/>
                          </a:cubicBezTo>
                          <a:cubicBezTo>
                            <a:pt x="11025927" y="1091209"/>
                            <a:pt x="11055190" y="1996222"/>
                            <a:pt x="10967252" y="2353165"/>
                          </a:cubicBezTo>
                          <a:cubicBezTo>
                            <a:pt x="11043144" y="2755705"/>
                            <a:pt x="10875475" y="3328418"/>
                            <a:pt x="10967252" y="4029377"/>
                          </a:cubicBezTo>
                          <a:cubicBezTo>
                            <a:pt x="10980977" y="4459018"/>
                            <a:pt x="10710901" y="4822374"/>
                            <a:pt x="10519612" y="4835273"/>
                          </a:cubicBezTo>
                          <a:cubicBezTo>
                            <a:pt x="10040924" y="4860967"/>
                            <a:pt x="9676931" y="4802337"/>
                            <a:pt x="9402538" y="4835273"/>
                          </a:cubicBezTo>
                          <a:cubicBezTo>
                            <a:pt x="9136267" y="4835531"/>
                            <a:pt x="8805094" y="4895783"/>
                            <a:pt x="8386185" y="4835273"/>
                          </a:cubicBezTo>
                          <a:cubicBezTo>
                            <a:pt x="8050911" y="4824992"/>
                            <a:pt x="7703730" y="4919623"/>
                            <a:pt x="7470551" y="4835273"/>
                          </a:cubicBezTo>
                          <a:cubicBezTo>
                            <a:pt x="7147517" y="4734858"/>
                            <a:pt x="6755510" y="4774107"/>
                            <a:pt x="6353477" y="4835273"/>
                          </a:cubicBezTo>
                          <a:cubicBezTo>
                            <a:pt x="5941206" y="4806506"/>
                            <a:pt x="5903390" y="4841917"/>
                            <a:pt x="5639283" y="4835273"/>
                          </a:cubicBezTo>
                          <a:cubicBezTo>
                            <a:pt x="5377807" y="4773579"/>
                            <a:pt x="4980976" y="4920969"/>
                            <a:pt x="4723650" y="4835273"/>
                          </a:cubicBezTo>
                          <a:cubicBezTo>
                            <a:pt x="4467406" y="4776412"/>
                            <a:pt x="4019405" y="4918616"/>
                            <a:pt x="3606576" y="4835273"/>
                          </a:cubicBezTo>
                          <a:cubicBezTo>
                            <a:pt x="3232392" y="4745534"/>
                            <a:pt x="2973151" y="4799567"/>
                            <a:pt x="2489502" y="4835273"/>
                          </a:cubicBezTo>
                          <a:cubicBezTo>
                            <a:pt x="2052320" y="4885257"/>
                            <a:pt x="1850137" y="4852084"/>
                            <a:pt x="1573869" y="4835273"/>
                          </a:cubicBezTo>
                          <a:cubicBezTo>
                            <a:pt x="1256787" y="4779838"/>
                            <a:pt x="984293" y="4856808"/>
                            <a:pt x="447639" y="4835273"/>
                          </a:cubicBezTo>
                          <a:cubicBezTo>
                            <a:pt x="222603" y="4758089"/>
                            <a:pt x="-26684" y="4394448"/>
                            <a:pt x="0" y="4029377"/>
                          </a:cubicBezTo>
                          <a:cubicBezTo>
                            <a:pt x="15605" y="3369101"/>
                            <a:pt x="16548" y="2984673"/>
                            <a:pt x="0" y="2514340"/>
                          </a:cubicBezTo>
                          <a:cubicBezTo>
                            <a:pt x="-70865" y="2075078"/>
                            <a:pt x="-16329" y="1199024"/>
                            <a:pt x="0" y="805895"/>
                          </a:cubicBezTo>
                          <a:close/>
                        </a:path>
                      </a:pathLst>
                    </a:custGeom>
                    <ask:type>
                      <ask:lineSketchFreehand/>
                    </ask:type>
                  </ask:lineSketchStyleProps>
                </a:ext>
              </a:extLst>
            </a:ln>
            <a:effectLst/>
          </p:spPr>
          <p:txBody>
            <a:bodyPr rtlCol="0" anchor="ctr"/>
            <a:lstStyle/>
            <a:p>
              <a:pPr algn="ctr">
                <a:buClrTx/>
                <a:buFontTx/>
                <a:buNone/>
              </a:pPr>
              <a:endParaRPr lang="en-US" sz="2400">
                <a:solidFill>
                  <a:srgbClr val="FFFFFF"/>
                </a:solidFill>
                <a:ea typeface="微软雅黑"/>
              </a:endParaRPr>
            </a:p>
          </p:txBody>
        </p:sp>
      </p:grpSp>
      <p:sp>
        <p:nvSpPr>
          <p:cNvPr id="2" name="TextBox 1">
            <a:extLst>
              <a:ext uri="{FF2B5EF4-FFF2-40B4-BE49-F238E27FC236}">
                <a16:creationId xmlns:a16="http://schemas.microsoft.com/office/drawing/2014/main" id="{CDB45A38-98DB-8DBC-4886-F9753671DDBF}"/>
              </a:ext>
            </a:extLst>
          </p:cNvPr>
          <p:cNvSpPr txBox="1"/>
          <p:nvPr/>
        </p:nvSpPr>
        <p:spPr>
          <a:xfrm>
            <a:off x="963295" y="1967230"/>
            <a:ext cx="5020945" cy="769441"/>
          </a:xfrm>
          <a:prstGeom prst="rect">
            <a:avLst/>
          </a:prstGeom>
          <a:noFill/>
        </p:spPr>
        <p:txBody>
          <a:bodyPr wrap="square" rtlCol="0">
            <a:spAutoFit/>
          </a:bodyPr>
          <a:lstStyle/>
          <a:p>
            <a:r>
              <a:rPr lang="en-SG" sz="4400" b="1" dirty="0">
                <a:solidFill>
                  <a:srgbClr val="00B050"/>
                </a:solidFill>
              </a:rPr>
              <a:t>(19 580 – 8 075</a:t>
            </a:r>
            <a:r>
              <a:rPr lang="en-SG" sz="4400" b="1">
                <a:solidFill>
                  <a:srgbClr val="00B050"/>
                </a:solidFill>
              </a:rPr>
              <a:t>) </a:t>
            </a:r>
            <a:r>
              <a:rPr lang="en-US" sz="4400" b="1">
                <a:solidFill>
                  <a:srgbClr val="00B050"/>
                </a:solidFill>
              </a:rPr>
              <a:t>×</a:t>
            </a:r>
            <a:r>
              <a:rPr lang="en-SG" sz="4400" b="1">
                <a:solidFill>
                  <a:srgbClr val="00B050"/>
                </a:solidFill>
              </a:rPr>
              <a:t> </a:t>
            </a:r>
            <a:r>
              <a:rPr lang="en-SG" sz="4400" b="1" dirty="0">
                <a:solidFill>
                  <a:srgbClr val="00B050"/>
                </a:solidFill>
              </a:rPr>
              <a:t>6 </a:t>
            </a:r>
          </a:p>
        </p:txBody>
      </p:sp>
      <p:sp>
        <p:nvSpPr>
          <p:cNvPr id="3" name="TextBox 2">
            <a:extLst>
              <a:ext uri="{FF2B5EF4-FFF2-40B4-BE49-F238E27FC236}">
                <a16:creationId xmlns:a16="http://schemas.microsoft.com/office/drawing/2014/main" id="{B6BA6327-F3D1-E427-A78B-21EC22DF7F6D}"/>
              </a:ext>
            </a:extLst>
          </p:cNvPr>
          <p:cNvSpPr txBox="1"/>
          <p:nvPr/>
        </p:nvSpPr>
        <p:spPr>
          <a:xfrm>
            <a:off x="6807919" y="1967230"/>
            <a:ext cx="4681518" cy="769441"/>
          </a:xfrm>
          <a:prstGeom prst="rect">
            <a:avLst/>
          </a:prstGeom>
          <a:noFill/>
        </p:spPr>
        <p:txBody>
          <a:bodyPr wrap="square" rtlCol="0">
            <a:spAutoFit/>
          </a:bodyPr>
          <a:lstStyle/>
          <a:p>
            <a:r>
              <a:rPr lang="en-SG" sz="4400" b="1" dirty="0">
                <a:solidFill>
                  <a:srgbClr val="00B050"/>
                </a:solidFill>
              </a:rPr>
              <a:t>1 126 + 35 256 : 4</a:t>
            </a:r>
          </a:p>
        </p:txBody>
      </p:sp>
      <p:sp>
        <p:nvSpPr>
          <p:cNvPr id="9" name="TextBox 8">
            <a:extLst>
              <a:ext uri="{FF2B5EF4-FFF2-40B4-BE49-F238E27FC236}">
                <a16:creationId xmlns:a16="http://schemas.microsoft.com/office/drawing/2014/main" id="{251385BC-A6A5-ABCA-B556-B22DACED8AC8}"/>
              </a:ext>
            </a:extLst>
          </p:cNvPr>
          <p:cNvSpPr txBox="1"/>
          <p:nvPr/>
        </p:nvSpPr>
        <p:spPr>
          <a:xfrm>
            <a:off x="963295" y="2777895"/>
            <a:ext cx="5020945" cy="1781706"/>
          </a:xfrm>
          <a:prstGeom prst="rect">
            <a:avLst/>
          </a:prstGeom>
          <a:noFill/>
        </p:spPr>
        <p:txBody>
          <a:bodyPr wrap="square" rtlCol="0">
            <a:spAutoFit/>
          </a:bodyPr>
          <a:lstStyle/>
          <a:p>
            <a:pPr>
              <a:lnSpc>
                <a:spcPct val="130000"/>
              </a:lnSpc>
            </a:pPr>
            <a:r>
              <a:rPr lang="en-SG" sz="4400" b="1" dirty="0">
                <a:solidFill>
                  <a:srgbClr val="FF0000"/>
                </a:solidFill>
              </a:rPr>
              <a:t>=      11 </a:t>
            </a:r>
            <a:r>
              <a:rPr lang="en-SG" sz="4400" b="1">
                <a:solidFill>
                  <a:srgbClr val="FF0000"/>
                </a:solidFill>
              </a:rPr>
              <a:t>505         </a:t>
            </a:r>
            <a:r>
              <a:rPr lang="en-US" sz="4400" b="1">
                <a:solidFill>
                  <a:srgbClr val="FF0000"/>
                </a:solidFill>
              </a:rPr>
              <a:t>×  </a:t>
            </a:r>
            <a:r>
              <a:rPr lang="en-SG" sz="4400" b="1">
                <a:solidFill>
                  <a:srgbClr val="FF0000"/>
                </a:solidFill>
              </a:rPr>
              <a:t>6 </a:t>
            </a:r>
            <a:endParaRPr lang="en-SG" sz="4400" b="1" dirty="0">
              <a:solidFill>
                <a:srgbClr val="FF0000"/>
              </a:solidFill>
            </a:endParaRPr>
          </a:p>
          <a:p>
            <a:pPr>
              <a:lnSpc>
                <a:spcPct val="130000"/>
              </a:lnSpc>
            </a:pPr>
            <a:r>
              <a:rPr lang="en-SG" sz="4400" b="1">
                <a:solidFill>
                  <a:srgbClr val="FF0000"/>
                </a:solidFill>
              </a:rPr>
              <a:t>=             69 </a:t>
            </a:r>
            <a:r>
              <a:rPr lang="en-SG" sz="4400" b="1" dirty="0">
                <a:solidFill>
                  <a:srgbClr val="FF0000"/>
                </a:solidFill>
              </a:rPr>
              <a:t>030</a:t>
            </a:r>
          </a:p>
        </p:txBody>
      </p:sp>
      <p:sp>
        <p:nvSpPr>
          <p:cNvPr id="11" name="TextBox 10">
            <a:extLst>
              <a:ext uri="{FF2B5EF4-FFF2-40B4-BE49-F238E27FC236}">
                <a16:creationId xmlns:a16="http://schemas.microsoft.com/office/drawing/2014/main" id="{569B75B3-F3D6-703A-2501-BA5AE769ECE5}"/>
              </a:ext>
            </a:extLst>
          </p:cNvPr>
          <p:cNvSpPr txBox="1"/>
          <p:nvPr/>
        </p:nvSpPr>
        <p:spPr>
          <a:xfrm>
            <a:off x="6437088" y="2736671"/>
            <a:ext cx="5020945" cy="1781706"/>
          </a:xfrm>
          <a:prstGeom prst="rect">
            <a:avLst/>
          </a:prstGeom>
          <a:noFill/>
        </p:spPr>
        <p:txBody>
          <a:bodyPr wrap="square" rtlCol="0">
            <a:spAutoFit/>
          </a:bodyPr>
          <a:lstStyle/>
          <a:p>
            <a:pPr>
              <a:lnSpc>
                <a:spcPct val="130000"/>
              </a:lnSpc>
            </a:pPr>
            <a:r>
              <a:rPr lang="en-SG" sz="4400" b="1" dirty="0">
                <a:solidFill>
                  <a:srgbClr val="FF0000"/>
                </a:solidFill>
              </a:rPr>
              <a:t>= 1 126 </a:t>
            </a:r>
            <a:r>
              <a:rPr lang="en-SG" sz="4400" b="1">
                <a:solidFill>
                  <a:srgbClr val="FF0000"/>
                </a:solidFill>
              </a:rPr>
              <a:t>+  8 </a:t>
            </a:r>
            <a:r>
              <a:rPr lang="en-SG" sz="4400" b="1" dirty="0">
                <a:solidFill>
                  <a:srgbClr val="FF0000"/>
                </a:solidFill>
              </a:rPr>
              <a:t>814</a:t>
            </a:r>
          </a:p>
          <a:p>
            <a:pPr>
              <a:lnSpc>
                <a:spcPct val="130000"/>
              </a:lnSpc>
            </a:pPr>
            <a:r>
              <a:rPr lang="en-SG" sz="4400" b="1" dirty="0">
                <a:solidFill>
                  <a:srgbClr val="FF0000"/>
                </a:solidFill>
              </a:rPr>
              <a:t>=         9 940</a:t>
            </a:r>
          </a:p>
        </p:txBody>
      </p:sp>
    </p:spTree>
    <p:extLst>
      <p:ext uri="{BB962C8B-B14F-4D97-AF65-F5344CB8AC3E}">
        <p14:creationId xmlns:p14="http://schemas.microsoft.com/office/powerpoint/2010/main" val="423743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left)">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wipe(left)">
                                      <p:cBhvr>
                                        <p:cTn id="2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图片 4" descr="564ed7d2ddea4"/>
          <p:cNvPicPr>
            <a:picLocks noChangeAspect="1"/>
          </p:cNvPicPr>
          <p:nvPr/>
        </p:nvPicPr>
        <p:blipFill>
          <a:blip r:embed="rId3"/>
          <a:srcRect t="61080" r="51656"/>
          <a:stretch>
            <a:fillRect/>
          </a:stretch>
        </p:blipFill>
        <p:spPr>
          <a:xfrm>
            <a:off x="-344805" y="1997075"/>
            <a:ext cx="4771390" cy="4939030"/>
          </a:xfrm>
          <a:prstGeom prst="rect">
            <a:avLst/>
          </a:prstGeom>
        </p:spPr>
      </p:pic>
      <p:pic>
        <p:nvPicPr>
          <p:cNvPr id="9" name="图片 8" descr="f7d30ea4b628d33971365e72821aa1c5"/>
          <p:cNvPicPr>
            <a:picLocks noChangeAspect="1"/>
          </p:cNvPicPr>
          <p:nvPr/>
        </p:nvPicPr>
        <p:blipFill>
          <a:blip r:embed="rId4"/>
          <a:srcRect l="16885" t="7870" r="18795" b="24954"/>
          <a:stretch>
            <a:fillRect/>
          </a:stretch>
        </p:blipFill>
        <p:spPr>
          <a:xfrm>
            <a:off x="9352915" y="3431268"/>
            <a:ext cx="2858135" cy="2984500"/>
          </a:xfrm>
          <a:prstGeom prst="rect">
            <a:avLst/>
          </a:prstGeom>
        </p:spPr>
      </p:pic>
      <p:sp>
        <p:nvSpPr>
          <p:cNvPr id="2" name="TextBox 1"/>
          <p:cNvSpPr txBox="1"/>
          <p:nvPr/>
        </p:nvSpPr>
        <p:spPr>
          <a:xfrm>
            <a:off x="2706005" y="2973164"/>
            <a:ext cx="6965692" cy="1950354"/>
          </a:xfrm>
          <a:prstGeom prst="rect">
            <a:avLst/>
          </a:prstGeom>
          <a:noFill/>
        </p:spPr>
        <p:txBody>
          <a:bodyPr wrap="square" rtlCol="0">
            <a:prstTxWarp prst="textArchUp">
              <a:avLst/>
            </a:prstTxWarp>
            <a:spAutoFit/>
            <a:scene3d>
              <a:camera prst="orthographicFront"/>
              <a:lightRig rig="threePt" dir="t"/>
            </a:scene3d>
            <a:sp3d extrusionH="57150">
              <a:bevelT h="25400" prst="softRound"/>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0" normalizeH="0" baseline="0" noProof="0" dirty="0">
                <a:ln>
                  <a:noFill/>
                </a:ln>
                <a:solidFill>
                  <a:srgbClr val="0070C0"/>
                </a:solidFill>
                <a:effectLst/>
                <a:uLnTx/>
                <a:uFillTx/>
                <a:latin typeface="UTM Cookies" panose="02040603050506020204" pitchFamily="18" charset="0"/>
              </a:rPr>
              <a:t>VẬN</a:t>
            </a:r>
            <a:r>
              <a:rPr kumimoji="0" lang="en-US" sz="9000" b="0" i="0" u="none" strike="noStrike" kern="1200" cap="none" spc="0" normalizeH="0" noProof="0" dirty="0">
                <a:ln>
                  <a:noFill/>
                </a:ln>
                <a:solidFill>
                  <a:srgbClr val="0070C0"/>
                </a:solidFill>
                <a:effectLst/>
                <a:uLnTx/>
                <a:uFillTx/>
                <a:latin typeface="UTM Cookies" panose="02040603050506020204" pitchFamily="18" charset="0"/>
              </a:rPr>
              <a:t> DỤNG</a:t>
            </a:r>
            <a:endParaRPr kumimoji="0" lang="en-US" sz="9000" b="0" i="0" u="none" strike="noStrike" kern="1200" cap="none" spc="0" normalizeH="0" baseline="0" noProof="0" dirty="0">
              <a:ln>
                <a:noFill/>
              </a:ln>
              <a:solidFill>
                <a:srgbClr val="0070C0"/>
              </a:solidFill>
              <a:effectLst/>
              <a:uLnTx/>
              <a:uFillTx/>
              <a:latin typeface="UTM Cookies" panose="02040603050506020204" pitchFamily="18" charset="0"/>
            </a:endParaRPr>
          </a:p>
        </p:txBody>
      </p:sp>
      <p:pic>
        <p:nvPicPr>
          <p:cNvPr id="6"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pic>
        <p:nvPicPr>
          <p:cNvPr id="8" name="图片 4" descr="20080220085227583"/>
          <p:cNvPicPr>
            <a:picLocks noChangeAspect="1"/>
          </p:cNvPicPr>
          <p:nvPr/>
        </p:nvPicPr>
        <p:blipFill>
          <a:blip r:embed="rId6"/>
          <a:stretch>
            <a:fillRect/>
          </a:stretch>
        </p:blipFill>
        <p:spPr>
          <a:xfrm>
            <a:off x="7814494" y="4244977"/>
            <a:ext cx="1086485" cy="1086485"/>
          </a:xfrm>
          <a:prstGeom prst="rect">
            <a:avLst/>
          </a:prstGeom>
        </p:spPr>
      </p:pic>
      <p:pic>
        <p:nvPicPr>
          <p:cNvPr id="10" name="图片 23" descr="ueg5jojpevf5dkh"/>
          <p:cNvPicPr>
            <a:picLocks noChangeAspect="1"/>
          </p:cNvPicPr>
          <p:nvPr/>
        </p:nvPicPr>
        <p:blipFill>
          <a:blip r:embed="rId7"/>
          <a:stretch>
            <a:fillRect/>
          </a:stretch>
        </p:blipFill>
        <p:spPr>
          <a:xfrm>
            <a:off x="6308209" y="4240157"/>
            <a:ext cx="1079130" cy="1138105"/>
          </a:xfrm>
          <a:prstGeom prst="rect">
            <a:avLst/>
          </a:prstGeom>
        </p:spPr>
      </p:pic>
      <p:pic>
        <p:nvPicPr>
          <p:cNvPr id="11" name="图片 21" descr="20080220085227583"/>
          <p:cNvPicPr>
            <a:picLocks noChangeAspect="1"/>
          </p:cNvPicPr>
          <p:nvPr/>
        </p:nvPicPr>
        <p:blipFill>
          <a:blip r:embed="rId6"/>
          <a:stretch>
            <a:fillRect/>
          </a:stretch>
        </p:blipFill>
        <p:spPr>
          <a:xfrm>
            <a:off x="4568405" y="4265967"/>
            <a:ext cx="1034756" cy="1091305"/>
          </a:xfrm>
          <a:prstGeom prst="rect">
            <a:avLst/>
          </a:prstGeom>
        </p:spPr>
      </p:pic>
    </p:spTree>
    <p:extLst>
      <p:ext uri="{BB962C8B-B14F-4D97-AF65-F5344CB8AC3E}">
        <p14:creationId xmlns:p14="http://schemas.microsoft.com/office/powerpoint/2010/main" val="6953268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AF6FC"/>
        </a:solidFill>
        <a:effectLst/>
      </p:bgPr>
    </p:bg>
    <p:spTree>
      <p:nvGrpSpPr>
        <p:cNvPr id="1" name=""/>
        <p:cNvGrpSpPr/>
        <p:nvPr/>
      </p:nvGrpSpPr>
      <p:grpSpPr>
        <a:xfrm>
          <a:off x="0" y="0"/>
          <a:ext cx="0" cy="0"/>
          <a:chOff x="0" y="0"/>
          <a:chExt cx="0" cy="0"/>
        </a:xfrm>
      </p:grpSpPr>
      <p:sp>
        <p:nvSpPr>
          <p:cNvPr id="4" name="Text Box 3"/>
          <p:cNvSpPr txBox="1"/>
          <p:nvPr/>
        </p:nvSpPr>
        <p:spPr>
          <a:xfrm>
            <a:off x="386080" y="131004"/>
            <a:ext cx="11137806" cy="2923877"/>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lang="en-SG" altLang="en-US" sz="4000" b="1" dirty="0">
                <a:latin typeface="UTM Avo" panose="02040603050506020204" pitchFamily="18" charset="0"/>
                <a:cs typeface="Times New Roman" panose="02020603050405020304" charset="0"/>
              </a:rPr>
              <a:t>4. </a:t>
            </a:r>
            <a:r>
              <a:rPr kumimoji="0" lang="en-SG" altLang="en-US" sz="3600" b="1" i="0" u="none" strike="noStrike" kern="1200" cap="none" spc="0" normalizeH="0" baseline="0" noProof="0">
                <a:ln>
                  <a:noFill/>
                </a:ln>
                <a:solidFill>
                  <a:prstClr val="black"/>
                </a:solidFill>
                <a:effectLst/>
                <a:uLnTx/>
                <a:uFillTx/>
                <a:cs typeface="Times New Roman" panose="02020603050405020304" pitchFamily="18" charset="0"/>
              </a:rPr>
              <a:t>Hưởng </a:t>
            </a:r>
            <a:r>
              <a:rPr kumimoji="0" lang="en-SG" altLang="en-US" sz="3600" b="1" i="0" u="none" strike="noStrike" kern="1200" cap="none" spc="0" normalizeH="0" baseline="0" noProof="0" dirty="0" err="1">
                <a:ln>
                  <a:noFill/>
                </a:ln>
                <a:solidFill>
                  <a:prstClr val="black"/>
                </a:solidFill>
                <a:effectLst/>
                <a:uLnTx/>
                <a:uFillTx/>
                <a:cs typeface="Times New Roman" panose="02020603050405020304" pitchFamily="18" charset="0"/>
              </a:rPr>
              <a:t>ứng</a:t>
            </a:r>
            <a:r>
              <a:rPr kumimoji="0" lang="en-SG" altLang="en-US" sz="3600" b="1"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SG" altLang="en-US" sz="3600" b="1" i="0" u="none" strike="noStrike" kern="1200" cap="none" spc="0" normalizeH="0" baseline="0" noProof="0" dirty="0" err="1">
                <a:ln>
                  <a:noFill/>
                </a:ln>
                <a:solidFill>
                  <a:prstClr val="black"/>
                </a:solidFill>
                <a:effectLst/>
                <a:uLnTx/>
                <a:uFillTx/>
                <a:cs typeface="Times New Roman" panose="02020603050405020304" pitchFamily="18" charset="0"/>
              </a:rPr>
              <a:t>phong</a:t>
            </a:r>
            <a:r>
              <a:rPr kumimoji="0" lang="en-SG" altLang="en-US" sz="3600" b="1"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SG" altLang="en-US" sz="3600" b="1" i="0" u="none" strike="noStrike" kern="1200" cap="none" spc="0" normalizeH="0" baseline="0" noProof="0" dirty="0" err="1">
                <a:ln>
                  <a:noFill/>
                </a:ln>
                <a:solidFill>
                  <a:prstClr val="black"/>
                </a:solidFill>
                <a:effectLst/>
                <a:uLnTx/>
                <a:uFillTx/>
                <a:cs typeface="Times New Roman" panose="02020603050405020304" pitchFamily="18" charset="0"/>
              </a:rPr>
              <a:t>trào</a:t>
            </a:r>
            <a:r>
              <a:rPr kumimoji="0" lang="en-SG" altLang="en-US" sz="3600" b="1"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SG" altLang="en-US" sz="3600" b="1" i="0" u="none" strike="noStrike" kern="1200" cap="none" spc="0" normalizeH="0" baseline="0" noProof="0" dirty="0" err="1">
                <a:ln>
                  <a:noFill/>
                </a:ln>
                <a:solidFill>
                  <a:prstClr val="black"/>
                </a:solidFill>
                <a:effectLst/>
                <a:uLnTx/>
                <a:uFillTx/>
                <a:cs typeface="Times New Roman" panose="02020603050405020304" pitchFamily="18" charset="0"/>
              </a:rPr>
              <a:t>ủng</a:t>
            </a:r>
            <a:r>
              <a:rPr kumimoji="0" lang="en-SG" altLang="en-US" sz="3600" b="1"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SG" altLang="en-US" sz="3600" b="1" i="0" u="none" strike="noStrike" kern="1200" cap="none" spc="0" normalizeH="0" baseline="0" noProof="0" dirty="0" err="1">
                <a:ln>
                  <a:noFill/>
                </a:ln>
                <a:solidFill>
                  <a:prstClr val="black"/>
                </a:solidFill>
                <a:effectLst/>
                <a:uLnTx/>
                <a:uFillTx/>
                <a:cs typeface="Times New Roman" panose="02020603050405020304" pitchFamily="18" charset="0"/>
              </a:rPr>
              <a:t>hộ</a:t>
            </a:r>
            <a:r>
              <a:rPr kumimoji="0" lang="en-SG" altLang="en-US" sz="3600" b="1"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SG" altLang="en-US" sz="3600" b="1" i="0" u="none" strike="noStrike" kern="1200" cap="none" spc="0" normalizeH="0" baseline="0" noProof="0" dirty="0" err="1">
                <a:ln>
                  <a:noFill/>
                </a:ln>
                <a:solidFill>
                  <a:prstClr val="black"/>
                </a:solidFill>
                <a:effectLst/>
                <a:uLnTx/>
                <a:uFillTx/>
                <a:cs typeface="Times New Roman" panose="02020603050405020304" pitchFamily="18" charset="0"/>
              </a:rPr>
              <a:t>học</a:t>
            </a:r>
            <a:r>
              <a:rPr kumimoji="0" lang="en-SG" altLang="en-US" sz="3600" b="1"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SG" altLang="en-US" sz="3600" b="1" i="0" u="none" strike="noStrike" kern="1200" cap="none" spc="0" normalizeH="0" baseline="0" noProof="0" dirty="0" err="1">
                <a:ln>
                  <a:noFill/>
                </a:ln>
                <a:solidFill>
                  <a:prstClr val="black"/>
                </a:solidFill>
                <a:effectLst/>
                <a:uLnTx/>
                <a:uFillTx/>
                <a:cs typeface="Times New Roman" panose="02020603050405020304" pitchFamily="18" charset="0"/>
              </a:rPr>
              <a:t>sinh</a:t>
            </a:r>
            <a:r>
              <a:rPr kumimoji="0" lang="en-SG" altLang="en-US" sz="3600" b="1"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SG" altLang="en-US" sz="3600" b="1" i="0" u="none" strike="noStrike" kern="1200" cap="none" spc="0" normalizeH="0" baseline="0" noProof="0" dirty="0" err="1">
                <a:ln>
                  <a:noFill/>
                </a:ln>
                <a:solidFill>
                  <a:prstClr val="black"/>
                </a:solidFill>
                <a:effectLst/>
                <a:uLnTx/>
                <a:uFillTx/>
                <a:cs typeface="Times New Roman" panose="02020603050405020304" pitchFamily="18" charset="0"/>
              </a:rPr>
              <a:t>vùng</a:t>
            </a:r>
            <a:r>
              <a:rPr kumimoji="0" lang="en-SG" altLang="en-US" sz="3600" b="1"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SG" altLang="en-US" sz="3600" b="1" i="0" u="none" strike="noStrike" kern="1200" cap="none" spc="0" normalizeH="0" baseline="0" noProof="0" dirty="0" err="1">
                <a:ln>
                  <a:noFill/>
                </a:ln>
                <a:solidFill>
                  <a:prstClr val="black"/>
                </a:solidFill>
                <a:effectLst/>
                <a:uLnTx/>
                <a:uFillTx/>
                <a:cs typeface="Times New Roman" panose="02020603050405020304" pitchFamily="18" charset="0"/>
              </a:rPr>
              <a:t>bị</a:t>
            </a:r>
            <a:r>
              <a:rPr kumimoji="0" lang="en-SG" altLang="en-US" sz="3600" b="1"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SG" altLang="en-US" sz="3600" b="1" i="0" u="none" strike="noStrike" kern="1200" cap="none" spc="0" normalizeH="0" baseline="0" noProof="0" dirty="0" err="1">
                <a:ln>
                  <a:noFill/>
                </a:ln>
                <a:solidFill>
                  <a:prstClr val="black"/>
                </a:solidFill>
                <a:effectLst/>
                <a:uLnTx/>
                <a:uFillTx/>
                <a:cs typeface="Times New Roman" panose="02020603050405020304" pitchFamily="18" charset="0"/>
              </a:rPr>
              <a:t>lũ</a:t>
            </a:r>
            <a:r>
              <a:rPr kumimoji="0" lang="en-SG" altLang="en-US" sz="3600" b="1"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SG" altLang="en-US" sz="3600" b="1" i="0" u="none" strike="noStrike" kern="1200" cap="none" spc="0" normalizeH="0" baseline="0" noProof="0" dirty="0" err="1">
                <a:ln>
                  <a:noFill/>
                </a:ln>
                <a:solidFill>
                  <a:prstClr val="black"/>
                </a:solidFill>
                <a:effectLst/>
                <a:uLnTx/>
                <a:uFillTx/>
                <a:cs typeface="Times New Roman" panose="02020603050405020304" pitchFamily="18" charset="0"/>
              </a:rPr>
              <a:t>lụt</a:t>
            </a:r>
            <a:r>
              <a:rPr kumimoji="0" lang="en-SG" altLang="en-US" sz="3600" b="1"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SG" altLang="en-US" sz="3600" b="1" i="0" u="none" strike="noStrike" kern="1200" cap="none" spc="0" normalizeH="0" baseline="0" noProof="0" dirty="0" err="1">
                <a:ln>
                  <a:noFill/>
                </a:ln>
                <a:solidFill>
                  <a:prstClr val="black"/>
                </a:solidFill>
                <a:effectLst/>
                <a:uLnTx/>
                <a:uFillTx/>
                <a:cs typeface="Times New Roman" panose="02020603050405020304" pitchFamily="18" charset="0"/>
              </a:rPr>
              <a:t>ngày</a:t>
            </a:r>
            <a:r>
              <a:rPr kumimoji="0" lang="en-SG" altLang="en-US" sz="3600" b="1"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SG" altLang="en-US" sz="3600" b="1" i="0" u="none" strike="noStrike" kern="1200" cap="none" spc="0" normalizeH="0" baseline="0" noProof="0" dirty="0" err="1">
                <a:ln>
                  <a:noFill/>
                </a:ln>
                <a:solidFill>
                  <a:prstClr val="black"/>
                </a:solidFill>
                <a:effectLst/>
                <a:uLnTx/>
                <a:uFillTx/>
                <a:cs typeface="Times New Roman" panose="02020603050405020304" pitchFamily="18" charset="0"/>
              </a:rPr>
              <a:t>thứ</a:t>
            </a:r>
            <a:r>
              <a:rPr kumimoji="0" lang="en-SG" altLang="en-US" sz="3600" b="1"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SG" altLang="en-US" sz="3600" b="1" i="0" u="none" strike="noStrike" kern="1200" cap="none" spc="0" normalizeH="0" baseline="0" noProof="0" dirty="0" err="1">
                <a:ln>
                  <a:noFill/>
                </a:ln>
                <a:solidFill>
                  <a:prstClr val="black"/>
                </a:solidFill>
                <a:effectLst/>
                <a:uLnTx/>
                <a:uFillTx/>
                <a:cs typeface="Times New Roman" panose="02020603050405020304" pitchFamily="18" charset="0"/>
              </a:rPr>
              <a:t>nhất</a:t>
            </a:r>
            <a:r>
              <a:rPr lang="en-SG" altLang="en-US" sz="3600" b="1">
                <a:solidFill>
                  <a:prstClr val="black"/>
                </a:solidFill>
                <a:cs typeface="Times New Roman" panose="02020603050405020304" pitchFamily="18" charset="0"/>
              </a:rPr>
              <a:t>, Trường </a:t>
            </a:r>
            <a:r>
              <a:rPr lang="en-SG" altLang="en-US" sz="3600" b="1" dirty="0" err="1">
                <a:solidFill>
                  <a:prstClr val="black"/>
                </a:solidFill>
                <a:cs typeface="Times New Roman" panose="02020603050405020304" pitchFamily="18" charset="0"/>
              </a:rPr>
              <a:t>Tiểu</a:t>
            </a:r>
            <a:r>
              <a:rPr lang="en-SG" altLang="en-US" sz="3600" b="1" dirty="0">
                <a:solidFill>
                  <a:prstClr val="black"/>
                </a:solidFill>
                <a:cs typeface="Times New Roman" panose="02020603050405020304" pitchFamily="18" charset="0"/>
              </a:rPr>
              <a:t> </a:t>
            </a:r>
            <a:r>
              <a:rPr lang="en-SG" altLang="en-US" sz="3600" b="1" dirty="0" err="1">
                <a:solidFill>
                  <a:prstClr val="black"/>
                </a:solidFill>
                <a:cs typeface="Times New Roman" panose="02020603050405020304" pitchFamily="18" charset="0"/>
              </a:rPr>
              <a:t>học</a:t>
            </a:r>
            <a:r>
              <a:rPr lang="en-SG" altLang="en-US" sz="3600" b="1" dirty="0">
                <a:solidFill>
                  <a:prstClr val="black"/>
                </a:solidFill>
                <a:cs typeface="Times New Roman" panose="02020603050405020304" pitchFamily="18" charset="0"/>
              </a:rPr>
              <a:t> </a:t>
            </a:r>
            <a:r>
              <a:rPr lang="en-SG" altLang="en-US" sz="3600" b="1" dirty="0" err="1">
                <a:solidFill>
                  <a:prstClr val="black"/>
                </a:solidFill>
                <a:cs typeface="Times New Roman" panose="02020603050405020304" pitchFamily="18" charset="0"/>
              </a:rPr>
              <a:t>Đoàn</a:t>
            </a:r>
            <a:r>
              <a:rPr lang="en-SG" altLang="en-US" sz="3600" b="1" dirty="0">
                <a:solidFill>
                  <a:prstClr val="black"/>
                </a:solidFill>
                <a:cs typeface="Times New Roman" panose="02020603050405020304" pitchFamily="18" charset="0"/>
              </a:rPr>
              <a:t> </a:t>
            </a:r>
            <a:r>
              <a:rPr lang="en-SG" altLang="en-US" sz="3600" b="1" dirty="0" err="1">
                <a:solidFill>
                  <a:prstClr val="black"/>
                </a:solidFill>
                <a:cs typeface="Times New Roman" panose="02020603050405020304" pitchFamily="18" charset="0"/>
              </a:rPr>
              <a:t>Kết</a:t>
            </a:r>
            <a:r>
              <a:rPr lang="en-SG" altLang="en-US" sz="3600" b="1" dirty="0">
                <a:solidFill>
                  <a:prstClr val="black"/>
                </a:solidFill>
                <a:cs typeface="Times New Roman" panose="02020603050405020304" pitchFamily="18" charset="0"/>
              </a:rPr>
              <a:t> </a:t>
            </a:r>
            <a:r>
              <a:rPr lang="en-SG" altLang="en-US" sz="3600" b="1" dirty="0" err="1">
                <a:solidFill>
                  <a:prstClr val="black"/>
                </a:solidFill>
                <a:cs typeface="Times New Roman" panose="02020603050405020304" pitchFamily="18" charset="0"/>
              </a:rPr>
              <a:t>ủng</a:t>
            </a:r>
            <a:r>
              <a:rPr lang="en-SG" altLang="en-US" sz="3600" b="1" dirty="0">
                <a:solidFill>
                  <a:prstClr val="black"/>
                </a:solidFill>
                <a:cs typeface="Times New Roman" panose="02020603050405020304" pitchFamily="18" charset="0"/>
              </a:rPr>
              <a:t> </a:t>
            </a:r>
            <a:r>
              <a:rPr lang="en-SG" altLang="en-US" sz="3600" b="1" err="1">
                <a:solidFill>
                  <a:prstClr val="black"/>
                </a:solidFill>
                <a:cs typeface="Times New Roman" panose="02020603050405020304" pitchFamily="18" charset="0"/>
              </a:rPr>
              <a:t>hộ</a:t>
            </a:r>
            <a:r>
              <a:rPr lang="en-SG" altLang="en-US" sz="3600" b="1">
                <a:solidFill>
                  <a:prstClr val="black"/>
                </a:solidFill>
                <a:cs typeface="Times New Roman" panose="02020603050405020304" pitchFamily="18" charset="0"/>
              </a:rPr>
              <a:t> được</a:t>
            </a:r>
            <a:br>
              <a:rPr lang="en-SG" altLang="en-US" sz="3600" b="1">
                <a:solidFill>
                  <a:prstClr val="black"/>
                </a:solidFill>
                <a:cs typeface="Times New Roman" panose="02020603050405020304" pitchFamily="18" charset="0"/>
              </a:rPr>
            </a:br>
            <a:r>
              <a:rPr lang="en-SG" altLang="en-US" sz="3600" b="1">
                <a:solidFill>
                  <a:prstClr val="black"/>
                </a:solidFill>
                <a:cs typeface="Times New Roman" panose="02020603050405020304" pitchFamily="18" charset="0"/>
              </a:rPr>
              <a:t>1 324 </a:t>
            </a:r>
            <a:r>
              <a:rPr lang="en-SG" altLang="en-US" sz="3600" b="1" dirty="0" err="1">
                <a:solidFill>
                  <a:prstClr val="black"/>
                </a:solidFill>
                <a:cs typeface="Times New Roman" panose="02020603050405020304" pitchFamily="18" charset="0"/>
              </a:rPr>
              <a:t>quyển</a:t>
            </a:r>
            <a:r>
              <a:rPr lang="en-SG" altLang="en-US" sz="3600" b="1" dirty="0">
                <a:solidFill>
                  <a:prstClr val="black"/>
                </a:solidFill>
                <a:cs typeface="Times New Roman" panose="02020603050405020304" pitchFamily="18" charset="0"/>
              </a:rPr>
              <a:t> </a:t>
            </a:r>
            <a:r>
              <a:rPr lang="en-SG" altLang="en-US" sz="3600" b="1" dirty="0" err="1">
                <a:solidFill>
                  <a:prstClr val="black"/>
                </a:solidFill>
                <a:cs typeface="Times New Roman" panose="02020603050405020304" pitchFamily="18" charset="0"/>
              </a:rPr>
              <a:t>vở</a:t>
            </a:r>
            <a:r>
              <a:rPr lang="en-SG" altLang="en-US" sz="3600" b="1" dirty="0">
                <a:solidFill>
                  <a:prstClr val="black"/>
                </a:solidFill>
                <a:cs typeface="Times New Roman" panose="02020603050405020304" pitchFamily="18" charset="0"/>
              </a:rPr>
              <a:t>. </a:t>
            </a:r>
            <a:r>
              <a:rPr lang="en-SG" altLang="en-US" sz="3600" b="1" dirty="0" err="1">
                <a:solidFill>
                  <a:prstClr val="black"/>
                </a:solidFill>
                <a:cs typeface="Times New Roman" panose="02020603050405020304" pitchFamily="18" charset="0"/>
              </a:rPr>
              <a:t>Ngày</a:t>
            </a:r>
            <a:r>
              <a:rPr lang="en-SG" altLang="en-US" sz="3600" b="1" dirty="0">
                <a:solidFill>
                  <a:prstClr val="black"/>
                </a:solidFill>
                <a:cs typeface="Times New Roman" panose="02020603050405020304" pitchFamily="18" charset="0"/>
              </a:rPr>
              <a:t> </a:t>
            </a:r>
            <a:r>
              <a:rPr lang="en-SG" altLang="en-US" sz="3600" b="1" dirty="0" err="1">
                <a:solidFill>
                  <a:prstClr val="black"/>
                </a:solidFill>
                <a:cs typeface="Times New Roman" panose="02020603050405020304" pitchFamily="18" charset="0"/>
              </a:rPr>
              <a:t>thứ</a:t>
            </a:r>
            <a:r>
              <a:rPr lang="en-SG" altLang="en-US" sz="3600" b="1" dirty="0">
                <a:solidFill>
                  <a:prstClr val="black"/>
                </a:solidFill>
                <a:cs typeface="Times New Roman" panose="02020603050405020304" pitchFamily="18" charset="0"/>
              </a:rPr>
              <a:t> </a:t>
            </a:r>
            <a:r>
              <a:rPr lang="en-SG" altLang="en-US" sz="3600" b="1" dirty="0" err="1">
                <a:solidFill>
                  <a:prstClr val="black"/>
                </a:solidFill>
                <a:cs typeface="Times New Roman" panose="02020603050405020304" pitchFamily="18" charset="0"/>
              </a:rPr>
              <a:t>hai</a:t>
            </a:r>
            <a:r>
              <a:rPr lang="en-SG" altLang="en-US" sz="3600" b="1" dirty="0">
                <a:solidFill>
                  <a:prstClr val="black"/>
                </a:solidFill>
                <a:cs typeface="Times New Roman" panose="02020603050405020304" pitchFamily="18" charset="0"/>
              </a:rPr>
              <a:t>, </a:t>
            </a:r>
            <a:r>
              <a:rPr lang="en-SG" altLang="en-US" sz="3600" b="1" dirty="0" err="1">
                <a:solidFill>
                  <a:prstClr val="black"/>
                </a:solidFill>
                <a:cs typeface="Times New Roman" panose="02020603050405020304" pitchFamily="18" charset="0"/>
              </a:rPr>
              <a:t>Trường</a:t>
            </a:r>
            <a:r>
              <a:rPr lang="en-SG" altLang="en-US" sz="3600" b="1" dirty="0">
                <a:solidFill>
                  <a:prstClr val="black"/>
                </a:solidFill>
                <a:cs typeface="Times New Roman" panose="02020603050405020304" pitchFamily="18" charset="0"/>
              </a:rPr>
              <a:t> </a:t>
            </a:r>
            <a:r>
              <a:rPr lang="en-SG" altLang="en-US" sz="3600" b="1" dirty="0" err="1">
                <a:solidFill>
                  <a:prstClr val="black"/>
                </a:solidFill>
                <a:cs typeface="Times New Roman" panose="02020603050405020304" pitchFamily="18" charset="0"/>
              </a:rPr>
              <a:t>ủng</a:t>
            </a:r>
            <a:r>
              <a:rPr lang="en-SG" altLang="en-US" sz="3600" b="1" dirty="0">
                <a:solidFill>
                  <a:prstClr val="black"/>
                </a:solidFill>
                <a:cs typeface="Times New Roman" panose="02020603050405020304" pitchFamily="18" charset="0"/>
              </a:rPr>
              <a:t> </a:t>
            </a:r>
            <a:r>
              <a:rPr lang="en-SG" altLang="en-US" sz="3600" b="1" dirty="0" err="1">
                <a:solidFill>
                  <a:prstClr val="black"/>
                </a:solidFill>
                <a:cs typeface="Times New Roman" panose="02020603050405020304" pitchFamily="18" charset="0"/>
              </a:rPr>
              <a:t>hộ</a:t>
            </a:r>
            <a:r>
              <a:rPr lang="en-SG" altLang="en-US" sz="3600" b="1" dirty="0">
                <a:solidFill>
                  <a:prstClr val="black"/>
                </a:solidFill>
                <a:cs typeface="Times New Roman" panose="02020603050405020304" pitchFamily="18" charset="0"/>
              </a:rPr>
              <a:t> </a:t>
            </a:r>
            <a:r>
              <a:rPr lang="en-SG" altLang="en-US" sz="3600" b="1" dirty="0" err="1">
                <a:solidFill>
                  <a:prstClr val="black"/>
                </a:solidFill>
                <a:cs typeface="Times New Roman" panose="02020603050405020304" pitchFamily="18" charset="0"/>
              </a:rPr>
              <a:t>được</a:t>
            </a:r>
            <a:r>
              <a:rPr lang="en-SG" altLang="en-US" sz="3600" b="1" dirty="0">
                <a:solidFill>
                  <a:prstClr val="black"/>
                </a:solidFill>
                <a:cs typeface="Times New Roman" panose="02020603050405020304" pitchFamily="18" charset="0"/>
              </a:rPr>
              <a:t> </a:t>
            </a:r>
            <a:r>
              <a:rPr lang="en-SG" altLang="en-US" sz="3600" b="1" dirty="0" err="1">
                <a:solidFill>
                  <a:prstClr val="black"/>
                </a:solidFill>
                <a:cs typeface="Times New Roman" panose="02020603050405020304" pitchFamily="18" charset="0"/>
              </a:rPr>
              <a:t>số</a:t>
            </a:r>
            <a:r>
              <a:rPr lang="en-SG" altLang="en-US" sz="3600" b="1" dirty="0">
                <a:solidFill>
                  <a:prstClr val="black"/>
                </a:solidFill>
                <a:cs typeface="Times New Roman" panose="02020603050405020304" pitchFamily="18" charset="0"/>
              </a:rPr>
              <a:t> </a:t>
            </a:r>
            <a:r>
              <a:rPr lang="en-SG" altLang="en-US" sz="3600" b="1" dirty="0" err="1">
                <a:solidFill>
                  <a:prstClr val="black"/>
                </a:solidFill>
                <a:cs typeface="Times New Roman" panose="02020603050405020304" pitchFamily="18" charset="0"/>
              </a:rPr>
              <a:t>vở</a:t>
            </a:r>
            <a:r>
              <a:rPr lang="en-SG" altLang="en-US" sz="3600" b="1" dirty="0">
                <a:solidFill>
                  <a:prstClr val="black"/>
                </a:solidFill>
                <a:cs typeface="Times New Roman" panose="02020603050405020304" pitchFamily="18" charset="0"/>
              </a:rPr>
              <a:t> </a:t>
            </a:r>
            <a:r>
              <a:rPr lang="en-SG" altLang="en-US" sz="3600" b="1" dirty="0" err="1">
                <a:solidFill>
                  <a:prstClr val="black"/>
                </a:solidFill>
                <a:cs typeface="Times New Roman" panose="02020603050405020304" pitchFamily="18" charset="0"/>
              </a:rPr>
              <a:t>gấp</a:t>
            </a:r>
            <a:r>
              <a:rPr lang="en-SG" altLang="en-US" sz="3600" b="1" dirty="0">
                <a:solidFill>
                  <a:prstClr val="black"/>
                </a:solidFill>
                <a:cs typeface="Times New Roman" panose="02020603050405020304" pitchFamily="18" charset="0"/>
              </a:rPr>
              <a:t> 3 </a:t>
            </a:r>
            <a:r>
              <a:rPr lang="en-SG" altLang="en-US" sz="3600" b="1" dirty="0" err="1">
                <a:solidFill>
                  <a:prstClr val="black"/>
                </a:solidFill>
                <a:cs typeface="Times New Roman" panose="02020603050405020304" pitchFamily="18" charset="0"/>
              </a:rPr>
              <a:t>lần</a:t>
            </a:r>
            <a:r>
              <a:rPr lang="en-SG" altLang="en-US" sz="3600" b="1" dirty="0">
                <a:solidFill>
                  <a:prstClr val="black"/>
                </a:solidFill>
                <a:cs typeface="Times New Roman" panose="02020603050405020304" pitchFamily="18" charset="0"/>
              </a:rPr>
              <a:t> </a:t>
            </a:r>
            <a:r>
              <a:rPr lang="en-SG" altLang="en-US" sz="3600" b="1" dirty="0" err="1">
                <a:solidFill>
                  <a:prstClr val="black"/>
                </a:solidFill>
                <a:cs typeface="Times New Roman" panose="02020603050405020304" pitchFamily="18" charset="0"/>
              </a:rPr>
              <a:t>ngày</a:t>
            </a:r>
            <a:r>
              <a:rPr lang="en-SG" altLang="en-US" sz="3600" b="1" dirty="0">
                <a:solidFill>
                  <a:prstClr val="black"/>
                </a:solidFill>
                <a:cs typeface="Times New Roman" panose="02020603050405020304" pitchFamily="18" charset="0"/>
              </a:rPr>
              <a:t> </a:t>
            </a:r>
            <a:r>
              <a:rPr lang="en-SG" altLang="en-US" sz="3600" b="1" dirty="0" err="1">
                <a:solidFill>
                  <a:prstClr val="black"/>
                </a:solidFill>
                <a:cs typeface="Times New Roman" panose="02020603050405020304" pitchFamily="18" charset="0"/>
              </a:rPr>
              <a:t>thứ</a:t>
            </a:r>
            <a:r>
              <a:rPr lang="en-SG" altLang="en-US" sz="3600" b="1" dirty="0">
                <a:solidFill>
                  <a:prstClr val="black"/>
                </a:solidFill>
                <a:cs typeface="Times New Roman" panose="02020603050405020304" pitchFamily="18" charset="0"/>
              </a:rPr>
              <a:t> </a:t>
            </a:r>
            <a:r>
              <a:rPr lang="en-SG" altLang="en-US" sz="3600" b="1" dirty="0" err="1">
                <a:solidFill>
                  <a:prstClr val="black"/>
                </a:solidFill>
                <a:cs typeface="Times New Roman" panose="02020603050405020304" pitchFamily="18" charset="0"/>
              </a:rPr>
              <a:t>nhất</a:t>
            </a:r>
            <a:r>
              <a:rPr lang="en-SG" altLang="en-US" sz="3600" b="1" dirty="0">
                <a:solidFill>
                  <a:prstClr val="black"/>
                </a:solidFill>
                <a:cs typeface="Times New Roman" panose="02020603050405020304" pitchFamily="18" charset="0"/>
              </a:rPr>
              <a:t>. </a:t>
            </a:r>
            <a:r>
              <a:rPr lang="en-SG" altLang="en-US" sz="3600" b="1" dirty="0" err="1">
                <a:solidFill>
                  <a:prstClr val="black"/>
                </a:solidFill>
                <a:cs typeface="Times New Roman" panose="02020603050405020304" pitchFamily="18" charset="0"/>
              </a:rPr>
              <a:t>Hỏi</a:t>
            </a:r>
            <a:r>
              <a:rPr lang="en-SG" altLang="en-US" sz="3600" b="1" dirty="0">
                <a:solidFill>
                  <a:prstClr val="black"/>
                </a:solidFill>
                <a:cs typeface="Times New Roman" panose="02020603050405020304" pitchFamily="18" charset="0"/>
              </a:rPr>
              <a:t> </a:t>
            </a:r>
            <a:r>
              <a:rPr lang="en-SG" altLang="en-US" sz="3600" b="1" dirty="0" err="1">
                <a:solidFill>
                  <a:prstClr val="black"/>
                </a:solidFill>
                <a:cs typeface="Times New Roman" panose="02020603050405020304" pitchFamily="18" charset="0"/>
              </a:rPr>
              <a:t>cả</a:t>
            </a:r>
            <a:r>
              <a:rPr lang="en-SG" altLang="en-US" sz="3600" b="1" dirty="0">
                <a:solidFill>
                  <a:prstClr val="black"/>
                </a:solidFill>
                <a:cs typeface="Times New Roman" panose="02020603050405020304" pitchFamily="18" charset="0"/>
              </a:rPr>
              <a:t> </a:t>
            </a:r>
            <a:r>
              <a:rPr lang="en-SG" altLang="en-US" sz="3600" b="1" dirty="0" err="1">
                <a:solidFill>
                  <a:prstClr val="black"/>
                </a:solidFill>
                <a:cs typeface="Times New Roman" panose="02020603050405020304" pitchFamily="18" charset="0"/>
              </a:rPr>
              <a:t>hai</a:t>
            </a:r>
            <a:r>
              <a:rPr lang="en-SG" altLang="en-US" sz="3600" b="1" dirty="0">
                <a:solidFill>
                  <a:prstClr val="black"/>
                </a:solidFill>
                <a:cs typeface="Times New Roman" panose="02020603050405020304" pitchFamily="18" charset="0"/>
              </a:rPr>
              <a:t> </a:t>
            </a:r>
            <a:r>
              <a:rPr lang="en-SG" altLang="en-US" sz="3600" b="1" dirty="0" err="1">
                <a:solidFill>
                  <a:prstClr val="black"/>
                </a:solidFill>
                <a:cs typeface="Times New Roman" panose="02020603050405020304" pitchFamily="18" charset="0"/>
              </a:rPr>
              <a:t>ngày</a:t>
            </a:r>
            <a:r>
              <a:rPr lang="en-SG" altLang="en-US" sz="3600" b="1" dirty="0">
                <a:solidFill>
                  <a:prstClr val="black"/>
                </a:solidFill>
                <a:cs typeface="Times New Roman" panose="02020603050405020304" pitchFamily="18" charset="0"/>
              </a:rPr>
              <a:t> </a:t>
            </a:r>
            <a:r>
              <a:rPr lang="en-SG" altLang="en-US" sz="3600" b="1" dirty="0" err="1">
                <a:solidFill>
                  <a:prstClr val="black"/>
                </a:solidFill>
                <a:cs typeface="Times New Roman" panose="02020603050405020304" pitchFamily="18" charset="0"/>
              </a:rPr>
              <a:t>Trường</a:t>
            </a:r>
            <a:r>
              <a:rPr lang="en-SG" altLang="en-US" sz="3600" b="1" dirty="0">
                <a:solidFill>
                  <a:prstClr val="black"/>
                </a:solidFill>
                <a:cs typeface="Times New Roman" panose="02020603050405020304" pitchFamily="18" charset="0"/>
              </a:rPr>
              <a:t> </a:t>
            </a:r>
            <a:r>
              <a:rPr lang="en-SG" altLang="en-US" sz="3600" b="1" dirty="0" err="1">
                <a:solidFill>
                  <a:prstClr val="black"/>
                </a:solidFill>
                <a:cs typeface="Times New Roman" panose="02020603050405020304" pitchFamily="18" charset="0"/>
              </a:rPr>
              <a:t>Tiểu</a:t>
            </a:r>
            <a:r>
              <a:rPr lang="en-SG" altLang="en-US" sz="3600" b="1" dirty="0">
                <a:solidFill>
                  <a:prstClr val="black"/>
                </a:solidFill>
                <a:cs typeface="Times New Roman" panose="02020603050405020304" pitchFamily="18" charset="0"/>
              </a:rPr>
              <a:t> </a:t>
            </a:r>
            <a:r>
              <a:rPr lang="en-SG" altLang="en-US" sz="3600" b="1" dirty="0" err="1">
                <a:solidFill>
                  <a:prstClr val="black"/>
                </a:solidFill>
                <a:cs typeface="Times New Roman" panose="02020603050405020304" pitchFamily="18" charset="0"/>
              </a:rPr>
              <a:t>học</a:t>
            </a:r>
            <a:r>
              <a:rPr lang="en-SG" altLang="en-US" sz="3600" b="1" dirty="0">
                <a:solidFill>
                  <a:prstClr val="black"/>
                </a:solidFill>
                <a:cs typeface="Times New Roman" panose="02020603050405020304" pitchFamily="18" charset="0"/>
              </a:rPr>
              <a:t> </a:t>
            </a:r>
            <a:r>
              <a:rPr lang="en-SG" altLang="en-US" sz="3600" b="1" dirty="0" err="1">
                <a:solidFill>
                  <a:prstClr val="black"/>
                </a:solidFill>
                <a:cs typeface="Times New Roman" panose="02020603050405020304" pitchFamily="18" charset="0"/>
              </a:rPr>
              <a:t>Đoàn</a:t>
            </a:r>
            <a:r>
              <a:rPr lang="en-SG" altLang="en-US" sz="3600" b="1" dirty="0">
                <a:solidFill>
                  <a:prstClr val="black"/>
                </a:solidFill>
                <a:cs typeface="Times New Roman" panose="02020603050405020304" pitchFamily="18" charset="0"/>
              </a:rPr>
              <a:t> </a:t>
            </a:r>
            <a:r>
              <a:rPr lang="en-SG" altLang="en-US" sz="3600" b="1" dirty="0" err="1">
                <a:solidFill>
                  <a:prstClr val="black"/>
                </a:solidFill>
                <a:cs typeface="Times New Roman" panose="02020603050405020304" pitchFamily="18" charset="0"/>
              </a:rPr>
              <a:t>Kết</a:t>
            </a:r>
            <a:r>
              <a:rPr lang="en-SG" altLang="en-US" sz="3600" b="1" dirty="0">
                <a:solidFill>
                  <a:prstClr val="black"/>
                </a:solidFill>
                <a:cs typeface="Times New Roman" panose="02020603050405020304" pitchFamily="18" charset="0"/>
              </a:rPr>
              <a:t> </a:t>
            </a:r>
            <a:r>
              <a:rPr lang="en-SG" altLang="en-US" sz="3600" b="1" dirty="0" err="1">
                <a:solidFill>
                  <a:prstClr val="black"/>
                </a:solidFill>
                <a:cs typeface="Times New Roman" panose="02020603050405020304" pitchFamily="18" charset="0"/>
              </a:rPr>
              <a:t>ủng</a:t>
            </a:r>
            <a:r>
              <a:rPr lang="en-SG" altLang="en-US" sz="3600" b="1" dirty="0">
                <a:solidFill>
                  <a:prstClr val="black"/>
                </a:solidFill>
                <a:cs typeface="Times New Roman" panose="02020603050405020304" pitchFamily="18" charset="0"/>
              </a:rPr>
              <a:t> </a:t>
            </a:r>
            <a:r>
              <a:rPr lang="en-SG" altLang="en-US" sz="3600" b="1" dirty="0" err="1">
                <a:solidFill>
                  <a:prstClr val="black"/>
                </a:solidFill>
                <a:cs typeface="Times New Roman" panose="02020603050405020304" pitchFamily="18" charset="0"/>
              </a:rPr>
              <a:t>hộ</a:t>
            </a:r>
            <a:r>
              <a:rPr lang="en-SG" altLang="en-US" sz="3600" b="1" dirty="0">
                <a:solidFill>
                  <a:prstClr val="black"/>
                </a:solidFill>
                <a:cs typeface="Times New Roman" panose="02020603050405020304" pitchFamily="18" charset="0"/>
              </a:rPr>
              <a:t> </a:t>
            </a:r>
            <a:r>
              <a:rPr lang="en-SG" altLang="en-US" sz="3600" b="1" dirty="0" err="1">
                <a:solidFill>
                  <a:prstClr val="black"/>
                </a:solidFill>
                <a:cs typeface="Times New Roman" panose="02020603050405020304" pitchFamily="18" charset="0"/>
              </a:rPr>
              <a:t>được</a:t>
            </a:r>
            <a:r>
              <a:rPr lang="en-SG" altLang="en-US" sz="3600" b="1" dirty="0">
                <a:solidFill>
                  <a:prstClr val="black"/>
                </a:solidFill>
                <a:cs typeface="Times New Roman" panose="02020603050405020304" pitchFamily="18" charset="0"/>
              </a:rPr>
              <a:t> bao </a:t>
            </a:r>
            <a:r>
              <a:rPr lang="en-SG" altLang="en-US" sz="3600" b="1" dirty="0" err="1">
                <a:solidFill>
                  <a:prstClr val="black"/>
                </a:solidFill>
                <a:cs typeface="Times New Roman" panose="02020603050405020304" pitchFamily="18" charset="0"/>
              </a:rPr>
              <a:t>nhiêu</a:t>
            </a:r>
            <a:r>
              <a:rPr lang="en-SG" altLang="en-US" sz="3600" b="1" dirty="0">
                <a:solidFill>
                  <a:prstClr val="black"/>
                </a:solidFill>
                <a:cs typeface="Times New Roman" panose="02020603050405020304" pitchFamily="18" charset="0"/>
              </a:rPr>
              <a:t> </a:t>
            </a:r>
            <a:r>
              <a:rPr lang="en-SG" altLang="en-US" sz="3600" b="1" dirty="0" err="1">
                <a:solidFill>
                  <a:prstClr val="black"/>
                </a:solidFill>
                <a:cs typeface="Times New Roman" panose="02020603050405020304" pitchFamily="18" charset="0"/>
              </a:rPr>
              <a:t>quyển</a:t>
            </a:r>
            <a:r>
              <a:rPr lang="en-SG" altLang="en-US" sz="3600" b="1" dirty="0">
                <a:solidFill>
                  <a:prstClr val="black"/>
                </a:solidFill>
                <a:cs typeface="Times New Roman" panose="02020603050405020304" pitchFamily="18" charset="0"/>
              </a:rPr>
              <a:t> </a:t>
            </a:r>
            <a:r>
              <a:rPr lang="en-SG" altLang="en-US" sz="3600" b="1" dirty="0" err="1">
                <a:solidFill>
                  <a:prstClr val="black"/>
                </a:solidFill>
                <a:cs typeface="Times New Roman" panose="02020603050405020304" pitchFamily="18" charset="0"/>
              </a:rPr>
              <a:t>vở</a:t>
            </a:r>
            <a:r>
              <a:rPr lang="en-SG" altLang="en-US" sz="3600" b="1" dirty="0">
                <a:solidFill>
                  <a:prstClr val="black"/>
                </a:solidFill>
                <a:cs typeface="Times New Roman" panose="02020603050405020304" pitchFamily="18" charset="0"/>
              </a:rPr>
              <a:t>? </a:t>
            </a:r>
            <a:endParaRPr kumimoji="0" lang="vi-VN" altLang="en-US" sz="3600" b="1" i="0" u="none" strike="noStrike" kern="1200" cap="none" spc="0" normalizeH="0" baseline="0" noProof="0" dirty="0">
              <a:ln>
                <a:noFill/>
              </a:ln>
              <a:solidFill>
                <a:prstClr val="black"/>
              </a:solidFill>
              <a:effectLst/>
              <a:uLnTx/>
              <a:uFillTx/>
              <a:cs typeface="Times New Roman" panose="02020603050405020304" pitchFamily="18" charset="0"/>
            </a:endParaRPr>
          </a:p>
        </p:txBody>
      </p:sp>
      <p:grpSp>
        <p:nvGrpSpPr>
          <p:cNvPr id="12" name="Group 11">
            <a:extLst>
              <a:ext uri="{FF2B5EF4-FFF2-40B4-BE49-F238E27FC236}">
                <a16:creationId xmlns:a16="http://schemas.microsoft.com/office/drawing/2014/main" id="{9FDF9CCF-78CD-5DD4-2E37-EDAB265A6E8F}"/>
              </a:ext>
            </a:extLst>
          </p:cNvPr>
          <p:cNvGrpSpPr/>
          <p:nvPr/>
        </p:nvGrpSpPr>
        <p:grpSpPr>
          <a:xfrm>
            <a:off x="527097" y="3139439"/>
            <a:ext cx="11137806" cy="3389535"/>
            <a:chOff x="2171343" y="4618089"/>
            <a:chExt cx="7988119" cy="2187854"/>
          </a:xfrm>
        </p:grpSpPr>
        <p:sp>
          <p:nvSpPr>
            <p:cNvPr id="13" name="Rectangle: Rounded Corners 11">
              <a:extLst>
                <a:ext uri="{FF2B5EF4-FFF2-40B4-BE49-F238E27FC236}">
                  <a16:creationId xmlns:a16="http://schemas.microsoft.com/office/drawing/2014/main" id="{EAAFEF16-881D-A7F2-38C2-F6B12D3321CD}"/>
                </a:ext>
              </a:extLst>
            </p:cNvPr>
            <p:cNvSpPr/>
            <p:nvPr/>
          </p:nvSpPr>
          <p:spPr>
            <a:xfrm>
              <a:off x="2171343" y="4618089"/>
              <a:ext cx="7988119" cy="2187854"/>
            </a:xfrm>
            <a:custGeom>
              <a:avLst/>
              <a:gdLst>
                <a:gd name="connsiteX0" fmla="*/ 0 w 7988119"/>
                <a:gd name="connsiteY0" fmla="*/ 364650 h 2187854"/>
                <a:gd name="connsiteX1" fmla="*/ 364650 w 7988119"/>
                <a:gd name="connsiteY1" fmla="*/ 0 h 2187854"/>
                <a:gd name="connsiteX2" fmla="*/ 951954 w 7988119"/>
                <a:gd name="connsiteY2" fmla="*/ 0 h 2187854"/>
                <a:gd name="connsiteX3" fmla="*/ 1757023 w 7988119"/>
                <a:gd name="connsiteY3" fmla="*/ 0 h 2187854"/>
                <a:gd name="connsiteX4" fmla="*/ 2199152 w 7988119"/>
                <a:gd name="connsiteY4" fmla="*/ 0 h 2187854"/>
                <a:gd name="connsiteX5" fmla="*/ 2713868 w 7988119"/>
                <a:gd name="connsiteY5" fmla="*/ 0 h 2187854"/>
                <a:gd name="connsiteX6" fmla="*/ 3373760 w 7988119"/>
                <a:gd name="connsiteY6" fmla="*/ 0 h 2187854"/>
                <a:gd name="connsiteX7" fmla="*/ 3961065 w 7988119"/>
                <a:gd name="connsiteY7" fmla="*/ 0 h 2187854"/>
                <a:gd name="connsiteX8" fmla="*/ 4403193 w 7988119"/>
                <a:gd name="connsiteY8" fmla="*/ 0 h 2187854"/>
                <a:gd name="connsiteX9" fmla="*/ 5063086 w 7988119"/>
                <a:gd name="connsiteY9" fmla="*/ 0 h 2187854"/>
                <a:gd name="connsiteX10" fmla="*/ 5577802 w 7988119"/>
                <a:gd name="connsiteY10" fmla="*/ 0 h 2187854"/>
                <a:gd name="connsiteX11" fmla="*/ 6237694 w 7988119"/>
                <a:gd name="connsiteY11" fmla="*/ 0 h 2187854"/>
                <a:gd name="connsiteX12" fmla="*/ 6897587 w 7988119"/>
                <a:gd name="connsiteY12" fmla="*/ 0 h 2187854"/>
                <a:gd name="connsiteX13" fmla="*/ 7623469 w 7988119"/>
                <a:gd name="connsiteY13" fmla="*/ 0 h 2187854"/>
                <a:gd name="connsiteX14" fmla="*/ 7988119 w 7988119"/>
                <a:gd name="connsiteY14" fmla="*/ 364650 h 2187854"/>
                <a:gd name="connsiteX15" fmla="*/ 7988119 w 7988119"/>
                <a:gd name="connsiteY15" fmla="*/ 821664 h 2187854"/>
                <a:gd name="connsiteX16" fmla="*/ 7988119 w 7988119"/>
                <a:gd name="connsiteY16" fmla="*/ 1264092 h 2187854"/>
                <a:gd name="connsiteX17" fmla="*/ 7988119 w 7988119"/>
                <a:gd name="connsiteY17" fmla="*/ 1823204 h 2187854"/>
                <a:gd name="connsiteX18" fmla="*/ 7623469 w 7988119"/>
                <a:gd name="connsiteY18" fmla="*/ 2187854 h 2187854"/>
                <a:gd name="connsiteX19" fmla="*/ 7108753 w 7988119"/>
                <a:gd name="connsiteY19" fmla="*/ 2187854 h 2187854"/>
                <a:gd name="connsiteX20" fmla="*/ 6594036 w 7988119"/>
                <a:gd name="connsiteY20" fmla="*/ 2187854 h 2187854"/>
                <a:gd name="connsiteX21" fmla="*/ 5934144 w 7988119"/>
                <a:gd name="connsiteY21" fmla="*/ 2187854 h 2187854"/>
                <a:gd name="connsiteX22" fmla="*/ 5129075 w 7988119"/>
                <a:gd name="connsiteY22" fmla="*/ 2187854 h 2187854"/>
                <a:gd name="connsiteX23" fmla="*/ 4324006 w 7988119"/>
                <a:gd name="connsiteY23" fmla="*/ 2187854 h 2187854"/>
                <a:gd name="connsiteX24" fmla="*/ 3664113 w 7988119"/>
                <a:gd name="connsiteY24" fmla="*/ 2187854 h 2187854"/>
                <a:gd name="connsiteX25" fmla="*/ 3004221 w 7988119"/>
                <a:gd name="connsiteY25" fmla="*/ 2187854 h 2187854"/>
                <a:gd name="connsiteX26" fmla="*/ 2344328 w 7988119"/>
                <a:gd name="connsiteY26" fmla="*/ 2187854 h 2187854"/>
                <a:gd name="connsiteX27" fmla="*/ 1539259 w 7988119"/>
                <a:gd name="connsiteY27" fmla="*/ 2187854 h 2187854"/>
                <a:gd name="connsiteX28" fmla="*/ 1024543 w 7988119"/>
                <a:gd name="connsiteY28" fmla="*/ 2187854 h 2187854"/>
                <a:gd name="connsiteX29" fmla="*/ 364650 w 7988119"/>
                <a:gd name="connsiteY29" fmla="*/ 2187854 h 2187854"/>
                <a:gd name="connsiteX30" fmla="*/ 0 w 7988119"/>
                <a:gd name="connsiteY30" fmla="*/ 1823204 h 2187854"/>
                <a:gd name="connsiteX31" fmla="*/ 0 w 7988119"/>
                <a:gd name="connsiteY31" fmla="*/ 1380776 h 2187854"/>
                <a:gd name="connsiteX32" fmla="*/ 0 w 7988119"/>
                <a:gd name="connsiteY32" fmla="*/ 923762 h 2187854"/>
                <a:gd name="connsiteX33" fmla="*/ 0 w 7988119"/>
                <a:gd name="connsiteY33" fmla="*/ 364650 h 218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988119" h="2187854" fill="none" extrusionOk="0">
                  <a:moveTo>
                    <a:pt x="0" y="364650"/>
                  </a:moveTo>
                  <a:cubicBezTo>
                    <a:pt x="13662" y="150266"/>
                    <a:pt x="147348" y="773"/>
                    <a:pt x="364650" y="0"/>
                  </a:cubicBezTo>
                  <a:cubicBezTo>
                    <a:pt x="492391" y="-4000"/>
                    <a:pt x="782854" y="-3407"/>
                    <a:pt x="951954" y="0"/>
                  </a:cubicBezTo>
                  <a:cubicBezTo>
                    <a:pt x="1121054" y="3407"/>
                    <a:pt x="1358805" y="24272"/>
                    <a:pt x="1757023" y="0"/>
                  </a:cubicBezTo>
                  <a:cubicBezTo>
                    <a:pt x="2155241" y="-24272"/>
                    <a:pt x="2062205" y="13791"/>
                    <a:pt x="2199152" y="0"/>
                  </a:cubicBezTo>
                  <a:cubicBezTo>
                    <a:pt x="2336099" y="-13791"/>
                    <a:pt x="2467116" y="17794"/>
                    <a:pt x="2713868" y="0"/>
                  </a:cubicBezTo>
                  <a:cubicBezTo>
                    <a:pt x="2960620" y="-17794"/>
                    <a:pt x="3155958" y="-1215"/>
                    <a:pt x="3373760" y="0"/>
                  </a:cubicBezTo>
                  <a:cubicBezTo>
                    <a:pt x="3591562" y="1215"/>
                    <a:pt x="3793449" y="-3076"/>
                    <a:pt x="3961065" y="0"/>
                  </a:cubicBezTo>
                  <a:cubicBezTo>
                    <a:pt x="4128682" y="3076"/>
                    <a:pt x="4223484" y="8317"/>
                    <a:pt x="4403193" y="0"/>
                  </a:cubicBezTo>
                  <a:cubicBezTo>
                    <a:pt x="4582902" y="-8317"/>
                    <a:pt x="4767255" y="4438"/>
                    <a:pt x="5063086" y="0"/>
                  </a:cubicBezTo>
                  <a:cubicBezTo>
                    <a:pt x="5358917" y="-4438"/>
                    <a:pt x="5325247" y="-13008"/>
                    <a:pt x="5577802" y="0"/>
                  </a:cubicBezTo>
                  <a:cubicBezTo>
                    <a:pt x="5830357" y="13008"/>
                    <a:pt x="6068128" y="13365"/>
                    <a:pt x="6237694" y="0"/>
                  </a:cubicBezTo>
                  <a:cubicBezTo>
                    <a:pt x="6407260" y="-13365"/>
                    <a:pt x="6730491" y="29520"/>
                    <a:pt x="6897587" y="0"/>
                  </a:cubicBezTo>
                  <a:cubicBezTo>
                    <a:pt x="7064683" y="-29520"/>
                    <a:pt x="7286986" y="14823"/>
                    <a:pt x="7623469" y="0"/>
                  </a:cubicBezTo>
                  <a:cubicBezTo>
                    <a:pt x="7793517" y="-4927"/>
                    <a:pt x="7963789" y="153794"/>
                    <a:pt x="7988119" y="364650"/>
                  </a:cubicBezTo>
                  <a:cubicBezTo>
                    <a:pt x="7975308" y="475337"/>
                    <a:pt x="7972961" y="638760"/>
                    <a:pt x="7988119" y="821664"/>
                  </a:cubicBezTo>
                  <a:cubicBezTo>
                    <a:pt x="8003277" y="1004568"/>
                    <a:pt x="8007457" y="1138247"/>
                    <a:pt x="7988119" y="1264092"/>
                  </a:cubicBezTo>
                  <a:cubicBezTo>
                    <a:pt x="7968781" y="1389937"/>
                    <a:pt x="7973074" y="1693719"/>
                    <a:pt x="7988119" y="1823204"/>
                  </a:cubicBezTo>
                  <a:cubicBezTo>
                    <a:pt x="8033022" y="2042116"/>
                    <a:pt x="7862012" y="2183268"/>
                    <a:pt x="7623469" y="2187854"/>
                  </a:cubicBezTo>
                  <a:cubicBezTo>
                    <a:pt x="7509097" y="2186789"/>
                    <a:pt x="7365315" y="2187622"/>
                    <a:pt x="7108753" y="2187854"/>
                  </a:cubicBezTo>
                  <a:cubicBezTo>
                    <a:pt x="6852191" y="2188086"/>
                    <a:pt x="6844931" y="2189738"/>
                    <a:pt x="6594036" y="2187854"/>
                  </a:cubicBezTo>
                  <a:cubicBezTo>
                    <a:pt x="6343141" y="2185970"/>
                    <a:pt x="6167877" y="2183547"/>
                    <a:pt x="5934144" y="2187854"/>
                  </a:cubicBezTo>
                  <a:cubicBezTo>
                    <a:pt x="5700411" y="2192161"/>
                    <a:pt x="5367546" y="2183906"/>
                    <a:pt x="5129075" y="2187854"/>
                  </a:cubicBezTo>
                  <a:cubicBezTo>
                    <a:pt x="4890604" y="2191802"/>
                    <a:pt x="4654101" y="2208940"/>
                    <a:pt x="4324006" y="2187854"/>
                  </a:cubicBezTo>
                  <a:cubicBezTo>
                    <a:pt x="3993911" y="2166768"/>
                    <a:pt x="3979023" y="2205126"/>
                    <a:pt x="3664113" y="2187854"/>
                  </a:cubicBezTo>
                  <a:cubicBezTo>
                    <a:pt x="3349203" y="2170582"/>
                    <a:pt x="3164263" y="2199353"/>
                    <a:pt x="3004221" y="2187854"/>
                  </a:cubicBezTo>
                  <a:cubicBezTo>
                    <a:pt x="2844179" y="2176355"/>
                    <a:pt x="2505982" y="2189343"/>
                    <a:pt x="2344328" y="2187854"/>
                  </a:cubicBezTo>
                  <a:cubicBezTo>
                    <a:pt x="2182674" y="2186365"/>
                    <a:pt x="1723274" y="2176889"/>
                    <a:pt x="1539259" y="2187854"/>
                  </a:cubicBezTo>
                  <a:cubicBezTo>
                    <a:pt x="1355244" y="2198819"/>
                    <a:pt x="1190675" y="2213316"/>
                    <a:pt x="1024543" y="2187854"/>
                  </a:cubicBezTo>
                  <a:cubicBezTo>
                    <a:pt x="858411" y="2162392"/>
                    <a:pt x="659124" y="2155098"/>
                    <a:pt x="364650" y="2187854"/>
                  </a:cubicBezTo>
                  <a:cubicBezTo>
                    <a:pt x="163362" y="2156115"/>
                    <a:pt x="-476" y="2002245"/>
                    <a:pt x="0" y="1823204"/>
                  </a:cubicBezTo>
                  <a:cubicBezTo>
                    <a:pt x="18467" y="1676980"/>
                    <a:pt x="17191" y="1516521"/>
                    <a:pt x="0" y="1380776"/>
                  </a:cubicBezTo>
                  <a:cubicBezTo>
                    <a:pt x="-17191" y="1245031"/>
                    <a:pt x="-10635" y="1139203"/>
                    <a:pt x="0" y="923762"/>
                  </a:cubicBezTo>
                  <a:cubicBezTo>
                    <a:pt x="10635" y="708321"/>
                    <a:pt x="-21050" y="578764"/>
                    <a:pt x="0" y="364650"/>
                  </a:cubicBezTo>
                  <a:close/>
                </a:path>
                <a:path w="7988119" h="2187854" stroke="0" extrusionOk="0">
                  <a:moveTo>
                    <a:pt x="0" y="364650"/>
                  </a:moveTo>
                  <a:cubicBezTo>
                    <a:pt x="38348" y="186722"/>
                    <a:pt x="195432" y="-5807"/>
                    <a:pt x="364650" y="0"/>
                  </a:cubicBezTo>
                  <a:cubicBezTo>
                    <a:pt x="585559" y="19472"/>
                    <a:pt x="639750" y="13819"/>
                    <a:pt x="806778" y="0"/>
                  </a:cubicBezTo>
                  <a:cubicBezTo>
                    <a:pt x="973806" y="-13819"/>
                    <a:pt x="1139285" y="-11928"/>
                    <a:pt x="1321494" y="0"/>
                  </a:cubicBezTo>
                  <a:cubicBezTo>
                    <a:pt x="1503703" y="11928"/>
                    <a:pt x="1879389" y="-8246"/>
                    <a:pt x="2126563" y="0"/>
                  </a:cubicBezTo>
                  <a:cubicBezTo>
                    <a:pt x="2373737" y="8246"/>
                    <a:pt x="2671490" y="-127"/>
                    <a:pt x="2859044" y="0"/>
                  </a:cubicBezTo>
                  <a:cubicBezTo>
                    <a:pt x="3046598" y="127"/>
                    <a:pt x="3402969" y="33598"/>
                    <a:pt x="3664113" y="0"/>
                  </a:cubicBezTo>
                  <a:cubicBezTo>
                    <a:pt x="3925257" y="-33598"/>
                    <a:pt x="4189375" y="-39355"/>
                    <a:pt x="4469182" y="0"/>
                  </a:cubicBezTo>
                  <a:cubicBezTo>
                    <a:pt x="4748989" y="39355"/>
                    <a:pt x="4911023" y="-4872"/>
                    <a:pt x="5056487" y="0"/>
                  </a:cubicBezTo>
                  <a:cubicBezTo>
                    <a:pt x="5201951" y="4872"/>
                    <a:pt x="5398344" y="-19895"/>
                    <a:pt x="5498615" y="0"/>
                  </a:cubicBezTo>
                  <a:cubicBezTo>
                    <a:pt x="5598886" y="19895"/>
                    <a:pt x="5996724" y="-16413"/>
                    <a:pt x="6158507" y="0"/>
                  </a:cubicBezTo>
                  <a:cubicBezTo>
                    <a:pt x="6320290" y="16413"/>
                    <a:pt x="6445071" y="-12891"/>
                    <a:pt x="6673224" y="0"/>
                  </a:cubicBezTo>
                  <a:cubicBezTo>
                    <a:pt x="6901377" y="12891"/>
                    <a:pt x="7360556" y="4270"/>
                    <a:pt x="7623469" y="0"/>
                  </a:cubicBezTo>
                  <a:cubicBezTo>
                    <a:pt x="7812594" y="-3754"/>
                    <a:pt x="7982676" y="170023"/>
                    <a:pt x="7988119" y="364650"/>
                  </a:cubicBezTo>
                  <a:cubicBezTo>
                    <a:pt x="7974571" y="479192"/>
                    <a:pt x="8004032" y="695930"/>
                    <a:pt x="7988119" y="821664"/>
                  </a:cubicBezTo>
                  <a:cubicBezTo>
                    <a:pt x="7972206" y="947398"/>
                    <a:pt x="7980026" y="1076965"/>
                    <a:pt x="7988119" y="1264092"/>
                  </a:cubicBezTo>
                  <a:cubicBezTo>
                    <a:pt x="7996212" y="1451219"/>
                    <a:pt x="7974716" y="1685564"/>
                    <a:pt x="7988119" y="1823204"/>
                  </a:cubicBezTo>
                  <a:cubicBezTo>
                    <a:pt x="8006874" y="2014289"/>
                    <a:pt x="7816814" y="2202159"/>
                    <a:pt x="7623469" y="2187854"/>
                  </a:cubicBezTo>
                  <a:cubicBezTo>
                    <a:pt x="7420796" y="2148711"/>
                    <a:pt x="7064511" y="2223287"/>
                    <a:pt x="6818400" y="2187854"/>
                  </a:cubicBezTo>
                  <a:cubicBezTo>
                    <a:pt x="6572289" y="2152421"/>
                    <a:pt x="6256738" y="2203965"/>
                    <a:pt x="6085919" y="2187854"/>
                  </a:cubicBezTo>
                  <a:cubicBezTo>
                    <a:pt x="5915100" y="2171743"/>
                    <a:pt x="5700581" y="2196186"/>
                    <a:pt x="5498615" y="2187854"/>
                  </a:cubicBezTo>
                  <a:cubicBezTo>
                    <a:pt x="5296649" y="2179522"/>
                    <a:pt x="4990967" y="2214009"/>
                    <a:pt x="4766134" y="2187854"/>
                  </a:cubicBezTo>
                  <a:cubicBezTo>
                    <a:pt x="4541301" y="2161699"/>
                    <a:pt x="4352410" y="2159809"/>
                    <a:pt x="4033653" y="2187854"/>
                  </a:cubicBezTo>
                  <a:cubicBezTo>
                    <a:pt x="3714896" y="2215899"/>
                    <a:pt x="3712073" y="2187891"/>
                    <a:pt x="3446349" y="2187854"/>
                  </a:cubicBezTo>
                  <a:cubicBezTo>
                    <a:pt x="3180625" y="2187817"/>
                    <a:pt x="2897666" y="2187296"/>
                    <a:pt x="2713868" y="2187854"/>
                  </a:cubicBezTo>
                  <a:cubicBezTo>
                    <a:pt x="2530070" y="2188412"/>
                    <a:pt x="2187355" y="2220770"/>
                    <a:pt x="2053975" y="2187854"/>
                  </a:cubicBezTo>
                  <a:cubicBezTo>
                    <a:pt x="1920595" y="2154938"/>
                    <a:pt x="1634460" y="2199115"/>
                    <a:pt x="1321494" y="2187854"/>
                  </a:cubicBezTo>
                  <a:cubicBezTo>
                    <a:pt x="1008528" y="2176593"/>
                    <a:pt x="609178" y="2162938"/>
                    <a:pt x="364650" y="2187854"/>
                  </a:cubicBezTo>
                  <a:cubicBezTo>
                    <a:pt x="207708" y="2170286"/>
                    <a:pt x="-4419" y="1984719"/>
                    <a:pt x="0" y="1823204"/>
                  </a:cubicBezTo>
                  <a:cubicBezTo>
                    <a:pt x="2107" y="1619616"/>
                    <a:pt x="20444" y="1554611"/>
                    <a:pt x="0" y="1307848"/>
                  </a:cubicBezTo>
                  <a:cubicBezTo>
                    <a:pt x="-20444" y="1061085"/>
                    <a:pt x="7774" y="952827"/>
                    <a:pt x="0" y="836249"/>
                  </a:cubicBezTo>
                  <a:cubicBezTo>
                    <a:pt x="-7774" y="719671"/>
                    <a:pt x="3885" y="472191"/>
                    <a:pt x="0" y="364650"/>
                  </a:cubicBezTo>
                  <a:close/>
                </a:path>
              </a:pathLst>
            </a:custGeom>
            <a:solidFill>
              <a:srgbClr val="FFC000"/>
            </a:solidFill>
            <a:ln w="28575" cap="flat" cmpd="sng" algn="ctr">
              <a:noFill/>
              <a:prstDash val="solid"/>
              <a:miter lim="800000"/>
              <a:extLst>
                <a:ext uri="{C807C97D-BFC1-408E-A445-0C87EB9F89A2}">
                  <ask:lineSketchStyleProps xmlns="" xmlns:ask="http://schemas.microsoft.com/office/drawing/2018/sketchyshapes" sd="2840917701">
                    <a:custGeom>
                      <a:avLst/>
                      <a:gdLst>
                        <a:gd name="connsiteX0" fmla="*/ 0 w 11137806"/>
                        <a:gd name="connsiteY0" fmla="*/ 564934 h 3389535"/>
                        <a:gd name="connsiteX1" fmla="*/ 508430 w 11137806"/>
                        <a:gd name="connsiteY1" fmla="*/ 0 h 3389535"/>
                        <a:gd name="connsiteX2" fmla="*/ 1327306 w 11137806"/>
                        <a:gd name="connsiteY2" fmla="*/ 0 h 3389535"/>
                        <a:gd name="connsiteX3" fmla="*/ 2449810 w 11137806"/>
                        <a:gd name="connsiteY3" fmla="*/ 0 h 3389535"/>
                        <a:gd name="connsiteX4" fmla="*/ 3066269 w 11137806"/>
                        <a:gd name="connsiteY4" fmla="*/ 0 h 3389535"/>
                        <a:gd name="connsiteX5" fmla="*/ 3783936 w 11137806"/>
                        <a:gd name="connsiteY5" fmla="*/ 0 h 3389535"/>
                        <a:gd name="connsiteX6" fmla="*/ 4704021 w 11137806"/>
                        <a:gd name="connsiteY6" fmla="*/ 0 h 3389535"/>
                        <a:gd name="connsiteX7" fmla="*/ 5129837 w 11137806"/>
                        <a:gd name="connsiteY7" fmla="*/ 0 h 3389535"/>
                        <a:gd name="connsiteX8" fmla="*/ 5522898 w 11137806"/>
                        <a:gd name="connsiteY8" fmla="*/ 0 h 3389535"/>
                        <a:gd name="connsiteX9" fmla="*/ 6139356 w 11137806"/>
                        <a:gd name="connsiteY9" fmla="*/ 0 h 3389535"/>
                        <a:gd name="connsiteX10" fmla="*/ 7059442 w 11137806"/>
                        <a:gd name="connsiteY10" fmla="*/ 0 h 3389535"/>
                        <a:gd name="connsiteX11" fmla="*/ 7777109 w 11137806"/>
                        <a:gd name="connsiteY11" fmla="*/ 0 h 3389535"/>
                        <a:gd name="connsiteX12" fmla="*/ 8697194 w 11137806"/>
                        <a:gd name="connsiteY12" fmla="*/ 0 h 3389535"/>
                        <a:gd name="connsiteX13" fmla="*/ 9617281 w 11137806"/>
                        <a:gd name="connsiteY13" fmla="*/ 0 h 3389535"/>
                        <a:gd name="connsiteX14" fmla="*/ 10629375 w 11137806"/>
                        <a:gd name="connsiteY14" fmla="*/ 0 h 3389535"/>
                        <a:gd name="connsiteX15" fmla="*/ 11137806 w 11137806"/>
                        <a:gd name="connsiteY15" fmla="*/ 564934 h 3389535"/>
                        <a:gd name="connsiteX16" fmla="*/ 11137806 w 11137806"/>
                        <a:gd name="connsiteY16" fmla="*/ 1272963 h 3389535"/>
                        <a:gd name="connsiteX17" fmla="*/ 11137806 w 11137806"/>
                        <a:gd name="connsiteY17" fmla="*/ 1958395 h 3389535"/>
                        <a:gd name="connsiteX18" fmla="*/ 11137806 w 11137806"/>
                        <a:gd name="connsiteY18" fmla="*/ 2824600 h 3389535"/>
                        <a:gd name="connsiteX19" fmla="*/ 10629375 w 11137806"/>
                        <a:gd name="connsiteY19" fmla="*/ 3389535 h 3389535"/>
                        <a:gd name="connsiteX20" fmla="*/ 10284895 w 11137806"/>
                        <a:gd name="connsiteY20" fmla="*/ 3389535 h 3389535"/>
                        <a:gd name="connsiteX21" fmla="*/ 9911709 w 11137806"/>
                        <a:gd name="connsiteY21" fmla="*/ 3389535 h 3389535"/>
                        <a:gd name="connsiteX22" fmla="*/ 9538522 w 11137806"/>
                        <a:gd name="connsiteY22" fmla="*/ 3389535 h 3389535"/>
                        <a:gd name="connsiteX23" fmla="*/ 9194041 w 11137806"/>
                        <a:gd name="connsiteY23" fmla="*/ 3389535 h 3389535"/>
                        <a:gd name="connsiteX24" fmla="*/ 8273955 w 11137806"/>
                        <a:gd name="connsiteY24" fmla="*/ 3389535 h 3389535"/>
                        <a:gd name="connsiteX25" fmla="*/ 7151451 w 11137806"/>
                        <a:gd name="connsiteY25" fmla="*/ 3389535 h 3389535"/>
                        <a:gd name="connsiteX26" fmla="*/ 6028946 w 11137806"/>
                        <a:gd name="connsiteY26" fmla="*/ 3389535 h 3389535"/>
                        <a:gd name="connsiteX27" fmla="*/ 5108859 w 11137806"/>
                        <a:gd name="connsiteY27" fmla="*/ 3389535 h 3389535"/>
                        <a:gd name="connsiteX28" fmla="*/ 4188774 w 11137806"/>
                        <a:gd name="connsiteY28" fmla="*/ 3389535 h 3389535"/>
                        <a:gd name="connsiteX29" fmla="*/ 3268688 w 11137806"/>
                        <a:gd name="connsiteY29" fmla="*/ 3389535 h 3389535"/>
                        <a:gd name="connsiteX30" fmla="*/ 2146183 w 11137806"/>
                        <a:gd name="connsiteY30" fmla="*/ 3389535 h 3389535"/>
                        <a:gd name="connsiteX31" fmla="*/ 1428516 w 11137806"/>
                        <a:gd name="connsiteY31" fmla="*/ 3389535 h 3389535"/>
                        <a:gd name="connsiteX32" fmla="*/ 508430 w 11137806"/>
                        <a:gd name="connsiteY32" fmla="*/ 3389535 h 3389535"/>
                        <a:gd name="connsiteX33" fmla="*/ 0 w 11137806"/>
                        <a:gd name="connsiteY33" fmla="*/ 2824600 h 3389535"/>
                        <a:gd name="connsiteX34" fmla="*/ 0 w 11137806"/>
                        <a:gd name="connsiteY34" fmla="*/ 2139168 h 3389535"/>
                        <a:gd name="connsiteX35" fmla="*/ 0 w 11137806"/>
                        <a:gd name="connsiteY35" fmla="*/ 1431139 h 3389535"/>
                        <a:gd name="connsiteX36" fmla="*/ 0 w 11137806"/>
                        <a:gd name="connsiteY36" fmla="*/ 564934 h 3389535"/>
                        <a:gd name="connsiteX0" fmla="*/ 0 w 11137806"/>
                        <a:gd name="connsiteY0" fmla="*/ 564934 h 3389535"/>
                        <a:gd name="connsiteX1" fmla="*/ 508430 w 11137806"/>
                        <a:gd name="connsiteY1" fmla="*/ 0 h 3389535"/>
                        <a:gd name="connsiteX2" fmla="*/ 1124887 w 11137806"/>
                        <a:gd name="connsiteY2" fmla="*/ 0 h 3389535"/>
                        <a:gd name="connsiteX3" fmla="*/ 1842554 w 11137806"/>
                        <a:gd name="connsiteY3" fmla="*/ 0 h 3389535"/>
                        <a:gd name="connsiteX4" fmla="*/ 2965059 w 11137806"/>
                        <a:gd name="connsiteY4" fmla="*/ 0 h 3389535"/>
                        <a:gd name="connsiteX5" fmla="*/ 3986354 w 11137806"/>
                        <a:gd name="connsiteY5" fmla="*/ 0 h 3389535"/>
                        <a:gd name="connsiteX6" fmla="*/ 5108859 w 11137806"/>
                        <a:gd name="connsiteY6" fmla="*/ 0 h 3389535"/>
                        <a:gd name="connsiteX7" fmla="*/ 6231364 w 11137806"/>
                        <a:gd name="connsiteY7" fmla="*/ 0 h 3389535"/>
                        <a:gd name="connsiteX8" fmla="*/ 7050241 w 11137806"/>
                        <a:gd name="connsiteY8" fmla="*/ 0 h 3389535"/>
                        <a:gd name="connsiteX9" fmla="*/ 7666699 w 11137806"/>
                        <a:gd name="connsiteY9" fmla="*/ 0 h 3389535"/>
                        <a:gd name="connsiteX10" fmla="*/ 8586784 w 11137806"/>
                        <a:gd name="connsiteY10" fmla="*/ 0 h 3389535"/>
                        <a:gd name="connsiteX11" fmla="*/ 9304452 w 11137806"/>
                        <a:gd name="connsiteY11" fmla="*/ 0 h 3389535"/>
                        <a:gd name="connsiteX12" fmla="*/ 10629375 w 11137806"/>
                        <a:gd name="connsiteY12" fmla="*/ 0 h 3389535"/>
                        <a:gd name="connsiteX13" fmla="*/ 11137806 w 11137806"/>
                        <a:gd name="connsiteY13" fmla="*/ 564934 h 3389535"/>
                        <a:gd name="connsiteX14" fmla="*/ 11137806 w 11137806"/>
                        <a:gd name="connsiteY14" fmla="*/ 1272963 h 3389535"/>
                        <a:gd name="connsiteX15" fmla="*/ 11137806 w 11137806"/>
                        <a:gd name="connsiteY15" fmla="*/ 1958395 h 3389535"/>
                        <a:gd name="connsiteX16" fmla="*/ 11137806 w 11137806"/>
                        <a:gd name="connsiteY16" fmla="*/ 2824600 h 3389535"/>
                        <a:gd name="connsiteX17" fmla="*/ 10629375 w 11137806"/>
                        <a:gd name="connsiteY17" fmla="*/ 3389535 h 3389535"/>
                        <a:gd name="connsiteX18" fmla="*/ 9506870 w 11137806"/>
                        <a:gd name="connsiteY18" fmla="*/ 3389535 h 3389535"/>
                        <a:gd name="connsiteX19" fmla="*/ 8485575 w 11137806"/>
                        <a:gd name="connsiteY19" fmla="*/ 3389535 h 3389535"/>
                        <a:gd name="connsiteX20" fmla="*/ 7666699 w 11137806"/>
                        <a:gd name="connsiteY20" fmla="*/ 3389535 h 3389535"/>
                        <a:gd name="connsiteX21" fmla="*/ 6645403 w 11137806"/>
                        <a:gd name="connsiteY21" fmla="*/ 3389535 h 3389535"/>
                        <a:gd name="connsiteX22" fmla="*/ 5624108 w 11137806"/>
                        <a:gd name="connsiteY22" fmla="*/ 3389535 h 3389535"/>
                        <a:gd name="connsiteX23" fmla="*/ 4805232 w 11137806"/>
                        <a:gd name="connsiteY23" fmla="*/ 3389535 h 3389535"/>
                        <a:gd name="connsiteX24" fmla="*/ 4294584 w 11137806"/>
                        <a:gd name="connsiteY24" fmla="*/ 3389535 h 3389535"/>
                        <a:gd name="connsiteX25" fmla="*/ 3783936 w 11137806"/>
                        <a:gd name="connsiteY25" fmla="*/ 3389535 h 3389535"/>
                        <a:gd name="connsiteX26" fmla="*/ 2863850 w 11137806"/>
                        <a:gd name="connsiteY26" fmla="*/ 3389535 h 3389535"/>
                        <a:gd name="connsiteX27" fmla="*/ 1842554 w 11137806"/>
                        <a:gd name="connsiteY27" fmla="*/ 3389535 h 3389535"/>
                        <a:gd name="connsiteX28" fmla="*/ 508430 w 11137806"/>
                        <a:gd name="connsiteY28" fmla="*/ 3389535 h 3389535"/>
                        <a:gd name="connsiteX29" fmla="*/ 0 w 11137806"/>
                        <a:gd name="connsiteY29" fmla="*/ 2824600 h 3389535"/>
                        <a:gd name="connsiteX30" fmla="*/ 0 w 11137806"/>
                        <a:gd name="connsiteY30" fmla="*/ 2026184 h 3389535"/>
                        <a:gd name="connsiteX31" fmla="*/ 0 w 11137806"/>
                        <a:gd name="connsiteY31" fmla="*/ 1295559 h 3389535"/>
                        <a:gd name="connsiteX32" fmla="*/ 0 w 11137806"/>
                        <a:gd name="connsiteY32" fmla="*/ 564934 h 338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37806" h="3389535" fill="none" extrusionOk="0">
                          <a:moveTo>
                            <a:pt x="0" y="564934"/>
                          </a:moveTo>
                          <a:cubicBezTo>
                            <a:pt x="19902" y="290127"/>
                            <a:pt x="225733" y="30506"/>
                            <a:pt x="508430" y="0"/>
                          </a:cubicBezTo>
                          <a:cubicBezTo>
                            <a:pt x="672786" y="-2300"/>
                            <a:pt x="1083996" y="-400"/>
                            <a:pt x="1327306" y="0"/>
                          </a:cubicBezTo>
                          <a:cubicBezTo>
                            <a:pt x="1592371" y="-30284"/>
                            <a:pt x="1901885" y="78502"/>
                            <a:pt x="2449810" y="0"/>
                          </a:cubicBezTo>
                          <a:cubicBezTo>
                            <a:pt x="3005267" y="-27865"/>
                            <a:pt x="2880348" y="45153"/>
                            <a:pt x="3066269" y="0"/>
                          </a:cubicBezTo>
                          <a:cubicBezTo>
                            <a:pt x="3267838" y="-19301"/>
                            <a:pt x="3483780" y="44692"/>
                            <a:pt x="3783936" y="0"/>
                          </a:cubicBezTo>
                          <a:cubicBezTo>
                            <a:pt x="4174693" y="-33335"/>
                            <a:pt x="4378434" y="-50179"/>
                            <a:pt x="4704021" y="0"/>
                          </a:cubicBezTo>
                          <a:cubicBezTo>
                            <a:pt x="4883701" y="-3933"/>
                            <a:pt x="4995489" y="20142"/>
                            <a:pt x="5129837" y="0"/>
                          </a:cubicBezTo>
                          <a:cubicBezTo>
                            <a:pt x="5264185" y="-20142"/>
                            <a:pt x="5327164" y="13749"/>
                            <a:pt x="5522898" y="0"/>
                          </a:cubicBezTo>
                          <a:cubicBezTo>
                            <a:pt x="5744745" y="6979"/>
                            <a:pt x="5912297" y="2451"/>
                            <a:pt x="6139356" y="0"/>
                          </a:cubicBezTo>
                          <a:cubicBezTo>
                            <a:pt x="6422363" y="-16107"/>
                            <a:pt x="6622464" y="-50482"/>
                            <a:pt x="7059442" y="0"/>
                          </a:cubicBezTo>
                          <a:cubicBezTo>
                            <a:pt x="7474414" y="-5412"/>
                            <a:pt x="7423500" y="-22283"/>
                            <a:pt x="7777109" y="0"/>
                          </a:cubicBezTo>
                          <a:cubicBezTo>
                            <a:pt x="8134806" y="12663"/>
                            <a:pt x="8464459" y="-36917"/>
                            <a:pt x="8697194" y="0"/>
                          </a:cubicBezTo>
                          <a:cubicBezTo>
                            <a:pt x="8918699" y="-16956"/>
                            <a:pt x="9410047" y="83104"/>
                            <a:pt x="9617281" y="0"/>
                          </a:cubicBezTo>
                          <a:cubicBezTo>
                            <a:pt x="9822019" y="-78262"/>
                            <a:pt x="10148355" y="2274"/>
                            <a:pt x="10629375" y="0"/>
                          </a:cubicBezTo>
                          <a:cubicBezTo>
                            <a:pt x="10861694" y="-804"/>
                            <a:pt x="11076327" y="298287"/>
                            <a:pt x="11137806" y="564934"/>
                          </a:cubicBezTo>
                          <a:cubicBezTo>
                            <a:pt x="11065836" y="726163"/>
                            <a:pt x="11135989" y="1005506"/>
                            <a:pt x="11137806" y="1272963"/>
                          </a:cubicBezTo>
                          <a:cubicBezTo>
                            <a:pt x="11157076" y="1579237"/>
                            <a:pt x="11136008" y="1786321"/>
                            <a:pt x="11137806" y="1958395"/>
                          </a:cubicBezTo>
                          <a:cubicBezTo>
                            <a:pt x="11087671" y="2141555"/>
                            <a:pt x="11112584" y="2645874"/>
                            <a:pt x="11137806" y="2824600"/>
                          </a:cubicBezTo>
                          <a:cubicBezTo>
                            <a:pt x="11198707" y="3123252"/>
                            <a:pt x="11010875" y="3341564"/>
                            <a:pt x="10629375" y="3389535"/>
                          </a:cubicBezTo>
                          <a:cubicBezTo>
                            <a:pt x="10487940" y="3373827"/>
                            <a:pt x="10355951" y="3388684"/>
                            <a:pt x="10284895" y="3389535"/>
                          </a:cubicBezTo>
                          <a:cubicBezTo>
                            <a:pt x="10213839" y="3390386"/>
                            <a:pt x="10077148" y="3386206"/>
                            <a:pt x="9911709" y="3389535"/>
                          </a:cubicBezTo>
                          <a:cubicBezTo>
                            <a:pt x="9828435" y="3403614"/>
                            <a:pt x="9706725" y="3374372"/>
                            <a:pt x="9538522" y="3389535"/>
                          </a:cubicBezTo>
                          <a:cubicBezTo>
                            <a:pt x="9370319" y="3404698"/>
                            <a:pt x="9350748" y="3380018"/>
                            <a:pt x="9194041" y="3389535"/>
                          </a:cubicBezTo>
                          <a:cubicBezTo>
                            <a:pt x="8860018" y="3418226"/>
                            <a:pt x="8584114" y="3349887"/>
                            <a:pt x="8273955" y="3389535"/>
                          </a:cubicBezTo>
                          <a:cubicBezTo>
                            <a:pt x="7921333" y="3383737"/>
                            <a:pt x="7521426" y="3357566"/>
                            <a:pt x="7151451" y="3389535"/>
                          </a:cubicBezTo>
                          <a:cubicBezTo>
                            <a:pt x="6828089" y="3388310"/>
                            <a:pt x="6542400" y="3468477"/>
                            <a:pt x="6028946" y="3389535"/>
                          </a:cubicBezTo>
                          <a:cubicBezTo>
                            <a:pt x="5573054" y="3360531"/>
                            <a:pt x="5548039" y="3409692"/>
                            <a:pt x="5108859" y="3389535"/>
                          </a:cubicBezTo>
                          <a:cubicBezTo>
                            <a:pt x="4693868" y="3362143"/>
                            <a:pt x="4389884" y="3448349"/>
                            <a:pt x="4188774" y="3389535"/>
                          </a:cubicBezTo>
                          <a:cubicBezTo>
                            <a:pt x="3955475" y="3358187"/>
                            <a:pt x="3493667" y="3377927"/>
                            <a:pt x="3268688" y="3389535"/>
                          </a:cubicBezTo>
                          <a:cubicBezTo>
                            <a:pt x="3075602" y="3334942"/>
                            <a:pt x="2403703" y="3392225"/>
                            <a:pt x="2146183" y="3389535"/>
                          </a:cubicBezTo>
                          <a:cubicBezTo>
                            <a:pt x="1890199" y="3394465"/>
                            <a:pt x="1664511" y="3419804"/>
                            <a:pt x="1428516" y="3389535"/>
                          </a:cubicBezTo>
                          <a:cubicBezTo>
                            <a:pt x="1183925" y="3366072"/>
                            <a:pt x="939648" y="3331177"/>
                            <a:pt x="508430" y="3389535"/>
                          </a:cubicBezTo>
                          <a:cubicBezTo>
                            <a:pt x="246652" y="3333887"/>
                            <a:pt x="-66112" y="3084337"/>
                            <a:pt x="0" y="2824600"/>
                          </a:cubicBezTo>
                          <a:cubicBezTo>
                            <a:pt x="66305" y="2584109"/>
                            <a:pt x="9203" y="2330664"/>
                            <a:pt x="0" y="2139168"/>
                          </a:cubicBezTo>
                          <a:cubicBezTo>
                            <a:pt x="-22805" y="1921135"/>
                            <a:pt x="-17553" y="1781563"/>
                            <a:pt x="0" y="1431139"/>
                          </a:cubicBezTo>
                          <a:cubicBezTo>
                            <a:pt x="15570" y="1062905"/>
                            <a:pt x="-28627" y="916834"/>
                            <a:pt x="0" y="564934"/>
                          </a:cubicBezTo>
                          <a:close/>
                        </a:path>
                        <a:path w="11137806" h="3389535" stroke="0" extrusionOk="0">
                          <a:moveTo>
                            <a:pt x="0" y="564934"/>
                          </a:moveTo>
                          <a:cubicBezTo>
                            <a:pt x="39443" y="254467"/>
                            <a:pt x="231607" y="-42628"/>
                            <a:pt x="508430" y="0"/>
                          </a:cubicBezTo>
                          <a:cubicBezTo>
                            <a:pt x="822228" y="40086"/>
                            <a:pt x="891524" y="19536"/>
                            <a:pt x="1124887" y="0"/>
                          </a:cubicBezTo>
                          <a:cubicBezTo>
                            <a:pt x="1332132" y="-35540"/>
                            <a:pt x="1539456" y="-17778"/>
                            <a:pt x="1842554" y="0"/>
                          </a:cubicBezTo>
                          <a:cubicBezTo>
                            <a:pt x="2172929" y="-9786"/>
                            <a:pt x="2628676" y="-26683"/>
                            <a:pt x="2965059" y="0"/>
                          </a:cubicBezTo>
                          <a:cubicBezTo>
                            <a:pt x="3334912" y="40046"/>
                            <a:pt x="3746227" y="34230"/>
                            <a:pt x="3986354" y="0"/>
                          </a:cubicBezTo>
                          <a:cubicBezTo>
                            <a:pt x="4251701" y="13050"/>
                            <a:pt x="4773626" y="-1136"/>
                            <a:pt x="5108859" y="0"/>
                          </a:cubicBezTo>
                          <a:cubicBezTo>
                            <a:pt x="5522911" y="-33343"/>
                            <a:pt x="5829860" y="-45166"/>
                            <a:pt x="6231364" y="0"/>
                          </a:cubicBezTo>
                          <a:cubicBezTo>
                            <a:pt x="6617900" y="88798"/>
                            <a:pt x="6871761" y="-141"/>
                            <a:pt x="7050241" y="0"/>
                          </a:cubicBezTo>
                          <a:cubicBezTo>
                            <a:pt x="7242918" y="-5609"/>
                            <a:pt x="7526529" y="-53619"/>
                            <a:pt x="7666699" y="0"/>
                          </a:cubicBezTo>
                          <a:cubicBezTo>
                            <a:pt x="7794538" y="66333"/>
                            <a:pt x="8392463" y="2012"/>
                            <a:pt x="8586784" y="0"/>
                          </a:cubicBezTo>
                          <a:cubicBezTo>
                            <a:pt x="8781389" y="39791"/>
                            <a:pt x="8992902" y="-36255"/>
                            <a:pt x="9304452" y="0"/>
                          </a:cubicBezTo>
                          <a:cubicBezTo>
                            <a:pt x="9552874" y="23286"/>
                            <a:pt x="10230622" y="57207"/>
                            <a:pt x="10629375" y="0"/>
                          </a:cubicBezTo>
                          <a:cubicBezTo>
                            <a:pt x="10898113" y="-17527"/>
                            <a:pt x="11090130" y="268057"/>
                            <a:pt x="11137806" y="564934"/>
                          </a:cubicBezTo>
                          <a:cubicBezTo>
                            <a:pt x="11126046" y="728191"/>
                            <a:pt x="11156694" y="1083353"/>
                            <a:pt x="11137806" y="1272963"/>
                          </a:cubicBezTo>
                          <a:cubicBezTo>
                            <a:pt x="11066467" y="1459732"/>
                            <a:pt x="11158847" y="1653901"/>
                            <a:pt x="11137806" y="1958395"/>
                          </a:cubicBezTo>
                          <a:cubicBezTo>
                            <a:pt x="11116132" y="2277634"/>
                            <a:pt x="11120108" y="2593187"/>
                            <a:pt x="11137806" y="2824600"/>
                          </a:cubicBezTo>
                          <a:cubicBezTo>
                            <a:pt x="11214176" y="3150385"/>
                            <a:pt x="10926280" y="3392434"/>
                            <a:pt x="10629375" y="3389535"/>
                          </a:cubicBezTo>
                          <a:cubicBezTo>
                            <a:pt x="10328854" y="3326851"/>
                            <a:pt x="9788994" y="3483836"/>
                            <a:pt x="9506870" y="3389535"/>
                          </a:cubicBezTo>
                          <a:cubicBezTo>
                            <a:pt x="9171907" y="3320354"/>
                            <a:pt x="8707118" y="3391698"/>
                            <a:pt x="8485575" y="3389535"/>
                          </a:cubicBezTo>
                          <a:cubicBezTo>
                            <a:pt x="8239198" y="3337055"/>
                            <a:pt x="7882532" y="3427235"/>
                            <a:pt x="7666699" y="3389535"/>
                          </a:cubicBezTo>
                          <a:cubicBezTo>
                            <a:pt x="7449361" y="3394670"/>
                            <a:pt x="6980270" y="3423112"/>
                            <a:pt x="6645403" y="3389535"/>
                          </a:cubicBezTo>
                          <a:cubicBezTo>
                            <a:pt x="6288945" y="3340235"/>
                            <a:pt x="6059639" y="3303419"/>
                            <a:pt x="5624108" y="3389535"/>
                          </a:cubicBezTo>
                          <a:cubicBezTo>
                            <a:pt x="5183539" y="3432495"/>
                            <a:pt x="5179088" y="3395015"/>
                            <a:pt x="4805232" y="3389535"/>
                          </a:cubicBezTo>
                          <a:cubicBezTo>
                            <a:pt x="4569189" y="3386748"/>
                            <a:pt x="4502820" y="3386128"/>
                            <a:pt x="4294584" y="3389535"/>
                          </a:cubicBezTo>
                          <a:cubicBezTo>
                            <a:pt x="4086348" y="3392942"/>
                            <a:pt x="3902758" y="3412703"/>
                            <a:pt x="3783936" y="3389535"/>
                          </a:cubicBezTo>
                          <a:cubicBezTo>
                            <a:pt x="3509454" y="3377763"/>
                            <a:pt x="3052340" y="3427729"/>
                            <a:pt x="2863850" y="3389535"/>
                          </a:cubicBezTo>
                          <a:cubicBezTo>
                            <a:pt x="2701313" y="3306914"/>
                            <a:pt x="2297344" y="3400771"/>
                            <a:pt x="1842554" y="3389535"/>
                          </a:cubicBezTo>
                          <a:cubicBezTo>
                            <a:pt x="1382905" y="3424993"/>
                            <a:pt x="865207" y="3344106"/>
                            <a:pt x="508430" y="3389535"/>
                          </a:cubicBezTo>
                          <a:cubicBezTo>
                            <a:pt x="255925" y="3365247"/>
                            <a:pt x="10169" y="3055491"/>
                            <a:pt x="0" y="2824600"/>
                          </a:cubicBezTo>
                          <a:cubicBezTo>
                            <a:pt x="-9884" y="2500441"/>
                            <a:pt x="29436" y="2405916"/>
                            <a:pt x="0" y="2026184"/>
                          </a:cubicBezTo>
                          <a:cubicBezTo>
                            <a:pt x="-38008" y="1640345"/>
                            <a:pt x="47127" y="1485261"/>
                            <a:pt x="0" y="1295559"/>
                          </a:cubicBezTo>
                          <a:cubicBezTo>
                            <a:pt x="-671" y="1126267"/>
                            <a:pt x="-1086" y="707926"/>
                            <a:pt x="0" y="564934"/>
                          </a:cubicBezTo>
                          <a:close/>
                        </a:path>
                        <a:path w="11137806" h="3389535" fill="none" stroke="0" extrusionOk="0">
                          <a:moveTo>
                            <a:pt x="0" y="564934"/>
                          </a:moveTo>
                          <a:cubicBezTo>
                            <a:pt x="55622" y="255176"/>
                            <a:pt x="233031" y="-3782"/>
                            <a:pt x="508430" y="0"/>
                          </a:cubicBezTo>
                          <a:cubicBezTo>
                            <a:pt x="693443" y="-4424"/>
                            <a:pt x="1102213" y="-296"/>
                            <a:pt x="1327306" y="0"/>
                          </a:cubicBezTo>
                          <a:cubicBezTo>
                            <a:pt x="1581332" y="23247"/>
                            <a:pt x="1857774" y="82749"/>
                            <a:pt x="2449810" y="0"/>
                          </a:cubicBezTo>
                          <a:cubicBezTo>
                            <a:pt x="2977875" y="-40152"/>
                            <a:pt x="2869261" y="48392"/>
                            <a:pt x="3066269" y="0"/>
                          </a:cubicBezTo>
                          <a:cubicBezTo>
                            <a:pt x="3238238" y="-9640"/>
                            <a:pt x="3470661" y="56672"/>
                            <a:pt x="3783936" y="0"/>
                          </a:cubicBezTo>
                          <a:cubicBezTo>
                            <a:pt x="4156187" y="-39253"/>
                            <a:pt x="4435386" y="3604"/>
                            <a:pt x="4704021" y="0"/>
                          </a:cubicBezTo>
                          <a:cubicBezTo>
                            <a:pt x="4888104" y="12372"/>
                            <a:pt x="4958360" y="-8085"/>
                            <a:pt x="5105271" y="0"/>
                          </a:cubicBezTo>
                          <a:cubicBezTo>
                            <a:pt x="5252182" y="8085"/>
                            <a:pt x="5355693" y="20751"/>
                            <a:pt x="5522898" y="0"/>
                          </a:cubicBezTo>
                          <a:cubicBezTo>
                            <a:pt x="5752941" y="-26079"/>
                            <a:pt x="5889808" y="16016"/>
                            <a:pt x="6139356" y="0"/>
                          </a:cubicBezTo>
                          <a:cubicBezTo>
                            <a:pt x="6407616" y="26172"/>
                            <a:pt x="6692195" y="7845"/>
                            <a:pt x="7059442" y="0"/>
                          </a:cubicBezTo>
                          <a:cubicBezTo>
                            <a:pt x="7461145" y="-6637"/>
                            <a:pt x="7421077" y="-21313"/>
                            <a:pt x="7777109" y="0"/>
                          </a:cubicBezTo>
                          <a:cubicBezTo>
                            <a:pt x="8119720" y="53851"/>
                            <a:pt x="8462046" y="46184"/>
                            <a:pt x="8697194" y="0"/>
                          </a:cubicBezTo>
                          <a:cubicBezTo>
                            <a:pt x="8892580" y="-63118"/>
                            <a:pt x="9403561" y="-2252"/>
                            <a:pt x="9617281" y="0"/>
                          </a:cubicBezTo>
                          <a:cubicBezTo>
                            <a:pt x="9854059" y="18135"/>
                            <a:pt x="10194629" y="4055"/>
                            <a:pt x="10629375" y="0"/>
                          </a:cubicBezTo>
                          <a:cubicBezTo>
                            <a:pt x="10846380" y="28092"/>
                            <a:pt x="11097395" y="316682"/>
                            <a:pt x="11137806" y="564934"/>
                          </a:cubicBezTo>
                          <a:cubicBezTo>
                            <a:pt x="11143374" y="689543"/>
                            <a:pt x="11163350" y="1028017"/>
                            <a:pt x="11137806" y="1272963"/>
                          </a:cubicBezTo>
                          <a:cubicBezTo>
                            <a:pt x="11199126" y="1552613"/>
                            <a:pt x="11120748" y="1761037"/>
                            <a:pt x="11137806" y="1958395"/>
                          </a:cubicBezTo>
                          <a:cubicBezTo>
                            <a:pt x="11110807" y="2144070"/>
                            <a:pt x="11097657" y="2654182"/>
                            <a:pt x="11137806" y="2824600"/>
                          </a:cubicBezTo>
                          <a:cubicBezTo>
                            <a:pt x="11166768" y="3181773"/>
                            <a:pt x="10965685" y="3370898"/>
                            <a:pt x="10629375" y="3389535"/>
                          </a:cubicBezTo>
                          <a:cubicBezTo>
                            <a:pt x="10521926" y="3400740"/>
                            <a:pt x="10388716" y="3399653"/>
                            <a:pt x="10270542" y="3389535"/>
                          </a:cubicBezTo>
                          <a:cubicBezTo>
                            <a:pt x="10152368" y="3379417"/>
                            <a:pt x="10040193" y="3377577"/>
                            <a:pt x="9911709" y="3389535"/>
                          </a:cubicBezTo>
                          <a:cubicBezTo>
                            <a:pt x="9781268" y="3394196"/>
                            <a:pt x="9717429" y="3402579"/>
                            <a:pt x="9545698" y="3389535"/>
                          </a:cubicBezTo>
                          <a:cubicBezTo>
                            <a:pt x="9373967" y="3376491"/>
                            <a:pt x="9287574" y="3406247"/>
                            <a:pt x="9194041" y="3389535"/>
                          </a:cubicBezTo>
                          <a:cubicBezTo>
                            <a:pt x="8839151" y="3340886"/>
                            <a:pt x="8600203" y="3436345"/>
                            <a:pt x="8273955" y="3389535"/>
                          </a:cubicBezTo>
                          <a:cubicBezTo>
                            <a:pt x="7950161" y="3351761"/>
                            <a:pt x="7424965" y="3356739"/>
                            <a:pt x="7151451" y="3389535"/>
                          </a:cubicBezTo>
                          <a:cubicBezTo>
                            <a:pt x="6828444" y="3395520"/>
                            <a:pt x="6541814" y="3445907"/>
                            <a:pt x="6028946" y="3389535"/>
                          </a:cubicBezTo>
                          <a:cubicBezTo>
                            <a:pt x="5581311" y="3357725"/>
                            <a:pt x="5546324" y="3415479"/>
                            <a:pt x="5108859" y="3389535"/>
                          </a:cubicBezTo>
                          <a:cubicBezTo>
                            <a:pt x="4654419" y="3329740"/>
                            <a:pt x="4410060" y="3400346"/>
                            <a:pt x="4188774" y="3389535"/>
                          </a:cubicBezTo>
                          <a:cubicBezTo>
                            <a:pt x="3975852" y="3345191"/>
                            <a:pt x="3489787" y="3357788"/>
                            <a:pt x="3268688" y="3389535"/>
                          </a:cubicBezTo>
                          <a:cubicBezTo>
                            <a:pt x="3047136" y="3443238"/>
                            <a:pt x="2350891" y="3391407"/>
                            <a:pt x="2146183" y="3389535"/>
                          </a:cubicBezTo>
                          <a:cubicBezTo>
                            <a:pt x="1859480" y="3425479"/>
                            <a:pt x="1652377" y="3407940"/>
                            <a:pt x="1428516" y="3389535"/>
                          </a:cubicBezTo>
                          <a:cubicBezTo>
                            <a:pt x="1160786" y="3378873"/>
                            <a:pt x="887100" y="3359299"/>
                            <a:pt x="508430" y="3389535"/>
                          </a:cubicBezTo>
                          <a:cubicBezTo>
                            <a:pt x="271481" y="3351783"/>
                            <a:pt x="-20790" y="3102134"/>
                            <a:pt x="0" y="2824600"/>
                          </a:cubicBezTo>
                          <a:cubicBezTo>
                            <a:pt x="65896" y="2576434"/>
                            <a:pt x="19234" y="2335860"/>
                            <a:pt x="0" y="2139168"/>
                          </a:cubicBezTo>
                          <a:cubicBezTo>
                            <a:pt x="-12291" y="1943930"/>
                            <a:pt x="-27057" y="1763903"/>
                            <a:pt x="0" y="1431139"/>
                          </a:cubicBezTo>
                          <a:cubicBezTo>
                            <a:pt x="12291" y="1092879"/>
                            <a:pt x="-11841" y="878039"/>
                            <a:pt x="0" y="564934"/>
                          </a:cubicBezTo>
                          <a:close/>
                        </a:path>
                      </a:pathLst>
                    </a:custGeom>
                    <ask:type>
                      <ask:lineSketchFreehand/>
                    </ask:type>
                  </ask:lineSketchStyleProps>
                </a:ext>
              </a:extLst>
            </a:ln>
            <a:effectLst/>
          </p:spPr>
          <p:txBody>
            <a:bodyPr rtlCol="0" anchor="ctr"/>
            <a:lstStyle/>
            <a:p>
              <a:pPr algn="ctr">
                <a:buClrTx/>
                <a:buFontTx/>
                <a:buNone/>
              </a:pPr>
              <a:endParaRPr lang="en-US" sz="2400">
                <a:solidFill>
                  <a:srgbClr val="FFFFFF"/>
                </a:solidFill>
                <a:ea typeface="微软雅黑"/>
              </a:endParaRPr>
            </a:p>
          </p:txBody>
        </p:sp>
        <p:sp>
          <p:nvSpPr>
            <p:cNvPr id="14" name="Rectangle: Rounded Corners 61">
              <a:extLst>
                <a:ext uri="{FF2B5EF4-FFF2-40B4-BE49-F238E27FC236}">
                  <a16:creationId xmlns:a16="http://schemas.microsoft.com/office/drawing/2014/main" id="{36CE350A-026F-6F45-7344-19E109A54D58}"/>
                </a:ext>
              </a:extLst>
            </p:cNvPr>
            <p:cNvSpPr/>
            <p:nvPr/>
          </p:nvSpPr>
          <p:spPr>
            <a:xfrm>
              <a:off x="2295795" y="4741690"/>
              <a:ext cx="7724862" cy="1914383"/>
            </a:xfrm>
            <a:custGeom>
              <a:avLst/>
              <a:gdLst>
                <a:gd name="connsiteX0" fmla="*/ 0 w 7724862"/>
                <a:gd name="connsiteY0" fmla="*/ 319070 h 1914383"/>
                <a:gd name="connsiteX1" fmla="*/ 319070 w 7724862"/>
                <a:gd name="connsiteY1" fmla="*/ 0 h 1914383"/>
                <a:gd name="connsiteX2" fmla="*/ 821583 w 7724862"/>
                <a:gd name="connsiteY2" fmla="*/ 0 h 1914383"/>
                <a:gd name="connsiteX3" fmla="*/ 1394963 w 7724862"/>
                <a:gd name="connsiteY3" fmla="*/ 0 h 1914383"/>
                <a:gd name="connsiteX4" fmla="*/ 1968343 w 7724862"/>
                <a:gd name="connsiteY4" fmla="*/ 0 h 1914383"/>
                <a:gd name="connsiteX5" fmla="*/ 2754325 w 7724862"/>
                <a:gd name="connsiteY5" fmla="*/ 0 h 1914383"/>
                <a:gd name="connsiteX6" fmla="*/ 3185971 w 7724862"/>
                <a:gd name="connsiteY6" fmla="*/ 0 h 1914383"/>
                <a:gd name="connsiteX7" fmla="*/ 3688484 w 7724862"/>
                <a:gd name="connsiteY7" fmla="*/ 0 h 1914383"/>
                <a:gd name="connsiteX8" fmla="*/ 4332732 w 7724862"/>
                <a:gd name="connsiteY8" fmla="*/ 0 h 1914383"/>
                <a:gd name="connsiteX9" fmla="*/ 4906112 w 7724862"/>
                <a:gd name="connsiteY9" fmla="*/ 0 h 1914383"/>
                <a:gd name="connsiteX10" fmla="*/ 5337758 w 7724862"/>
                <a:gd name="connsiteY10" fmla="*/ 0 h 1914383"/>
                <a:gd name="connsiteX11" fmla="*/ 5982005 w 7724862"/>
                <a:gd name="connsiteY11" fmla="*/ 0 h 1914383"/>
                <a:gd name="connsiteX12" fmla="*/ 6484518 w 7724862"/>
                <a:gd name="connsiteY12" fmla="*/ 0 h 1914383"/>
                <a:gd name="connsiteX13" fmla="*/ 7405792 w 7724862"/>
                <a:gd name="connsiteY13" fmla="*/ 0 h 1914383"/>
                <a:gd name="connsiteX14" fmla="*/ 7724862 w 7724862"/>
                <a:gd name="connsiteY14" fmla="*/ 319070 h 1914383"/>
                <a:gd name="connsiteX15" fmla="*/ 7724862 w 7724862"/>
                <a:gd name="connsiteY15" fmla="*/ 931667 h 1914383"/>
                <a:gd name="connsiteX16" fmla="*/ 7724862 w 7724862"/>
                <a:gd name="connsiteY16" fmla="*/ 1595313 h 1914383"/>
                <a:gd name="connsiteX17" fmla="*/ 7405792 w 7724862"/>
                <a:gd name="connsiteY17" fmla="*/ 1914383 h 1914383"/>
                <a:gd name="connsiteX18" fmla="*/ 6619810 w 7724862"/>
                <a:gd name="connsiteY18" fmla="*/ 1914383 h 1914383"/>
                <a:gd name="connsiteX19" fmla="*/ 5904695 w 7724862"/>
                <a:gd name="connsiteY19" fmla="*/ 1914383 h 1914383"/>
                <a:gd name="connsiteX20" fmla="*/ 5260448 w 7724862"/>
                <a:gd name="connsiteY20" fmla="*/ 1914383 h 1914383"/>
                <a:gd name="connsiteX21" fmla="*/ 4474466 w 7724862"/>
                <a:gd name="connsiteY21" fmla="*/ 1914383 h 1914383"/>
                <a:gd name="connsiteX22" fmla="*/ 3971953 w 7724862"/>
                <a:gd name="connsiteY22" fmla="*/ 1914383 h 1914383"/>
                <a:gd name="connsiteX23" fmla="*/ 3327706 w 7724862"/>
                <a:gd name="connsiteY23" fmla="*/ 1914383 h 1914383"/>
                <a:gd name="connsiteX24" fmla="*/ 2541724 w 7724862"/>
                <a:gd name="connsiteY24" fmla="*/ 1914383 h 1914383"/>
                <a:gd name="connsiteX25" fmla="*/ 1755742 w 7724862"/>
                <a:gd name="connsiteY25" fmla="*/ 1914383 h 1914383"/>
                <a:gd name="connsiteX26" fmla="*/ 1111494 w 7724862"/>
                <a:gd name="connsiteY26" fmla="*/ 1914383 h 1914383"/>
                <a:gd name="connsiteX27" fmla="*/ 319070 w 7724862"/>
                <a:gd name="connsiteY27" fmla="*/ 1914383 h 1914383"/>
                <a:gd name="connsiteX28" fmla="*/ 0 w 7724862"/>
                <a:gd name="connsiteY28" fmla="*/ 1595313 h 1914383"/>
                <a:gd name="connsiteX29" fmla="*/ 0 w 7724862"/>
                <a:gd name="connsiteY29" fmla="*/ 995479 h 1914383"/>
                <a:gd name="connsiteX30" fmla="*/ 0 w 7724862"/>
                <a:gd name="connsiteY30" fmla="*/ 319070 h 1914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724862" h="1914383" fill="none" extrusionOk="0">
                  <a:moveTo>
                    <a:pt x="0" y="319070"/>
                  </a:moveTo>
                  <a:cubicBezTo>
                    <a:pt x="-42166" y="145095"/>
                    <a:pt x="122437" y="-4566"/>
                    <a:pt x="319070" y="0"/>
                  </a:cubicBezTo>
                  <a:cubicBezTo>
                    <a:pt x="446738" y="-19625"/>
                    <a:pt x="638008" y="9936"/>
                    <a:pt x="821583" y="0"/>
                  </a:cubicBezTo>
                  <a:cubicBezTo>
                    <a:pt x="1005158" y="-9936"/>
                    <a:pt x="1269619" y="-22318"/>
                    <a:pt x="1394963" y="0"/>
                  </a:cubicBezTo>
                  <a:cubicBezTo>
                    <a:pt x="1520307" y="22318"/>
                    <a:pt x="1760980" y="11540"/>
                    <a:pt x="1968343" y="0"/>
                  </a:cubicBezTo>
                  <a:cubicBezTo>
                    <a:pt x="2175706" y="-11540"/>
                    <a:pt x="2584955" y="7807"/>
                    <a:pt x="2754325" y="0"/>
                  </a:cubicBezTo>
                  <a:cubicBezTo>
                    <a:pt x="2923695" y="-7807"/>
                    <a:pt x="3043634" y="15422"/>
                    <a:pt x="3185971" y="0"/>
                  </a:cubicBezTo>
                  <a:cubicBezTo>
                    <a:pt x="3328308" y="-15422"/>
                    <a:pt x="3509854" y="-7109"/>
                    <a:pt x="3688484" y="0"/>
                  </a:cubicBezTo>
                  <a:cubicBezTo>
                    <a:pt x="3867114" y="7109"/>
                    <a:pt x="4136822" y="-380"/>
                    <a:pt x="4332732" y="0"/>
                  </a:cubicBezTo>
                  <a:cubicBezTo>
                    <a:pt x="4528642" y="380"/>
                    <a:pt x="4757243" y="-7097"/>
                    <a:pt x="4906112" y="0"/>
                  </a:cubicBezTo>
                  <a:cubicBezTo>
                    <a:pt x="5054981" y="7097"/>
                    <a:pt x="5202124" y="-13254"/>
                    <a:pt x="5337758" y="0"/>
                  </a:cubicBezTo>
                  <a:cubicBezTo>
                    <a:pt x="5473392" y="13254"/>
                    <a:pt x="5788070" y="-23124"/>
                    <a:pt x="5982005" y="0"/>
                  </a:cubicBezTo>
                  <a:cubicBezTo>
                    <a:pt x="6175940" y="23124"/>
                    <a:pt x="6284520" y="15087"/>
                    <a:pt x="6484518" y="0"/>
                  </a:cubicBezTo>
                  <a:cubicBezTo>
                    <a:pt x="6684516" y="-15087"/>
                    <a:pt x="7174058" y="-30190"/>
                    <a:pt x="7405792" y="0"/>
                  </a:cubicBezTo>
                  <a:cubicBezTo>
                    <a:pt x="7574544" y="30399"/>
                    <a:pt x="7743519" y="129761"/>
                    <a:pt x="7724862" y="319070"/>
                  </a:cubicBezTo>
                  <a:cubicBezTo>
                    <a:pt x="7747313" y="496635"/>
                    <a:pt x="7741859" y="694835"/>
                    <a:pt x="7724862" y="931667"/>
                  </a:cubicBezTo>
                  <a:cubicBezTo>
                    <a:pt x="7707865" y="1168499"/>
                    <a:pt x="7742883" y="1388705"/>
                    <a:pt x="7724862" y="1595313"/>
                  </a:cubicBezTo>
                  <a:cubicBezTo>
                    <a:pt x="7731734" y="1779727"/>
                    <a:pt x="7577803" y="1911637"/>
                    <a:pt x="7405792" y="1914383"/>
                  </a:cubicBezTo>
                  <a:cubicBezTo>
                    <a:pt x="7123702" y="1905589"/>
                    <a:pt x="6875820" y="1938669"/>
                    <a:pt x="6619810" y="1914383"/>
                  </a:cubicBezTo>
                  <a:cubicBezTo>
                    <a:pt x="6363800" y="1890097"/>
                    <a:pt x="6248323" y="1925700"/>
                    <a:pt x="5904695" y="1914383"/>
                  </a:cubicBezTo>
                  <a:cubicBezTo>
                    <a:pt x="5561067" y="1903066"/>
                    <a:pt x="5420497" y="1915006"/>
                    <a:pt x="5260448" y="1914383"/>
                  </a:cubicBezTo>
                  <a:cubicBezTo>
                    <a:pt x="5100399" y="1913760"/>
                    <a:pt x="4739223" y="1911580"/>
                    <a:pt x="4474466" y="1914383"/>
                  </a:cubicBezTo>
                  <a:cubicBezTo>
                    <a:pt x="4209709" y="1917186"/>
                    <a:pt x="4222130" y="1921144"/>
                    <a:pt x="3971953" y="1914383"/>
                  </a:cubicBezTo>
                  <a:cubicBezTo>
                    <a:pt x="3721776" y="1907622"/>
                    <a:pt x="3506553" y="1887517"/>
                    <a:pt x="3327706" y="1914383"/>
                  </a:cubicBezTo>
                  <a:cubicBezTo>
                    <a:pt x="3148859" y="1941249"/>
                    <a:pt x="2803041" y="1947850"/>
                    <a:pt x="2541724" y="1914383"/>
                  </a:cubicBezTo>
                  <a:cubicBezTo>
                    <a:pt x="2280407" y="1880916"/>
                    <a:pt x="1960207" y="1904157"/>
                    <a:pt x="1755742" y="1914383"/>
                  </a:cubicBezTo>
                  <a:cubicBezTo>
                    <a:pt x="1551277" y="1924609"/>
                    <a:pt x="1393499" y="1921900"/>
                    <a:pt x="1111494" y="1914383"/>
                  </a:cubicBezTo>
                  <a:cubicBezTo>
                    <a:pt x="829489" y="1906866"/>
                    <a:pt x="560411" y="1907251"/>
                    <a:pt x="319070" y="1914383"/>
                  </a:cubicBezTo>
                  <a:cubicBezTo>
                    <a:pt x="133055" y="1917635"/>
                    <a:pt x="-18973" y="1778939"/>
                    <a:pt x="0" y="1595313"/>
                  </a:cubicBezTo>
                  <a:cubicBezTo>
                    <a:pt x="-17075" y="1435073"/>
                    <a:pt x="1919" y="1138824"/>
                    <a:pt x="0" y="995479"/>
                  </a:cubicBezTo>
                  <a:cubicBezTo>
                    <a:pt x="-1919" y="852134"/>
                    <a:pt x="17816" y="481616"/>
                    <a:pt x="0" y="319070"/>
                  </a:cubicBezTo>
                  <a:close/>
                </a:path>
                <a:path w="7724862" h="1914383" stroke="0" extrusionOk="0">
                  <a:moveTo>
                    <a:pt x="0" y="319070"/>
                  </a:moveTo>
                  <a:cubicBezTo>
                    <a:pt x="22149" y="156405"/>
                    <a:pt x="167181" y="-4391"/>
                    <a:pt x="319070" y="0"/>
                  </a:cubicBezTo>
                  <a:cubicBezTo>
                    <a:pt x="483057" y="6924"/>
                    <a:pt x="632728" y="4241"/>
                    <a:pt x="750716" y="0"/>
                  </a:cubicBezTo>
                  <a:cubicBezTo>
                    <a:pt x="868704" y="-4241"/>
                    <a:pt x="1108563" y="-11942"/>
                    <a:pt x="1253229" y="0"/>
                  </a:cubicBezTo>
                  <a:cubicBezTo>
                    <a:pt x="1397895" y="11942"/>
                    <a:pt x="1681341" y="14817"/>
                    <a:pt x="2039211" y="0"/>
                  </a:cubicBezTo>
                  <a:cubicBezTo>
                    <a:pt x="2397081" y="-14817"/>
                    <a:pt x="2549092" y="7272"/>
                    <a:pt x="2754325" y="0"/>
                  </a:cubicBezTo>
                  <a:cubicBezTo>
                    <a:pt x="2959558" y="-7272"/>
                    <a:pt x="3249668" y="-18438"/>
                    <a:pt x="3540307" y="0"/>
                  </a:cubicBezTo>
                  <a:cubicBezTo>
                    <a:pt x="3830946" y="18438"/>
                    <a:pt x="4149016" y="-34148"/>
                    <a:pt x="4326289" y="0"/>
                  </a:cubicBezTo>
                  <a:cubicBezTo>
                    <a:pt x="4503562" y="34148"/>
                    <a:pt x="4716025" y="13080"/>
                    <a:pt x="4899669" y="0"/>
                  </a:cubicBezTo>
                  <a:cubicBezTo>
                    <a:pt x="5083313" y="-13080"/>
                    <a:pt x="5214474" y="8310"/>
                    <a:pt x="5331315" y="0"/>
                  </a:cubicBezTo>
                  <a:cubicBezTo>
                    <a:pt x="5448156" y="-8310"/>
                    <a:pt x="5660836" y="-16749"/>
                    <a:pt x="5975563" y="0"/>
                  </a:cubicBezTo>
                  <a:cubicBezTo>
                    <a:pt x="6290290" y="16749"/>
                    <a:pt x="6239243" y="21532"/>
                    <a:pt x="6478076" y="0"/>
                  </a:cubicBezTo>
                  <a:cubicBezTo>
                    <a:pt x="6716909" y="-21532"/>
                    <a:pt x="7161716" y="-31083"/>
                    <a:pt x="7405792" y="0"/>
                  </a:cubicBezTo>
                  <a:cubicBezTo>
                    <a:pt x="7570128" y="-3636"/>
                    <a:pt x="7699989" y="173764"/>
                    <a:pt x="7724862" y="319070"/>
                  </a:cubicBezTo>
                  <a:cubicBezTo>
                    <a:pt x="7702650" y="527354"/>
                    <a:pt x="7723456" y="676966"/>
                    <a:pt x="7724862" y="931667"/>
                  </a:cubicBezTo>
                  <a:cubicBezTo>
                    <a:pt x="7726268" y="1186368"/>
                    <a:pt x="7700902" y="1297572"/>
                    <a:pt x="7724862" y="1595313"/>
                  </a:cubicBezTo>
                  <a:cubicBezTo>
                    <a:pt x="7749852" y="1768388"/>
                    <a:pt x="7609468" y="1927597"/>
                    <a:pt x="7405792" y="1914383"/>
                  </a:cubicBezTo>
                  <a:cubicBezTo>
                    <a:pt x="7137469" y="1913063"/>
                    <a:pt x="6948239" y="1887575"/>
                    <a:pt x="6832412" y="1914383"/>
                  </a:cubicBezTo>
                  <a:cubicBezTo>
                    <a:pt x="6716585" y="1941191"/>
                    <a:pt x="6463333" y="1923537"/>
                    <a:pt x="6117297" y="1914383"/>
                  </a:cubicBezTo>
                  <a:cubicBezTo>
                    <a:pt x="5771262" y="1905229"/>
                    <a:pt x="5549703" y="1942897"/>
                    <a:pt x="5402182" y="1914383"/>
                  </a:cubicBezTo>
                  <a:cubicBezTo>
                    <a:pt x="5254661" y="1885869"/>
                    <a:pt x="5014288" y="1894158"/>
                    <a:pt x="4828802" y="1914383"/>
                  </a:cubicBezTo>
                  <a:cubicBezTo>
                    <a:pt x="4643316" y="1934608"/>
                    <a:pt x="4289618" y="1882809"/>
                    <a:pt x="4113688" y="1914383"/>
                  </a:cubicBezTo>
                  <a:cubicBezTo>
                    <a:pt x="3937758" y="1945957"/>
                    <a:pt x="3659538" y="1886811"/>
                    <a:pt x="3398573" y="1914383"/>
                  </a:cubicBezTo>
                  <a:cubicBezTo>
                    <a:pt x="3137608" y="1941955"/>
                    <a:pt x="2958220" y="1900301"/>
                    <a:pt x="2825193" y="1914383"/>
                  </a:cubicBezTo>
                  <a:cubicBezTo>
                    <a:pt x="2692166" y="1928465"/>
                    <a:pt x="2413517" y="1881800"/>
                    <a:pt x="2110078" y="1914383"/>
                  </a:cubicBezTo>
                  <a:cubicBezTo>
                    <a:pt x="1806640" y="1946966"/>
                    <a:pt x="1745224" y="1896075"/>
                    <a:pt x="1465830" y="1914383"/>
                  </a:cubicBezTo>
                  <a:cubicBezTo>
                    <a:pt x="1186436" y="1932691"/>
                    <a:pt x="782296" y="1876945"/>
                    <a:pt x="319070" y="1914383"/>
                  </a:cubicBezTo>
                  <a:cubicBezTo>
                    <a:pt x="165698" y="1904037"/>
                    <a:pt x="-10165" y="1775264"/>
                    <a:pt x="0" y="1595313"/>
                  </a:cubicBezTo>
                  <a:cubicBezTo>
                    <a:pt x="2442" y="1389869"/>
                    <a:pt x="486" y="1211254"/>
                    <a:pt x="0" y="969954"/>
                  </a:cubicBezTo>
                  <a:cubicBezTo>
                    <a:pt x="-486" y="728654"/>
                    <a:pt x="-32493" y="513105"/>
                    <a:pt x="0" y="319070"/>
                  </a:cubicBezTo>
                  <a:close/>
                </a:path>
              </a:pathLst>
            </a:custGeom>
            <a:solidFill>
              <a:srgbClr val="FFFFFF"/>
            </a:solidFill>
            <a:ln w="28575" cap="flat" cmpd="sng" algn="ctr">
              <a:noFill/>
              <a:prstDash val="sysDash"/>
              <a:miter lim="800000"/>
              <a:extLst>
                <a:ext uri="{C807C97D-BFC1-408E-A445-0C87EB9F89A2}">
                  <ask:lineSketchStyleProps xmlns="" xmlns:ask="http://schemas.microsoft.com/office/drawing/2018/sketchyshapes" sd="2840917701">
                    <a:custGeom>
                      <a:avLst/>
                      <a:gdLst>
                        <a:gd name="connsiteX0" fmla="*/ 0 w 10770748"/>
                        <a:gd name="connsiteY0" fmla="*/ 494319 h 2965860"/>
                        <a:gd name="connsiteX1" fmla="*/ 444878 w 10770748"/>
                        <a:gd name="connsiteY1" fmla="*/ 0 h 2965860"/>
                        <a:gd name="connsiteX2" fmla="*/ 1145530 w 10770748"/>
                        <a:gd name="connsiteY2" fmla="*/ 0 h 2965860"/>
                        <a:gd name="connsiteX3" fmla="*/ 1944992 w 10770748"/>
                        <a:gd name="connsiteY3" fmla="*/ 0 h 2965860"/>
                        <a:gd name="connsiteX4" fmla="*/ 2744453 w 10770748"/>
                        <a:gd name="connsiteY4" fmla="*/ 0 h 2965860"/>
                        <a:gd name="connsiteX5" fmla="*/ 3840345 w 10770748"/>
                        <a:gd name="connsiteY5" fmla="*/ 0 h 2965860"/>
                        <a:gd name="connsiteX6" fmla="*/ 4442188 w 10770748"/>
                        <a:gd name="connsiteY6" fmla="*/ 0 h 2965860"/>
                        <a:gd name="connsiteX7" fmla="*/ 5142840 w 10770748"/>
                        <a:gd name="connsiteY7" fmla="*/ 0 h 2965860"/>
                        <a:gd name="connsiteX8" fmla="*/ 6041113 w 10770748"/>
                        <a:gd name="connsiteY8" fmla="*/ 0 h 2965860"/>
                        <a:gd name="connsiteX9" fmla="*/ 6840574 w 10770748"/>
                        <a:gd name="connsiteY9" fmla="*/ 0 h 2965860"/>
                        <a:gd name="connsiteX10" fmla="*/ 7442417 w 10770748"/>
                        <a:gd name="connsiteY10" fmla="*/ 0 h 2965860"/>
                        <a:gd name="connsiteX11" fmla="*/ 8340688 w 10770748"/>
                        <a:gd name="connsiteY11" fmla="*/ 0 h 2965860"/>
                        <a:gd name="connsiteX12" fmla="*/ 9041340 w 10770748"/>
                        <a:gd name="connsiteY12" fmla="*/ 0 h 2965860"/>
                        <a:gd name="connsiteX13" fmla="*/ 10325869 w 10770748"/>
                        <a:gd name="connsiteY13" fmla="*/ 0 h 2965860"/>
                        <a:gd name="connsiteX14" fmla="*/ 10770748 w 10770748"/>
                        <a:gd name="connsiteY14" fmla="*/ 494319 h 2965860"/>
                        <a:gd name="connsiteX15" fmla="*/ 10770748 w 10770748"/>
                        <a:gd name="connsiteY15" fmla="*/ 1443386 h 2965860"/>
                        <a:gd name="connsiteX16" fmla="*/ 10770748 w 10770748"/>
                        <a:gd name="connsiteY16" fmla="*/ 2471540 h 2965860"/>
                        <a:gd name="connsiteX17" fmla="*/ 10325869 w 10770748"/>
                        <a:gd name="connsiteY17" fmla="*/ 2965860 h 2965860"/>
                        <a:gd name="connsiteX18" fmla="*/ 9229977 w 10770748"/>
                        <a:gd name="connsiteY18" fmla="*/ 2965860 h 2965860"/>
                        <a:gd name="connsiteX19" fmla="*/ 8232895 w 10770748"/>
                        <a:gd name="connsiteY19" fmla="*/ 2965860 h 2965860"/>
                        <a:gd name="connsiteX20" fmla="*/ 7334624 w 10770748"/>
                        <a:gd name="connsiteY20" fmla="*/ 2965860 h 2965860"/>
                        <a:gd name="connsiteX21" fmla="*/ 6819555 w 10770748"/>
                        <a:gd name="connsiteY21" fmla="*/ 2965860 h 2965860"/>
                        <a:gd name="connsiteX22" fmla="*/ 6238732 w 10770748"/>
                        <a:gd name="connsiteY22" fmla="*/ 2965860 h 2965860"/>
                        <a:gd name="connsiteX23" fmla="*/ 5538080 w 10770748"/>
                        <a:gd name="connsiteY23" fmla="*/ 2965860 h 2965860"/>
                        <a:gd name="connsiteX24" fmla="*/ 4639808 w 10770748"/>
                        <a:gd name="connsiteY24" fmla="*/ 2965860 h 2965860"/>
                        <a:gd name="connsiteX25" fmla="*/ 3543916 w 10770748"/>
                        <a:gd name="connsiteY25" fmla="*/ 2965860 h 2965860"/>
                        <a:gd name="connsiteX26" fmla="*/ 2448024 w 10770748"/>
                        <a:gd name="connsiteY26" fmla="*/ 2965860 h 2965860"/>
                        <a:gd name="connsiteX27" fmla="*/ 1549752 w 10770748"/>
                        <a:gd name="connsiteY27" fmla="*/ 2965860 h 2965860"/>
                        <a:gd name="connsiteX28" fmla="*/ 444878 w 10770748"/>
                        <a:gd name="connsiteY28" fmla="*/ 2965860 h 2965860"/>
                        <a:gd name="connsiteX29" fmla="*/ 0 w 10770748"/>
                        <a:gd name="connsiteY29" fmla="*/ 2471540 h 2965860"/>
                        <a:gd name="connsiteX30" fmla="*/ 0 w 10770748"/>
                        <a:gd name="connsiteY30" fmla="*/ 1542246 h 2965860"/>
                        <a:gd name="connsiteX31" fmla="*/ 0 w 10770748"/>
                        <a:gd name="connsiteY31" fmla="*/ 494319 h 2965860"/>
                        <a:gd name="connsiteX0" fmla="*/ 0 w 10770748"/>
                        <a:gd name="connsiteY0" fmla="*/ 494319 h 2965860"/>
                        <a:gd name="connsiteX1" fmla="*/ 444878 w 10770748"/>
                        <a:gd name="connsiteY1" fmla="*/ 0 h 2965860"/>
                        <a:gd name="connsiteX2" fmla="*/ 1046720 w 10770748"/>
                        <a:gd name="connsiteY2" fmla="*/ 0 h 2965860"/>
                        <a:gd name="connsiteX3" fmla="*/ 1747372 w 10770748"/>
                        <a:gd name="connsiteY3" fmla="*/ 0 h 2965860"/>
                        <a:gd name="connsiteX4" fmla="*/ 2843264 w 10770748"/>
                        <a:gd name="connsiteY4" fmla="*/ 0 h 2965860"/>
                        <a:gd name="connsiteX5" fmla="*/ 3840345 w 10770748"/>
                        <a:gd name="connsiteY5" fmla="*/ 0 h 2965860"/>
                        <a:gd name="connsiteX6" fmla="*/ 4936237 w 10770748"/>
                        <a:gd name="connsiteY6" fmla="*/ 0 h 2965860"/>
                        <a:gd name="connsiteX7" fmla="*/ 6032129 w 10770748"/>
                        <a:gd name="connsiteY7" fmla="*/ 0 h 2965860"/>
                        <a:gd name="connsiteX8" fmla="*/ 6831591 w 10770748"/>
                        <a:gd name="connsiteY8" fmla="*/ 0 h 2965860"/>
                        <a:gd name="connsiteX9" fmla="*/ 7433433 w 10770748"/>
                        <a:gd name="connsiteY9" fmla="*/ 0 h 2965860"/>
                        <a:gd name="connsiteX10" fmla="*/ 8331706 w 10770748"/>
                        <a:gd name="connsiteY10" fmla="*/ 0 h 2965860"/>
                        <a:gd name="connsiteX11" fmla="*/ 9032358 w 10770748"/>
                        <a:gd name="connsiteY11" fmla="*/ 0 h 2965860"/>
                        <a:gd name="connsiteX12" fmla="*/ 10325869 w 10770748"/>
                        <a:gd name="connsiteY12" fmla="*/ 0 h 2965860"/>
                        <a:gd name="connsiteX13" fmla="*/ 10770748 w 10770748"/>
                        <a:gd name="connsiteY13" fmla="*/ 494319 h 2965860"/>
                        <a:gd name="connsiteX14" fmla="*/ 10770748 w 10770748"/>
                        <a:gd name="connsiteY14" fmla="*/ 1443386 h 2965860"/>
                        <a:gd name="connsiteX15" fmla="*/ 10770748 w 10770748"/>
                        <a:gd name="connsiteY15" fmla="*/ 2471540 h 2965860"/>
                        <a:gd name="connsiteX16" fmla="*/ 10325869 w 10770748"/>
                        <a:gd name="connsiteY16" fmla="*/ 2965860 h 2965860"/>
                        <a:gd name="connsiteX17" fmla="*/ 9526408 w 10770748"/>
                        <a:gd name="connsiteY17" fmla="*/ 2965860 h 2965860"/>
                        <a:gd name="connsiteX18" fmla="*/ 8529325 w 10770748"/>
                        <a:gd name="connsiteY18" fmla="*/ 2965860 h 2965860"/>
                        <a:gd name="connsiteX19" fmla="*/ 7532243 w 10770748"/>
                        <a:gd name="connsiteY19" fmla="*/ 2965860 h 2965860"/>
                        <a:gd name="connsiteX20" fmla="*/ 6732781 w 10770748"/>
                        <a:gd name="connsiteY20" fmla="*/ 2965860 h 2965860"/>
                        <a:gd name="connsiteX21" fmla="*/ 5735700 w 10770748"/>
                        <a:gd name="connsiteY21" fmla="*/ 2965860 h 2965860"/>
                        <a:gd name="connsiteX22" fmla="*/ 4738618 w 10770748"/>
                        <a:gd name="connsiteY22" fmla="*/ 2965860 h 2965860"/>
                        <a:gd name="connsiteX23" fmla="*/ 3939156 w 10770748"/>
                        <a:gd name="connsiteY23" fmla="*/ 2965860 h 2965860"/>
                        <a:gd name="connsiteX24" fmla="*/ 2942074 w 10770748"/>
                        <a:gd name="connsiteY24" fmla="*/ 2965860 h 2965860"/>
                        <a:gd name="connsiteX25" fmla="*/ 2043801 w 10770748"/>
                        <a:gd name="connsiteY25" fmla="*/ 2965860 h 2965860"/>
                        <a:gd name="connsiteX26" fmla="*/ 444878 w 10770748"/>
                        <a:gd name="connsiteY26" fmla="*/ 2965860 h 2965860"/>
                        <a:gd name="connsiteX27" fmla="*/ 0 w 10770748"/>
                        <a:gd name="connsiteY27" fmla="*/ 2471540 h 2965860"/>
                        <a:gd name="connsiteX28" fmla="*/ 0 w 10770748"/>
                        <a:gd name="connsiteY28" fmla="*/ 1502702 h 2965860"/>
                        <a:gd name="connsiteX29" fmla="*/ 0 w 10770748"/>
                        <a:gd name="connsiteY29" fmla="*/ 494319 h 296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70748" h="2965860" fill="none" extrusionOk="0">
                          <a:moveTo>
                            <a:pt x="0" y="494319"/>
                          </a:moveTo>
                          <a:cubicBezTo>
                            <a:pt x="-94119" y="252963"/>
                            <a:pt x="119265" y="25992"/>
                            <a:pt x="444878" y="0"/>
                          </a:cubicBezTo>
                          <a:cubicBezTo>
                            <a:pt x="654894" y="-22041"/>
                            <a:pt x="860770" y="15613"/>
                            <a:pt x="1145530" y="0"/>
                          </a:cubicBezTo>
                          <a:cubicBezTo>
                            <a:pt x="1429050" y="-30242"/>
                            <a:pt x="1755948" y="-75618"/>
                            <a:pt x="1944992" y="0"/>
                          </a:cubicBezTo>
                          <a:cubicBezTo>
                            <a:pt x="2162386" y="89561"/>
                            <a:pt x="2407129" y="13905"/>
                            <a:pt x="2744453" y="0"/>
                          </a:cubicBezTo>
                          <a:cubicBezTo>
                            <a:pt x="3030227" y="-23809"/>
                            <a:pt x="3624516" y="-9507"/>
                            <a:pt x="3840345" y="0"/>
                          </a:cubicBezTo>
                          <a:cubicBezTo>
                            <a:pt x="4076759" y="5528"/>
                            <a:pt x="4261100" y="48990"/>
                            <a:pt x="4442188" y="0"/>
                          </a:cubicBezTo>
                          <a:cubicBezTo>
                            <a:pt x="4619610" y="-17930"/>
                            <a:pt x="4878682" y="-1238"/>
                            <a:pt x="5142840" y="0"/>
                          </a:cubicBezTo>
                          <a:cubicBezTo>
                            <a:pt x="5398215" y="3350"/>
                            <a:pt x="5776161" y="45322"/>
                            <a:pt x="6041113" y="0"/>
                          </a:cubicBezTo>
                          <a:cubicBezTo>
                            <a:pt x="6314493" y="10364"/>
                            <a:pt x="6636377" y="4964"/>
                            <a:pt x="6840574" y="0"/>
                          </a:cubicBezTo>
                          <a:cubicBezTo>
                            <a:pt x="7078740" y="16942"/>
                            <a:pt x="7290275" y="-6107"/>
                            <a:pt x="7442417" y="0"/>
                          </a:cubicBezTo>
                          <a:cubicBezTo>
                            <a:pt x="7639391" y="19563"/>
                            <a:pt x="8053270" y="-73336"/>
                            <a:pt x="8340688" y="0"/>
                          </a:cubicBezTo>
                          <a:cubicBezTo>
                            <a:pt x="8590998" y="35073"/>
                            <a:pt x="8763320" y="30912"/>
                            <a:pt x="9041340" y="0"/>
                          </a:cubicBezTo>
                          <a:cubicBezTo>
                            <a:pt x="9275934" y="11500"/>
                            <a:pt x="10016208" y="-48244"/>
                            <a:pt x="10325869" y="0"/>
                          </a:cubicBezTo>
                          <a:cubicBezTo>
                            <a:pt x="10541184" y="50824"/>
                            <a:pt x="10857992" y="173856"/>
                            <a:pt x="10770748" y="494319"/>
                          </a:cubicBezTo>
                          <a:cubicBezTo>
                            <a:pt x="10831271" y="766511"/>
                            <a:pt x="10772336" y="1024717"/>
                            <a:pt x="10770748" y="1443386"/>
                          </a:cubicBezTo>
                          <a:cubicBezTo>
                            <a:pt x="10802013" y="1842522"/>
                            <a:pt x="10769451" y="2113245"/>
                            <a:pt x="10770748" y="2471540"/>
                          </a:cubicBezTo>
                          <a:cubicBezTo>
                            <a:pt x="10800054" y="2730676"/>
                            <a:pt x="10569122" y="2908228"/>
                            <a:pt x="10325869" y="2965860"/>
                          </a:cubicBezTo>
                          <a:cubicBezTo>
                            <a:pt x="9908880" y="2958185"/>
                            <a:pt x="9616913" y="3047001"/>
                            <a:pt x="9229977" y="2965860"/>
                          </a:cubicBezTo>
                          <a:cubicBezTo>
                            <a:pt x="8865719" y="2919821"/>
                            <a:pt x="8693860" y="2951731"/>
                            <a:pt x="8232895" y="2965860"/>
                          </a:cubicBezTo>
                          <a:cubicBezTo>
                            <a:pt x="7742448" y="2964515"/>
                            <a:pt x="7542101" y="3000976"/>
                            <a:pt x="7334624" y="2965860"/>
                          </a:cubicBezTo>
                          <a:cubicBezTo>
                            <a:pt x="7123488" y="2979808"/>
                            <a:pt x="7061001" y="2979165"/>
                            <a:pt x="6819555" y="2965860"/>
                          </a:cubicBezTo>
                          <a:cubicBezTo>
                            <a:pt x="6578109" y="2952555"/>
                            <a:pt x="6360758" y="2948589"/>
                            <a:pt x="6238732" y="2965860"/>
                          </a:cubicBezTo>
                          <a:cubicBezTo>
                            <a:pt x="5866590" y="2968678"/>
                            <a:pt x="5886267" y="2979603"/>
                            <a:pt x="5538080" y="2965860"/>
                          </a:cubicBezTo>
                          <a:cubicBezTo>
                            <a:pt x="5186747" y="2895794"/>
                            <a:pt x="4924607" y="2894625"/>
                            <a:pt x="4639808" y="2965860"/>
                          </a:cubicBezTo>
                          <a:cubicBezTo>
                            <a:pt x="4430613" y="2972446"/>
                            <a:pt x="3943395" y="3000470"/>
                            <a:pt x="3543916" y="2965860"/>
                          </a:cubicBezTo>
                          <a:cubicBezTo>
                            <a:pt x="3160540" y="2894735"/>
                            <a:pt x="2768425" y="2903590"/>
                            <a:pt x="2448024" y="2965860"/>
                          </a:cubicBezTo>
                          <a:cubicBezTo>
                            <a:pt x="2166158" y="2957426"/>
                            <a:pt x="1995596" y="2992075"/>
                            <a:pt x="1549752" y="2965860"/>
                          </a:cubicBezTo>
                          <a:cubicBezTo>
                            <a:pt x="1135750" y="2959954"/>
                            <a:pt x="764892" y="3021581"/>
                            <a:pt x="444878" y="2965860"/>
                          </a:cubicBezTo>
                          <a:cubicBezTo>
                            <a:pt x="215792" y="3031469"/>
                            <a:pt x="-54415" y="2697428"/>
                            <a:pt x="0" y="2471540"/>
                          </a:cubicBezTo>
                          <a:cubicBezTo>
                            <a:pt x="-38814" y="2216288"/>
                            <a:pt x="43322" y="1736285"/>
                            <a:pt x="0" y="1542246"/>
                          </a:cubicBezTo>
                          <a:cubicBezTo>
                            <a:pt x="41779" y="1284459"/>
                            <a:pt x="30426" y="751002"/>
                            <a:pt x="0" y="494319"/>
                          </a:cubicBezTo>
                          <a:close/>
                        </a:path>
                        <a:path w="10770748" h="2965860" stroke="0" extrusionOk="0">
                          <a:moveTo>
                            <a:pt x="0" y="494319"/>
                          </a:moveTo>
                          <a:cubicBezTo>
                            <a:pt x="61610" y="268141"/>
                            <a:pt x="233614" y="-40073"/>
                            <a:pt x="444878" y="0"/>
                          </a:cubicBezTo>
                          <a:cubicBezTo>
                            <a:pt x="693730" y="10196"/>
                            <a:pt x="865053" y="38492"/>
                            <a:pt x="1046720" y="0"/>
                          </a:cubicBezTo>
                          <a:cubicBezTo>
                            <a:pt x="1192458" y="-31594"/>
                            <a:pt x="1544747" y="-49343"/>
                            <a:pt x="1747372" y="0"/>
                          </a:cubicBezTo>
                          <a:cubicBezTo>
                            <a:pt x="1959096" y="2291"/>
                            <a:pt x="2348627" y="112908"/>
                            <a:pt x="2843264" y="0"/>
                          </a:cubicBezTo>
                          <a:cubicBezTo>
                            <a:pt x="3342550" y="-29306"/>
                            <a:pt x="3565713" y="-13004"/>
                            <a:pt x="3840345" y="0"/>
                          </a:cubicBezTo>
                          <a:cubicBezTo>
                            <a:pt x="4088778" y="35281"/>
                            <a:pt x="4548124" y="-34882"/>
                            <a:pt x="4936237" y="0"/>
                          </a:cubicBezTo>
                          <a:cubicBezTo>
                            <a:pt x="5368159" y="19410"/>
                            <a:pt x="5757173" y="-60394"/>
                            <a:pt x="6032129" y="0"/>
                          </a:cubicBezTo>
                          <a:cubicBezTo>
                            <a:pt x="6318571" y="39393"/>
                            <a:pt x="6557816" y="-2306"/>
                            <a:pt x="6831591" y="0"/>
                          </a:cubicBezTo>
                          <a:cubicBezTo>
                            <a:pt x="7093687" y="-60350"/>
                            <a:pt x="7264281" y="51030"/>
                            <a:pt x="7433433" y="0"/>
                          </a:cubicBezTo>
                          <a:cubicBezTo>
                            <a:pt x="7597009" y="-43772"/>
                            <a:pt x="7894602" y="22068"/>
                            <a:pt x="8331706" y="0"/>
                          </a:cubicBezTo>
                          <a:cubicBezTo>
                            <a:pt x="8764652" y="11360"/>
                            <a:pt x="8692561" y="27770"/>
                            <a:pt x="9032358" y="0"/>
                          </a:cubicBezTo>
                          <a:cubicBezTo>
                            <a:pt x="9389083" y="7304"/>
                            <a:pt x="9966013" y="-124817"/>
                            <a:pt x="10325869" y="0"/>
                          </a:cubicBezTo>
                          <a:cubicBezTo>
                            <a:pt x="10538423" y="-14769"/>
                            <a:pt x="10729241" y="269302"/>
                            <a:pt x="10770748" y="494319"/>
                          </a:cubicBezTo>
                          <a:cubicBezTo>
                            <a:pt x="10775329" y="803837"/>
                            <a:pt x="10781989" y="1026540"/>
                            <a:pt x="10770748" y="1443386"/>
                          </a:cubicBezTo>
                          <a:cubicBezTo>
                            <a:pt x="10784564" y="1850802"/>
                            <a:pt x="10755949" y="2040231"/>
                            <a:pt x="10770748" y="2471540"/>
                          </a:cubicBezTo>
                          <a:cubicBezTo>
                            <a:pt x="10813264" y="2765359"/>
                            <a:pt x="10615178" y="2976526"/>
                            <a:pt x="10325869" y="2965860"/>
                          </a:cubicBezTo>
                          <a:cubicBezTo>
                            <a:pt x="9982321" y="2975268"/>
                            <a:pt x="9679296" y="2936293"/>
                            <a:pt x="9526408" y="2965860"/>
                          </a:cubicBezTo>
                          <a:cubicBezTo>
                            <a:pt x="9355707" y="3078559"/>
                            <a:pt x="9062447" y="2995454"/>
                            <a:pt x="8529325" y="2965860"/>
                          </a:cubicBezTo>
                          <a:cubicBezTo>
                            <a:pt x="8038957" y="2941440"/>
                            <a:pt x="7737839" y="3004238"/>
                            <a:pt x="7532243" y="2965860"/>
                          </a:cubicBezTo>
                          <a:cubicBezTo>
                            <a:pt x="7308939" y="2973952"/>
                            <a:pt x="7027418" y="2966147"/>
                            <a:pt x="6732781" y="2965860"/>
                          </a:cubicBezTo>
                          <a:cubicBezTo>
                            <a:pt x="6434887" y="3015408"/>
                            <a:pt x="6000996" y="2867329"/>
                            <a:pt x="5735700" y="2965860"/>
                          </a:cubicBezTo>
                          <a:cubicBezTo>
                            <a:pt x="5399324" y="3019108"/>
                            <a:pt x="5097615" y="2930796"/>
                            <a:pt x="4738618" y="2965860"/>
                          </a:cubicBezTo>
                          <a:cubicBezTo>
                            <a:pt x="4379706" y="2997072"/>
                            <a:pt x="4120138" y="2944565"/>
                            <a:pt x="3939156" y="2965860"/>
                          </a:cubicBezTo>
                          <a:cubicBezTo>
                            <a:pt x="3792684" y="2910005"/>
                            <a:pt x="3359878" y="2923676"/>
                            <a:pt x="2942074" y="2965860"/>
                          </a:cubicBezTo>
                          <a:cubicBezTo>
                            <a:pt x="2513029" y="3015366"/>
                            <a:pt x="2439783" y="2934597"/>
                            <a:pt x="2043801" y="2965860"/>
                          </a:cubicBezTo>
                          <a:cubicBezTo>
                            <a:pt x="1634177" y="3012081"/>
                            <a:pt x="1097247" y="2788648"/>
                            <a:pt x="444878" y="2965860"/>
                          </a:cubicBezTo>
                          <a:cubicBezTo>
                            <a:pt x="257525" y="2965523"/>
                            <a:pt x="28924" y="2719945"/>
                            <a:pt x="0" y="2471540"/>
                          </a:cubicBezTo>
                          <a:cubicBezTo>
                            <a:pt x="-42592" y="2148022"/>
                            <a:pt x="-36692" y="1900666"/>
                            <a:pt x="0" y="1502702"/>
                          </a:cubicBezTo>
                          <a:cubicBezTo>
                            <a:pt x="27703" y="1079348"/>
                            <a:pt x="-74647" y="754704"/>
                            <a:pt x="0" y="494319"/>
                          </a:cubicBezTo>
                          <a:close/>
                        </a:path>
                        <a:path w="10770748" h="2965860" fill="none" stroke="0" extrusionOk="0">
                          <a:moveTo>
                            <a:pt x="0" y="494319"/>
                          </a:moveTo>
                          <a:cubicBezTo>
                            <a:pt x="-26563" y="244507"/>
                            <a:pt x="183854" y="-9446"/>
                            <a:pt x="444878" y="0"/>
                          </a:cubicBezTo>
                          <a:cubicBezTo>
                            <a:pt x="675937" y="-16775"/>
                            <a:pt x="937816" y="37899"/>
                            <a:pt x="1145530" y="0"/>
                          </a:cubicBezTo>
                          <a:cubicBezTo>
                            <a:pt x="1424466" y="7229"/>
                            <a:pt x="1758135" y="-19746"/>
                            <a:pt x="1944992" y="0"/>
                          </a:cubicBezTo>
                          <a:cubicBezTo>
                            <a:pt x="2097134" y="32454"/>
                            <a:pt x="2451324" y="35723"/>
                            <a:pt x="2744453" y="0"/>
                          </a:cubicBezTo>
                          <a:cubicBezTo>
                            <a:pt x="2991296" y="8251"/>
                            <a:pt x="3643439" y="49217"/>
                            <a:pt x="3840345" y="0"/>
                          </a:cubicBezTo>
                          <a:cubicBezTo>
                            <a:pt x="4089356" y="-17423"/>
                            <a:pt x="4258679" y="26233"/>
                            <a:pt x="4442188" y="0"/>
                          </a:cubicBezTo>
                          <a:cubicBezTo>
                            <a:pt x="4642008" y="-47943"/>
                            <a:pt x="4906361" y="-9769"/>
                            <a:pt x="5142840" y="0"/>
                          </a:cubicBezTo>
                          <a:cubicBezTo>
                            <a:pt x="5400660" y="53252"/>
                            <a:pt x="5779928" y="34547"/>
                            <a:pt x="6041113" y="0"/>
                          </a:cubicBezTo>
                          <a:cubicBezTo>
                            <a:pt x="6313676" y="-4406"/>
                            <a:pt x="6638971" y="7313"/>
                            <a:pt x="6840574" y="0"/>
                          </a:cubicBezTo>
                          <a:cubicBezTo>
                            <a:pt x="7061763" y="41065"/>
                            <a:pt x="7294356" y="-19654"/>
                            <a:pt x="7442417" y="0"/>
                          </a:cubicBezTo>
                          <a:cubicBezTo>
                            <a:pt x="7613555" y="20932"/>
                            <a:pt x="8041195" y="-44488"/>
                            <a:pt x="8340688" y="0"/>
                          </a:cubicBezTo>
                          <a:cubicBezTo>
                            <a:pt x="8602418" y="66506"/>
                            <a:pt x="8763765" y="48940"/>
                            <a:pt x="9041340" y="0"/>
                          </a:cubicBezTo>
                          <a:cubicBezTo>
                            <a:pt x="9302073" y="-42105"/>
                            <a:pt x="10017350" y="-83112"/>
                            <a:pt x="10325869" y="0"/>
                          </a:cubicBezTo>
                          <a:cubicBezTo>
                            <a:pt x="10562042" y="61932"/>
                            <a:pt x="10826418" y="184735"/>
                            <a:pt x="10770748" y="494319"/>
                          </a:cubicBezTo>
                          <a:cubicBezTo>
                            <a:pt x="10772744" y="821521"/>
                            <a:pt x="10789590" y="1135177"/>
                            <a:pt x="10770748" y="1443386"/>
                          </a:cubicBezTo>
                          <a:cubicBezTo>
                            <a:pt x="10764664" y="1775059"/>
                            <a:pt x="10856236" y="2201131"/>
                            <a:pt x="10770748" y="2471540"/>
                          </a:cubicBezTo>
                          <a:cubicBezTo>
                            <a:pt x="10792578" y="2756112"/>
                            <a:pt x="10539756" y="2960195"/>
                            <a:pt x="10325869" y="2965860"/>
                          </a:cubicBezTo>
                          <a:cubicBezTo>
                            <a:pt x="9932346" y="2898859"/>
                            <a:pt x="9559508" y="3046666"/>
                            <a:pt x="9229977" y="2965860"/>
                          </a:cubicBezTo>
                          <a:cubicBezTo>
                            <a:pt x="8841257" y="2945250"/>
                            <a:pt x="8722323" y="2951350"/>
                            <a:pt x="8232895" y="2965860"/>
                          </a:cubicBezTo>
                          <a:cubicBezTo>
                            <a:pt x="7754577" y="2939645"/>
                            <a:pt x="7590045" y="2996175"/>
                            <a:pt x="7334624" y="2965860"/>
                          </a:cubicBezTo>
                          <a:cubicBezTo>
                            <a:pt x="7220730" y="2969562"/>
                            <a:pt x="7012752" y="2962402"/>
                            <a:pt x="6819555" y="2965860"/>
                          </a:cubicBezTo>
                          <a:cubicBezTo>
                            <a:pt x="6626358" y="2969318"/>
                            <a:pt x="6444427" y="2951279"/>
                            <a:pt x="6238732" y="2965860"/>
                          </a:cubicBezTo>
                          <a:cubicBezTo>
                            <a:pt x="5869234" y="2973638"/>
                            <a:pt x="5891069" y="2974687"/>
                            <a:pt x="5538080" y="2965860"/>
                          </a:cubicBezTo>
                          <a:cubicBezTo>
                            <a:pt x="5187215" y="2936936"/>
                            <a:pt x="4889515" y="2975688"/>
                            <a:pt x="4639808" y="2965860"/>
                          </a:cubicBezTo>
                          <a:cubicBezTo>
                            <a:pt x="4392922" y="2954988"/>
                            <a:pt x="3826083" y="2980534"/>
                            <a:pt x="3543916" y="2965860"/>
                          </a:cubicBezTo>
                          <a:cubicBezTo>
                            <a:pt x="3248093" y="2913067"/>
                            <a:pt x="2788165" y="2974819"/>
                            <a:pt x="2448024" y="2965860"/>
                          </a:cubicBezTo>
                          <a:cubicBezTo>
                            <a:pt x="2181528" y="2982966"/>
                            <a:pt x="1903922" y="2957811"/>
                            <a:pt x="1549752" y="2965860"/>
                          </a:cubicBezTo>
                          <a:cubicBezTo>
                            <a:pt x="1148852" y="2937654"/>
                            <a:pt x="763319" y="2886833"/>
                            <a:pt x="444878" y="2965860"/>
                          </a:cubicBezTo>
                          <a:cubicBezTo>
                            <a:pt x="192289" y="2953329"/>
                            <a:pt x="-31360" y="2717114"/>
                            <a:pt x="0" y="2471540"/>
                          </a:cubicBezTo>
                          <a:cubicBezTo>
                            <a:pt x="-22009" y="2249509"/>
                            <a:pt x="-13379" y="1770162"/>
                            <a:pt x="0" y="1542246"/>
                          </a:cubicBezTo>
                          <a:cubicBezTo>
                            <a:pt x="-22161" y="1332428"/>
                            <a:pt x="16581" y="723793"/>
                            <a:pt x="0" y="494319"/>
                          </a:cubicBezTo>
                          <a:close/>
                        </a:path>
                      </a:pathLst>
                    </a:custGeom>
                    <ask:type>
                      <ask:lineSketchFreehand/>
                    </ask:type>
                  </ask:lineSketchStyleProps>
                </a:ext>
              </a:extLst>
            </a:ln>
            <a:effectLst/>
          </p:spPr>
          <p:txBody>
            <a:bodyPr rtlCol="0" anchor="ctr"/>
            <a:lstStyle/>
            <a:p>
              <a:pPr algn="ctr">
                <a:buClrTx/>
                <a:buFontTx/>
                <a:buNone/>
              </a:pPr>
              <a:endParaRPr lang="en-US" sz="2400">
                <a:solidFill>
                  <a:srgbClr val="FFFFFF"/>
                </a:solidFill>
                <a:ea typeface="微软雅黑"/>
              </a:endParaRPr>
            </a:p>
          </p:txBody>
        </p:sp>
        <p:sp>
          <p:nvSpPr>
            <p:cNvPr id="15" name="Rectangle: Rounded Corners 65">
              <a:extLst>
                <a:ext uri="{FF2B5EF4-FFF2-40B4-BE49-F238E27FC236}">
                  <a16:creationId xmlns:a16="http://schemas.microsoft.com/office/drawing/2014/main" id="{52DC7803-A17A-82FF-AAB2-5953C7FFE06F}"/>
                </a:ext>
              </a:extLst>
            </p:cNvPr>
            <p:cNvSpPr/>
            <p:nvPr/>
          </p:nvSpPr>
          <p:spPr>
            <a:xfrm>
              <a:off x="2317626" y="4752423"/>
              <a:ext cx="7724863" cy="1891749"/>
            </a:xfrm>
            <a:custGeom>
              <a:avLst/>
              <a:gdLst>
                <a:gd name="connsiteX0" fmla="*/ 0 w 7724863"/>
                <a:gd name="connsiteY0" fmla="*/ 315298 h 1891749"/>
                <a:gd name="connsiteX1" fmla="*/ 315298 w 7724863"/>
                <a:gd name="connsiteY1" fmla="*/ 0 h 1891749"/>
                <a:gd name="connsiteX2" fmla="*/ 818346 w 7724863"/>
                <a:gd name="connsiteY2" fmla="*/ 0 h 1891749"/>
                <a:gd name="connsiteX3" fmla="*/ 1392337 w 7724863"/>
                <a:gd name="connsiteY3" fmla="*/ 0 h 1891749"/>
                <a:gd name="connsiteX4" fmla="*/ 1966327 w 7724863"/>
                <a:gd name="connsiteY4" fmla="*/ 0 h 1891749"/>
                <a:gd name="connsiteX5" fmla="*/ 2753146 w 7724863"/>
                <a:gd name="connsiteY5" fmla="*/ 0 h 1891749"/>
                <a:gd name="connsiteX6" fmla="*/ 3185251 w 7724863"/>
                <a:gd name="connsiteY6" fmla="*/ 0 h 1891749"/>
                <a:gd name="connsiteX7" fmla="*/ 3688299 w 7724863"/>
                <a:gd name="connsiteY7" fmla="*/ 0 h 1891749"/>
                <a:gd name="connsiteX8" fmla="*/ 4333233 w 7724863"/>
                <a:gd name="connsiteY8" fmla="*/ 0 h 1891749"/>
                <a:gd name="connsiteX9" fmla="*/ 4907224 w 7724863"/>
                <a:gd name="connsiteY9" fmla="*/ 0 h 1891749"/>
                <a:gd name="connsiteX10" fmla="*/ 5339329 w 7724863"/>
                <a:gd name="connsiteY10" fmla="*/ 0 h 1891749"/>
                <a:gd name="connsiteX11" fmla="*/ 5984262 w 7724863"/>
                <a:gd name="connsiteY11" fmla="*/ 0 h 1891749"/>
                <a:gd name="connsiteX12" fmla="*/ 6487310 w 7724863"/>
                <a:gd name="connsiteY12" fmla="*/ 0 h 1891749"/>
                <a:gd name="connsiteX13" fmla="*/ 7409565 w 7724863"/>
                <a:gd name="connsiteY13" fmla="*/ 0 h 1891749"/>
                <a:gd name="connsiteX14" fmla="*/ 7724863 w 7724863"/>
                <a:gd name="connsiteY14" fmla="*/ 315298 h 1891749"/>
                <a:gd name="connsiteX15" fmla="*/ 7724863 w 7724863"/>
                <a:gd name="connsiteY15" fmla="*/ 920651 h 1891749"/>
                <a:gd name="connsiteX16" fmla="*/ 7724863 w 7724863"/>
                <a:gd name="connsiteY16" fmla="*/ 1576451 h 1891749"/>
                <a:gd name="connsiteX17" fmla="*/ 7409565 w 7724863"/>
                <a:gd name="connsiteY17" fmla="*/ 1891749 h 1891749"/>
                <a:gd name="connsiteX18" fmla="*/ 6622746 w 7724863"/>
                <a:gd name="connsiteY18" fmla="*/ 1891749 h 1891749"/>
                <a:gd name="connsiteX19" fmla="*/ 5906870 w 7724863"/>
                <a:gd name="connsiteY19" fmla="*/ 1891749 h 1891749"/>
                <a:gd name="connsiteX20" fmla="*/ 5261937 w 7724863"/>
                <a:gd name="connsiteY20" fmla="*/ 1891749 h 1891749"/>
                <a:gd name="connsiteX21" fmla="*/ 4475118 w 7724863"/>
                <a:gd name="connsiteY21" fmla="*/ 1891749 h 1891749"/>
                <a:gd name="connsiteX22" fmla="*/ 3972070 w 7724863"/>
                <a:gd name="connsiteY22" fmla="*/ 1891749 h 1891749"/>
                <a:gd name="connsiteX23" fmla="*/ 3327137 w 7724863"/>
                <a:gd name="connsiteY23" fmla="*/ 1891749 h 1891749"/>
                <a:gd name="connsiteX24" fmla="*/ 2540318 w 7724863"/>
                <a:gd name="connsiteY24" fmla="*/ 1891749 h 1891749"/>
                <a:gd name="connsiteX25" fmla="*/ 1753499 w 7724863"/>
                <a:gd name="connsiteY25" fmla="*/ 1891749 h 1891749"/>
                <a:gd name="connsiteX26" fmla="*/ 1108566 w 7724863"/>
                <a:gd name="connsiteY26" fmla="*/ 1891749 h 1891749"/>
                <a:gd name="connsiteX27" fmla="*/ 315298 w 7724863"/>
                <a:gd name="connsiteY27" fmla="*/ 1891749 h 1891749"/>
                <a:gd name="connsiteX28" fmla="*/ 0 w 7724863"/>
                <a:gd name="connsiteY28" fmla="*/ 1576451 h 1891749"/>
                <a:gd name="connsiteX29" fmla="*/ 0 w 7724863"/>
                <a:gd name="connsiteY29" fmla="*/ 983709 h 1891749"/>
                <a:gd name="connsiteX30" fmla="*/ 0 w 7724863"/>
                <a:gd name="connsiteY30" fmla="*/ 315298 h 189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724863" h="1891749" fill="none" extrusionOk="0">
                  <a:moveTo>
                    <a:pt x="0" y="315298"/>
                  </a:moveTo>
                  <a:cubicBezTo>
                    <a:pt x="-14797" y="141951"/>
                    <a:pt x="130281" y="-2434"/>
                    <a:pt x="315298" y="0"/>
                  </a:cubicBezTo>
                  <a:cubicBezTo>
                    <a:pt x="463744" y="-19391"/>
                    <a:pt x="580090" y="-22483"/>
                    <a:pt x="818346" y="0"/>
                  </a:cubicBezTo>
                  <a:cubicBezTo>
                    <a:pt x="1056602" y="22483"/>
                    <a:pt x="1136407" y="-186"/>
                    <a:pt x="1392337" y="0"/>
                  </a:cubicBezTo>
                  <a:cubicBezTo>
                    <a:pt x="1648267" y="186"/>
                    <a:pt x="1686620" y="-1006"/>
                    <a:pt x="1966327" y="0"/>
                  </a:cubicBezTo>
                  <a:cubicBezTo>
                    <a:pt x="2246034" y="1006"/>
                    <a:pt x="2590414" y="-17617"/>
                    <a:pt x="2753146" y="0"/>
                  </a:cubicBezTo>
                  <a:cubicBezTo>
                    <a:pt x="2915878" y="17617"/>
                    <a:pt x="3035406" y="-19567"/>
                    <a:pt x="3185251" y="0"/>
                  </a:cubicBezTo>
                  <a:cubicBezTo>
                    <a:pt x="3335097" y="19567"/>
                    <a:pt x="3582608" y="20989"/>
                    <a:pt x="3688299" y="0"/>
                  </a:cubicBezTo>
                  <a:cubicBezTo>
                    <a:pt x="3793990" y="-20989"/>
                    <a:pt x="4040872" y="22707"/>
                    <a:pt x="4333233" y="0"/>
                  </a:cubicBezTo>
                  <a:cubicBezTo>
                    <a:pt x="4625594" y="-22707"/>
                    <a:pt x="4659147" y="23789"/>
                    <a:pt x="4907224" y="0"/>
                  </a:cubicBezTo>
                  <a:cubicBezTo>
                    <a:pt x="5155301" y="-23789"/>
                    <a:pt x="5195798" y="-5091"/>
                    <a:pt x="5339329" y="0"/>
                  </a:cubicBezTo>
                  <a:cubicBezTo>
                    <a:pt x="5482861" y="5091"/>
                    <a:pt x="5739408" y="-14996"/>
                    <a:pt x="5984262" y="0"/>
                  </a:cubicBezTo>
                  <a:cubicBezTo>
                    <a:pt x="6229116" y="14996"/>
                    <a:pt x="6274592" y="-16699"/>
                    <a:pt x="6487310" y="0"/>
                  </a:cubicBezTo>
                  <a:cubicBezTo>
                    <a:pt x="6700028" y="16699"/>
                    <a:pt x="7029216" y="-17700"/>
                    <a:pt x="7409565" y="0"/>
                  </a:cubicBezTo>
                  <a:cubicBezTo>
                    <a:pt x="7575158" y="34778"/>
                    <a:pt x="7742806" y="128573"/>
                    <a:pt x="7724863" y="315298"/>
                  </a:cubicBezTo>
                  <a:cubicBezTo>
                    <a:pt x="7754547" y="439863"/>
                    <a:pt x="7740072" y="759637"/>
                    <a:pt x="7724863" y="920651"/>
                  </a:cubicBezTo>
                  <a:cubicBezTo>
                    <a:pt x="7709654" y="1081665"/>
                    <a:pt x="7704628" y="1303549"/>
                    <a:pt x="7724863" y="1576451"/>
                  </a:cubicBezTo>
                  <a:cubicBezTo>
                    <a:pt x="7734654" y="1762263"/>
                    <a:pt x="7557835" y="1874865"/>
                    <a:pt x="7409565" y="1891749"/>
                  </a:cubicBezTo>
                  <a:cubicBezTo>
                    <a:pt x="7089490" y="1896716"/>
                    <a:pt x="6810974" y="1887568"/>
                    <a:pt x="6622746" y="1891749"/>
                  </a:cubicBezTo>
                  <a:cubicBezTo>
                    <a:pt x="6434518" y="1895930"/>
                    <a:pt x="6178097" y="1903380"/>
                    <a:pt x="5906870" y="1891749"/>
                  </a:cubicBezTo>
                  <a:cubicBezTo>
                    <a:pt x="5635643" y="1880118"/>
                    <a:pt x="5459994" y="1910842"/>
                    <a:pt x="5261937" y="1891749"/>
                  </a:cubicBezTo>
                  <a:cubicBezTo>
                    <a:pt x="5063880" y="1872656"/>
                    <a:pt x="4765153" y="1904927"/>
                    <a:pt x="4475118" y="1891749"/>
                  </a:cubicBezTo>
                  <a:cubicBezTo>
                    <a:pt x="4185083" y="1878571"/>
                    <a:pt x="4152204" y="1895642"/>
                    <a:pt x="3972070" y="1891749"/>
                  </a:cubicBezTo>
                  <a:cubicBezTo>
                    <a:pt x="3791936" y="1887856"/>
                    <a:pt x="3508183" y="1908199"/>
                    <a:pt x="3327137" y="1891749"/>
                  </a:cubicBezTo>
                  <a:cubicBezTo>
                    <a:pt x="3146091" y="1875299"/>
                    <a:pt x="2839956" y="1926582"/>
                    <a:pt x="2540318" y="1891749"/>
                  </a:cubicBezTo>
                  <a:cubicBezTo>
                    <a:pt x="2240680" y="1856916"/>
                    <a:pt x="2073685" y="1872656"/>
                    <a:pt x="1753499" y="1891749"/>
                  </a:cubicBezTo>
                  <a:cubicBezTo>
                    <a:pt x="1433313" y="1910842"/>
                    <a:pt x="1324189" y="1904221"/>
                    <a:pt x="1108566" y="1891749"/>
                  </a:cubicBezTo>
                  <a:cubicBezTo>
                    <a:pt x="892943" y="1879277"/>
                    <a:pt x="700878" y="1916030"/>
                    <a:pt x="315298" y="1891749"/>
                  </a:cubicBezTo>
                  <a:cubicBezTo>
                    <a:pt x="134249" y="1894045"/>
                    <a:pt x="-10737" y="1754778"/>
                    <a:pt x="0" y="1576451"/>
                  </a:cubicBezTo>
                  <a:cubicBezTo>
                    <a:pt x="8397" y="1297110"/>
                    <a:pt x="19891" y="1166058"/>
                    <a:pt x="0" y="983709"/>
                  </a:cubicBezTo>
                  <a:cubicBezTo>
                    <a:pt x="-19891" y="801360"/>
                    <a:pt x="-3538" y="481075"/>
                    <a:pt x="0" y="315298"/>
                  </a:cubicBezTo>
                  <a:close/>
                </a:path>
                <a:path w="7724863" h="1891749" stroke="0" extrusionOk="0">
                  <a:moveTo>
                    <a:pt x="0" y="315298"/>
                  </a:moveTo>
                  <a:cubicBezTo>
                    <a:pt x="32285" y="160917"/>
                    <a:pt x="176451" y="-6369"/>
                    <a:pt x="315298" y="0"/>
                  </a:cubicBezTo>
                  <a:cubicBezTo>
                    <a:pt x="474964" y="-19014"/>
                    <a:pt x="640577" y="-15310"/>
                    <a:pt x="747403" y="0"/>
                  </a:cubicBezTo>
                  <a:cubicBezTo>
                    <a:pt x="854230" y="15310"/>
                    <a:pt x="1127572" y="19373"/>
                    <a:pt x="1250451" y="0"/>
                  </a:cubicBezTo>
                  <a:cubicBezTo>
                    <a:pt x="1373330" y="-19373"/>
                    <a:pt x="1681318" y="12056"/>
                    <a:pt x="2037270" y="0"/>
                  </a:cubicBezTo>
                  <a:cubicBezTo>
                    <a:pt x="2393222" y="-12056"/>
                    <a:pt x="2463817" y="-29896"/>
                    <a:pt x="2753146" y="0"/>
                  </a:cubicBezTo>
                  <a:cubicBezTo>
                    <a:pt x="3042475" y="29896"/>
                    <a:pt x="3255337" y="2124"/>
                    <a:pt x="3539965" y="0"/>
                  </a:cubicBezTo>
                  <a:cubicBezTo>
                    <a:pt x="3824593" y="-2124"/>
                    <a:pt x="4157179" y="-36265"/>
                    <a:pt x="4326784" y="0"/>
                  </a:cubicBezTo>
                  <a:cubicBezTo>
                    <a:pt x="4496389" y="36265"/>
                    <a:pt x="4657586" y="6348"/>
                    <a:pt x="4900774" y="0"/>
                  </a:cubicBezTo>
                  <a:cubicBezTo>
                    <a:pt x="5143962" y="-6348"/>
                    <a:pt x="5163462" y="-18812"/>
                    <a:pt x="5332880" y="0"/>
                  </a:cubicBezTo>
                  <a:cubicBezTo>
                    <a:pt x="5502298" y="18812"/>
                    <a:pt x="5806436" y="-6084"/>
                    <a:pt x="5977813" y="0"/>
                  </a:cubicBezTo>
                  <a:cubicBezTo>
                    <a:pt x="6149190" y="6084"/>
                    <a:pt x="6253247" y="22411"/>
                    <a:pt x="6480861" y="0"/>
                  </a:cubicBezTo>
                  <a:cubicBezTo>
                    <a:pt x="6708475" y="-22411"/>
                    <a:pt x="7161092" y="-29531"/>
                    <a:pt x="7409565" y="0"/>
                  </a:cubicBezTo>
                  <a:cubicBezTo>
                    <a:pt x="7571273" y="-3803"/>
                    <a:pt x="7700212" y="171799"/>
                    <a:pt x="7724863" y="315298"/>
                  </a:cubicBezTo>
                  <a:cubicBezTo>
                    <a:pt x="7711765" y="597506"/>
                    <a:pt x="7699886" y="753333"/>
                    <a:pt x="7724863" y="920651"/>
                  </a:cubicBezTo>
                  <a:cubicBezTo>
                    <a:pt x="7749840" y="1087969"/>
                    <a:pt x="7708755" y="1301463"/>
                    <a:pt x="7724863" y="1576451"/>
                  </a:cubicBezTo>
                  <a:cubicBezTo>
                    <a:pt x="7755754" y="1746701"/>
                    <a:pt x="7605538" y="1902258"/>
                    <a:pt x="7409565" y="1891749"/>
                  </a:cubicBezTo>
                  <a:cubicBezTo>
                    <a:pt x="7252018" y="1870296"/>
                    <a:pt x="6996721" y="1917334"/>
                    <a:pt x="6835574" y="1891749"/>
                  </a:cubicBezTo>
                  <a:cubicBezTo>
                    <a:pt x="6674427" y="1866164"/>
                    <a:pt x="6386799" y="1857090"/>
                    <a:pt x="6119698" y="1891749"/>
                  </a:cubicBezTo>
                  <a:cubicBezTo>
                    <a:pt x="5852597" y="1926408"/>
                    <a:pt x="5563766" y="1917816"/>
                    <a:pt x="5403822" y="1891749"/>
                  </a:cubicBezTo>
                  <a:cubicBezTo>
                    <a:pt x="5243878" y="1865682"/>
                    <a:pt x="5044424" y="1873083"/>
                    <a:pt x="4829832" y="1891749"/>
                  </a:cubicBezTo>
                  <a:cubicBezTo>
                    <a:pt x="4615240" y="1910416"/>
                    <a:pt x="4409221" y="1890158"/>
                    <a:pt x="4113956" y="1891749"/>
                  </a:cubicBezTo>
                  <a:cubicBezTo>
                    <a:pt x="3818691" y="1893340"/>
                    <a:pt x="3647421" y="1918168"/>
                    <a:pt x="3398079" y="1891749"/>
                  </a:cubicBezTo>
                  <a:cubicBezTo>
                    <a:pt x="3148737" y="1865330"/>
                    <a:pt x="2956917" y="1883929"/>
                    <a:pt x="2824089" y="1891749"/>
                  </a:cubicBezTo>
                  <a:cubicBezTo>
                    <a:pt x="2691261" y="1899570"/>
                    <a:pt x="2333173" y="1885231"/>
                    <a:pt x="2108213" y="1891749"/>
                  </a:cubicBezTo>
                  <a:cubicBezTo>
                    <a:pt x="1883253" y="1898267"/>
                    <a:pt x="1629386" y="1876492"/>
                    <a:pt x="1463279" y="1891749"/>
                  </a:cubicBezTo>
                  <a:cubicBezTo>
                    <a:pt x="1297172" y="1907006"/>
                    <a:pt x="819207" y="1887172"/>
                    <a:pt x="315298" y="1891749"/>
                  </a:cubicBezTo>
                  <a:cubicBezTo>
                    <a:pt x="166344" y="1880346"/>
                    <a:pt x="-9696" y="1754147"/>
                    <a:pt x="0" y="1576451"/>
                  </a:cubicBezTo>
                  <a:cubicBezTo>
                    <a:pt x="5577" y="1436239"/>
                    <a:pt x="-27651" y="1158990"/>
                    <a:pt x="0" y="958486"/>
                  </a:cubicBezTo>
                  <a:cubicBezTo>
                    <a:pt x="27651" y="757983"/>
                    <a:pt x="-24594" y="544205"/>
                    <a:pt x="0" y="315298"/>
                  </a:cubicBezTo>
                  <a:close/>
                </a:path>
              </a:pathLst>
            </a:custGeom>
            <a:solidFill>
              <a:srgbClr val="FFFFFF"/>
            </a:solidFill>
            <a:ln w="28575" cap="flat" cmpd="sng" algn="ctr">
              <a:solidFill>
                <a:srgbClr val="000000"/>
              </a:solidFill>
              <a:prstDash val="dash"/>
              <a:miter lim="800000"/>
              <a:extLst>
                <a:ext uri="{C807C97D-BFC1-408E-A445-0C87EB9F89A2}">
                  <ask:lineSketchStyleProps xmlns="" xmlns:ask="http://schemas.microsoft.com/office/drawing/2018/sketchyshapes" sd="2840917701">
                    <a:custGeom>
                      <a:avLst/>
                      <a:gdLst>
                        <a:gd name="connsiteX0" fmla="*/ 0 w 10770749"/>
                        <a:gd name="connsiteY0" fmla="*/ 488475 h 2930794"/>
                        <a:gd name="connsiteX1" fmla="*/ 439618 w 10770749"/>
                        <a:gd name="connsiteY1" fmla="*/ 0 h 2930794"/>
                        <a:gd name="connsiteX2" fmla="*/ 1141016 w 10770749"/>
                        <a:gd name="connsiteY2" fmla="*/ 0 h 2930794"/>
                        <a:gd name="connsiteX3" fmla="*/ 1941330 w 10770749"/>
                        <a:gd name="connsiteY3" fmla="*/ 0 h 2930794"/>
                        <a:gd name="connsiteX4" fmla="*/ 2317477 w 10770749"/>
                        <a:gd name="connsiteY4" fmla="*/ 0 h 2930794"/>
                        <a:gd name="connsiteX5" fmla="*/ 2741642 w 10770749"/>
                        <a:gd name="connsiteY5" fmla="*/ 0 h 2930794"/>
                        <a:gd name="connsiteX6" fmla="*/ 3838701 w 10770749"/>
                        <a:gd name="connsiteY6" fmla="*/ 0 h 2930794"/>
                        <a:gd name="connsiteX7" fmla="*/ 4441184 w 10770749"/>
                        <a:gd name="connsiteY7" fmla="*/ 0 h 2930794"/>
                        <a:gd name="connsiteX8" fmla="*/ 5142582 w 10770749"/>
                        <a:gd name="connsiteY8" fmla="*/ 0 h 2930794"/>
                        <a:gd name="connsiteX9" fmla="*/ 6041811 w 10770749"/>
                        <a:gd name="connsiteY9" fmla="*/ 0 h 2930794"/>
                        <a:gd name="connsiteX10" fmla="*/ 6842124 w 10770749"/>
                        <a:gd name="connsiteY10" fmla="*/ 0 h 2930794"/>
                        <a:gd name="connsiteX11" fmla="*/ 7444607 w 10770749"/>
                        <a:gd name="connsiteY11" fmla="*/ 0 h 2930794"/>
                        <a:gd name="connsiteX12" fmla="*/ 8343835 w 10770749"/>
                        <a:gd name="connsiteY12" fmla="*/ 0 h 2930794"/>
                        <a:gd name="connsiteX13" fmla="*/ 9045233 w 10770749"/>
                        <a:gd name="connsiteY13" fmla="*/ 0 h 2930794"/>
                        <a:gd name="connsiteX14" fmla="*/ 10331130 w 10770749"/>
                        <a:gd name="connsiteY14" fmla="*/ 0 h 2930794"/>
                        <a:gd name="connsiteX15" fmla="*/ 10770749 w 10770749"/>
                        <a:gd name="connsiteY15" fmla="*/ 488475 h 2930794"/>
                        <a:gd name="connsiteX16" fmla="*/ 10770749 w 10770749"/>
                        <a:gd name="connsiteY16" fmla="*/ 1426319 h 2930794"/>
                        <a:gd name="connsiteX17" fmla="*/ 10770749 w 10770749"/>
                        <a:gd name="connsiteY17" fmla="*/ 2442318 h 2930794"/>
                        <a:gd name="connsiteX18" fmla="*/ 10331130 w 10770749"/>
                        <a:gd name="connsiteY18" fmla="*/ 2930794 h 2930794"/>
                        <a:gd name="connsiteX19" fmla="*/ 9234071 w 10770749"/>
                        <a:gd name="connsiteY19" fmla="*/ 2930794 h 2930794"/>
                        <a:gd name="connsiteX20" fmla="*/ 8235927 w 10770749"/>
                        <a:gd name="connsiteY20" fmla="*/ 2930794 h 2930794"/>
                        <a:gd name="connsiteX21" fmla="*/ 7336700 w 10770749"/>
                        <a:gd name="connsiteY21" fmla="*/ 2930794 h 2930794"/>
                        <a:gd name="connsiteX22" fmla="*/ 6239641 w 10770749"/>
                        <a:gd name="connsiteY22" fmla="*/ 2930794 h 2930794"/>
                        <a:gd name="connsiteX23" fmla="*/ 5538243 w 10770749"/>
                        <a:gd name="connsiteY23" fmla="*/ 2930794 h 2930794"/>
                        <a:gd name="connsiteX24" fmla="*/ 4639015 w 10770749"/>
                        <a:gd name="connsiteY24" fmla="*/ 2930794 h 2930794"/>
                        <a:gd name="connsiteX25" fmla="*/ 3541956 w 10770749"/>
                        <a:gd name="connsiteY25" fmla="*/ 2930794 h 2930794"/>
                        <a:gd name="connsiteX26" fmla="*/ 2444897 w 10770749"/>
                        <a:gd name="connsiteY26" fmla="*/ 2930794 h 2930794"/>
                        <a:gd name="connsiteX27" fmla="*/ 1545669 w 10770749"/>
                        <a:gd name="connsiteY27" fmla="*/ 2930794 h 2930794"/>
                        <a:gd name="connsiteX28" fmla="*/ 439618 w 10770749"/>
                        <a:gd name="connsiteY28" fmla="*/ 2930794 h 2930794"/>
                        <a:gd name="connsiteX29" fmla="*/ 0 w 10770749"/>
                        <a:gd name="connsiteY29" fmla="*/ 2442318 h 2930794"/>
                        <a:gd name="connsiteX30" fmla="*/ 0 w 10770749"/>
                        <a:gd name="connsiteY30" fmla="*/ 1524012 h 2930794"/>
                        <a:gd name="connsiteX31" fmla="*/ 0 w 10770749"/>
                        <a:gd name="connsiteY31" fmla="*/ 488475 h 2930794"/>
                        <a:gd name="connsiteX0" fmla="*/ 0 w 10770749"/>
                        <a:gd name="connsiteY0" fmla="*/ 488475 h 2930794"/>
                        <a:gd name="connsiteX1" fmla="*/ 439618 w 10770749"/>
                        <a:gd name="connsiteY1" fmla="*/ 0 h 2930794"/>
                        <a:gd name="connsiteX2" fmla="*/ 1042101 w 10770749"/>
                        <a:gd name="connsiteY2" fmla="*/ 0 h 2930794"/>
                        <a:gd name="connsiteX3" fmla="*/ 1743499 w 10770749"/>
                        <a:gd name="connsiteY3" fmla="*/ 0 h 2930794"/>
                        <a:gd name="connsiteX4" fmla="*/ 2840558 w 10770749"/>
                        <a:gd name="connsiteY4" fmla="*/ 0 h 2930794"/>
                        <a:gd name="connsiteX5" fmla="*/ 3838701 w 10770749"/>
                        <a:gd name="connsiteY5" fmla="*/ 0 h 2930794"/>
                        <a:gd name="connsiteX6" fmla="*/ 4935760 w 10770749"/>
                        <a:gd name="connsiteY6" fmla="*/ 0 h 2930794"/>
                        <a:gd name="connsiteX7" fmla="*/ 6032819 w 10770749"/>
                        <a:gd name="connsiteY7" fmla="*/ 0 h 2930794"/>
                        <a:gd name="connsiteX8" fmla="*/ 6833131 w 10770749"/>
                        <a:gd name="connsiteY8" fmla="*/ 0 h 2930794"/>
                        <a:gd name="connsiteX9" fmla="*/ 7435615 w 10770749"/>
                        <a:gd name="connsiteY9" fmla="*/ 0 h 2930794"/>
                        <a:gd name="connsiteX10" fmla="*/ 8334843 w 10770749"/>
                        <a:gd name="connsiteY10" fmla="*/ 0 h 2930794"/>
                        <a:gd name="connsiteX11" fmla="*/ 9036241 w 10770749"/>
                        <a:gd name="connsiteY11" fmla="*/ 0 h 2930794"/>
                        <a:gd name="connsiteX12" fmla="*/ 10331130 w 10770749"/>
                        <a:gd name="connsiteY12" fmla="*/ 0 h 2930794"/>
                        <a:gd name="connsiteX13" fmla="*/ 10770749 w 10770749"/>
                        <a:gd name="connsiteY13" fmla="*/ 488475 h 2930794"/>
                        <a:gd name="connsiteX14" fmla="*/ 10770749 w 10770749"/>
                        <a:gd name="connsiteY14" fmla="*/ 1426319 h 2930794"/>
                        <a:gd name="connsiteX15" fmla="*/ 10770749 w 10770749"/>
                        <a:gd name="connsiteY15" fmla="*/ 2442318 h 2930794"/>
                        <a:gd name="connsiteX16" fmla="*/ 10331130 w 10770749"/>
                        <a:gd name="connsiteY16" fmla="*/ 2930794 h 2930794"/>
                        <a:gd name="connsiteX17" fmla="*/ 9530816 w 10770749"/>
                        <a:gd name="connsiteY17" fmla="*/ 2930794 h 2930794"/>
                        <a:gd name="connsiteX18" fmla="*/ 8532673 w 10770749"/>
                        <a:gd name="connsiteY18" fmla="*/ 2930794 h 2930794"/>
                        <a:gd name="connsiteX19" fmla="*/ 7534529 w 10770749"/>
                        <a:gd name="connsiteY19" fmla="*/ 2930794 h 2930794"/>
                        <a:gd name="connsiteX20" fmla="*/ 6734217 w 10770749"/>
                        <a:gd name="connsiteY20" fmla="*/ 2930794 h 2930794"/>
                        <a:gd name="connsiteX21" fmla="*/ 5736074 w 10770749"/>
                        <a:gd name="connsiteY21" fmla="*/ 2930794 h 2930794"/>
                        <a:gd name="connsiteX22" fmla="*/ 4737929 w 10770749"/>
                        <a:gd name="connsiteY22" fmla="*/ 2930794 h 2930794"/>
                        <a:gd name="connsiteX23" fmla="*/ 3937617 w 10770749"/>
                        <a:gd name="connsiteY23" fmla="*/ 2930794 h 2930794"/>
                        <a:gd name="connsiteX24" fmla="*/ 2939473 w 10770749"/>
                        <a:gd name="connsiteY24" fmla="*/ 2930794 h 2930794"/>
                        <a:gd name="connsiteX25" fmla="*/ 2040244 w 10770749"/>
                        <a:gd name="connsiteY25" fmla="*/ 2930794 h 2930794"/>
                        <a:gd name="connsiteX26" fmla="*/ 439618 w 10770749"/>
                        <a:gd name="connsiteY26" fmla="*/ 2930794 h 2930794"/>
                        <a:gd name="connsiteX27" fmla="*/ 0 w 10770749"/>
                        <a:gd name="connsiteY27" fmla="*/ 2442318 h 2930794"/>
                        <a:gd name="connsiteX28" fmla="*/ 0 w 10770749"/>
                        <a:gd name="connsiteY28" fmla="*/ 1484935 h 2930794"/>
                        <a:gd name="connsiteX29" fmla="*/ 0 w 10770749"/>
                        <a:gd name="connsiteY29" fmla="*/ 488475 h 2930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70749" h="2930794" fill="none" extrusionOk="0">
                          <a:moveTo>
                            <a:pt x="0" y="488475"/>
                          </a:moveTo>
                          <a:cubicBezTo>
                            <a:pt x="-67680" y="257441"/>
                            <a:pt x="155926" y="12762"/>
                            <a:pt x="439618" y="0"/>
                          </a:cubicBezTo>
                          <a:cubicBezTo>
                            <a:pt x="682920" y="-20551"/>
                            <a:pt x="798898" y="-34756"/>
                            <a:pt x="1141016" y="0"/>
                          </a:cubicBezTo>
                          <a:cubicBezTo>
                            <a:pt x="1495453" y="22852"/>
                            <a:pt x="1576468" y="-23343"/>
                            <a:pt x="1941330" y="0"/>
                          </a:cubicBezTo>
                          <a:cubicBezTo>
                            <a:pt x="2115372" y="1121"/>
                            <a:pt x="2209238" y="-14865"/>
                            <a:pt x="2317477" y="0"/>
                          </a:cubicBezTo>
                          <a:cubicBezTo>
                            <a:pt x="2425716" y="14865"/>
                            <a:pt x="2631040" y="-18474"/>
                            <a:pt x="2741642" y="0"/>
                          </a:cubicBezTo>
                          <a:cubicBezTo>
                            <a:pt x="3132466" y="57202"/>
                            <a:pt x="3618591" y="-17490"/>
                            <a:pt x="3838701" y="0"/>
                          </a:cubicBezTo>
                          <a:cubicBezTo>
                            <a:pt x="4050535" y="31563"/>
                            <a:pt x="4207192" y="-14084"/>
                            <a:pt x="4441184" y="0"/>
                          </a:cubicBezTo>
                          <a:cubicBezTo>
                            <a:pt x="4668431" y="8073"/>
                            <a:pt x="4996194" y="37984"/>
                            <a:pt x="5142582" y="0"/>
                          </a:cubicBezTo>
                          <a:cubicBezTo>
                            <a:pt x="5291604" y="39755"/>
                            <a:pt x="5646871" y="95309"/>
                            <a:pt x="6041811" y="0"/>
                          </a:cubicBezTo>
                          <a:cubicBezTo>
                            <a:pt x="6453734" y="-34346"/>
                            <a:pt x="6499899" y="38286"/>
                            <a:pt x="6842124" y="0"/>
                          </a:cubicBezTo>
                          <a:cubicBezTo>
                            <a:pt x="7195210" y="-37744"/>
                            <a:pt x="7241001" y="-15562"/>
                            <a:pt x="7444607" y="0"/>
                          </a:cubicBezTo>
                          <a:cubicBezTo>
                            <a:pt x="7612114" y="6668"/>
                            <a:pt x="8003863" y="-10361"/>
                            <a:pt x="8343835" y="0"/>
                          </a:cubicBezTo>
                          <a:cubicBezTo>
                            <a:pt x="8680472" y="26984"/>
                            <a:pt x="8750588" y="-26084"/>
                            <a:pt x="9045233" y="0"/>
                          </a:cubicBezTo>
                          <a:cubicBezTo>
                            <a:pt x="9261073" y="40946"/>
                            <a:pt x="9853524" y="-50818"/>
                            <a:pt x="10331130" y="0"/>
                          </a:cubicBezTo>
                          <a:cubicBezTo>
                            <a:pt x="10602993" y="49811"/>
                            <a:pt x="10792687" y="191983"/>
                            <a:pt x="10770749" y="488475"/>
                          </a:cubicBezTo>
                          <a:cubicBezTo>
                            <a:pt x="10832552" y="693427"/>
                            <a:pt x="10777686" y="1156238"/>
                            <a:pt x="10770749" y="1426319"/>
                          </a:cubicBezTo>
                          <a:cubicBezTo>
                            <a:pt x="10758181" y="1664135"/>
                            <a:pt x="10743818" y="1999493"/>
                            <a:pt x="10770749" y="2442318"/>
                          </a:cubicBezTo>
                          <a:cubicBezTo>
                            <a:pt x="10736399" y="2742253"/>
                            <a:pt x="10546492" y="2917162"/>
                            <a:pt x="10331130" y="2930794"/>
                          </a:cubicBezTo>
                          <a:cubicBezTo>
                            <a:pt x="9863867" y="2914323"/>
                            <a:pt x="9487681" y="2908907"/>
                            <a:pt x="9234071" y="2930794"/>
                          </a:cubicBezTo>
                          <a:cubicBezTo>
                            <a:pt x="8926050" y="3002400"/>
                            <a:pt x="8596635" y="2986852"/>
                            <a:pt x="8235927" y="2930794"/>
                          </a:cubicBezTo>
                          <a:cubicBezTo>
                            <a:pt x="7801561" y="2902125"/>
                            <a:pt x="7621697" y="2967658"/>
                            <a:pt x="7336700" y="2930794"/>
                          </a:cubicBezTo>
                          <a:cubicBezTo>
                            <a:pt x="7052446" y="3000803"/>
                            <a:pt x="6572121" y="3008449"/>
                            <a:pt x="6239641" y="2930794"/>
                          </a:cubicBezTo>
                          <a:cubicBezTo>
                            <a:pt x="5831167" y="2908299"/>
                            <a:pt x="5787959" y="2944271"/>
                            <a:pt x="5538243" y="2930794"/>
                          </a:cubicBezTo>
                          <a:cubicBezTo>
                            <a:pt x="5285605" y="2889716"/>
                            <a:pt x="4908908" y="2941687"/>
                            <a:pt x="4639015" y="2930794"/>
                          </a:cubicBezTo>
                          <a:cubicBezTo>
                            <a:pt x="4456783" y="2844080"/>
                            <a:pt x="3995120" y="2967395"/>
                            <a:pt x="3541956" y="2930794"/>
                          </a:cubicBezTo>
                          <a:cubicBezTo>
                            <a:pt x="3084930" y="2837064"/>
                            <a:pt x="2906769" y="2880919"/>
                            <a:pt x="2444897" y="2930794"/>
                          </a:cubicBezTo>
                          <a:cubicBezTo>
                            <a:pt x="2003117" y="2925264"/>
                            <a:pt x="1872020" y="2957231"/>
                            <a:pt x="1545669" y="2930794"/>
                          </a:cubicBezTo>
                          <a:cubicBezTo>
                            <a:pt x="1189967" y="2926662"/>
                            <a:pt x="963353" y="3024616"/>
                            <a:pt x="439618" y="2930794"/>
                          </a:cubicBezTo>
                          <a:cubicBezTo>
                            <a:pt x="211670" y="2983345"/>
                            <a:pt x="-36305" y="2673884"/>
                            <a:pt x="0" y="2442318"/>
                          </a:cubicBezTo>
                          <a:cubicBezTo>
                            <a:pt x="-22209" y="1993725"/>
                            <a:pt x="49450" y="1791535"/>
                            <a:pt x="0" y="1524012"/>
                          </a:cubicBezTo>
                          <a:cubicBezTo>
                            <a:pt x="12453" y="1209225"/>
                            <a:pt x="41433" y="785633"/>
                            <a:pt x="0" y="488475"/>
                          </a:cubicBezTo>
                          <a:close/>
                        </a:path>
                        <a:path w="10770749" h="2930794" stroke="0" extrusionOk="0">
                          <a:moveTo>
                            <a:pt x="0" y="488475"/>
                          </a:moveTo>
                          <a:cubicBezTo>
                            <a:pt x="79106" y="277959"/>
                            <a:pt x="246483" y="-39434"/>
                            <a:pt x="439618" y="0"/>
                          </a:cubicBezTo>
                          <a:cubicBezTo>
                            <a:pt x="692229" y="-30247"/>
                            <a:pt x="883418" y="-5605"/>
                            <a:pt x="1042101" y="0"/>
                          </a:cubicBezTo>
                          <a:cubicBezTo>
                            <a:pt x="1176974" y="4957"/>
                            <a:pt x="1571656" y="12785"/>
                            <a:pt x="1743499" y="0"/>
                          </a:cubicBezTo>
                          <a:cubicBezTo>
                            <a:pt x="1944496" y="-78025"/>
                            <a:pt x="2345830" y="51319"/>
                            <a:pt x="2840558" y="0"/>
                          </a:cubicBezTo>
                          <a:cubicBezTo>
                            <a:pt x="3337371" y="-29170"/>
                            <a:pt x="3441499" y="-59392"/>
                            <a:pt x="3838701" y="0"/>
                          </a:cubicBezTo>
                          <a:cubicBezTo>
                            <a:pt x="4202421" y="95293"/>
                            <a:pt x="4584188" y="-13412"/>
                            <a:pt x="4935760" y="0"/>
                          </a:cubicBezTo>
                          <a:cubicBezTo>
                            <a:pt x="5377351" y="-18639"/>
                            <a:pt x="5758627" y="-66350"/>
                            <a:pt x="6032819" y="0"/>
                          </a:cubicBezTo>
                          <a:cubicBezTo>
                            <a:pt x="6317609" y="39563"/>
                            <a:pt x="6477052" y="-11822"/>
                            <a:pt x="6833131" y="0"/>
                          </a:cubicBezTo>
                          <a:cubicBezTo>
                            <a:pt x="7173217" y="-16536"/>
                            <a:pt x="7198856" y="-25847"/>
                            <a:pt x="7435615" y="0"/>
                          </a:cubicBezTo>
                          <a:cubicBezTo>
                            <a:pt x="7672164" y="13823"/>
                            <a:pt x="8096662" y="12056"/>
                            <a:pt x="8334843" y="0"/>
                          </a:cubicBezTo>
                          <a:cubicBezTo>
                            <a:pt x="8563476" y="-16184"/>
                            <a:pt x="8707488" y="25349"/>
                            <a:pt x="9036241" y="0"/>
                          </a:cubicBezTo>
                          <a:cubicBezTo>
                            <a:pt x="9378685" y="8275"/>
                            <a:pt x="9979650" y="-65503"/>
                            <a:pt x="10331130" y="0"/>
                          </a:cubicBezTo>
                          <a:cubicBezTo>
                            <a:pt x="10541761" y="-14068"/>
                            <a:pt x="10718873" y="266410"/>
                            <a:pt x="10770749" y="488475"/>
                          </a:cubicBezTo>
                          <a:cubicBezTo>
                            <a:pt x="10787569" y="912694"/>
                            <a:pt x="10759129" y="1127989"/>
                            <a:pt x="10770749" y="1426319"/>
                          </a:cubicBezTo>
                          <a:cubicBezTo>
                            <a:pt x="10855405" y="1739422"/>
                            <a:pt x="10757809" y="2031623"/>
                            <a:pt x="10770749" y="2442318"/>
                          </a:cubicBezTo>
                          <a:cubicBezTo>
                            <a:pt x="10826499" y="2748515"/>
                            <a:pt x="10622141" y="2914353"/>
                            <a:pt x="10331130" y="2930794"/>
                          </a:cubicBezTo>
                          <a:cubicBezTo>
                            <a:pt x="10129446" y="2904294"/>
                            <a:pt x="9725282" y="3012438"/>
                            <a:pt x="9530816" y="2930794"/>
                          </a:cubicBezTo>
                          <a:cubicBezTo>
                            <a:pt x="9296520" y="2965466"/>
                            <a:pt x="8932779" y="2885524"/>
                            <a:pt x="8532673" y="2930794"/>
                          </a:cubicBezTo>
                          <a:cubicBezTo>
                            <a:pt x="8144348" y="2963856"/>
                            <a:pt x="7756975" y="2935659"/>
                            <a:pt x="7534529" y="2930794"/>
                          </a:cubicBezTo>
                          <a:cubicBezTo>
                            <a:pt x="7291236" y="2950597"/>
                            <a:pt x="7066320" y="2930761"/>
                            <a:pt x="6734217" y="2930794"/>
                          </a:cubicBezTo>
                          <a:cubicBezTo>
                            <a:pt x="6400172" y="2975872"/>
                            <a:pt x="6165860" y="2883425"/>
                            <a:pt x="5736074" y="2930794"/>
                          </a:cubicBezTo>
                          <a:cubicBezTo>
                            <a:pt x="5306591" y="2934104"/>
                            <a:pt x="5058333" y="3014574"/>
                            <a:pt x="4737929" y="2930794"/>
                          </a:cubicBezTo>
                          <a:cubicBezTo>
                            <a:pt x="4399853" y="2867604"/>
                            <a:pt x="4108005" y="2920396"/>
                            <a:pt x="3937617" y="2930794"/>
                          </a:cubicBezTo>
                          <a:cubicBezTo>
                            <a:pt x="3774041" y="2899849"/>
                            <a:pt x="3243625" y="2935636"/>
                            <a:pt x="2939473" y="2930794"/>
                          </a:cubicBezTo>
                          <a:cubicBezTo>
                            <a:pt x="2605646" y="2937599"/>
                            <a:pt x="2287790" y="2899962"/>
                            <a:pt x="2040244" y="2930794"/>
                          </a:cubicBezTo>
                          <a:cubicBezTo>
                            <a:pt x="1726852" y="3027220"/>
                            <a:pt x="1146744" y="2840616"/>
                            <a:pt x="439618" y="2930794"/>
                          </a:cubicBezTo>
                          <a:cubicBezTo>
                            <a:pt x="254615" y="2926563"/>
                            <a:pt x="5224" y="2704399"/>
                            <a:pt x="0" y="2442318"/>
                          </a:cubicBezTo>
                          <a:cubicBezTo>
                            <a:pt x="-57820" y="2217630"/>
                            <a:pt x="-95815" y="1832541"/>
                            <a:pt x="0" y="1484935"/>
                          </a:cubicBezTo>
                          <a:cubicBezTo>
                            <a:pt x="70144" y="1119184"/>
                            <a:pt x="-67620" y="797421"/>
                            <a:pt x="0" y="488475"/>
                          </a:cubicBezTo>
                          <a:close/>
                        </a:path>
                        <a:path w="10770749" h="2930794" fill="none" stroke="0" extrusionOk="0">
                          <a:moveTo>
                            <a:pt x="0" y="488475"/>
                          </a:moveTo>
                          <a:cubicBezTo>
                            <a:pt x="-8044" y="227619"/>
                            <a:pt x="199467" y="-6987"/>
                            <a:pt x="439618" y="0"/>
                          </a:cubicBezTo>
                          <a:cubicBezTo>
                            <a:pt x="670479" y="-23906"/>
                            <a:pt x="825060" y="-27255"/>
                            <a:pt x="1141016" y="0"/>
                          </a:cubicBezTo>
                          <a:cubicBezTo>
                            <a:pt x="1475631" y="37208"/>
                            <a:pt x="1570049" y="17423"/>
                            <a:pt x="1941330" y="0"/>
                          </a:cubicBezTo>
                          <a:cubicBezTo>
                            <a:pt x="2049211" y="20346"/>
                            <a:pt x="2191756" y="-17941"/>
                            <a:pt x="2357492" y="0"/>
                          </a:cubicBezTo>
                          <a:cubicBezTo>
                            <a:pt x="2523228" y="17941"/>
                            <a:pt x="2618848" y="-14483"/>
                            <a:pt x="2741642" y="0"/>
                          </a:cubicBezTo>
                          <a:cubicBezTo>
                            <a:pt x="3180190" y="-18555"/>
                            <a:pt x="3643569" y="-22321"/>
                            <a:pt x="3838701" y="0"/>
                          </a:cubicBezTo>
                          <a:cubicBezTo>
                            <a:pt x="4067702" y="-9921"/>
                            <a:pt x="4270984" y="-26484"/>
                            <a:pt x="4441184" y="0"/>
                          </a:cubicBezTo>
                          <a:cubicBezTo>
                            <a:pt x="4651481" y="36911"/>
                            <a:pt x="5005781" y="63522"/>
                            <a:pt x="5142582" y="0"/>
                          </a:cubicBezTo>
                          <a:cubicBezTo>
                            <a:pt x="5281570" y="-103020"/>
                            <a:pt x="5639258" y="50790"/>
                            <a:pt x="6041811" y="0"/>
                          </a:cubicBezTo>
                          <a:cubicBezTo>
                            <a:pt x="6456044" y="-20620"/>
                            <a:pt x="6500889" y="36955"/>
                            <a:pt x="6842124" y="0"/>
                          </a:cubicBezTo>
                          <a:cubicBezTo>
                            <a:pt x="7180988" y="-36700"/>
                            <a:pt x="7232553" y="-11440"/>
                            <a:pt x="7444607" y="0"/>
                          </a:cubicBezTo>
                          <a:cubicBezTo>
                            <a:pt x="7629522" y="61699"/>
                            <a:pt x="8005977" y="47427"/>
                            <a:pt x="8343835" y="0"/>
                          </a:cubicBezTo>
                          <a:cubicBezTo>
                            <a:pt x="8675827" y="13510"/>
                            <a:pt x="8756061" y="-44357"/>
                            <a:pt x="9045233" y="0"/>
                          </a:cubicBezTo>
                          <a:cubicBezTo>
                            <a:pt x="9343870" y="60261"/>
                            <a:pt x="9873385" y="-67302"/>
                            <a:pt x="10331130" y="0"/>
                          </a:cubicBezTo>
                          <a:cubicBezTo>
                            <a:pt x="10534940" y="102019"/>
                            <a:pt x="10793348" y="228416"/>
                            <a:pt x="10770749" y="488475"/>
                          </a:cubicBezTo>
                          <a:cubicBezTo>
                            <a:pt x="10821340" y="663048"/>
                            <a:pt x="10825534" y="1204506"/>
                            <a:pt x="10770749" y="1426319"/>
                          </a:cubicBezTo>
                          <a:cubicBezTo>
                            <a:pt x="10813178" y="1669889"/>
                            <a:pt x="10714746" y="2018014"/>
                            <a:pt x="10770749" y="2442318"/>
                          </a:cubicBezTo>
                          <a:cubicBezTo>
                            <a:pt x="10784253" y="2692215"/>
                            <a:pt x="10511660" y="2945896"/>
                            <a:pt x="10331130" y="2930794"/>
                          </a:cubicBezTo>
                          <a:cubicBezTo>
                            <a:pt x="9875472" y="2943512"/>
                            <a:pt x="9503568" y="2902399"/>
                            <a:pt x="9234071" y="2930794"/>
                          </a:cubicBezTo>
                          <a:cubicBezTo>
                            <a:pt x="8976415" y="2885363"/>
                            <a:pt x="8666402" y="2996391"/>
                            <a:pt x="8235927" y="2930794"/>
                          </a:cubicBezTo>
                          <a:cubicBezTo>
                            <a:pt x="7898858" y="2928827"/>
                            <a:pt x="7594550" y="2973923"/>
                            <a:pt x="7336700" y="2930794"/>
                          </a:cubicBezTo>
                          <a:cubicBezTo>
                            <a:pt x="7032908" y="2867121"/>
                            <a:pt x="6636512" y="2877955"/>
                            <a:pt x="6239641" y="2930794"/>
                          </a:cubicBezTo>
                          <a:cubicBezTo>
                            <a:pt x="5834329" y="2919424"/>
                            <a:pt x="5792806" y="2935480"/>
                            <a:pt x="5538243" y="2930794"/>
                          </a:cubicBezTo>
                          <a:cubicBezTo>
                            <a:pt x="5286217" y="2916955"/>
                            <a:pt x="4891534" y="2969353"/>
                            <a:pt x="4639015" y="2930794"/>
                          </a:cubicBezTo>
                          <a:cubicBezTo>
                            <a:pt x="4388488" y="2864985"/>
                            <a:pt x="3911731" y="2963044"/>
                            <a:pt x="3541956" y="2930794"/>
                          </a:cubicBezTo>
                          <a:cubicBezTo>
                            <a:pt x="3149430" y="2876480"/>
                            <a:pt x="2913312" y="2911117"/>
                            <a:pt x="2444897" y="2930794"/>
                          </a:cubicBezTo>
                          <a:cubicBezTo>
                            <a:pt x="2019354" y="2961793"/>
                            <a:pt x="1820478" y="2937080"/>
                            <a:pt x="1545669" y="2930794"/>
                          </a:cubicBezTo>
                          <a:cubicBezTo>
                            <a:pt x="1216373" y="2849853"/>
                            <a:pt x="959837" y="2902939"/>
                            <a:pt x="439618" y="2930794"/>
                          </a:cubicBezTo>
                          <a:cubicBezTo>
                            <a:pt x="193382" y="2918263"/>
                            <a:pt x="-21091" y="2670050"/>
                            <a:pt x="0" y="2442318"/>
                          </a:cubicBezTo>
                          <a:cubicBezTo>
                            <a:pt x="13448" y="2034934"/>
                            <a:pt x="-6215" y="1818862"/>
                            <a:pt x="0" y="1524012"/>
                          </a:cubicBezTo>
                          <a:cubicBezTo>
                            <a:pt x="-45113" y="1252441"/>
                            <a:pt x="-19968" y="704621"/>
                            <a:pt x="0" y="488475"/>
                          </a:cubicBezTo>
                          <a:close/>
                        </a:path>
                      </a:pathLst>
                    </a:custGeom>
                    <ask:type>
                      <ask:lineSketchFreehand/>
                    </ask:type>
                  </ask:lineSketchStyleProps>
                </a:ext>
              </a:extLst>
            </a:ln>
            <a:effectLst/>
          </p:spPr>
          <p:txBody>
            <a:bodyPr rtlCol="0" anchor="ctr"/>
            <a:lstStyle/>
            <a:p>
              <a:pPr algn="ctr">
                <a:buClrTx/>
                <a:buFontTx/>
                <a:buNone/>
              </a:pPr>
              <a:endParaRPr lang="en-US" sz="2400" dirty="0">
                <a:solidFill>
                  <a:srgbClr val="FFFFFF"/>
                </a:solidFill>
                <a:ea typeface="微软雅黑"/>
              </a:endParaRPr>
            </a:p>
          </p:txBody>
        </p:sp>
      </p:grpSp>
      <p:sp>
        <p:nvSpPr>
          <p:cNvPr id="16" name="TextBox 15">
            <a:extLst>
              <a:ext uri="{FF2B5EF4-FFF2-40B4-BE49-F238E27FC236}">
                <a16:creationId xmlns:a16="http://schemas.microsoft.com/office/drawing/2014/main" id="{7F7A22F2-3755-FE49-5375-4874FF42BD0C}"/>
              </a:ext>
            </a:extLst>
          </p:cNvPr>
          <p:cNvSpPr txBox="1"/>
          <p:nvPr/>
        </p:nvSpPr>
        <p:spPr>
          <a:xfrm>
            <a:off x="1086660" y="3525520"/>
            <a:ext cx="1996900" cy="646331"/>
          </a:xfrm>
          <a:prstGeom prst="rect">
            <a:avLst/>
          </a:prstGeom>
          <a:noFill/>
        </p:spPr>
        <p:txBody>
          <a:bodyPr wrap="square" rtlCol="0">
            <a:spAutoFit/>
          </a:bodyPr>
          <a:lstStyle/>
          <a:p>
            <a:r>
              <a:rPr lang="en-SG" sz="3600" b="1" dirty="0" err="1">
                <a:solidFill>
                  <a:srgbClr val="FF0000"/>
                </a:solidFill>
              </a:rPr>
              <a:t>Tóm</a:t>
            </a:r>
            <a:r>
              <a:rPr lang="en-SG" sz="3600" b="1" dirty="0">
                <a:solidFill>
                  <a:srgbClr val="FF0000"/>
                </a:solidFill>
              </a:rPr>
              <a:t> </a:t>
            </a:r>
            <a:r>
              <a:rPr lang="en-SG" sz="3600" b="1" dirty="0" err="1">
                <a:solidFill>
                  <a:srgbClr val="FF0000"/>
                </a:solidFill>
              </a:rPr>
              <a:t>tắt</a:t>
            </a:r>
            <a:r>
              <a:rPr lang="en-SG" sz="3600" b="1" dirty="0">
                <a:solidFill>
                  <a:srgbClr val="FF0000"/>
                </a:solidFill>
              </a:rPr>
              <a:t>: </a:t>
            </a:r>
          </a:p>
        </p:txBody>
      </p:sp>
      <p:sp>
        <p:nvSpPr>
          <p:cNvPr id="17" name="TextBox 16">
            <a:extLst>
              <a:ext uri="{FF2B5EF4-FFF2-40B4-BE49-F238E27FC236}">
                <a16:creationId xmlns:a16="http://schemas.microsoft.com/office/drawing/2014/main" id="{E1AAD761-9442-2263-F0E2-29DDA25B96D9}"/>
              </a:ext>
            </a:extLst>
          </p:cNvPr>
          <p:cNvSpPr txBox="1"/>
          <p:nvPr/>
        </p:nvSpPr>
        <p:spPr>
          <a:xfrm>
            <a:off x="1904883" y="4171851"/>
            <a:ext cx="8423100" cy="1754326"/>
          </a:xfrm>
          <a:prstGeom prst="rect">
            <a:avLst/>
          </a:prstGeom>
          <a:noFill/>
        </p:spPr>
        <p:txBody>
          <a:bodyPr wrap="square" rtlCol="0">
            <a:spAutoFit/>
          </a:bodyPr>
          <a:lstStyle/>
          <a:p>
            <a:r>
              <a:rPr lang="en-SG" sz="3600" b="1" dirty="0" err="1">
                <a:solidFill>
                  <a:srgbClr val="00B050"/>
                </a:solidFill>
              </a:rPr>
              <a:t>Ngày</a:t>
            </a:r>
            <a:r>
              <a:rPr lang="en-SG" sz="3600" b="1" dirty="0">
                <a:solidFill>
                  <a:srgbClr val="00B050"/>
                </a:solidFill>
              </a:rPr>
              <a:t> </a:t>
            </a:r>
            <a:r>
              <a:rPr lang="en-SG" sz="3600" b="1" dirty="0" err="1">
                <a:solidFill>
                  <a:srgbClr val="00B050"/>
                </a:solidFill>
              </a:rPr>
              <a:t>thứ</a:t>
            </a:r>
            <a:r>
              <a:rPr lang="en-SG" sz="3600" b="1" dirty="0">
                <a:solidFill>
                  <a:srgbClr val="00B050"/>
                </a:solidFill>
              </a:rPr>
              <a:t> </a:t>
            </a:r>
            <a:r>
              <a:rPr lang="en-SG" sz="3600" b="1" dirty="0" err="1">
                <a:solidFill>
                  <a:srgbClr val="00B050"/>
                </a:solidFill>
              </a:rPr>
              <a:t>nhất</a:t>
            </a:r>
            <a:r>
              <a:rPr lang="en-SG" sz="3600" b="1">
                <a:solidFill>
                  <a:srgbClr val="00B050"/>
                </a:solidFill>
              </a:rPr>
              <a:t>: 1 324 </a:t>
            </a:r>
            <a:r>
              <a:rPr lang="en-SG" sz="3600" b="1" dirty="0" err="1">
                <a:solidFill>
                  <a:srgbClr val="00B050"/>
                </a:solidFill>
              </a:rPr>
              <a:t>quyển</a:t>
            </a:r>
            <a:r>
              <a:rPr lang="en-SG" sz="3600" b="1" dirty="0">
                <a:solidFill>
                  <a:srgbClr val="00B050"/>
                </a:solidFill>
              </a:rPr>
              <a:t> </a:t>
            </a:r>
            <a:r>
              <a:rPr lang="en-SG" sz="3600" b="1" dirty="0" err="1">
                <a:solidFill>
                  <a:srgbClr val="00B050"/>
                </a:solidFill>
              </a:rPr>
              <a:t>vở</a:t>
            </a:r>
            <a:r>
              <a:rPr lang="en-SG" sz="3600" b="1" dirty="0">
                <a:solidFill>
                  <a:srgbClr val="00B050"/>
                </a:solidFill>
              </a:rPr>
              <a:t> </a:t>
            </a:r>
          </a:p>
          <a:p>
            <a:r>
              <a:rPr lang="en-SG" sz="3600" b="1" dirty="0" err="1">
                <a:solidFill>
                  <a:srgbClr val="00B050"/>
                </a:solidFill>
              </a:rPr>
              <a:t>Ngày</a:t>
            </a:r>
            <a:r>
              <a:rPr lang="en-SG" sz="3600" b="1" dirty="0">
                <a:solidFill>
                  <a:srgbClr val="00B050"/>
                </a:solidFill>
              </a:rPr>
              <a:t> </a:t>
            </a:r>
            <a:r>
              <a:rPr lang="en-SG" sz="3600" b="1" dirty="0" err="1">
                <a:solidFill>
                  <a:srgbClr val="00B050"/>
                </a:solidFill>
              </a:rPr>
              <a:t>thứ</a:t>
            </a:r>
            <a:r>
              <a:rPr lang="en-SG" sz="3600" b="1" dirty="0">
                <a:solidFill>
                  <a:srgbClr val="00B050"/>
                </a:solidFill>
              </a:rPr>
              <a:t> </a:t>
            </a:r>
            <a:r>
              <a:rPr lang="en-SG" sz="3600" b="1" dirty="0" err="1">
                <a:solidFill>
                  <a:srgbClr val="00B050"/>
                </a:solidFill>
              </a:rPr>
              <a:t>hai</a:t>
            </a:r>
            <a:r>
              <a:rPr lang="en-SG" sz="3600" b="1" dirty="0">
                <a:solidFill>
                  <a:srgbClr val="00B050"/>
                </a:solidFill>
              </a:rPr>
              <a:t>   : </a:t>
            </a:r>
            <a:r>
              <a:rPr lang="en-SG" sz="3600" b="1" dirty="0" err="1">
                <a:solidFill>
                  <a:srgbClr val="00B050"/>
                </a:solidFill>
              </a:rPr>
              <a:t>gấp</a:t>
            </a:r>
            <a:r>
              <a:rPr lang="en-SG" sz="3600" b="1" dirty="0">
                <a:solidFill>
                  <a:srgbClr val="00B050"/>
                </a:solidFill>
              </a:rPr>
              <a:t> 3 </a:t>
            </a:r>
            <a:r>
              <a:rPr lang="en-SG" sz="3600" b="1" dirty="0" err="1">
                <a:solidFill>
                  <a:srgbClr val="00B050"/>
                </a:solidFill>
              </a:rPr>
              <a:t>lần</a:t>
            </a:r>
            <a:r>
              <a:rPr lang="en-SG" sz="3600" b="1" dirty="0">
                <a:solidFill>
                  <a:srgbClr val="00B050"/>
                </a:solidFill>
              </a:rPr>
              <a:t> </a:t>
            </a:r>
            <a:r>
              <a:rPr lang="en-SG" sz="3600" b="1" dirty="0" err="1">
                <a:solidFill>
                  <a:srgbClr val="00B050"/>
                </a:solidFill>
              </a:rPr>
              <a:t>ngày</a:t>
            </a:r>
            <a:r>
              <a:rPr lang="en-SG" sz="3600" b="1" dirty="0">
                <a:solidFill>
                  <a:srgbClr val="00B050"/>
                </a:solidFill>
              </a:rPr>
              <a:t> </a:t>
            </a:r>
            <a:r>
              <a:rPr lang="en-SG" sz="3600" b="1" dirty="0" err="1">
                <a:solidFill>
                  <a:srgbClr val="00B050"/>
                </a:solidFill>
              </a:rPr>
              <a:t>thứ</a:t>
            </a:r>
            <a:r>
              <a:rPr lang="en-SG" sz="3600" b="1" dirty="0">
                <a:solidFill>
                  <a:srgbClr val="00B050"/>
                </a:solidFill>
              </a:rPr>
              <a:t> </a:t>
            </a:r>
            <a:r>
              <a:rPr lang="en-SG" sz="3600" b="1" dirty="0" err="1">
                <a:solidFill>
                  <a:srgbClr val="00B050"/>
                </a:solidFill>
              </a:rPr>
              <a:t>nhất</a:t>
            </a:r>
            <a:r>
              <a:rPr lang="en-SG" sz="3600" b="1" dirty="0">
                <a:solidFill>
                  <a:srgbClr val="00B050"/>
                </a:solidFill>
              </a:rPr>
              <a:t> </a:t>
            </a:r>
          </a:p>
          <a:p>
            <a:r>
              <a:rPr lang="en-SG" sz="3600" b="1" dirty="0" err="1">
                <a:solidFill>
                  <a:srgbClr val="00B050"/>
                </a:solidFill>
              </a:rPr>
              <a:t>Cả</a:t>
            </a:r>
            <a:r>
              <a:rPr lang="en-SG" sz="3600" b="1" dirty="0">
                <a:solidFill>
                  <a:srgbClr val="00B050"/>
                </a:solidFill>
              </a:rPr>
              <a:t> </a:t>
            </a:r>
            <a:r>
              <a:rPr lang="en-SG" sz="3600" b="1" dirty="0" err="1">
                <a:solidFill>
                  <a:srgbClr val="00B050"/>
                </a:solidFill>
              </a:rPr>
              <a:t>hai</a:t>
            </a:r>
            <a:r>
              <a:rPr lang="en-SG" sz="3600" b="1" dirty="0">
                <a:solidFill>
                  <a:srgbClr val="00B050"/>
                </a:solidFill>
              </a:rPr>
              <a:t> </a:t>
            </a:r>
            <a:r>
              <a:rPr lang="en-SG" sz="3600" b="1" dirty="0" err="1">
                <a:solidFill>
                  <a:srgbClr val="00B050"/>
                </a:solidFill>
              </a:rPr>
              <a:t>ngày</a:t>
            </a:r>
            <a:r>
              <a:rPr lang="en-SG" sz="3600" b="1" dirty="0">
                <a:solidFill>
                  <a:srgbClr val="00B050"/>
                </a:solidFill>
              </a:rPr>
              <a:t>      : …… </a:t>
            </a:r>
            <a:r>
              <a:rPr lang="en-SG" sz="3600" b="1" dirty="0" err="1">
                <a:solidFill>
                  <a:srgbClr val="00B050"/>
                </a:solidFill>
              </a:rPr>
              <a:t>quyển</a:t>
            </a:r>
            <a:r>
              <a:rPr lang="en-SG" sz="3600" b="1" dirty="0">
                <a:solidFill>
                  <a:srgbClr val="00B050"/>
                </a:solidFill>
              </a:rPr>
              <a:t> </a:t>
            </a:r>
            <a:r>
              <a:rPr lang="en-SG" sz="3600" b="1" dirty="0" err="1">
                <a:solidFill>
                  <a:srgbClr val="00B050"/>
                </a:solidFill>
              </a:rPr>
              <a:t>vở</a:t>
            </a:r>
            <a:r>
              <a:rPr lang="en-SG" sz="3600" b="1" dirty="0">
                <a:solidFill>
                  <a:srgbClr val="00B050"/>
                </a:solidFill>
              </a:rPr>
              <a:t>? </a:t>
            </a:r>
          </a:p>
        </p:txBody>
      </p:sp>
    </p:spTree>
    <p:extLst>
      <p:ext uri="{BB962C8B-B14F-4D97-AF65-F5344CB8AC3E}">
        <p14:creationId xmlns:p14="http://schemas.microsoft.com/office/powerpoint/2010/main" val="200476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wipe(left)">
                                      <p:cBhvr>
                                        <p:cTn id="19" dur="500"/>
                                        <p:tgtEl>
                                          <p:spTgt spid="1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7">
                                            <p:txEl>
                                              <p:pRg st="1" end="1"/>
                                            </p:txEl>
                                          </p:spTgt>
                                        </p:tgtEl>
                                        <p:attrNameLst>
                                          <p:attrName>style.visibility</p:attrName>
                                        </p:attrNameLst>
                                      </p:cBhvr>
                                      <p:to>
                                        <p:strVal val="visible"/>
                                      </p:to>
                                    </p:set>
                                    <p:animEffect transition="in" filter="wipe(left)">
                                      <p:cBhvr>
                                        <p:cTn id="24" dur="500"/>
                                        <p:tgtEl>
                                          <p:spTgt spid="1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7">
                                            <p:txEl>
                                              <p:pRg st="2" end="2"/>
                                            </p:txEl>
                                          </p:spTgt>
                                        </p:tgtEl>
                                        <p:attrNameLst>
                                          <p:attrName>style.visibility</p:attrName>
                                        </p:attrNameLst>
                                      </p:cBhvr>
                                      <p:to>
                                        <p:strVal val="visible"/>
                                      </p:to>
                                    </p:set>
                                    <p:animEffect transition="in" filter="wipe(left)">
                                      <p:cBhvr>
                                        <p:cTn id="29"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AF6FC"/>
        </a:solidFill>
        <a:effectLst/>
      </p:bgPr>
    </p:bg>
    <p:spTree>
      <p:nvGrpSpPr>
        <p:cNvPr id="1" name=""/>
        <p:cNvGrpSpPr/>
        <p:nvPr/>
      </p:nvGrpSpPr>
      <p:grpSpPr>
        <a:xfrm>
          <a:off x="0" y="0"/>
          <a:ext cx="0" cy="0"/>
          <a:chOff x="0" y="0"/>
          <a:chExt cx="0" cy="0"/>
        </a:xfrm>
      </p:grpSpPr>
      <p:sp>
        <p:nvSpPr>
          <p:cNvPr id="4" name="Text Box 3"/>
          <p:cNvSpPr txBox="1"/>
          <p:nvPr/>
        </p:nvSpPr>
        <p:spPr>
          <a:xfrm>
            <a:off x="386080" y="131004"/>
            <a:ext cx="11765280" cy="646331"/>
          </a:xfrm>
          <a:prstGeom prst="rect">
            <a:avLst/>
          </a:prstGeom>
          <a:noFill/>
          <a:ln w="9525">
            <a:noFill/>
          </a:ln>
        </p:spPr>
        <p:txBody>
          <a:bodyPr wrap="square">
            <a:spAutoFit/>
          </a:bodyPr>
          <a:lstStyle/>
          <a:p>
            <a:pPr lvl="0">
              <a:spcBef>
                <a:spcPct val="50000"/>
              </a:spcBef>
              <a:defRPr/>
            </a:pPr>
            <a:r>
              <a:rPr lang="en-SG" altLang="en-US" sz="3600" b="1">
                <a:latin typeface="UTM Avo" panose="02040603050506020204" pitchFamily="18" charset="0"/>
                <a:cs typeface="Times New Roman" panose="02020603050405020304" charset="0"/>
              </a:rPr>
              <a:t>4.</a:t>
            </a:r>
            <a:r>
              <a:rPr kumimoji="0" lang="en-SG" altLang="en-US" sz="3600" b="1" i="0" u="none" strike="noStrike" kern="1200" cap="none" spc="0" normalizeH="0" baseline="0" noProof="0">
                <a:ln>
                  <a:noFill/>
                </a:ln>
                <a:solidFill>
                  <a:srgbClr val="FF0000"/>
                </a:solidFill>
                <a:effectLst/>
                <a:uLnTx/>
                <a:uFillTx/>
                <a:latin typeface="Times New Roman" panose="02020603050405020304" charset="0"/>
                <a:ea typeface="+mn-ea"/>
                <a:cs typeface="Times New Roman" panose="02020603050405020304" charset="0"/>
              </a:rPr>
              <a:t> </a:t>
            </a:r>
            <a:endParaRPr kumimoji="0" lang="vi-VN" alt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grpSp>
        <p:nvGrpSpPr>
          <p:cNvPr id="12" name="Group 11">
            <a:extLst>
              <a:ext uri="{FF2B5EF4-FFF2-40B4-BE49-F238E27FC236}">
                <a16:creationId xmlns:a16="http://schemas.microsoft.com/office/drawing/2014/main" id="{9FDF9CCF-78CD-5DD4-2E37-EDAB265A6E8F}"/>
              </a:ext>
            </a:extLst>
          </p:cNvPr>
          <p:cNvGrpSpPr/>
          <p:nvPr/>
        </p:nvGrpSpPr>
        <p:grpSpPr>
          <a:xfrm>
            <a:off x="527097" y="931822"/>
            <a:ext cx="11137806" cy="5642597"/>
            <a:chOff x="2171343" y="4618089"/>
            <a:chExt cx="7988119" cy="2187854"/>
          </a:xfrm>
        </p:grpSpPr>
        <p:sp>
          <p:nvSpPr>
            <p:cNvPr id="13" name="Rectangle: Rounded Corners 11">
              <a:extLst>
                <a:ext uri="{FF2B5EF4-FFF2-40B4-BE49-F238E27FC236}">
                  <a16:creationId xmlns:a16="http://schemas.microsoft.com/office/drawing/2014/main" id="{EAAFEF16-881D-A7F2-38C2-F6B12D3321CD}"/>
                </a:ext>
              </a:extLst>
            </p:cNvPr>
            <p:cNvSpPr/>
            <p:nvPr/>
          </p:nvSpPr>
          <p:spPr>
            <a:xfrm>
              <a:off x="2171343" y="4618089"/>
              <a:ext cx="7988119" cy="2187854"/>
            </a:xfrm>
            <a:custGeom>
              <a:avLst/>
              <a:gdLst>
                <a:gd name="connsiteX0" fmla="*/ 0 w 7988119"/>
                <a:gd name="connsiteY0" fmla="*/ 364650 h 2187854"/>
                <a:gd name="connsiteX1" fmla="*/ 364650 w 7988119"/>
                <a:gd name="connsiteY1" fmla="*/ 0 h 2187854"/>
                <a:gd name="connsiteX2" fmla="*/ 951954 w 7988119"/>
                <a:gd name="connsiteY2" fmla="*/ 0 h 2187854"/>
                <a:gd name="connsiteX3" fmla="*/ 1757023 w 7988119"/>
                <a:gd name="connsiteY3" fmla="*/ 0 h 2187854"/>
                <a:gd name="connsiteX4" fmla="*/ 2199152 w 7988119"/>
                <a:gd name="connsiteY4" fmla="*/ 0 h 2187854"/>
                <a:gd name="connsiteX5" fmla="*/ 2713868 w 7988119"/>
                <a:gd name="connsiteY5" fmla="*/ 0 h 2187854"/>
                <a:gd name="connsiteX6" fmla="*/ 3373760 w 7988119"/>
                <a:gd name="connsiteY6" fmla="*/ 0 h 2187854"/>
                <a:gd name="connsiteX7" fmla="*/ 3961065 w 7988119"/>
                <a:gd name="connsiteY7" fmla="*/ 0 h 2187854"/>
                <a:gd name="connsiteX8" fmla="*/ 4403193 w 7988119"/>
                <a:gd name="connsiteY8" fmla="*/ 0 h 2187854"/>
                <a:gd name="connsiteX9" fmla="*/ 5063086 w 7988119"/>
                <a:gd name="connsiteY9" fmla="*/ 0 h 2187854"/>
                <a:gd name="connsiteX10" fmla="*/ 5577802 w 7988119"/>
                <a:gd name="connsiteY10" fmla="*/ 0 h 2187854"/>
                <a:gd name="connsiteX11" fmla="*/ 6237694 w 7988119"/>
                <a:gd name="connsiteY11" fmla="*/ 0 h 2187854"/>
                <a:gd name="connsiteX12" fmla="*/ 6897587 w 7988119"/>
                <a:gd name="connsiteY12" fmla="*/ 0 h 2187854"/>
                <a:gd name="connsiteX13" fmla="*/ 7623469 w 7988119"/>
                <a:gd name="connsiteY13" fmla="*/ 0 h 2187854"/>
                <a:gd name="connsiteX14" fmla="*/ 7988119 w 7988119"/>
                <a:gd name="connsiteY14" fmla="*/ 364650 h 2187854"/>
                <a:gd name="connsiteX15" fmla="*/ 7988119 w 7988119"/>
                <a:gd name="connsiteY15" fmla="*/ 821664 h 2187854"/>
                <a:gd name="connsiteX16" fmla="*/ 7988119 w 7988119"/>
                <a:gd name="connsiteY16" fmla="*/ 1264092 h 2187854"/>
                <a:gd name="connsiteX17" fmla="*/ 7988119 w 7988119"/>
                <a:gd name="connsiteY17" fmla="*/ 1823204 h 2187854"/>
                <a:gd name="connsiteX18" fmla="*/ 7623469 w 7988119"/>
                <a:gd name="connsiteY18" fmla="*/ 2187854 h 2187854"/>
                <a:gd name="connsiteX19" fmla="*/ 7108753 w 7988119"/>
                <a:gd name="connsiteY19" fmla="*/ 2187854 h 2187854"/>
                <a:gd name="connsiteX20" fmla="*/ 6594036 w 7988119"/>
                <a:gd name="connsiteY20" fmla="*/ 2187854 h 2187854"/>
                <a:gd name="connsiteX21" fmla="*/ 5934144 w 7988119"/>
                <a:gd name="connsiteY21" fmla="*/ 2187854 h 2187854"/>
                <a:gd name="connsiteX22" fmla="*/ 5129075 w 7988119"/>
                <a:gd name="connsiteY22" fmla="*/ 2187854 h 2187854"/>
                <a:gd name="connsiteX23" fmla="*/ 4324006 w 7988119"/>
                <a:gd name="connsiteY23" fmla="*/ 2187854 h 2187854"/>
                <a:gd name="connsiteX24" fmla="*/ 3664113 w 7988119"/>
                <a:gd name="connsiteY24" fmla="*/ 2187854 h 2187854"/>
                <a:gd name="connsiteX25" fmla="*/ 3004221 w 7988119"/>
                <a:gd name="connsiteY25" fmla="*/ 2187854 h 2187854"/>
                <a:gd name="connsiteX26" fmla="*/ 2344328 w 7988119"/>
                <a:gd name="connsiteY26" fmla="*/ 2187854 h 2187854"/>
                <a:gd name="connsiteX27" fmla="*/ 1539259 w 7988119"/>
                <a:gd name="connsiteY27" fmla="*/ 2187854 h 2187854"/>
                <a:gd name="connsiteX28" fmla="*/ 1024543 w 7988119"/>
                <a:gd name="connsiteY28" fmla="*/ 2187854 h 2187854"/>
                <a:gd name="connsiteX29" fmla="*/ 364650 w 7988119"/>
                <a:gd name="connsiteY29" fmla="*/ 2187854 h 2187854"/>
                <a:gd name="connsiteX30" fmla="*/ 0 w 7988119"/>
                <a:gd name="connsiteY30" fmla="*/ 1823204 h 2187854"/>
                <a:gd name="connsiteX31" fmla="*/ 0 w 7988119"/>
                <a:gd name="connsiteY31" fmla="*/ 1380776 h 2187854"/>
                <a:gd name="connsiteX32" fmla="*/ 0 w 7988119"/>
                <a:gd name="connsiteY32" fmla="*/ 923762 h 2187854"/>
                <a:gd name="connsiteX33" fmla="*/ 0 w 7988119"/>
                <a:gd name="connsiteY33" fmla="*/ 364650 h 218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988119" h="2187854" fill="none" extrusionOk="0">
                  <a:moveTo>
                    <a:pt x="0" y="364650"/>
                  </a:moveTo>
                  <a:cubicBezTo>
                    <a:pt x="13662" y="150266"/>
                    <a:pt x="147348" y="773"/>
                    <a:pt x="364650" y="0"/>
                  </a:cubicBezTo>
                  <a:cubicBezTo>
                    <a:pt x="492391" y="-4000"/>
                    <a:pt x="782854" y="-3407"/>
                    <a:pt x="951954" y="0"/>
                  </a:cubicBezTo>
                  <a:cubicBezTo>
                    <a:pt x="1121054" y="3407"/>
                    <a:pt x="1358805" y="24272"/>
                    <a:pt x="1757023" y="0"/>
                  </a:cubicBezTo>
                  <a:cubicBezTo>
                    <a:pt x="2155241" y="-24272"/>
                    <a:pt x="2062205" y="13791"/>
                    <a:pt x="2199152" y="0"/>
                  </a:cubicBezTo>
                  <a:cubicBezTo>
                    <a:pt x="2336099" y="-13791"/>
                    <a:pt x="2467116" y="17794"/>
                    <a:pt x="2713868" y="0"/>
                  </a:cubicBezTo>
                  <a:cubicBezTo>
                    <a:pt x="2960620" y="-17794"/>
                    <a:pt x="3155958" y="-1215"/>
                    <a:pt x="3373760" y="0"/>
                  </a:cubicBezTo>
                  <a:cubicBezTo>
                    <a:pt x="3591562" y="1215"/>
                    <a:pt x="3793449" y="-3076"/>
                    <a:pt x="3961065" y="0"/>
                  </a:cubicBezTo>
                  <a:cubicBezTo>
                    <a:pt x="4128682" y="3076"/>
                    <a:pt x="4223484" y="8317"/>
                    <a:pt x="4403193" y="0"/>
                  </a:cubicBezTo>
                  <a:cubicBezTo>
                    <a:pt x="4582902" y="-8317"/>
                    <a:pt x="4767255" y="4438"/>
                    <a:pt x="5063086" y="0"/>
                  </a:cubicBezTo>
                  <a:cubicBezTo>
                    <a:pt x="5358917" y="-4438"/>
                    <a:pt x="5325247" y="-13008"/>
                    <a:pt x="5577802" y="0"/>
                  </a:cubicBezTo>
                  <a:cubicBezTo>
                    <a:pt x="5830357" y="13008"/>
                    <a:pt x="6068128" y="13365"/>
                    <a:pt x="6237694" y="0"/>
                  </a:cubicBezTo>
                  <a:cubicBezTo>
                    <a:pt x="6407260" y="-13365"/>
                    <a:pt x="6730491" y="29520"/>
                    <a:pt x="6897587" y="0"/>
                  </a:cubicBezTo>
                  <a:cubicBezTo>
                    <a:pt x="7064683" y="-29520"/>
                    <a:pt x="7286986" y="14823"/>
                    <a:pt x="7623469" y="0"/>
                  </a:cubicBezTo>
                  <a:cubicBezTo>
                    <a:pt x="7793517" y="-4927"/>
                    <a:pt x="7963789" y="153794"/>
                    <a:pt x="7988119" y="364650"/>
                  </a:cubicBezTo>
                  <a:cubicBezTo>
                    <a:pt x="7975308" y="475337"/>
                    <a:pt x="7972961" y="638760"/>
                    <a:pt x="7988119" y="821664"/>
                  </a:cubicBezTo>
                  <a:cubicBezTo>
                    <a:pt x="8003277" y="1004568"/>
                    <a:pt x="8007457" y="1138247"/>
                    <a:pt x="7988119" y="1264092"/>
                  </a:cubicBezTo>
                  <a:cubicBezTo>
                    <a:pt x="7968781" y="1389937"/>
                    <a:pt x="7973074" y="1693719"/>
                    <a:pt x="7988119" y="1823204"/>
                  </a:cubicBezTo>
                  <a:cubicBezTo>
                    <a:pt x="8033022" y="2042116"/>
                    <a:pt x="7862012" y="2183268"/>
                    <a:pt x="7623469" y="2187854"/>
                  </a:cubicBezTo>
                  <a:cubicBezTo>
                    <a:pt x="7509097" y="2186789"/>
                    <a:pt x="7365315" y="2187622"/>
                    <a:pt x="7108753" y="2187854"/>
                  </a:cubicBezTo>
                  <a:cubicBezTo>
                    <a:pt x="6852191" y="2188086"/>
                    <a:pt x="6844931" y="2189738"/>
                    <a:pt x="6594036" y="2187854"/>
                  </a:cubicBezTo>
                  <a:cubicBezTo>
                    <a:pt x="6343141" y="2185970"/>
                    <a:pt x="6167877" y="2183547"/>
                    <a:pt x="5934144" y="2187854"/>
                  </a:cubicBezTo>
                  <a:cubicBezTo>
                    <a:pt x="5700411" y="2192161"/>
                    <a:pt x="5367546" y="2183906"/>
                    <a:pt x="5129075" y="2187854"/>
                  </a:cubicBezTo>
                  <a:cubicBezTo>
                    <a:pt x="4890604" y="2191802"/>
                    <a:pt x="4654101" y="2208940"/>
                    <a:pt x="4324006" y="2187854"/>
                  </a:cubicBezTo>
                  <a:cubicBezTo>
                    <a:pt x="3993911" y="2166768"/>
                    <a:pt x="3979023" y="2205126"/>
                    <a:pt x="3664113" y="2187854"/>
                  </a:cubicBezTo>
                  <a:cubicBezTo>
                    <a:pt x="3349203" y="2170582"/>
                    <a:pt x="3164263" y="2199353"/>
                    <a:pt x="3004221" y="2187854"/>
                  </a:cubicBezTo>
                  <a:cubicBezTo>
                    <a:pt x="2844179" y="2176355"/>
                    <a:pt x="2505982" y="2189343"/>
                    <a:pt x="2344328" y="2187854"/>
                  </a:cubicBezTo>
                  <a:cubicBezTo>
                    <a:pt x="2182674" y="2186365"/>
                    <a:pt x="1723274" y="2176889"/>
                    <a:pt x="1539259" y="2187854"/>
                  </a:cubicBezTo>
                  <a:cubicBezTo>
                    <a:pt x="1355244" y="2198819"/>
                    <a:pt x="1190675" y="2213316"/>
                    <a:pt x="1024543" y="2187854"/>
                  </a:cubicBezTo>
                  <a:cubicBezTo>
                    <a:pt x="858411" y="2162392"/>
                    <a:pt x="659124" y="2155098"/>
                    <a:pt x="364650" y="2187854"/>
                  </a:cubicBezTo>
                  <a:cubicBezTo>
                    <a:pt x="163362" y="2156115"/>
                    <a:pt x="-476" y="2002245"/>
                    <a:pt x="0" y="1823204"/>
                  </a:cubicBezTo>
                  <a:cubicBezTo>
                    <a:pt x="18467" y="1676980"/>
                    <a:pt x="17191" y="1516521"/>
                    <a:pt x="0" y="1380776"/>
                  </a:cubicBezTo>
                  <a:cubicBezTo>
                    <a:pt x="-17191" y="1245031"/>
                    <a:pt x="-10635" y="1139203"/>
                    <a:pt x="0" y="923762"/>
                  </a:cubicBezTo>
                  <a:cubicBezTo>
                    <a:pt x="10635" y="708321"/>
                    <a:pt x="-21050" y="578764"/>
                    <a:pt x="0" y="364650"/>
                  </a:cubicBezTo>
                  <a:close/>
                </a:path>
                <a:path w="7988119" h="2187854" stroke="0" extrusionOk="0">
                  <a:moveTo>
                    <a:pt x="0" y="364650"/>
                  </a:moveTo>
                  <a:cubicBezTo>
                    <a:pt x="38348" y="186722"/>
                    <a:pt x="195432" y="-5807"/>
                    <a:pt x="364650" y="0"/>
                  </a:cubicBezTo>
                  <a:cubicBezTo>
                    <a:pt x="585559" y="19472"/>
                    <a:pt x="639750" y="13819"/>
                    <a:pt x="806778" y="0"/>
                  </a:cubicBezTo>
                  <a:cubicBezTo>
                    <a:pt x="973806" y="-13819"/>
                    <a:pt x="1139285" y="-11928"/>
                    <a:pt x="1321494" y="0"/>
                  </a:cubicBezTo>
                  <a:cubicBezTo>
                    <a:pt x="1503703" y="11928"/>
                    <a:pt x="1879389" y="-8246"/>
                    <a:pt x="2126563" y="0"/>
                  </a:cubicBezTo>
                  <a:cubicBezTo>
                    <a:pt x="2373737" y="8246"/>
                    <a:pt x="2671490" y="-127"/>
                    <a:pt x="2859044" y="0"/>
                  </a:cubicBezTo>
                  <a:cubicBezTo>
                    <a:pt x="3046598" y="127"/>
                    <a:pt x="3402969" y="33598"/>
                    <a:pt x="3664113" y="0"/>
                  </a:cubicBezTo>
                  <a:cubicBezTo>
                    <a:pt x="3925257" y="-33598"/>
                    <a:pt x="4189375" y="-39355"/>
                    <a:pt x="4469182" y="0"/>
                  </a:cubicBezTo>
                  <a:cubicBezTo>
                    <a:pt x="4748989" y="39355"/>
                    <a:pt x="4911023" y="-4872"/>
                    <a:pt x="5056487" y="0"/>
                  </a:cubicBezTo>
                  <a:cubicBezTo>
                    <a:pt x="5201951" y="4872"/>
                    <a:pt x="5398344" y="-19895"/>
                    <a:pt x="5498615" y="0"/>
                  </a:cubicBezTo>
                  <a:cubicBezTo>
                    <a:pt x="5598886" y="19895"/>
                    <a:pt x="5996724" y="-16413"/>
                    <a:pt x="6158507" y="0"/>
                  </a:cubicBezTo>
                  <a:cubicBezTo>
                    <a:pt x="6320290" y="16413"/>
                    <a:pt x="6445071" y="-12891"/>
                    <a:pt x="6673224" y="0"/>
                  </a:cubicBezTo>
                  <a:cubicBezTo>
                    <a:pt x="6901377" y="12891"/>
                    <a:pt x="7360556" y="4270"/>
                    <a:pt x="7623469" y="0"/>
                  </a:cubicBezTo>
                  <a:cubicBezTo>
                    <a:pt x="7812594" y="-3754"/>
                    <a:pt x="7982676" y="170023"/>
                    <a:pt x="7988119" y="364650"/>
                  </a:cubicBezTo>
                  <a:cubicBezTo>
                    <a:pt x="7974571" y="479192"/>
                    <a:pt x="8004032" y="695930"/>
                    <a:pt x="7988119" y="821664"/>
                  </a:cubicBezTo>
                  <a:cubicBezTo>
                    <a:pt x="7972206" y="947398"/>
                    <a:pt x="7980026" y="1076965"/>
                    <a:pt x="7988119" y="1264092"/>
                  </a:cubicBezTo>
                  <a:cubicBezTo>
                    <a:pt x="7996212" y="1451219"/>
                    <a:pt x="7974716" y="1685564"/>
                    <a:pt x="7988119" y="1823204"/>
                  </a:cubicBezTo>
                  <a:cubicBezTo>
                    <a:pt x="8006874" y="2014289"/>
                    <a:pt x="7816814" y="2202159"/>
                    <a:pt x="7623469" y="2187854"/>
                  </a:cubicBezTo>
                  <a:cubicBezTo>
                    <a:pt x="7420796" y="2148711"/>
                    <a:pt x="7064511" y="2223287"/>
                    <a:pt x="6818400" y="2187854"/>
                  </a:cubicBezTo>
                  <a:cubicBezTo>
                    <a:pt x="6572289" y="2152421"/>
                    <a:pt x="6256738" y="2203965"/>
                    <a:pt x="6085919" y="2187854"/>
                  </a:cubicBezTo>
                  <a:cubicBezTo>
                    <a:pt x="5915100" y="2171743"/>
                    <a:pt x="5700581" y="2196186"/>
                    <a:pt x="5498615" y="2187854"/>
                  </a:cubicBezTo>
                  <a:cubicBezTo>
                    <a:pt x="5296649" y="2179522"/>
                    <a:pt x="4990967" y="2214009"/>
                    <a:pt x="4766134" y="2187854"/>
                  </a:cubicBezTo>
                  <a:cubicBezTo>
                    <a:pt x="4541301" y="2161699"/>
                    <a:pt x="4352410" y="2159809"/>
                    <a:pt x="4033653" y="2187854"/>
                  </a:cubicBezTo>
                  <a:cubicBezTo>
                    <a:pt x="3714896" y="2215899"/>
                    <a:pt x="3712073" y="2187891"/>
                    <a:pt x="3446349" y="2187854"/>
                  </a:cubicBezTo>
                  <a:cubicBezTo>
                    <a:pt x="3180625" y="2187817"/>
                    <a:pt x="2897666" y="2187296"/>
                    <a:pt x="2713868" y="2187854"/>
                  </a:cubicBezTo>
                  <a:cubicBezTo>
                    <a:pt x="2530070" y="2188412"/>
                    <a:pt x="2187355" y="2220770"/>
                    <a:pt x="2053975" y="2187854"/>
                  </a:cubicBezTo>
                  <a:cubicBezTo>
                    <a:pt x="1920595" y="2154938"/>
                    <a:pt x="1634460" y="2199115"/>
                    <a:pt x="1321494" y="2187854"/>
                  </a:cubicBezTo>
                  <a:cubicBezTo>
                    <a:pt x="1008528" y="2176593"/>
                    <a:pt x="609178" y="2162938"/>
                    <a:pt x="364650" y="2187854"/>
                  </a:cubicBezTo>
                  <a:cubicBezTo>
                    <a:pt x="207708" y="2170286"/>
                    <a:pt x="-4419" y="1984719"/>
                    <a:pt x="0" y="1823204"/>
                  </a:cubicBezTo>
                  <a:cubicBezTo>
                    <a:pt x="2107" y="1619616"/>
                    <a:pt x="20444" y="1554611"/>
                    <a:pt x="0" y="1307848"/>
                  </a:cubicBezTo>
                  <a:cubicBezTo>
                    <a:pt x="-20444" y="1061085"/>
                    <a:pt x="7774" y="952827"/>
                    <a:pt x="0" y="836249"/>
                  </a:cubicBezTo>
                  <a:cubicBezTo>
                    <a:pt x="-7774" y="719671"/>
                    <a:pt x="3885" y="472191"/>
                    <a:pt x="0" y="364650"/>
                  </a:cubicBezTo>
                  <a:close/>
                </a:path>
              </a:pathLst>
            </a:custGeom>
            <a:solidFill>
              <a:srgbClr val="FFC000"/>
            </a:solidFill>
            <a:ln w="28575" cap="flat" cmpd="sng" algn="ctr">
              <a:noFill/>
              <a:prstDash val="solid"/>
              <a:miter lim="800000"/>
              <a:extLst>
                <a:ext uri="{C807C97D-BFC1-408E-A445-0C87EB9F89A2}">
                  <ask:lineSketchStyleProps xmlns="" xmlns:ask="http://schemas.microsoft.com/office/drawing/2018/sketchyshapes" sd="2840917701">
                    <a:custGeom>
                      <a:avLst/>
                      <a:gdLst>
                        <a:gd name="connsiteX0" fmla="*/ 0 w 11137806"/>
                        <a:gd name="connsiteY0" fmla="*/ 940452 h 5642597"/>
                        <a:gd name="connsiteX1" fmla="*/ 508430 w 11137806"/>
                        <a:gd name="connsiteY1" fmla="*/ 0 h 5642597"/>
                        <a:gd name="connsiteX2" fmla="*/ 1327306 w 11137806"/>
                        <a:gd name="connsiteY2" fmla="*/ 0 h 5642597"/>
                        <a:gd name="connsiteX3" fmla="*/ 2449810 w 11137806"/>
                        <a:gd name="connsiteY3" fmla="*/ 0 h 5642597"/>
                        <a:gd name="connsiteX4" fmla="*/ 3066269 w 11137806"/>
                        <a:gd name="connsiteY4" fmla="*/ 0 h 5642597"/>
                        <a:gd name="connsiteX5" fmla="*/ 3783936 w 11137806"/>
                        <a:gd name="connsiteY5" fmla="*/ 0 h 5642597"/>
                        <a:gd name="connsiteX6" fmla="*/ 4704021 w 11137806"/>
                        <a:gd name="connsiteY6" fmla="*/ 0 h 5642597"/>
                        <a:gd name="connsiteX7" fmla="*/ 5129837 w 11137806"/>
                        <a:gd name="connsiteY7" fmla="*/ 0 h 5642597"/>
                        <a:gd name="connsiteX8" fmla="*/ 5522898 w 11137806"/>
                        <a:gd name="connsiteY8" fmla="*/ 0 h 5642597"/>
                        <a:gd name="connsiteX9" fmla="*/ 6139356 w 11137806"/>
                        <a:gd name="connsiteY9" fmla="*/ 0 h 5642597"/>
                        <a:gd name="connsiteX10" fmla="*/ 7059442 w 11137806"/>
                        <a:gd name="connsiteY10" fmla="*/ 0 h 5642597"/>
                        <a:gd name="connsiteX11" fmla="*/ 7777109 w 11137806"/>
                        <a:gd name="connsiteY11" fmla="*/ 0 h 5642597"/>
                        <a:gd name="connsiteX12" fmla="*/ 8697194 w 11137806"/>
                        <a:gd name="connsiteY12" fmla="*/ 0 h 5642597"/>
                        <a:gd name="connsiteX13" fmla="*/ 9617281 w 11137806"/>
                        <a:gd name="connsiteY13" fmla="*/ 0 h 5642597"/>
                        <a:gd name="connsiteX14" fmla="*/ 10629375 w 11137806"/>
                        <a:gd name="connsiteY14" fmla="*/ 0 h 5642597"/>
                        <a:gd name="connsiteX15" fmla="*/ 11137806 w 11137806"/>
                        <a:gd name="connsiteY15" fmla="*/ 940452 h 5642597"/>
                        <a:gd name="connsiteX16" fmla="*/ 11137806 w 11137806"/>
                        <a:gd name="connsiteY16" fmla="*/ 2119117 h 5642597"/>
                        <a:gd name="connsiteX17" fmla="*/ 11137806 w 11137806"/>
                        <a:gd name="connsiteY17" fmla="*/ 3260163 h 5642597"/>
                        <a:gd name="connsiteX18" fmla="*/ 11137806 w 11137806"/>
                        <a:gd name="connsiteY18" fmla="*/ 4702144 h 5642597"/>
                        <a:gd name="connsiteX19" fmla="*/ 10629375 w 11137806"/>
                        <a:gd name="connsiteY19" fmla="*/ 5642597 h 5642597"/>
                        <a:gd name="connsiteX20" fmla="*/ 10284895 w 11137806"/>
                        <a:gd name="connsiteY20" fmla="*/ 5642597 h 5642597"/>
                        <a:gd name="connsiteX21" fmla="*/ 9911709 w 11137806"/>
                        <a:gd name="connsiteY21" fmla="*/ 5642597 h 5642597"/>
                        <a:gd name="connsiteX22" fmla="*/ 9538522 w 11137806"/>
                        <a:gd name="connsiteY22" fmla="*/ 5642597 h 5642597"/>
                        <a:gd name="connsiteX23" fmla="*/ 9194041 w 11137806"/>
                        <a:gd name="connsiteY23" fmla="*/ 5642597 h 5642597"/>
                        <a:gd name="connsiteX24" fmla="*/ 8273955 w 11137806"/>
                        <a:gd name="connsiteY24" fmla="*/ 5642597 h 5642597"/>
                        <a:gd name="connsiteX25" fmla="*/ 7151451 w 11137806"/>
                        <a:gd name="connsiteY25" fmla="*/ 5642597 h 5642597"/>
                        <a:gd name="connsiteX26" fmla="*/ 6028946 w 11137806"/>
                        <a:gd name="connsiteY26" fmla="*/ 5642597 h 5642597"/>
                        <a:gd name="connsiteX27" fmla="*/ 5108859 w 11137806"/>
                        <a:gd name="connsiteY27" fmla="*/ 5642597 h 5642597"/>
                        <a:gd name="connsiteX28" fmla="*/ 4188774 w 11137806"/>
                        <a:gd name="connsiteY28" fmla="*/ 5642597 h 5642597"/>
                        <a:gd name="connsiteX29" fmla="*/ 3268688 w 11137806"/>
                        <a:gd name="connsiteY29" fmla="*/ 5642597 h 5642597"/>
                        <a:gd name="connsiteX30" fmla="*/ 2146183 w 11137806"/>
                        <a:gd name="connsiteY30" fmla="*/ 5642597 h 5642597"/>
                        <a:gd name="connsiteX31" fmla="*/ 1428516 w 11137806"/>
                        <a:gd name="connsiteY31" fmla="*/ 5642597 h 5642597"/>
                        <a:gd name="connsiteX32" fmla="*/ 508430 w 11137806"/>
                        <a:gd name="connsiteY32" fmla="*/ 5642597 h 5642597"/>
                        <a:gd name="connsiteX33" fmla="*/ 0 w 11137806"/>
                        <a:gd name="connsiteY33" fmla="*/ 4702144 h 5642597"/>
                        <a:gd name="connsiteX34" fmla="*/ 0 w 11137806"/>
                        <a:gd name="connsiteY34" fmla="*/ 3561098 h 5642597"/>
                        <a:gd name="connsiteX35" fmla="*/ 0 w 11137806"/>
                        <a:gd name="connsiteY35" fmla="*/ 2382433 h 5642597"/>
                        <a:gd name="connsiteX36" fmla="*/ 0 w 11137806"/>
                        <a:gd name="connsiteY36" fmla="*/ 940452 h 5642597"/>
                        <a:gd name="connsiteX0" fmla="*/ 0 w 11137806"/>
                        <a:gd name="connsiteY0" fmla="*/ 940452 h 5642597"/>
                        <a:gd name="connsiteX1" fmla="*/ 508430 w 11137806"/>
                        <a:gd name="connsiteY1" fmla="*/ 0 h 5642597"/>
                        <a:gd name="connsiteX2" fmla="*/ 1124887 w 11137806"/>
                        <a:gd name="connsiteY2" fmla="*/ 0 h 5642597"/>
                        <a:gd name="connsiteX3" fmla="*/ 1842554 w 11137806"/>
                        <a:gd name="connsiteY3" fmla="*/ 0 h 5642597"/>
                        <a:gd name="connsiteX4" fmla="*/ 2965059 w 11137806"/>
                        <a:gd name="connsiteY4" fmla="*/ 0 h 5642597"/>
                        <a:gd name="connsiteX5" fmla="*/ 3986354 w 11137806"/>
                        <a:gd name="connsiteY5" fmla="*/ 0 h 5642597"/>
                        <a:gd name="connsiteX6" fmla="*/ 5108859 w 11137806"/>
                        <a:gd name="connsiteY6" fmla="*/ 0 h 5642597"/>
                        <a:gd name="connsiteX7" fmla="*/ 6231364 w 11137806"/>
                        <a:gd name="connsiteY7" fmla="*/ 0 h 5642597"/>
                        <a:gd name="connsiteX8" fmla="*/ 7050241 w 11137806"/>
                        <a:gd name="connsiteY8" fmla="*/ 0 h 5642597"/>
                        <a:gd name="connsiteX9" fmla="*/ 7666699 w 11137806"/>
                        <a:gd name="connsiteY9" fmla="*/ 0 h 5642597"/>
                        <a:gd name="connsiteX10" fmla="*/ 8586784 w 11137806"/>
                        <a:gd name="connsiteY10" fmla="*/ 0 h 5642597"/>
                        <a:gd name="connsiteX11" fmla="*/ 9304452 w 11137806"/>
                        <a:gd name="connsiteY11" fmla="*/ 0 h 5642597"/>
                        <a:gd name="connsiteX12" fmla="*/ 10629375 w 11137806"/>
                        <a:gd name="connsiteY12" fmla="*/ 0 h 5642597"/>
                        <a:gd name="connsiteX13" fmla="*/ 11137806 w 11137806"/>
                        <a:gd name="connsiteY13" fmla="*/ 940452 h 5642597"/>
                        <a:gd name="connsiteX14" fmla="*/ 11137806 w 11137806"/>
                        <a:gd name="connsiteY14" fmla="*/ 2119117 h 5642597"/>
                        <a:gd name="connsiteX15" fmla="*/ 11137806 w 11137806"/>
                        <a:gd name="connsiteY15" fmla="*/ 3260163 h 5642597"/>
                        <a:gd name="connsiteX16" fmla="*/ 11137806 w 11137806"/>
                        <a:gd name="connsiteY16" fmla="*/ 4702144 h 5642597"/>
                        <a:gd name="connsiteX17" fmla="*/ 10629375 w 11137806"/>
                        <a:gd name="connsiteY17" fmla="*/ 5642597 h 5642597"/>
                        <a:gd name="connsiteX18" fmla="*/ 9506870 w 11137806"/>
                        <a:gd name="connsiteY18" fmla="*/ 5642597 h 5642597"/>
                        <a:gd name="connsiteX19" fmla="*/ 8485575 w 11137806"/>
                        <a:gd name="connsiteY19" fmla="*/ 5642597 h 5642597"/>
                        <a:gd name="connsiteX20" fmla="*/ 7666699 w 11137806"/>
                        <a:gd name="connsiteY20" fmla="*/ 5642597 h 5642597"/>
                        <a:gd name="connsiteX21" fmla="*/ 6645403 w 11137806"/>
                        <a:gd name="connsiteY21" fmla="*/ 5642597 h 5642597"/>
                        <a:gd name="connsiteX22" fmla="*/ 5624108 w 11137806"/>
                        <a:gd name="connsiteY22" fmla="*/ 5642597 h 5642597"/>
                        <a:gd name="connsiteX23" fmla="*/ 4805232 w 11137806"/>
                        <a:gd name="connsiteY23" fmla="*/ 5642597 h 5642597"/>
                        <a:gd name="connsiteX24" fmla="*/ 4294584 w 11137806"/>
                        <a:gd name="connsiteY24" fmla="*/ 5642597 h 5642597"/>
                        <a:gd name="connsiteX25" fmla="*/ 3783936 w 11137806"/>
                        <a:gd name="connsiteY25" fmla="*/ 5642597 h 5642597"/>
                        <a:gd name="connsiteX26" fmla="*/ 2863850 w 11137806"/>
                        <a:gd name="connsiteY26" fmla="*/ 5642597 h 5642597"/>
                        <a:gd name="connsiteX27" fmla="*/ 1842554 w 11137806"/>
                        <a:gd name="connsiteY27" fmla="*/ 5642597 h 5642597"/>
                        <a:gd name="connsiteX28" fmla="*/ 508430 w 11137806"/>
                        <a:gd name="connsiteY28" fmla="*/ 5642597 h 5642597"/>
                        <a:gd name="connsiteX29" fmla="*/ 0 w 11137806"/>
                        <a:gd name="connsiteY29" fmla="*/ 4702144 h 5642597"/>
                        <a:gd name="connsiteX30" fmla="*/ 0 w 11137806"/>
                        <a:gd name="connsiteY30" fmla="*/ 3373012 h 5642597"/>
                        <a:gd name="connsiteX31" fmla="*/ 0 w 11137806"/>
                        <a:gd name="connsiteY31" fmla="*/ 2156732 h 5642597"/>
                        <a:gd name="connsiteX32" fmla="*/ 0 w 11137806"/>
                        <a:gd name="connsiteY32" fmla="*/ 940452 h 564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37806" h="5642597" fill="none" extrusionOk="0">
                          <a:moveTo>
                            <a:pt x="0" y="940452"/>
                          </a:moveTo>
                          <a:cubicBezTo>
                            <a:pt x="19674" y="429559"/>
                            <a:pt x="222414" y="26507"/>
                            <a:pt x="508430" y="0"/>
                          </a:cubicBezTo>
                          <a:cubicBezTo>
                            <a:pt x="674166" y="-6810"/>
                            <a:pt x="1086608" y="-5599"/>
                            <a:pt x="1327306" y="0"/>
                          </a:cubicBezTo>
                          <a:cubicBezTo>
                            <a:pt x="1587901" y="-21349"/>
                            <a:pt x="1907338" y="134010"/>
                            <a:pt x="2449810" y="0"/>
                          </a:cubicBezTo>
                          <a:cubicBezTo>
                            <a:pt x="3005868" y="-26695"/>
                            <a:pt x="2880011" y="57759"/>
                            <a:pt x="3066269" y="0"/>
                          </a:cubicBezTo>
                          <a:cubicBezTo>
                            <a:pt x="3281158" y="-30914"/>
                            <a:pt x="3457015" y="52573"/>
                            <a:pt x="3783936" y="0"/>
                          </a:cubicBezTo>
                          <a:cubicBezTo>
                            <a:pt x="4144449" y="-47925"/>
                            <a:pt x="4381024" y="-45720"/>
                            <a:pt x="4704021" y="0"/>
                          </a:cubicBezTo>
                          <a:cubicBezTo>
                            <a:pt x="4883701" y="-3933"/>
                            <a:pt x="4995489" y="20142"/>
                            <a:pt x="5129837" y="0"/>
                          </a:cubicBezTo>
                          <a:cubicBezTo>
                            <a:pt x="5264185" y="-20142"/>
                            <a:pt x="5327164" y="13749"/>
                            <a:pt x="5522898" y="0"/>
                          </a:cubicBezTo>
                          <a:cubicBezTo>
                            <a:pt x="5734057" y="12143"/>
                            <a:pt x="5904131" y="14640"/>
                            <a:pt x="6139356" y="0"/>
                          </a:cubicBezTo>
                          <a:cubicBezTo>
                            <a:pt x="6408795" y="-23324"/>
                            <a:pt x="6643186" y="2596"/>
                            <a:pt x="7059442" y="0"/>
                          </a:cubicBezTo>
                          <a:cubicBezTo>
                            <a:pt x="7474615" y="-9865"/>
                            <a:pt x="7418640" y="-42706"/>
                            <a:pt x="7777109" y="0"/>
                          </a:cubicBezTo>
                          <a:cubicBezTo>
                            <a:pt x="8151042" y="4189"/>
                            <a:pt x="8462587" y="6080"/>
                            <a:pt x="8697194" y="0"/>
                          </a:cubicBezTo>
                          <a:cubicBezTo>
                            <a:pt x="8908392" y="-28129"/>
                            <a:pt x="9389681" y="83945"/>
                            <a:pt x="9617281" y="0"/>
                          </a:cubicBezTo>
                          <a:cubicBezTo>
                            <a:pt x="9837288" y="-91077"/>
                            <a:pt x="10138225" y="-127"/>
                            <a:pt x="10629375" y="0"/>
                          </a:cubicBezTo>
                          <a:cubicBezTo>
                            <a:pt x="10813412" y="63119"/>
                            <a:pt x="11075908" y="457578"/>
                            <a:pt x="11137806" y="940452"/>
                          </a:cubicBezTo>
                          <a:cubicBezTo>
                            <a:pt x="11061503" y="1214846"/>
                            <a:pt x="11155824" y="1679636"/>
                            <a:pt x="11137806" y="2119117"/>
                          </a:cubicBezTo>
                          <a:cubicBezTo>
                            <a:pt x="11155982" y="2627191"/>
                            <a:pt x="11143421" y="2952593"/>
                            <a:pt x="11137806" y="3260163"/>
                          </a:cubicBezTo>
                          <a:cubicBezTo>
                            <a:pt x="11059386" y="3558506"/>
                            <a:pt x="11102174" y="4443744"/>
                            <a:pt x="11137806" y="4702144"/>
                          </a:cubicBezTo>
                          <a:cubicBezTo>
                            <a:pt x="11199165" y="5237110"/>
                            <a:pt x="10979372" y="5616230"/>
                            <a:pt x="10629375" y="5642597"/>
                          </a:cubicBezTo>
                          <a:cubicBezTo>
                            <a:pt x="10487940" y="5626889"/>
                            <a:pt x="10355951" y="5641746"/>
                            <a:pt x="10284895" y="5642597"/>
                          </a:cubicBezTo>
                          <a:cubicBezTo>
                            <a:pt x="10213839" y="5643448"/>
                            <a:pt x="10077148" y="5639268"/>
                            <a:pt x="9911709" y="5642597"/>
                          </a:cubicBezTo>
                          <a:cubicBezTo>
                            <a:pt x="9828435" y="5656676"/>
                            <a:pt x="9706725" y="5627434"/>
                            <a:pt x="9538522" y="5642597"/>
                          </a:cubicBezTo>
                          <a:cubicBezTo>
                            <a:pt x="9370319" y="5657760"/>
                            <a:pt x="9350748" y="5633080"/>
                            <a:pt x="9194041" y="5642597"/>
                          </a:cubicBezTo>
                          <a:cubicBezTo>
                            <a:pt x="8865193" y="5679702"/>
                            <a:pt x="8597108" y="5625745"/>
                            <a:pt x="8273955" y="5642597"/>
                          </a:cubicBezTo>
                          <a:cubicBezTo>
                            <a:pt x="7884940" y="5624256"/>
                            <a:pt x="7535782" y="5596659"/>
                            <a:pt x="7151451" y="5642597"/>
                          </a:cubicBezTo>
                          <a:cubicBezTo>
                            <a:pt x="6852179" y="5626087"/>
                            <a:pt x="6514228" y="5718750"/>
                            <a:pt x="6028946" y="5642597"/>
                          </a:cubicBezTo>
                          <a:cubicBezTo>
                            <a:pt x="5576344" y="5594645"/>
                            <a:pt x="5548165" y="5672403"/>
                            <a:pt x="5108859" y="5642597"/>
                          </a:cubicBezTo>
                          <a:cubicBezTo>
                            <a:pt x="4719822" y="5596735"/>
                            <a:pt x="4396981" y="5700048"/>
                            <a:pt x="4188774" y="5642597"/>
                          </a:cubicBezTo>
                          <a:cubicBezTo>
                            <a:pt x="3953374" y="5596606"/>
                            <a:pt x="3492929" y="5607735"/>
                            <a:pt x="3268688" y="5642597"/>
                          </a:cubicBezTo>
                          <a:cubicBezTo>
                            <a:pt x="3069428" y="5596461"/>
                            <a:pt x="2403137" y="5622247"/>
                            <a:pt x="2146183" y="5642597"/>
                          </a:cubicBezTo>
                          <a:cubicBezTo>
                            <a:pt x="1891943" y="5623028"/>
                            <a:pt x="1668095" y="5691536"/>
                            <a:pt x="1428516" y="5642597"/>
                          </a:cubicBezTo>
                          <a:cubicBezTo>
                            <a:pt x="1177738" y="5600548"/>
                            <a:pt x="961536" y="5542434"/>
                            <a:pt x="508430" y="5642597"/>
                          </a:cubicBezTo>
                          <a:cubicBezTo>
                            <a:pt x="254087" y="5551713"/>
                            <a:pt x="-69352" y="5145385"/>
                            <a:pt x="0" y="4702144"/>
                          </a:cubicBezTo>
                          <a:cubicBezTo>
                            <a:pt x="91055" y="4302557"/>
                            <a:pt x="-9272" y="3868853"/>
                            <a:pt x="0" y="3561098"/>
                          </a:cubicBezTo>
                          <a:cubicBezTo>
                            <a:pt x="-15755" y="3156506"/>
                            <a:pt x="-20868" y="2974984"/>
                            <a:pt x="0" y="2382433"/>
                          </a:cubicBezTo>
                          <a:cubicBezTo>
                            <a:pt x="15036" y="1817150"/>
                            <a:pt x="-27949" y="1531796"/>
                            <a:pt x="0" y="940452"/>
                          </a:cubicBezTo>
                          <a:close/>
                        </a:path>
                        <a:path w="11137806" h="5642597" stroke="0" extrusionOk="0">
                          <a:moveTo>
                            <a:pt x="0" y="940452"/>
                          </a:moveTo>
                          <a:cubicBezTo>
                            <a:pt x="44450" y="459181"/>
                            <a:pt x="267031" y="-19468"/>
                            <a:pt x="508430" y="0"/>
                          </a:cubicBezTo>
                          <a:cubicBezTo>
                            <a:pt x="817371" y="51812"/>
                            <a:pt x="890114" y="28235"/>
                            <a:pt x="1124887" y="0"/>
                          </a:cubicBezTo>
                          <a:cubicBezTo>
                            <a:pt x="1318172" y="-57462"/>
                            <a:pt x="1559602" y="-30349"/>
                            <a:pt x="1842554" y="0"/>
                          </a:cubicBezTo>
                          <a:cubicBezTo>
                            <a:pt x="2146864" y="12150"/>
                            <a:pt x="2662020" y="-91372"/>
                            <a:pt x="2965059" y="0"/>
                          </a:cubicBezTo>
                          <a:cubicBezTo>
                            <a:pt x="3334282" y="47856"/>
                            <a:pt x="3746167" y="34002"/>
                            <a:pt x="3986354" y="0"/>
                          </a:cubicBezTo>
                          <a:cubicBezTo>
                            <a:pt x="4255469" y="25795"/>
                            <a:pt x="4770911" y="38463"/>
                            <a:pt x="5108859" y="0"/>
                          </a:cubicBezTo>
                          <a:cubicBezTo>
                            <a:pt x="5518510" y="-69592"/>
                            <a:pt x="5801667" y="-46507"/>
                            <a:pt x="6231364" y="0"/>
                          </a:cubicBezTo>
                          <a:cubicBezTo>
                            <a:pt x="6620029" y="112856"/>
                            <a:pt x="6886278" y="-741"/>
                            <a:pt x="7050241" y="0"/>
                          </a:cubicBezTo>
                          <a:cubicBezTo>
                            <a:pt x="7243802" y="556"/>
                            <a:pt x="7526481" y="-77158"/>
                            <a:pt x="7666699" y="0"/>
                          </a:cubicBezTo>
                          <a:cubicBezTo>
                            <a:pt x="7801438" y="66349"/>
                            <a:pt x="8368857" y="-35617"/>
                            <a:pt x="8586784" y="0"/>
                          </a:cubicBezTo>
                          <a:cubicBezTo>
                            <a:pt x="8778683" y="57949"/>
                            <a:pt x="8993699" y="-51508"/>
                            <a:pt x="9304452" y="0"/>
                          </a:cubicBezTo>
                          <a:cubicBezTo>
                            <a:pt x="9585713" y="34999"/>
                            <a:pt x="10250535" y="30292"/>
                            <a:pt x="10629375" y="0"/>
                          </a:cubicBezTo>
                          <a:cubicBezTo>
                            <a:pt x="10941411" y="-121990"/>
                            <a:pt x="11115525" y="440202"/>
                            <a:pt x="11137806" y="940452"/>
                          </a:cubicBezTo>
                          <a:cubicBezTo>
                            <a:pt x="11152271" y="1169446"/>
                            <a:pt x="11120911" y="1856247"/>
                            <a:pt x="11137806" y="2119117"/>
                          </a:cubicBezTo>
                          <a:cubicBezTo>
                            <a:pt x="11086473" y="2438633"/>
                            <a:pt x="11198336" y="2745143"/>
                            <a:pt x="11137806" y="3260163"/>
                          </a:cubicBezTo>
                          <a:cubicBezTo>
                            <a:pt x="11132062" y="3757928"/>
                            <a:pt x="11119690" y="4336665"/>
                            <a:pt x="11137806" y="4702144"/>
                          </a:cubicBezTo>
                          <a:cubicBezTo>
                            <a:pt x="11203511" y="5218392"/>
                            <a:pt x="10952606" y="5641667"/>
                            <a:pt x="10629375" y="5642597"/>
                          </a:cubicBezTo>
                          <a:cubicBezTo>
                            <a:pt x="10268342" y="5532718"/>
                            <a:pt x="9786159" y="5775218"/>
                            <a:pt x="9506870" y="5642597"/>
                          </a:cubicBezTo>
                          <a:cubicBezTo>
                            <a:pt x="9186092" y="5512175"/>
                            <a:pt x="8717046" y="5674961"/>
                            <a:pt x="8485575" y="5642597"/>
                          </a:cubicBezTo>
                          <a:cubicBezTo>
                            <a:pt x="8244941" y="5592788"/>
                            <a:pt x="7907016" y="5679648"/>
                            <a:pt x="7666699" y="5642597"/>
                          </a:cubicBezTo>
                          <a:cubicBezTo>
                            <a:pt x="7432814" y="5634506"/>
                            <a:pt x="7004853" y="5695126"/>
                            <a:pt x="6645403" y="5642597"/>
                          </a:cubicBezTo>
                          <a:cubicBezTo>
                            <a:pt x="6290011" y="5566580"/>
                            <a:pt x="6067131" y="5563478"/>
                            <a:pt x="5624108" y="5642597"/>
                          </a:cubicBezTo>
                          <a:cubicBezTo>
                            <a:pt x="5185062" y="5714246"/>
                            <a:pt x="5181905" y="5652664"/>
                            <a:pt x="4805232" y="5642597"/>
                          </a:cubicBezTo>
                          <a:cubicBezTo>
                            <a:pt x="4569189" y="5639810"/>
                            <a:pt x="4502820" y="5639190"/>
                            <a:pt x="4294584" y="5642597"/>
                          </a:cubicBezTo>
                          <a:cubicBezTo>
                            <a:pt x="4086348" y="5646004"/>
                            <a:pt x="3902758" y="5665765"/>
                            <a:pt x="3783936" y="5642597"/>
                          </a:cubicBezTo>
                          <a:cubicBezTo>
                            <a:pt x="3487050" y="5615856"/>
                            <a:pt x="3058944" y="5681121"/>
                            <a:pt x="2863850" y="5642597"/>
                          </a:cubicBezTo>
                          <a:cubicBezTo>
                            <a:pt x="2707551" y="5517660"/>
                            <a:pt x="2325442" y="5655958"/>
                            <a:pt x="1842554" y="5642597"/>
                          </a:cubicBezTo>
                          <a:cubicBezTo>
                            <a:pt x="1383028" y="5666179"/>
                            <a:pt x="885383" y="5562812"/>
                            <a:pt x="508430" y="5642597"/>
                          </a:cubicBezTo>
                          <a:cubicBezTo>
                            <a:pt x="233782" y="5602145"/>
                            <a:pt x="24108" y="5082861"/>
                            <a:pt x="0" y="4702144"/>
                          </a:cubicBezTo>
                          <a:cubicBezTo>
                            <a:pt x="-24211" y="4158552"/>
                            <a:pt x="32125" y="3999455"/>
                            <a:pt x="0" y="3373012"/>
                          </a:cubicBezTo>
                          <a:cubicBezTo>
                            <a:pt x="-40521" y="2732120"/>
                            <a:pt x="35230" y="2463505"/>
                            <a:pt x="0" y="2156732"/>
                          </a:cubicBezTo>
                          <a:cubicBezTo>
                            <a:pt x="11730" y="1881186"/>
                            <a:pt x="-9528" y="1163531"/>
                            <a:pt x="0" y="940452"/>
                          </a:cubicBezTo>
                          <a:close/>
                        </a:path>
                        <a:path w="11137806" h="5642597" fill="none" stroke="0" extrusionOk="0">
                          <a:moveTo>
                            <a:pt x="0" y="940452"/>
                          </a:moveTo>
                          <a:cubicBezTo>
                            <a:pt x="26725" y="392241"/>
                            <a:pt x="279973" y="-11458"/>
                            <a:pt x="508430" y="0"/>
                          </a:cubicBezTo>
                          <a:cubicBezTo>
                            <a:pt x="736934" y="2631"/>
                            <a:pt x="1124724" y="6698"/>
                            <a:pt x="1327306" y="0"/>
                          </a:cubicBezTo>
                          <a:cubicBezTo>
                            <a:pt x="1611622" y="56577"/>
                            <a:pt x="1848954" y="118563"/>
                            <a:pt x="2449810" y="0"/>
                          </a:cubicBezTo>
                          <a:cubicBezTo>
                            <a:pt x="2981385" y="-64818"/>
                            <a:pt x="2870005" y="59276"/>
                            <a:pt x="3066269" y="0"/>
                          </a:cubicBezTo>
                          <a:cubicBezTo>
                            <a:pt x="3226146" y="-16369"/>
                            <a:pt x="3449184" y="54681"/>
                            <a:pt x="3783936" y="0"/>
                          </a:cubicBezTo>
                          <a:cubicBezTo>
                            <a:pt x="4178340" y="-66754"/>
                            <a:pt x="4434743" y="2252"/>
                            <a:pt x="4704021" y="0"/>
                          </a:cubicBezTo>
                          <a:cubicBezTo>
                            <a:pt x="4888104" y="12372"/>
                            <a:pt x="4958360" y="-8085"/>
                            <a:pt x="5105271" y="0"/>
                          </a:cubicBezTo>
                          <a:cubicBezTo>
                            <a:pt x="5252182" y="8085"/>
                            <a:pt x="5355693" y="20751"/>
                            <a:pt x="5522898" y="0"/>
                          </a:cubicBezTo>
                          <a:cubicBezTo>
                            <a:pt x="5752750" y="-24525"/>
                            <a:pt x="5889949" y="25014"/>
                            <a:pt x="6139356" y="0"/>
                          </a:cubicBezTo>
                          <a:cubicBezTo>
                            <a:pt x="6415300" y="34571"/>
                            <a:pt x="6690955" y="12388"/>
                            <a:pt x="7059442" y="0"/>
                          </a:cubicBezTo>
                          <a:cubicBezTo>
                            <a:pt x="7461660" y="-11218"/>
                            <a:pt x="7417870" y="-35664"/>
                            <a:pt x="7777109" y="0"/>
                          </a:cubicBezTo>
                          <a:cubicBezTo>
                            <a:pt x="8126402" y="43610"/>
                            <a:pt x="8463442" y="87792"/>
                            <a:pt x="8697194" y="0"/>
                          </a:cubicBezTo>
                          <a:cubicBezTo>
                            <a:pt x="8922410" y="-46054"/>
                            <a:pt x="9407027" y="19514"/>
                            <a:pt x="9617281" y="0"/>
                          </a:cubicBezTo>
                          <a:cubicBezTo>
                            <a:pt x="9853240" y="-26048"/>
                            <a:pt x="10220437" y="5139"/>
                            <a:pt x="10629375" y="0"/>
                          </a:cubicBezTo>
                          <a:cubicBezTo>
                            <a:pt x="10814829" y="79118"/>
                            <a:pt x="11096199" y="489515"/>
                            <a:pt x="11137806" y="940452"/>
                          </a:cubicBezTo>
                          <a:cubicBezTo>
                            <a:pt x="11158904" y="1147980"/>
                            <a:pt x="11185196" y="1703795"/>
                            <a:pt x="11137806" y="2119117"/>
                          </a:cubicBezTo>
                          <a:cubicBezTo>
                            <a:pt x="11200604" y="2586986"/>
                            <a:pt x="11131052" y="2933769"/>
                            <a:pt x="11137806" y="3260163"/>
                          </a:cubicBezTo>
                          <a:cubicBezTo>
                            <a:pt x="11110633" y="3530352"/>
                            <a:pt x="11110286" y="4378496"/>
                            <a:pt x="11137806" y="4702144"/>
                          </a:cubicBezTo>
                          <a:cubicBezTo>
                            <a:pt x="11168183" y="5283995"/>
                            <a:pt x="10975598" y="5588427"/>
                            <a:pt x="10629375" y="5642597"/>
                          </a:cubicBezTo>
                          <a:cubicBezTo>
                            <a:pt x="10521926" y="5653802"/>
                            <a:pt x="10388716" y="5652715"/>
                            <a:pt x="10270542" y="5642597"/>
                          </a:cubicBezTo>
                          <a:cubicBezTo>
                            <a:pt x="10152368" y="5632479"/>
                            <a:pt x="10040193" y="5630639"/>
                            <a:pt x="9911709" y="5642597"/>
                          </a:cubicBezTo>
                          <a:cubicBezTo>
                            <a:pt x="9781268" y="5647258"/>
                            <a:pt x="9717429" y="5655641"/>
                            <a:pt x="9545698" y="5642597"/>
                          </a:cubicBezTo>
                          <a:cubicBezTo>
                            <a:pt x="9373967" y="5629553"/>
                            <a:pt x="9287574" y="5659309"/>
                            <a:pt x="9194041" y="5642597"/>
                          </a:cubicBezTo>
                          <a:cubicBezTo>
                            <a:pt x="8838006" y="5581670"/>
                            <a:pt x="8600045" y="5661114"/>
                            <a:pt x="8273955" y="5642597"/>
                          </a:cubicBezTo>
                          <a:cubicBezTo>
                            <a:pt x="7950075" y="5611077"/>
                            <a:pt x="7464357" y="5623552"/>
                            <a:pt x="7151451" y="5642597"/>
                          </a:cubicBezTo>
                          <a:cubicBezTo>
                            <a:pt x="6869127" y="5652088"/>
                            <a:pt x="6499088" y="5701434"/>
                            <a:pt x="6028946" y="5642597"/>
                          </a:cubicBezTo>
                          <a:cubicBezTo>
                            <a:pt x="5572949" y="5588504"/>
                            <a:pt x="5543329" y="5684817"/>
                            <a:pt x="5108859" y="5642597"/>
                          </a:cubicBezTo>
                          <a:cubicBezTo>
                            <a:pt x="4666453" y="5590895"/>
                            <a:pt x="4397625" y="5618446"/>
                            <a:pt x="4188774" y="5642597"/>
                          </a:cubicBezTo>
                          <a:cubicBezTo>
                            <a:pt x="3973085" y="5593589"/>
                            <a:pt x="3489517" y="5610240"/>
                            <a:pt x="3268688" y="5642597"/>
                          </a:cubicBezTo>
                          <a:cubicBezTo>
                            <a:pt x="3046201" y="5681143"/>
                            <a:pt x="2389452" y="5619154"/>
                            <a:pt x="2146183" y="5642597"/>
                          </a:cubicBezTo>
                          <a:cubicBezTo>
                            <a:pt x="1871526" y="5682254"/>
                            <a:pt x="1649768" y="5680161"/>
                            <a:pt x="1428516" y="5642597"/>
                          </a:cubicBezTo>
                          <a:cubicBezTo>
                            <a:pt x="1164928" y="5602411"/>
                            <a:pt x="865655" y="5592411"/>
                            <a:pt x="508430" y="5642597"/>
                          </a:cubicBezTo>
                          <a:cubicBezTo>
                            <a:pt x="263269" y="5570014"/>
                            <a:pt x="-70731" y="5164437"/>
                            <a:pt x="0" y="4702144"/>
                          </a:cubicBezTo>
                          <a:cubicBezTo>
                            <a:pt x="71572" y="4300338"/>
                            <a:pt x="20910" y="3902398"/>
                            <a:pt x="0" y="3561098"/>
                          </a:cubicBezTo>
                          <a:cubicBezTo>
                            <a:pt x="-20101" y="3215995"/>
                            <a:pt x="-29108" y="2936890"/>
                            <a:pt x="0" y="2382433"/>
                          </a:cubicBezTo>
                          <a:cubicBezTo>
                            <a:pt x="-5751" y="1790397"/>
                            <a:pt x="-23642" y="1486596"/>
                            <a:pt x="0" y="940452"/>
                          </a:cubicBezTo>
                          <a:close/>
                        </a:path>
                      </a:pathLst>
                    </a:custGeom>
                    <ask:type>
                      <ask:lineSketchFreehand/>
                    </ask:type>
                  </ask:lineSketchStyleProps>
                </a:ext>
              </a:extLst>
            </a:ln>
            <a:effectLst/>
          </p:spPr>
          <p:txBody>
            <a:bodyPr rtlCol="0" anchor="ctr"/>
            <a:lstStyle/>
            <a:p>
              <a:pPr algn="ctr">
                <a:buClrTx/>
                <a:buFontTx/>
                <a:buNone/>
              </a:pPr>
              <a:endParaRPr lang="en-US" sz="2400">
                <a:solidFill>
                  <a:srgbClr val="FFFFFF"/>
                </a:solidFill>
                <a:ea typeface="微软雅黑"/>
              </a:endParaRPr>
            </a:p>
          </p:txBody>
        </p:sp>
        <p:sp>
          <p:nvSpPr>
            <p:cNvPr id="14" name="Rectangle: Rounded Corners 61">
              <a:extLst>
                <a:ext uri="{FF2B5EF4-FFF2-40B4-BE49-F238E27FC236}">
                  <a16:creationId xmlns:a16="http://schemas.microsoft.com/office/drawing/2014/main" id="{36CE350A-026F-6F45-7344-19E109A54D58}"/>
                </a:ext>
              </a:extLst>
            </p:cNvPr>
            <p:cNvSpPr/>
            <p:nvPr/>
          </p:nvSpPr>
          <p:spPr>
            <a:xfrm>
              <a:off x="2295795" y="4741690"/>
              <a:ext cx="7724862" cy="1914383"/>
            </a:xfrm>
            <a:custGeom>
              <a:avLst/>
              <a:gdLst>
                <a:gd name="connsiteX0" fmla="*/ 0 w 7724862"/>
                <a:gd name="connsiteY0" fmla="*/ 319070 h 1914383"/>
                <a:gd name="connsiteX1" fmla="*/ 319070 w 7724862"/>
                <a:gd name="connsiteY1" fmla="*/ 0 h 1914383"/>
                <a:gd name="connsiteX2" fmla="*/ 821583 w 7724862"/>
                <a:gd name="connsiteY2" fmla="*/ 0 h 1914383"/>
                <a:gd name="connsiteX3" fmla="*/ 1394963 w 7724862"/>
                <a:gd name="connsiteY3" fmla="*/ 0 h 1914383"/>
                <a:gd name="connsiteX4" fmla="*/ 1968343 w 7724862"/>
                <a:gd name="connsiteY4" fmla="*/ 0 h 1914383"/>
                <a:gd name="connsiteX5" fmla="*/ 2754325 w 7724862"/>
                <a:gd name="connsiteY5" fmla="*/ 0 h 1914383"/>
                <a:gd name="connsiteX6" fmla="*/ 3185971 w 7724862"/>
                <a:gd name="connsiteY6" fmla="*/ 0 h 1914383"/>
                <a:gd name="connsiteX7" fmla="*/ 3688484 w 7724862"/>
                <a:gd name="connsiteY7" fmla="*/ 0 h 1914383"/>
                <a:gd name="connsiteX8" fmla="*/ 4332732 w 7724862"/>
                <a:gd name="connsiteY8" fmla="*/ 0 h 1914383"/>
                <a:gd name="connsiteX9" fmla="*/ 4906112 w 7724862"/>
                <a:gd name="connsiteY9" fmla="*/ 0 h 1914383"/>
                <a:gd name="connsiteX10" fmla="*/ 5337758 w 7724862"/>
                <a:gd name="connsiteY10" fmla="*/ 0 h 1914383"/>
                <a:gd name="connsiteX11" fmla="*/ 5982005 w 7724862"/>
                <a:gd name="connsiteY11" fmla="*/ 0 h 1914383"/>
                <a:gd name="connsiteX12" fmla="*/ 6484518 w 7724862"/>
                <a:gd name="connsiteY12" fmla="*/ 0 h 1914383"/>
                <a:gd name="connsiteX13" fmla="*/ 7405792 w 7724862"/>
                <a:gd name="connsiteY13" fmla="*/ 0 h 1914383"/>
                <a:gd name="connsiteX14" fmla="*/ 7724862 w 7724862"/>
                <a:gd name="connsiteY14" fmla="*/ 319070 h 1914383"/>
                <a:gd name="connsiteX15" fmla="*/ 7724862 w 7724862"/>
                <a:gd name="connsiteY15" fmla="*/ 931667 h 1914383"/>
                <a:gd name="connsiteX16" fmla="*/ 7724862 w 7724862"/>
                <a:gd name="connsiteY16" fmla="*/ 1595313 h 1914383"/>
                <a:gd name="connsiteX17" fmla="*/ 7405792 w 7724862"/>
                <a:gd name="connsiteY17" fmla="*/ 1914383 h 1914383"/>
                <a:gd name="connsiteX18" fmla="*/ 6619810 w 7724862"/>
                <a:gd name="connsiteY18" fmla="*/ 1914383 h 1914383"/>
                <a:gd name="connsiteX19" fmla="*/ 5904695 w 7724862"/>
                <a:gd name="connsiteY19" fmla="*/ 1914383 h 1914383"/>
                <a:gd name="connsiteX20" fmla="*/ 5260448 w 7724862"/>
                <a:gd name="connsiteY20" fmla="*/ 1914383 h 1914383"/>
                <a:gd name="connsiteX21" fmla="*/ 4474466 w 7724862"/>
                <a:gd name="connsiteY21" fmla="*/ 1914383 h 1914383"/>
                <a:gd name="connsiteX22" fmla="*/ 3971953 w 7724862"/>
                <a:gd name="connsiteY22" fmla="*/ 1914383 h 1914383"/>
                <a:gd name="connsiteX23" fmla="*/ 3327706 w 7724862"/>
                <a:gd name="connsiteY23" fmla="*/ 1914383 h 1914383"/>
                <a:gd name="connsiteX24" fmla="*/ 2541724 w 7724862"/>
                <a:gd name="connsiteY24" fmla="*/ 1914383 h 1914383"/>
                <a:gd name="connsiteX25" fmla="*/ 1755742 w 7724862"/>
                <a:gd name="connsiteY25" fmla="*/ 1914383 h 1914383"/>
                <a:gd name="connsiteX26" fmla="*/ 1111494 w 7724862"/>
                <a:gd name="connsiteY26" fmla="*/ 1914383 h 1914383"/>
                <a:gd name="connsiteX27" fmla="*/ 319070 w 7724862"/>
                <a:gd name="connsiteY27" fmla="*/ 1914383 h 1914383"/>
                <a:gd name="connsiteX28" fmla="*/ 0 w 7724862"/>
                <a:gd name="connsiteY28" fmla="*/ 1595313 h 1914383"/>
                <a:gd name="connsiteX29" fmla="*/ 0 w 7724862"/>
                <a:gd name="connsiteY29" fmla="*/ 995479 h 1914383"/>
                <a:gd name="connsiteX30" fmla="*/ 0 w 7724862"/>
                <a:gd name="connsiteY30" fmla="*/ 319070 h 1914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724862" h="1914383" fill="none" extrusionOk="0">
                  <a:moveTo>
                    <a:pt x="0" y="319070"/>
                  </a:moveTo>
                  <a:cubicBezTo>
                    <a:pt x="-42166" y="145095"/>
                    <a:pt x="122437" y="-4566"/>
                    <a:pt x="319070" y="0"/>
                  </a:cubicBezTo>
                  <a:cubicBezTo>
                    <a:pt x="446738" y="-19625"/>
                    <a:pt x="638008" y="9936"/>
                    <a:pt x="821583" y="0"/>
                  </a:cubicBezTo>
                  <a:cubicBezTo>
                    <a:pt x="1005158" y="-9936"/>
                    <a:pt x="1269619" y="-22318"/>
                    <a:pt x="1394963" y="0"/>
                  </a:cubicBezTo>
                  <a:cubicBezTo>
                    <a:pt x="1520307" y="22318"/>
                    <a:pt x="1760980" y="11540"/>
                    <a:pt x="1968343" y="0"/>
                  </a:cubicBezTo>
                  <a:cubicBezTo>
                    <a:pt x="2175706" y="-11540"/>
                    <a:pt x="2584955" y="7807"/>
                    <a:pt x="2754325" y="0"/>
                  </a:cubicBezTo>
                  <a:cubicBezTo>
                    <a:pt x="2923695" y="-7807"/>
                    <a:pt x="3043634" y="15422"/>
                    <a:pt x="3185971" y="0"/>
                  </a:cubicBezTo>
                  <a:cubicBezTo>
                    <a:pt x="3328308" y="-15422"/>
                    <a:pt x="3509854" y="-7109"/>
                    <a:pt x="3688484" y="0"/>
                  </a:cubicBezTo>
                  <a:cubicBezTo>
                    <a:pt x="3867114" y="7109"/>
                    <a:pt x="4136822" y="-380"/>
                    <a:pt x="4332732" y="0"/>
                  </a:cubicBezTo>
                  <a:cubicBezTo>
                    <a:pt x="4528642" y="380"/>
                    <a:pt x="4757243" y="-7097"/>
                    <a:pt x="4906112" y="0"/>
                  </a:cubicBezTo>
                  <a:cubicBezTo>
                    <a:pt x="5054981" y="7097"/>
                    <a:pt x="5202124" y="-13254"/>
                    <a:pt x="5337758" y="0"/>
                  </a:cubicBezTo>
                  <a:cubicBezTo>
                    <a:pt x="5473392" y="13254"/>
                    <a:pt x="5788070" y="-23124"/>
                    <a:pt x="5982005" y="0"/>
                  </a:cubicBezTo>
                  <a:cubicBezTo>
                    <a:pt x="6175940" y="23124"/>
                    <a:pt x="6284520" y="15087"/>
                    <a:pt x="6484518" y="0"/>
                  </a:cubicBezTo>
                  <a:cubicBezTo>
                    <a:pt x="6684516" y="-15087"/>
                    <a:pt x="7174058" y="-30190"/>
                    <a:pt x="7405792" y="0"/>
                  </a:cubicBezTo>
                  <a:cubicBezTo>
                    <a:pt x="7574544" y="30399"/>
                    <a:pt x="7743519" y="129761"/>
                    <a:pt x="7724862" y="319070"/>
                  </a:cubicBezTo>
                  <a:cubicBezTo>
                    <a:pt x="7747313" y="496635"/>
                    <a:pt x="7741859" y="694835"/>
                    <a:pt x="7724862" y="931667"/>
                  </a:cubicBezTo>
                  <a:cubicBezTo>
                    <a:pt x="7707865" y="1168499"/>
                    <a:pt x="7742883" y="1388705"/>
                    <a:pt x="7724862" y="1595313"/>
                  </a:cubicBezTo>
                  <a:cubicBezTo>
                    <a:pt x="7731734" y="1779727"/>
                    <a:pt x="7577803" y="1911637"/>
                    <a:pt x="7405792" y="1914383"/>
                  </a:cubicBezTo>
                  <a:cubicBezTo>
                    <a:pt x="7123702" y="1905589"/>
                    <a:pt x="6875820" y="1938669"/>
                    <a:pt x="6619810" y="1914383"/>
                  </a:cubicBezTo>
                  <a:cubicBezTo>
                    <a:pt x="6363800" y="1890097"/>
                    <a:pt x="6248323" y="1925700"/>
                    <a:pt x="5904695" y="1914383"/>
                  </a:cubicBezTo>
                  <a:cubicBezTo>
                    <a:pt x="5561067" y="1903066"/>
                    <a:pt x="5420497" y="1915006"/>
                    <a:pt x="5260448" y="1914383"/>
                  </a:cubicBezTo>
                  <a:cubicBezTo>
                    <a:pt x="5100399" y="1913760"/>
                    <a:pt x="4739223" y="1911580"/>
                    <a:pt x="4474466" y="1914383"/>
                  </a:cubicBezTo>
                  <a:cubicBezTo>
                    <a:pt x="4209709" y="1917186"/>
                    <a:pt x="4222130" y="1921144"/>
                    <a:pt x="3971953" y="1914383"/>
                  </a:cubicBezTo>
                  <a:cubicBezTo>
                    <a:pt x="3721776" y="1907622"/>
                    <a:pt x="3506553" y="1887517"/>
                    <a:pt x="3327706" y="1914383"/>
                  </a:cubicBezTo>
                  <a:cubicBezTo>
                    <a:pt x="3148859" y="1941249"/>
                    <a:pt x="2803041" y="1947850"/>
                    <a:pt x="2541724" y="1914383"/>
                  </a:cubicBezTo>
                  <a:cubicBezTo>
                    <a:pt x="2280407" y="1880916"/>
                    <a:pt x="1960207" y="1904157"/>
                    <a:pt x="1755742" y="1914383"/>
                  </a:cubicBezTo>
                  <a:cubicBezTo>
                    <a:pt x="1551277" y="1924609"/>
                    <a:pt x="1393499" y="1921900"/>
                    <a:pt x="1111494" y="1914383"/>
                  </a:cubicBezTo>
                  <a:cubicBezTo>
                    <a:pt x="829489" y="1906866"/>
                    <a:pt x="560411" y="1907251"/>
                    <a:pt x="319070" y="1914383"/>
                  </a:cubicBezTo>
                  <a:cubicBezTo>
                    <a:pt x="133055" y="1917635"/>
                    <a:pt x="-18973" y="1778939"/>
                    <a:pt x="0" y="1595313"/>
                  </a:cubicBezTo>
                  <a:cubicBezTo>
                    <a:pt x="-17075" y="1435073"/>
                    <a:pt x="1919" y="1138824"/>
                    <a:pt x="0" y="995479"/>
                  </a:cubicBezTo>
                  <a:cubicBezTo>
                    <a:pt x="-1919" y="852134"/>
                    <a:pt x="17816" y="481616"/>
                    <a:pt x="0" y="319070"/>
                  </a:cubicBezTo>
                  <a:close/>
                </a:path>
                <a:path w="7724862" h="1914383" stroke="0" extrusionOk="0">
                  <a:moveTo>
                    <a:pt x="0" y="319070"/>
                  </a:moveTo>
                  <a:cubicBezTo>
                    <a:pt x="22149" y="156405"/>
                    <a:pt x="167181" y="-4391"/>
                    <a:pt x="319070" y="0"/>
                  </a:cubicBezTo>
                  <a:cubicBezTo>
                    <a:pt x="483057" y="6924"/>
                    <a:pt x="632728" y="4241"/>
                    <a:pt x="750716" y="0"/>
                  </a:cubicBezTo>
                  <a:cubicBezTo>
                    <a:pt x="868704" y="-4241"/>
                    <a:pt x="1108563" y="-11942"/>
                    <a:pt x="1253229" y="0"/>
                  </a:cubicBezTo>
                  <a:cubicBezTo>
                    <a:pt x="1397895" y="11942"/>
                    <a:pt x="1681341" y="14817"/>
                    <a:pt x="2039211" y="0"/>
                  </a:cubicBezTo>
                  <a:cubicBezTo>
                    <a:pt x="2397081" y="-14817"/>
                    <a:pt x="2549092" y="7272"/>
                    <a:pt x="2754325" y="0"/>
                  </a:cubicBezTo>
                  <a:cubicBezTo>
                    <a:pt x="2959558" y="-7272"/>
                    <a:pt x="3249668" y="-18438"/>
                    <a:pt x="3540307" y="0"/>
                  </a:cubicBezTo>
                  <a:cubicBezTo>
                    <a:pt x="3830946" y="18438"/>
                    <a:pt x="4149016" y="-34148"/>
                    <a:pt x="4326289" y="0"/>
                  </a:cubicBezTo>
                  <a:cubicBezTo>
                    <a:pt x="4503562" y="34148"/>
                    <a:pt x="4716025" y="13080"/>
                    <a:pt x="4899669" y="0"/>
                  </a:cubicBezTo>
                  <a:cubicBezTo>
                    <a:pt x="5083313" y="-13080"/>
                    <a:pt x="5214474" y="8310"/>
                    <a:pt x="5331315" y="0"/>
                  </a:cubicBezTo>
                  <a:cubicBezTo>
                    <a:pt x="5448156" y="-8310"/>
                    <a:pt x="5660836" y="-16749"/>
                    <a:pt x="5975563" y="0"/>
                  </a:cubicBezTo>
                  <a:cubicBezTo>
                    <a:pt x="6290290" y="16749"/>
                    <a:pt x="6239243" y="21532"/>
                    <a:pt x="6478076" y="0"/>
                  </a:cubicBezTo>
                  <a:cubicBezTo>
                    <a:pt x="6716909" y="-21532"/>
                    <a:pt x="7161716" y="-31083"/>
                    <a:pt x="7405792" y="0"/>
                  </a:cubicBezTo>
                  <a:cubicBezTo>
                    <a:pt x="7570128" y="-3636"/>
                    <a:pt x="7699989" y="173764"/>
                    <a:pt x="7724862" y="319070"/>
                  </a:cubicBezTo>
                  <a:cubicBezTo>
                    <a:pt x="7702650" y="527354"/>
                    <a:pt x="7723456" y="676966"/>
                    <a:pt x="7724862" y="931667"/>
                  </a:cubicBezTo>
                  <a:cubicBezTo>
                    <a:pt x="7726268" y="1186368"/>
                    <a:pt x="7700902" y="1297572"/>
                    <a:pt x="7724862" y="1595313"/>
                  </a:cubicBezTo>
                  <a:cubicBezTo>
                    <a:pt x="7749852" y="1768388"/>
                    <a:pt x="7609468" y="1927597"/>
                    <a:pt x="7405792" y="1914383"/>
                  </a:cubicBezTo>
                  <a:cubicBezTo>
                    <a:pt x="7137469" y="1913063"/>
                    <a:pt x="6948239" y="1887575"/>
                    <a:pt x="6832412" y="1914383"/>
                  </a:cubicBezTo>
                  <a:cubicBezTo>
                    <a:pt x="6716585" y="1941191"/>
                    <a:pt x="6463333" y="1923537"/>
                    <a:pt x="6117297" y="1914383"/>
                  </a:cubicBezTo>
                  <a:cubicBezTo>
                    <a:pt x="5771262" y="1905229"/>
                    <a:pt x="5549703" y="1942897"/>
                    <a:pt x="5402182" y="1914383"/>
                  </a:cubicBezTo>
                  <a:cubicBezTo>
                    <a:pt x="5254661" y="1885869"/>
                    <a:pt x="5014288" y="1894158"/>
                    <a:pt x="4828802" y="1914383"/>
                  </a:cubicBezTo>
                  <a:cubicBezTo>
                    <a:pt x="4643316" y="1934608"/>
                    <a:pt x="4289618" y="1882809"/>
                    <a:pt x="4113688" y="1914383"/>
                  </a:cubicBezTo>
                  <a:cubicBezTo>
                    <a:pt x="3937758" y="1945957"/>
                    <a:pt x="3659538" y="1886811"/>
                    <a:pt x="3398573" y="1914383"/>
                  </a:cubicBezTo>
                  <a:cubicBezTo>
                    <a:pt x="3137608" y="1941955"/>
                    <a:pt x="2958220" y="1900301"/>
                    <a:pt x="2825193" y="1914383"/>
                  </a:cubicBezTo>
                  <a:cubicBezTo>
                    <a:pt x="2692166" y="1928465"/>
                    <a:pt x="2413517" y="1881800"/>
                    <a:pt x="2110078" y="1914383"/>
                  </a:cubicBezTo>
                  <a:cubicBezTo>
                    <a:pt x="1806640" y="1946966"/>
                    <a:pt x="1745224" y="1896075"/>
                    <a:pt x="1465830" y="1914383"/>
                  </a:cubicBezTo>
                  <a:cubicBezTo>
                    <a:pt x="1186436" y="1932691"/>
                    <a:pt x="782296" y="1876945"/>
                    <a:pt x="319070" y="1914383"/>
                  </a:cubicBezTo>
                  <a:cubicBezTo>
                    <a:pt x="165698" y="1904037"/>
                    <a:pt x="-10165" y="1775264"/>
                    <a:pt x="0" y="1595313"/>
                  </a:cubicBezTo>
                  <a:cubicBezTo>
                    <a:pt x="2442" y="1389869"/>
                    <a:pt x="486" y="1211254"/>
                    <a:pt x="0" y="969954"/>
                  </a:cubicBezTo>
                  <a:cubicBezTo>
                    <a:pt x="-486" y="728654"/>
                    <a:pt x="-32493" y="513105"/>
                    <a:pt x="0" y="319070"/>
                  </a:cubicBezTo>
                  <a:close/>
                </a:path>
              </a:pathLst>
            </a:custGeom>
            <a:solidFill>
              <a:srgbClr val="FFFFFF"/>
            </a:solidFill>
            <a:ln w="28575" cap="flat" cmpd="sng" algn="ctr">
              <a:noFill/>
              <a:prstDash val="sysDash"/>
              <a:miter lim="800000"/>
              <a:extLst>
                <a:ext uri="{C807C97D-BFC1-408E-A445-0C87EB9F89A2}">
                  <ask:lineSketchStyleProps xmlns="" xmlns:ask="http://schemas.microsoft.com/office/drawing/2018/sketchyshapes" sd="2840917701">
                    <a:custGeom>
                      <a:avLst/>
                      <a:gdLst>
                        <a:gd name="connsiteX0" fmla="*/ 0 w 10770748"/>
                        <a:gd name="connsiteY0" fmla="*/ 822899 h 4937300"/>
                        <a:gd name="connsiteX1" fmla="*/ 444878 w 10770748"/>
                        <a:gd name="connsiteY1" fmla="*/ 0 h 4937300"/>
                        <a:gd name="connsiteX2" fmla="*/ 1145530 w 10770748"/>
                        <a:gd name="connsiteY2" fmla="*/ 0 h 4937300"/>
                        <a:gd name="connsiteX3" fmla="*/ 1944992 w 10770748"/>
                        <a:gd name="connsiteY3" fmla="*/ 0 h 4937300"/>
                        <a:gd name="connsiteX4" fmla="*/ 2744453 w 10770748"/>
                        <a:gd name="connsiteY4" fmla="*/ 0 h 4937300"/>
                        <a:gd name="connsiteX5" fmla="*/ 3840345 w 10770748"/>
                        <a:gd name="connsiteY5" fmla="*/ 0 h 4937300"/>
                        <a:gd name="connsiteX6" fmla="*/ 4442188 w 10770748"/>
                        <a:gd name="connsiteY6" fmla="*/ 0 h 4937300"/>
                        <a:gd name="connsiteX7" fmla="*/ 5142840 w 10770748"/>
                        <a:gd name="connsiteY7" fmla="*/ 0 h 4937300"/>
                        <a:gd name="connsiteX8" fmla="*/ 6041113 w 10770748"/>
                        <a:gd name="connsiteY8" fmla="*/ 0 h 4937300"/>
                        <a:gd name="connsiteX9" fmla="*/ 6840574 w 10770748"/>
                        <a:gd name="connsiteY9" fmla="*/ 0 h 4937300"/>
                        <a:gd name="connsiteX10" fmla="*/ 7442417 w 10770748"/>
                        <a:gd name="connsiteY10" fmla="*/ 0 h 4937300"/>
                        <a:gd name="connsiteX11" fmla="*/ 8340688 w 10770748"/>
                        <a:gd name="connsiteY11" fmla="*/ 0 h 4937300"/>
                        <a:gd name="connsiteX12" fmla="*/ 9041340 w 10770748"/>
                        <a:gd name="connsiteY12" fmla="*/ 0 h 4937300"/>
                        <a:gd name="connsiteX13" fmla="*/ 10325869 w 10770748"/>
                        <a:gd name="connsiteY13" fmla="*/ 0 h 4937300"/>
                        <a:gd name="connsiteX14" fmla="*/ 10770748 w 10770748"/>
                        <a:gd name="connsiteY14" fmla="*/ 822899 h 4937300"/>
                        <a:gd name="connsiteX15" fmla="*/ 10770748 w 10770748"/>
                        <a:gd name="connsiteY15" fmla="*/ 2402820 h 4937300"/>
                        <a:gd name="connsiteX16" fmla="*/ 10770748 w 10770748"/>
                        <a:gd name="connsiteY16" fmla="*/ 4114400 h 4937300"/>
                        <a:gd name="connsiteX17" fmla="*/ 10325869 w 10770748"/>
                        <a:gd name="connsiteY17" fmla="*/ 4937300 h 4937300"/>
                        <a:gd name="connsiteX18" fmla="*/ 9229977 w 10770748"/>
                        <a:gd name="connsiteY18" fmla="*/ 4937300 h 4937300"/>
                        <a:gd name="connsiteX19" fmla="*/ 8232895 w 10770748"/>
                        <a:gd name="connsiteY19" fmla="*/ 4937300 h 4937300"/>
                        <a:gd name="connsiteX20" fmla="*/ 7334624 w 10770748"/>
                        <a:gd name="connsiteY20" fmla="*/ 4937300 h 4937300"/>
                        <a:gd name="connsiteX21" fmla="*/ 6819555 w 10770748"/>
                        <a:gd name="connsiteY21" fmla="*/ 4937300 h 4937300"/>
                        <a:gd name="connsiteX22" fmla="*/ 6238732 w 10770748"/>
                        <a:gd name="connsiteY22" fmla="*/ 4937300 h 4937300"/>
                        <a:gd name="connsiteX23" fmla="*/ 5538080 w 10770748"/>
                        <a:gd name="connsiteY23" fmla="*/ 4937300 h 4937300"/>
                        <a:gd name="connsiteX24" fmla="*/ 4639808 w 10770748"/>
                        <a:gd name="connsiteY24" fmla="*/ 4937300 h 4937300"/>
                        <a:gd name="connsiteX25" fmla="*/ 3543916 w 10770748"/>
                        <a:gd name="connsiteY25" fmla="*/ 4937300 h 4937300"/>
                        <a:gd name="connsiteX26" fmla="*/ 2448024 w 10770748"/>
                        <a:gd name="connsiteY26" fmla="*/ 4937300 h 4937300"/>
                        <a:gd name="connsiteX27" fmla="*/ 1549752 w 10770748"/>
                        <a:gd name="connsiteY27" fmla="*/ 4937300 h 4937300"/>
                        <a:gd name="connsiteX28" fmla="*/ 444878 w 10770748"/>
                        <a:gd name="connsiteY28" fmla="*/ 4937300 h 4937300"/>
                        <a:gd name="connsiteX29" fmla="*/ 0 w 10770748"/>
                        <a:gd name="connsiteY29" fmla="*/ 4114400 h 4937300"/>
                        <a:gd name="connsiteX30" fmla="*/ 0 w 10770748"/>
                        <a:gd name="connsiteY30" fmla="*/ 2567395 h 4937300"/>
                        <a:gd name="connsiteX31" fmla="*/ 0 w 10770748"/>
                        <a:gd name="connsiteY31" fmla="*/ 822899 h 4937300"/>
                        <a:gd name="connsiteX0" fmla="*/ 0 w 10770748"/>
                        <a:gd name="connsiteY0" fmla="*/ 822899 h 4937300"/>
                        <a:gd name="connsiteX1" fmla="*/ 444878 w 10770748"/>
                        <a:gd name="connsiteY1" fmla="*/ 0 h 4937300"/>
                        <a:gd name="connsiteX2" fmla="*/ 1046720 w 10770748"/>
                        <a:gd name="connsiteY2" fmla="*/ 0 h 4937300"/>
                        <a:gd name="connsiteX3" fmla="*/ 1747372 w 10770748"/>
                        <a:gd name="connsiteY3" fmla="*/ 0 h 4937300"/>
                        <a:gd name="connsiteX4" fmla="*/ 2843264 w 10770748"/>
                        <a:gd name="connsiteY4" fmla="*/ 0 h 4937300"/>
                        <a:gd name="connsiteX5" fmla="*/ 3840345 w 10770748"/>
                        <a:gd name="connsiteY5" fmla="*/ 0 h 4937300"/>
                        <a:gd name="connsiteX6" fmla="*/ 4936237 w 10770748"/>
                        <a:gd name="connsiteY6" fmla="*/ 0 h 4937300"/>
                        <a:gd name="connsiteX7" fmla="*/ 6032129 w 10770748"/>
                        <a:gd name="connsiteY7" fmla="*/ 0 h 4937300"/>
                        <a:gd name="connsiteX8" fmla="*/ 6831591 w 10770748"/>
                        <a:gd name="connsiteY8" fmla="*/ 0 h 4937300"/>
                        <a:gd name="connsiteX9" fmla="*/ 7433433 w 10770748"/>
                        <a:gd name="connsiteY9" fmla="*/ 0 h 4937300"/>
                        <a:gd name="connsiteX10" fmla="*/ 8331706 w 10770748"/>
                        <a:gd name="connsiteY10" fmla="*/ 0 h 4937300"/>
                        <a:gd name="connsiteX11" fmla="*/ 9032358 w 10770748"/>
                        <a:gd name="connsiteY11" fmla="*/ 0 h 4937300"/>
                        <a:gd name="connsiteX12" fmla="*/ 10325869 w 10770748"/>
                        <a:gd name="connsiteY12" fmla="*/ 0 h 4937300"/>
                        <a:gd name="connsiteX13" fmla="*/ 10770748 w 10770748"/>
                        <a:gd name="connsiteY13" fmla="*/ 822899 h 4937300"/>
                        <a:gd name="connsiteX14" fmla="*/ 10770748 w 10770748"/>
                        <a:gd name="connsiteY14" fmla="*/ 2402820 h 4937300"/>
                        <a:gd name="connsiteX15" fmla="*/ 10770748 w 10770748"/>
                        <a:gd name="connsiteY15" fmla="*/ 4114400 h 4937300"/>
                        <a:gd name="connsiteX16" fmla="*/ 10325869 w 10770748"/>
                        <a:gd name="connsiteY16" fmla="*/ 4937300 h 4937300"/>
                        <a:gd name="connsiteX17" fmla="*/ 9526408 w 10770748"/>
                        <a:gd name="connsiteY17" fmla="*/ 4937300 h 4937300"/>
                        <a:gd name="connsiteX18" fmla="*/ 8529325 w 10770748"/>
                        <a:gd name="connsiteY18" fmla="*/ 4937300 h 4937300"/>
                        <a:gd name="connsiteX19" fmla="*/ 7532243 w 10770748"/>
                        <a:gd name="connsiteY19" fmla="*/ 4937300 h 4937300"/>
                        <a:gd name="connsiteX20" fmla="*/ 6732781 w 10770748"/>
                        <a:gd name="connsiteY20" fmla="*/ 4937300 h 4937300"/>
                        <a:gd name="connsiteX21" fmla="*/ 5735700 w 10770748"/>
                        <a:gd name="connsiteY21" fmla="*/ 4937300 h 4937300"/>
                        <a:gd name="connsiteX22" fmla="*/ 4738618 w 10770748"/>
                        <a:gd name="connsiteY22" fmla="*/ 4937300 h 4937300"/>
                        <a:gd name="connsiteX23" fmla="*/ 3939156 w 10770748"/>
                        <a:gd name="connsiteY23" fmla="*/ 4937300 h 4937300"/>
                        <a:gd name="connsiteX24" fmla="*/ 2942074 w 10770748"/>
                        <a:gd name="connsiteY24" fmla="*/ 4937300 h 4937300"/>
                        <a:gd name="connsiteX25" fmla="*/ 2043801 w 10770748"/>
                        <a:gd name="connsiteY25" fmla="*/ 4937300 h 4937300"/>
                        <a:gd name="connsiteX26" fmla="*/ 444878 w 10770748"/>
                        <a:gd name="connsiteY26" fmla="*/ 4937300 h 4937300"/>
                        <a:gd name="connsiteX27" fmla="*/ 0 w 10770748"/>
                        <a:gd name="connsiteY27" fmla="*/ 4114400 h 4937300"/>
                        <a:gd name="connsiteX28" fmla="*/ 0 w 10770748"/>
                        <a:gd name="connsiteY28" fmla="*/ 2501565 h 4937300"/>
                        <a:gd name="connsiteX29" fmla="*/ 0 w 10770748"/>
                        <a:gd name="connsiteY29" fmla="*/ 822899 h 493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70748" h="4937300" fill="none" extrusionOk="0">
                          <a:moveTo>
                            <a:pt x="0" y="822899"/>
                          </a:moveTo>
                          <a:cubicBezTo>
                            <a:pt x="-101327" y="408132"/>
                            <a:pt x="151151" y="797"/>
                            <a:pt x="444878" y="0"/>
                          </a:cubicBezTo>
                          <a:cubicBezTo>
                            <a:pt x="657758" y="-41502"/>
                            <a:pt x="880408" y="25695"/>
                            <a:pt x="1145530" y="0"/>
                          </a:cubicBezTo>
                          <a:cubicBezTo>
                            <a:pt x="1440746" y="-46774"/>
                            <a:pt x="1765031" y="-72490"/>
                            <a:pt x="1944992" y="0"/>
                          </a:cubicBezTo>
                          <a:cubicBezTo>
                            <a:pt x="2134339" y="76366"/>
                            <a:pt x="2386154" y="24060"/>
                            <a:pt x="2744453" y="0"/>
                          </a:cubicBezTo>
                          <a:cubicBezTo>
                            <a:pt x="3022420" y="-49502"/>
                            <a:pt x="3640890" y="-18873"/>
                            <a:pt x="3840345" y="0"/>
                          </a:cubicBezTo>
                          <a:cubicBezTo>
                            <a:pt x="4076565" y="-15585"/>
                            <a:pt x="4247712" y="45530"/>
                            <a:pt x="4442188" y="0"/>
                          </a:cubicBezTo>
                          <a:cubicBezTo>
                            <a:pt x="4610014" y="-31091"/>
                            <a:pt x="4853452" y="7780"/>
                            <a:pt x="5142840" y="0"/>
                          </a:cubicBezTo>
                          <a:cubicBezTo>
                            <a:pt x="5432392" y="-30825"/>
                            <a:pt x="5775056" y="38747"/>
                            <a:pt x="6041113" y="0"/>
                          </a:cubicBezTo>
                          <a:cubicBezTo>
                            <a:pt x="6315341" y="47715"/>
                            <a:pt x="6636207" y="-3150"/>
                            <a:pt x="6840574" y="0"/>
                          </a:cubicBezTo>
                          <a:cubicBezTo>
                            <a:pt x="7053968" y="19435"/>
                            <a:pt x="7291493" y="-19281"/>
                            <a:pt x="7442417" y="0"/>
                          </a:cubicBezTo>
                          <a:cubicBezTo>
                            <a:pt x="7693145" y="26576"/>
                            <a:pt x="8045179" y="-114986"/>
                            <a:pt x="8340688" y="0"/>
                          </a:cubicBezTo>
                          <a:cubicBezTo>
                            <a:pt x="8604918" y="59407"/>
                            <a:pt x="8762991" y="43487"/>
                            <a:pt x="9041340" y="0"/>
                          </a:cubicBezTo>
                          <a:cubicBezTo>
                            <a:pt x="9310467" y="-31245"/>
                            <a:pt x="10016842" y="-79404"/>
                            <a:pt x="10325869" y="0"/>
                          </a:cubicBezTo>
                          <a:cubicBezTo>
                            <a:pt x="10521052" y="85888"/>
                            <a:pt x="10805436" y="330810"/>
                            <a:pt x="10770748" y="822899"/>
                          </a:cubicBezTo>
                          <a:cubicBezTo>
                            <a:pt x="10899063" y="1271218"/>
                            <a:pt x="10783285" y="1765890"/>
                            <a:pt x="10770748" y="2402820"/>
                          </a:cubicBezTo>
                          <a:cubicBezTo>
                            <a:pt x="10840977" y="3068691"/>
                            <a:pt x="10765879" y="3538175"/>
                            <a:pt x="10770748" y="4114400"/>
                          </a:cubicBezTo>
                          <a:cubicBezTo>
                            <a:pt x="10783953" y="4585132"/>
                            <a:pt x="10567952" y="4895115"/>
                            <a:pt x="10325869" y="4937300"/>
                          </a:cubicBezTo>
                          <a:cubicBezTo>
                            <a:pt x="9878025" y="4928325"/>
                            <a:pt x="9626673" y="5057616"/>
                            <a:pt x="9229977" y="4937300"/>
                          </a:cubicBezTo>
                          <a:cubicBezTo>
                            <a:pt x="8844270" y="4841549"/>
                            <a:pt x="8689272" y="4926825"/>
                            <a:pt x="8232895" y="4937300"/>
                          </a:cubicBezTo>
                          <a:cubicBezTo>
                            <a:pt x="7729930" y="4942189"/>
                            <a:pt x="7544553" y="4967715"/>
                            <a:pt x="7334624" y="4937300"/>
                          </a:cubicBezTo>
                          <a:cubicBezTo>
                            <a:pt x="7123488" y="4951248"/>
                            <a:pt x="7061001" y="4950605"/>
                            <a:pt x="6819555" y="4937300"/>
                          </a:cubicBezTo>
                          <a:cubicBezTo>
                            <a:pt x="6578109" y="4923995"/>
                            <a:pt x="6360758" y="4920029"/>
                            <a:pt x="6238732" y="4937300"/>
                          </a:cubicBezTo>
                          <a:cubicBezTo>
                            <a:pt x="5867233" y="4943332"/>
                            <a:pt x="5886238" y="4958155"/>
                            <a:pt x="5538080" y="4937300"/>
                          </a:cubicBezTo>
                          <a:cubicBezTo>
                            <a:pt x="5186694" y="4859016"/>
                            <a:pt x="4924129" y="4838799"/>
                            <a:pt x="4639808" y="4937300"/>
                          </a:cubicBezTo>
                          <a:cubicBezTo>
                            <a:pt x="4452632" y="4952347"/>
                            <a:pt x="3960827" y="4997819"/>
                            <a:pt x="3543916" y="4937300"/>
                          </a:cubicBezTo>
                          <a:cubicBezTo>
                            <a:pt x="3163027" y="4834229"/>
                            <a:pt x="2743459" y="4897320"/>
                            <a:pt x="2448024" y="4937300"/>
                          </a:cubicBezTo>
                          <a:cubicBezTo>
                            <a:pt x="2167367" y="4930279"/>
                            <a:pt x="1972011" y="4964729"/>
                            <a:pt x="1549752" y="4937300"/>
                          </a:cubicBezTo>
                          <a:cubicBezTo>
                            <a:pt x="1094298" y="4935089"/>
                            <a:pt x="768312" y="4971826"/>
                            <a:pt x="444878" y="4937300"/>
                          </a:cubicBezTo>
                          <a:cubicBezTo>
                            <a:pt x="199587" y="4973835"/>
                            <a:pt x="-33613" y="4572979"/>
                            <a:pt x="0" y="4114400"/>
                          </a:cubicBezTo>
                          <a:cubicBezTo>
                            <a:pt x="-88892" y="3670769"/>
                            <a:pt x="59652" y="2897786"/>
                            <a:pt x="0" y="2567395"/>
                          </a:cubicBezTo>
                          <a:cubicBezTo>
                            <a:pt x="75634" y="2134794"/>
                            <a:pt x="92359" y="1300840"/>
                            <a:pt x="0" y="822899"/>
                          </a:cubicBezTo>
                          <a:close/>
                        </a:path>
                        <a:path w="10770748" h="4937300" stroke="0" extrusionOk="0">
                          <a:moveTo>
                            <a:pt x="0" y="822899"/>
                          </a:moveTo>
                          <a:cubicBezTo>
                            <a:pt x="59853" y="427731"/>
                            <a:pt x="233367" y="-28624"/>
                            <a:pt x="444878" y="0"/>
                          </a:cubicBezTo>
                          <a:cubicBezTo>
                            <a:pt x="677825" y="17744"/>
                            <a:pt x="870387" y="32934"/>
                            <a:pt x="1046720" y="0"/>
                          </a:cubicBezTo>
                          <a:cubicBezTo>
                            <a:pt x="1183370" y="-48074"/>
                            <a:pt x="1544653" y="-64791"/>
                            <a:pt x="1747372" y="0"/>
                          </a:cubicBezTo>
                          <a:cubicBezTo>
                            <a:pt x="1982468" y="-23234"/>
                            <a:pt x="2345199" y="57125"/>
                            <a:pt x="2843264" y="0"/>
                          </a:cubicBezTo>
                          <a:cubicBezTo>
                            <a:pt x="3344839" y="-91518"/>
                            <a:pt x="3575751" y="-26655"/>
                            <a:pt x="3840345" y="0"/>
                          </a:cubicBezTo>
                          <a:cubicBezTo>
                            <a:pt x="4107648" y="4509"/>
                            <a:pt x="4585217" y="-67550"/>
                            <a:pt x="4936237" y="0"/>
                          </a:cubicBezTo>
                          <a:cubicBezTo>
                            <a:pt x="5359574" y="41342"/>
                            <a:pt x="5748042" y="-98021"/>
                            <a:pt x="6032129" y="0"/>
                          </a:cubicBezTo>
                          <a:cubicBezTo>
                            <a:pt x="6314647" y="75909"/>
                            <a:pt x="6541198" y="-10002"/>
                            <a:pt x="6831591" y="0"/>
                          </a:cubicBezTo>
                          <a:cubicBezTo>
                            <a:pt x="7093185" y="-70490"/>
                            <a:pt x="7267920" y="37340"/>
                            <a:pt x="7433433" y="0"/>
                          </a:cubicBezTo>
                          <a:cubicBezTo>
                            <a:pt x="7596862" y="-45503"/>
                            <a:pt x="7895504" y="29998"/>
                            <a:pt x="8331706" y="0"/>
                          </a:cubicBezTo>
                          <a:cubicBezTo>
                            <a:pt x="8769681" y="41090"/>
                            <a:pt x="8694340" y="51408"/>
                            <a:pt x="9032358" y="0"/>
                          </a:cubicBezTo>
                          <a:cubicBezTo>
                            <a:pt x="9384133" y="-23355"/>
                            <a:pt x="9964703" y="-161964"/>
                            <a:pt x="10325869" y="0"/>
                          </a:cubicBezTo>
                          <a:cubicBezTo>
                            <a:pt x="10535130" y="-20328"/>
                            <a:pt x="10721622" y="448353"/>
                            <a:pt x="10770748" y="822899"/>
                          </a:cubicBezTo>
                          <a:cubicBezTo>
                            <a:pt x="10798669" y="1338265"/>
                            <a:pt x="10776732" y="1732542"/>
                            <a:pt x="10770748" y="2402820"/>
                          </a:cubicBezTo>
                          <a:cubicBezTo>
                            <a:pt x="10802327" y="3091736"/>
                            <a:pt x="10746640" y="3361486"/>
                            <a:pt x="10770748" y="4114400"/>
                          </a:cubicBezTo>
                          <a:cubicBezTo>
                            <a:pt x="10807470" y="4567058"/>
                            <a:pt x="10636424" y="4922444"/>
                            <a:pt x="10325869" y="4937300"/>
                          </a:cubicBezTo>
                          <a:cubicBezTo>
                            <a:pt x="9974127" y="4942279"/>
                            <a:pt x="9673965" y="4887537"/>
                            <a:pt x="9526408" y="4937300"/>
                          </a:cubicBezTo>
                          <a:cubicBezTo>
                            <a:pt x="9355128" y="5082088"/>
                            <a:pt x="9089549" y="4984569"/>
                            <a:pt x="8529325" y="4937300"/>
                          </a:cubicBezTo>
                          <a:cubicBezTo>
                            <a:pt x="8032884" y="4895576"/>
                            <a:pt x="7737375" y="4975829"/>
                            <a:pt x="7532243" y="4937300"/>
                          </a:cubicBezTo>
                          <a:cubicBezTo>
                            <a:pt x="7307793" y="4919429"/>
                            <a:pt x="7037303" y="4925439"/>
                            <a:pt x="6732781" y="4937300"/>
                          </a:cubicBezTo>
                          <a:cubicBezTo>
                            <a:pt x="6467906" y="4992361"/>
                            <a:pt x="6002178" y="4803323"/>
                            <a:pt x="5735700" y="4937300"/>
                          </a:cubicBezTo>
                          <a:cubicBezTo>
                            <a:pt x="5426630" y="5021764"/>
                            <a:pt x="5071244" y="4915307"/>
                            <a:pt x="4738618" y="4937300"/>
                          </a:cubicBezTo>
                          <a:cubicBezTo>
                            <a:pt x="4391696" y="4969049"/>
                            <a:pt x="4115173" y="4902078"/>
                            <a:pt x="3939156" y="4937300"/>
                          </a:cubicBezTo>
                          <a:cubicBezTo>
                            <a:pt x="3795687" y="4889968"/>
                            <a:pt x="3339874" y="4892991"/>
                            <a:pt x="2942074" y="4937300"/>
                          </a:cubicBezTo>
                          <a:cubicBezTo>
                            <a:pt x="2485344" y="5015839"/>
                            <a:pt x="2446809" y="4884012"/>
                            <a:pt x="2043801" y="4937300"/>
                          </a:cubicBezTo>
                          <a:cubicBezTo>
                            <a:pt x="1585709" y="5045510"/>
                            <a:pt x="1097332" y="4719960"/>
                            <a:pt x="444878" y="4937300"/>
                          </a:cubicBezTo>
                          <a:cubicBezTo>
                            <a:pt x="288857" y="4944868"/>
                            <a:pt x="7720" y="4563069"/>
                            <a:pt x="0" y="4114400"/>
                          </a:cubicBezTo>
                          <a:cubicBezTo>
                            <a:pt x="-36532" y="3580005"/>
                            <a:pt x="-71596" y="3170559"/>
                            <a:pt x="0" y="2501565"/>
                          </a:cubicBezTo>
                          <a:cubicBezTo>
                            <a:pt x="14235" y="1853219"/>
                            <a:pt x="-57766" y="1306243"/>
                            <a:pt x="0" y="822899"/>
                          </a:cubicBezTo>
                          <a:close/>
                        </a:path>
                        <a:path w="10770748" h="4937300" fill="none" stroke="0" extrusionOk="0">
                          <a:moveTo>
                            <a:pt x="0" y="822899"/>
                          </a:moveTo>
                          <a:cubicBezTo>
                            <a:pt x="-21344" y="397120"/>
                            <a:pt x="194273" y="-16028"/>
                            <a:pt x="444878" y="0"/>
                          </a:cubicBezTo>
                          <a:cubicBezTo>
                            <a:pt x="641084" y="-45938"/>
                            <a:pt x="909279" y="34818"/>
                            <a:pt x="1145530" y="0"/>
                          </a:cubicBezTo>
                          <a:cubicBezTo>
                            <a:pt x="1430733" y="3167"/>
                            <a:pt x="1745096" y="-26734"/>
                            <a:pt x="1944992" y="0"/>
                          </a:cubicBezTo>
                          <a:cubicBezTo>
                            <a:pt x="2063947" y="52324"/>
                            <a:pt x="2441714" y="90437"/>
                            <a:pt x="2744453" y="0"/>
                          </a:cubicBezTo>
                          <a:cubicBezTo>
                            <a:pt x="3017743" y="-19977"/>
                            <a:pt x="3635896" y="50121"/>
                            <a:pt x="3840345" y="0"/>
                          </a:cubicBezTo>
                          <a:cubicBezTo>
                            <a:pt x="4114456" y="-35860"/>
                            <a:pt x="4271292" y="44089"/>
                            <a:pt x="4442188" y="0"/>
                          </a:cubicBezTo>
                          <a:cubicBezTo>
                            <a:pt x="4642830" y="-78366"/>
                            <a:pt x="4925044" y="-15242"/>
                            <a:pt x="5142840" y="0"/>
                          </a:cubicBezTo>
                          <a:cubicBezTo>
                            <a:pt x="5397666" y="46129"/>
                            <a:pt x="5777135" y="25959"/>
                            <a:pt x="6041113" y="0"/>
                          </a:cubicBezTo>
                          <a:cubicBezTo>
                            <a:pt x="6310742" y="-28705"/>
                            <a:pt x="6635488" y="-10688"/>
                            <a:pt x="6840574" y="0"/>
                          </a:cubicBezTo>
                          <a:cubicBezTo>
                            <a:pt x="7066983" y="59898"/>
                            <a:pt x="7294099" y="-33308"/>
                            <a:pt x="7442417" y="0"/>
                          </a:cubicBezTo>
                          <a:cubicBezTo>
                            <a:pt x="7577584" y="35380"/>
                            <a:pt x="8005540" y="-78919"/>
                            <a:pt x="8340688" y="0"/>
                          </a:cubicBezTo>
                          <a:cubicBezTo>
                            <a:pt x="8605247" y="80312"/>
                            <a:pt x="8764172" y="72584"/>
                            <a:pt x="9041340" y="0"/>
                          </a:cubicBezTo>
                          <a:cubicBezTo>
                            <a:pt x="9264767" y="-96197"/>
                            <a:pt x="10033427" y="-154252"/>
                            <a:pt x="10325869" y="0"/>
                          </a:cubicBezTo>
                          <a:cubicBezTo>
                            <a:pt x="10565543" y="152116"/>
                            <a:pt x="10870303" y="294249"/>
                            <a:pt x="10770748" y="822899"/>
                          </a:cubicBezTo>
                          <a:cubicBezTo>
                            <a:pt x="10743502" y="1384953"/>
                            <a:pt x="10784891" y="1907522"/>
                            <a:pt x="10770748" y="2402820"/>
                          </a:cubicBezTo>
                          <a:cubicBezTo>
                            <a:pt x="10799597" y="2908503"/>
                            <a:pt x="10856822" y="3631709"/>
                            <a:pt x="10770748" y="4114400"/>
                          </a:cubicBezTo>
                          <a:cubicBezTo>
                            <a:pt x="10833969" y="4585057"/>
                            <a:pt x="10536530" y="4928631"/>
                            <a:pt x="10325869" y="4937300"/>
                          </a:cubicBezTo>
                          <a:cubicBezTo>
                            <a:pt x="9932252" y="4837122"/>
                            <a:pt x="9544641" y="5066526"/>
                            <a:pt x="9229977" y="4937300"/>
                          </a:cubicBezTo>
                          <a:cubicBezTo>
                            <a:pt x="8847189" y="4888504"/>
                            <a:pt x="8713976" y="4960390"/>
                            <a:pt x="8232895" y="4937300"/>
                          </a:cubicBezTo>
                          <a:cubicBezTo>
                            <a:pt x="7757424" y="4868588"/>
                            <a:pt x="7583548" y="4962347"/>
                            <a:pt x="7334624" y="4937300"/>
                          </a:cubicBezTo>
                          <a:cubicBezTo>
                            <a:pt x="7220730" y="4941002"/>
                            <a:pt x="7012752" y="4933842"/>
                            <a:pt x="6819555" y="4937300"/>
                          </a:cubicBezTo>
                          <a:cubicBezTo>
                            <a:pt x="6626358" y="4940758"/>
                            <a:pt x="6444427" y="4922719"/>
                            <a:pt x="6238732" y="4937300"/>
                          </a:cubicBezTo>
                          <a:cubicBezTo>
                            <a:pt x="5869486" y="4945480"/>
                            <a:pt x="5889169" y="4953839"/>
                            <a:pt x="5538080" y="4937300"/>
                          </a:cubicBezTo>
                          <a:cubicBezTo>
                            <a:pt x="5187457" y="4903598"/>
                            <a:pt x="4889491" y="4915893"/>
                            <a:pt x="4639808" y="4937300"/>
                          </a:cubicBezTo>
                          <a:cubicBezTo>
                            <a:pt x="4393130" y="4949708"/>
                            <a:pt x="3877948" y="5009898"/>
                            <a:pt x="3543916" y="4937300"/>
                          </a:cubicBezTo>
                          <a:cubicBezTo>
                            <a:pt x="3199004" y="4850718"/>
                            <a:pt x="2772810" y="4928811"/>
                            <a:pt x="2448024" y="4937300"/>
                          </a:cubicBezTo>
                          <a:cubicBezTo>
                            <a:pt x="2193227" y="4965732"/>
                            <a:pt x="1935832" y="4953094"/>
                            <a:pt x="1549752" y="4937300"/>
                          </a:cubicBezTo>
                          <a:cubicBezTo>
                            <a:pt x="1139202" y="4880601"/>
                            <a:pt x="769310" y="4873478"/>
                            <a:pt x="444878" y="4937300"/>
                          </a:cubicBezTo>
                          <a:cubicBezTo>
                            <a:pt x="203644" y="4898651"/>
                            <a:pt x="-33670" y="4530752"/>
                            <a:pt x="0" y="4114400"/>
                          </a:cubicBezTo>
                          <a:cubicBezTo>
                            <a:pt x="-21672" y="3732269"/>
                            <a:pt x="-31278" y="2949438"/>
                            <a:pt x="0" y="2567395"/>
                          </a:cubicBezTo>
                          <a:cubicBezTo>
                            <a:pt x="-26710" y="2212821"/>
                            <a:pt x="-395" y="1173824"/>
                            <a:pt x="0" y="822899"/>
                          </a:cubicBezTo>
                          <a:close/>
                        </a:path>
                      </a:pathLst>
                    </a:custGeom>
                    <ask:type>
                      <ask:lineSketchFreehand/>
                    </ask:type>
                  </ask:lineSketchStyleProps>
                </a:ext>
              </a:extLst>
            </a:ln>
            <a:effectLst/>
          </p:spPr>
          <p:txBody>
            <a:bodyPr rtlCol="0" anchor="ctr"/>
            <a:lstStyle/>
            <a:p>
              <a:pPr algn="ctr">
                <a:buClrTx/>
                <a:buFontTx/>
                <a:buNone/>
              </a:pPr>
              <a:endParaRPr lang="en-US" sz="2400">
                <a:solidFill>
                  <a:srgbClr val="FFFFFF"/>
                </a:solidFill>
                <a:ea typeface="微软雅黑"/>
              </a:endParaRPr>
            </a:p>
          </p:txBody>
        </p:sp>
        <p:sp>
          <p:nvSpPr>
            <p:cNvPr id="15" name="Rectangle: Rounded Corners 65">
              <a:extLst>
                <a:ext uri="{FF2B5EF4-FFF2-40B4-BE49-F238E27FC236}">
                  <a16:creationId xmlns:a16="http://schemas.microsoft.com/office/drawing/2014/main" id="{52DC7803-A17A-82FF-AAB2-5953C7FFE06F}"/>
                </a:ext>
              </a:extLst>
            </p:cNvPr>
            <p:cNvSpPr/>
            <p:nvPr/>
          </p:nvSpPr>
          <p:spPr>
            <a:xfrm>
              <a:off x="2317626" y="4752423"/>
              <a:ext cx="7724863" cy="1891749"/>
            </a:xfrm>
            <a:custGeom>
              <a:avLst/>
              <a:gdLst>
                <a:gd name="connsiteX0" fmla="*/ 0 w 7724863"/>
                <a:gd name="connsiteY0" fmla="*/ 315298 h 1891749"/>
                <a:gd name="connsiteX1" fmla="*/ 315298 w 7724863"/>
                <a:gd name="connsiteY1" fmla="*/ 0 h 1891749"/>
                <a:gd name="connsiteX2" fmla="*/ 818346 w 7724863"/>
                <a:gd name="connsiteY2" fmla="*/ 0 h 1891749"/>
                <a:gd name="connsiteX3" fmla="*/ 1392337 w 7724863"/>
                <a:gd name="connsiteY3" fmla="*/ 0 h 1891749"/>
                <a:gd name="connsiteX4" fmla="*/ 1966327 w 7724863"/>
                <a:gd name="connsiteY4" fmla="*/ 0 h 1891749"/>
                <a:gd name="connsiteX5" fmla="*/ 2753146 w 7724863"/>
                <a:gd name="connsiteY5" fmla="*/ 0 h 1891749"/>
                <a:gd name="connsiteX6" fmla="*/ 3185251 w 7724863"/>
                <a:gd name="connsiteY6" fmla="*/ 0 h 1891749"/>
                <a:gd name="connsiteX7" fmla="*/ 3688299 w 7724863"/>
                <a:gd name="connsiteY7" fmla="*/ 0 h 1891749"/>
                <a:gd name="connsiteX8" fmla="*/ 4333233 w 7724863"/>
                <a:gd name="connsiteY8" fmla="*/ 0 h 1891749"/>
                <a:gd name="connsiteX9" fmla="*/ 4907224 w 7724863"/>
                <a:gd name="connsiteY9" fmla="*/ 0 h 1891749"/>
                <a:gd name="connsiteX10" fmla="*/ 5339329 w 7724863"/>
                <a:gd name="connsiteY10" fmla="*/ 0 h 1891749"/>
                <a:gd name="connsiteX11" fmla="*/ 5984262 w 7724863"/>
                <a:gd name="connsiteY11" fmla="*/ 0 h 1891749"/>
                <a:gd name="connsiteX12" fmla="*/ 6487310 w 7724863"/>
                <a:gd name="connsiteY12" fmla="*/ 0 h 1891749"/>
                <a:gd name="connsiteX13" fmla="*/ 7409565 w 7724863"/>
                <a:gd name="connsiteY13" fmla="*/ 0 h 1891749"/>
                <a:gd name="connsiteX14" fmla="*/ 7724863 w 7724863"/>
                <a:gd name="connsiteY14" fmla="*/ 315298 h 1891749"/>
                <a:gd name="connsiteX15" fmla="*/ 7724863 w 7724863"/>
                <a:gd name="connsiteY15" fmla="*/ 920651 h 1891749"/>
                <a:gd name="connsiteX16" fmla="*/ 7724863 w 7724863"/>
                <a:gd name="connsiteY16" fmla="*/ 1576451 h 1891749"/>
                <a:gd name="connsiteX17" fmla="*/ 7409565 w 7724863"/>
                <a:gd name="connsiteY17" fmla="*/ 1891749 h 1891749"/>
                <a:gd name="connsiteX18" fmla="*/ 6622746 w 7724863"/>
                <a:gd name="connsiteY18" fmla="*/ 1891749 h 1891749"/>
                <a:gd name="connsiteX19" fmla="*/ 5906870 w 7724863"/>
                <a:gd name="connsiteY19" fmla="*/ 1891749 h 1891749"/>
                <a:gd name="connsiteX20" fmla="*/ 5261937 w 7724863"/>
                <a:gd name="connsiteY20" fmla="*/ 1891749 h 1891749"/>
                <a:gd name="connsiteX21" fmla="*/ 4475118 w 7724863"/>
                <a:gd name="connsiteY21" fmla="*/ 1891749 h 1891749"/>
                <a:gd name="connsiteX22" fmla="*/ 3972070 w 7724863"/>
                <a:gd name="connsiteY22" fmla="*/ 1891749 h 1891749"/>
                <a:gd name="connsiteX23" fmla="*/ 3327137 w 7724863"/>
                <a:gd name="connsiteY23" fmla="*/ 1891749 h 1891749"/>
                <a:gd name="connsiteX24" fmla="*/ 2540318 w 7724863"/>
                <a:gd name="connsiteY24" fmla="*/ 1891749 h 1891749"/>
                <a:gd name="connsiteX25" fmla="*/ 1753499 w 7724863"/>
                <a:gd name="connsiteY25" fmla="*/ 1891749 h 1891749"/>
                <a:gd name="connsiteX26" fmla="*/ 1108566 w 7724863"/>
                <a:gd name="connsiteY26" fmla="*/ 1891749 h 1891749"/>
                <a:gd name="connsiteX27" fmla="*/ 315298 w 7724863"/>
                <a:gd name="connsiteY27" fmla="*/ 1891749 h 1891749"/>
                <a:gd name="connsiteX28" fmla="*/ 0 w 7724863"/>
                <a:gd name="connsiteY28" fmla="*/ 1576451 h 1891749"/>
                <a:gd name="connsiteX29" fmla="*/ 0 w 7724863"/>
                <a:gd name="connsiteY29" fmla="*/ 983709 h 1891749"/>
                <a:gd name="connsiteX30" fmla="*/ 0 w 7724863"/>
                <a:gd name="connsiteY30" fmla="*/ 315298 h 189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724863" h="1891749" fill="none" extrusionOk="0">
                  <a:moveTo>
                    <a:pt x="0" y="315298"/>
                  </a:moveTo>
                  <a:cubicBezTo>
                    <a:pt x="-14797" y="141951"/>
                    <a:pt x="130281" y="-2434"/>
                    <a:pt x="315298" y="0"/>
                  </a:cubicBezTo>
                  <a:cubicBezTo>
                    <a:pt x="463744" y="-19391"/>
                    <a:pt x="580090" y="-22483"/>
                    <a:pt x="818346" y="0"/>
                  </a:cubicBezTo>
                  <a:cubicBezTo>
                    <a:pt x="1056602" y="22483"/>
                    <a:pt x="1136407" y="-186"/>
                    <a:pt x="1392337" y="0"/>
                  </a:cubicBezTo>
                  <a:cubicBezTo>
                    <a:pt x="1648267" y="186"/>
                    <a:pt x="1686620" y="-1006"/>
                    <a:pt x="1966327" y="0"/>
                  </a:cubicBezTo>
                  <a:cubicBezTo>
                    <a:pt x="2246034" y="1006"/>
                    <a:pt x="2590414" y="-17617"/>
                    <a:pt x="2753146" y="0"/>
                  </a:cubicBezTo>
                  <a:cubicBezTo>
                    <a:pt x="2915878" y="17617"/>
                    <a:pt x="3035406" y="-19567"/>
                    <a:pt x="3185251" y="0"/>
                  </a:cubicBezTo>
                  <a:cubicBezTo>
                    <a:pt x="3335097" y="19567"/>
                    <a:pt x="3582608" y="20989"/>
                    <a:pt x="3688299" y="0"/>
                  </a:cubicBezTo>
                  <a:cubicBezTo>
                    <a:pt x="3793990" y="-20989"/>
                    <a:pt x="4040872" y="22707"/>
                    <a:pt x="4333233" y="0"/>
                  </a:cubicBezTo>
                  <a:cubicBezTo>
                    <a:pt x="4625594" y="-22707"/>
                    <a:pt x="4659147" y="23789"/>
                    <a:pt x="4907224" y="0"/>
                  </a:cubicBezTo>
                  <a:cubicBezTo>
                    <a:pt x="5155301" y="-23789"/>
                    <a:pt x="5195798" y="-5091"/>
                    <a:pt x="5339329" y="0"/>
                  </a:cubicBezTo>
                  <a:cubicBezTo>
                    <a:pt x="5482861" y="5091"/>
                    <a:pt x="5739408" y="-14996"/>
                    <a:pt x="5984262" y="0"/>
                  </a:cubicBezTo>
                  <a:cubicBezTo>
                    <a:pt x="6229116" y="14996"/>
                    <a:pt x="6274592" y="-16699"/>
                    <a:pt x="6487310" y="0"/>
                  </a:cubicBezTo>
                  <a:cubicBezTo>
                    <a:pt x="6700028" y="16699"/>
                    <a:pt x="7029216" y="-17700"/>
                    <a:pt x="7409565" y="0"/>
                  </a:cubicBezTo>
                  <a:cubicBezTo>
                    <a:pt x="7575158" y="34778"/>
                    <a:pt x="7742806" y="128573"/>
                    <a:pt x="7724863" y="315298"/>
                  </a:cubicBezTo>
                  <a:cubicBezTo>
                    <a:pt x="7754547" y="439863"/>
                    <a:pt x="7740072" y="759637"/>
                    <a:pt x="7724863" y="920651"/>
                  </a:cubicBezTo>
                  <a:cubicBezTo>
                    <a:pt x="7709654" y="1081665"/>
                    <a:pt x="7704628" y="1303549"/>
                    <a:pt x="7724863" y="1576451"/>
                  </a:cubicBezTo>
                  <a:cubicBezTo>
                    <a:pt x="7734654" y="1762263"/>
                    <a:pt x="7557835" y="1874865"/>
                    <a:pt x="7409565" y="1891749"/>
                  </a:cubicBezTo>
                  <a:cubicBezTo>
                    <a:pt x="7089490" y="1896716"/>
                    <a:pt x="6810974" y="1887568"/>
                    <a:pt x="6622746" y="1891749"/>
                  </a:cubicBezTo>
                  <a:cubicBezTo>
                    <a:pt x="6434518" y="1895930"/>
                    <a:pt x="6178097" y="1903380"/>
                    <a:pt x="5906870" y="1891749"/>
                  </a:cubicBezTo>
                  <a:cubicBezTo>
                    <a:pt x="5635643" y="1880118"/>
                    <a:pt x="5459994" y="1910842"/>
                    <a:pt x="5261937" y="1891749"/>
                  </a:cubicBezTo>
                  <a:cubicBezTo>
                    <a:pt x="5063880" y="1872656"/>
                    <a:pt x="4765153" y="1904927"/>
                    <a:pt x="4475118" y="1891749"/>
                  </a:cubicBezTo>
                  <a:cubicBezTo>
                    <a:pt x="4185083" y="1878571"/>
                    <a:pt x="4152204" y="1895642"/>
                    <a:pt x="3972070" y="1891749"/>
                  </a:cubicBezTo>
                  <a:cubicBezTo>
                    <a:pt x="3791936" y="1887856"/>
                    <a:pt x="3508183" y="1908199"/>
                    <a:pt x="3327137" y="1891749"/>
                  </a:cubicBezTo>
                  <a:cubicBezTo>
                    <a:pt x="3146091" y="1875299"/>
                    <a:pt x="2839956" y="1926582"/>
                    <a:pt x="2540318" y="1891749"/>
                  </a:cubicBezTo>
                  <a:cubicBezTo>
                    <a:pt x="2240680" y="1856916"/>
                    <a:pt x="2073685" y="1872656"/>
                    <a:pt x="1753499" y="1891749"/>
                  </a:cubicBezTo>
                  <a:cubicBezTo>
                    <a:pt x="1433313" y="1910842"/>
                    <a:pt x="1324189" y="1904221"/>
                    <a:pt x="1108566" y="1891749"/>
                  </a:cubicBezTo>
                  <a:cubicBezTo>
                    <a:pt x="892943" y="1879277"/>
                    <a:pt x="700878" y="1916030"/>
                    <a:pt x="315298" y="1891749"/>
                  </a:cubicBezTo>
                  <a:cubicBezTo>
                    <a:pt x="134249" y="1894045"/>
                    <a:pt x="-10737" y="1754778"/>
                    <a:pt x="0" y="1576451"/>
                  </a:cubicBezTo>
                  <a:cubicBezTo>
                    <a:pt x="8397" y="1297110"/>
                    <a:pt x="19891" y="1166058"/>
                    <a:pt x="0" y="983709"/>
                  </a:cubicBezTo>
                  <a:cubicBezTo>
                    <a:pt x="-19891" y="801360"/>
                    <a:pt x="-3538" y="481075"/>
                    <a:pt x="0" y="315298"/>
                  </a:cubicBezTo>
                  <a:close/>
                </a:path>
                <a:path w="7724863" h="1891749" stroke="0" extrusionOk="0">
                  <a:moveTo>
                    <a:pt x="0" y="315298"/>
                  </a:moveTo>
                  <a:cubicBezTo>
                    <a:pt x="32285" y="160917"/>
                    <a:pt x="176451" y="-6369"/>
                    <a:pt x="315298" y="0"/>
                  </a:cubicBezTo>
                  <a:cubicBezTo>
                    <a:pt x="474964" y="-19014"/>
                    <a:pt x="640577" y="-15310"/>
                    <a:pt x="747403" y="0"/>
                  </a:cubicBezTo>
                  <a:cubicBezTo>
                    <a:pt x="854230" y="15310"/>
                    <a:pt x="1127572" y="19373"/>
                    <a:pt x="1250451" y="0"/>
                  </a:cubicBezTo>
                  <a:cubicBezTo>
                    <a:pt x="1373330" y="-19373"/>
                    <a:pt x="1681318" y="12056"/>
                    <a:pt x="2037270" y="0"/>
                  </a:cubicBezTo>
                  <a:cubicBezTo>
                    <a:pt x="2393222" y="-12056"/>
                    <a:pt x="2463817" y="-29896"/>
                    <a:pt x="2753146" y="0"/>
                  </a:cubicBezTo>
                  <a:cubicBezTo>
                    <a:pt x="3042475" y="29896"/>
                    <a:pt x="3255337" y="2124"/>
                    <a:pt x="3539965" y="0"/>
                  </a:cubicBezTo>
                  <a:cubicBezTo>
                    <a:pt x="3824593" y="-2124"/>
                    <a:pt x="4157179" y="-36265"/>
                    <a:pt x="4326784" y="0"/>
                  </a:cubicBezTo>
                  <a:cubicBezTo>
                    <a:pt x="4496389" y="36265"/>
                    <a:pt x="4657586" y="6348"/>
                    <a:pt x="4900774" y="0"/>
                  </a:cubicBezTo>
                  <a:cubicBezTo>
                    <a:pt x="5143962" y="-6348"/>
                    <a:pt x="5163462" y="-18812"/>
                    <a:pt x="5332880" y="0"/>
                  </a:cubicBezTo>
                  <a:cubicBezTo>
                    <a:pt x="5502298" y="18812"/>
                    <a:pt x="5806436" y="-6084"/>
                    <a:pt x="5977813" y="0"/>
                  </a:cubicBezTo>
                  <a:cubicBezTo>
                    <a:pt x="6149190" y="6084"/>
                    <a:pt x="6253247" y="22411"/>
                    <a:pt x="6480861" y="0"/>
                  </a:cubicBezTo>
                  <a:cubicBezTo>
                    <a:pt x="6708475" y="-22411"/>
                    <a:pt x="7161092" y="-29531"/>
                    <a:pt x="7409565" y="0"/>
                  </a:cubicBezTo>
                  <a:cubicBezTo>
                    <a:pt x="7571273" y="-3803"/>
                    <a:pt x="7700212" y="171799"/>
                    <a:pt x="7724863" y="315298"/>
                  </a:cubicBezTo>
                  <a:cubicBezTo>
                    <a:pt x="7711765" y="597506"/>
                    <a:pt x="7699886" y="753333"/>
                    <a:pt x="7724863" y="920651"/>
                  </a:cubicBezTo>
                  <a:cubicBezTo>
                    <a:pt x="7749840" y="1087969"/>
                    <a:pt x="7708755" y="1301463"/>
                    <a:pt x="7724863" y="1576451"/>
                  </a:cubicBezTo>
                  <a:cubicBezTo>
                    <a:pt x="7755754" y="1746701"/>
                    <a:pt x="7605538" y="1902258"/>
                    <a:pt x="7409565" y="1891749"/>
                  </a:cubicBezTo>
                  <a:cubicBezTo>
                    <a:pt x="7252018" y="1870296"/>
                    <a:pt x="6996721" y="1917334"/>
                    <a:pt x="6835574" y="1891749"/>
                  </a:cubicBezTo>
                  <a:cubicBezTo>
                    <a:pt x="6674427" y="1866164"/>
                    <a:pt x="6386799" y="1857090"/>
                    <a:pt x="6119698" y="1891749"/>
                  </a:cubicBezTo>
                  <a:cubicBezTo>
                    <a:pt x="5852597" y="1926408"/>
                    <a:pt x="5563766" y="1917816"/>
                    <a:pt x="5403822" y="1891749"/>
                  </a:cubicBezTo>
                  <a:cubicBezTo>
                    <a:pt x="5243878" y="1865682"/>
                    <a:pt x="5044424" y="1873083"/>
                    <a:pt x="4829832" y="1891749"/>
                  </a:cubicBezTo>
                  <a:cubicBezTo>
                    <a:pt x="4615240" y="1910416"/>
                    <a:pt x="4409221" y="1890158"/>
                    <a:pt x="4113956" y="1891749"/>
                  </a:cubicBezTo>
                  <a:cubicBezTo>
                    <a:pt x="3818691" y="1893340"/>
                    <a:pt x="3647421" y="1918168"/>
                    <a:pt x="3398079" y="1891749"/>
                  </a:cubicBezTo>
                  <a:cubicBezTo>
                    <a:pt x="3148737" y="1865330"/>
                    <a:pt x="2956917" y="1883929"/>
                    <a:pt x="2824089" y="1891749"/>
                  </a:cubicBezTo>
                  <a:cubicBezTo>
                    <a:pt x="2691261" y="1899570"/>
                    <a:pt x="2333173" y="1885231"/>
                    <a:pt x="2108213" y="1891749"/>
                  </a:cubicBezTo>
                  <a:cubicBezTo>
                    <a:pt x="1883253" y="1898267"/>
                    <a:pt x="1629386" y="1876492"/>
                    <a:pt x="1463279" y="1891749"/>
                  </a:cubicBezTo>
                  <a:cubicBezTo>
                    <a:pt x="1297172" y="1907006"/>
                    <a:pt x="819207" y="1887172"/>
                    <a:pt x="315298" y="1891749"/>
                  </a:cubicBezTo>
                  <a:cubicBezTo>
                    <a:pt x="166344" y="1880346"/>
                    <a:pt x="-9696" y="1754147"/>
                    <a:pt x="0" y="1576451"/>
                  </a:cubicBezTo>
                  <a:cubicBezTo>
                    <a:pt x="5577" y="1436239"/>
                    <a:pt x="-27651" y="1158990"/>
                    <a:pt x="0" y="958486"/>
                  </a:cubicBezTo>
                  <a:cubicBezTo>
                    <a:pt x="27651" y="757983"/>
                    <a:pt x="-24594" y="544205"/>
                    <a:pt x="0" y="315298"/>
                  </a:cubicBezTo>
                  <a:close/>
                </a:path>
              </a:pathLst>
            </a:custGeom>
            <a:solidFill>
              <a:srgbClr val="FFFFFF"/>
            </a:solidFill>
            <a:ln w="28575" cap="flat" cmpd="sng" algn="ctr">
              <a:solidFill>
                <a:srgbClr val="000000"/>
              </a:solidFill>
              <a:prstDash val="dash"/>
              <a:miter lim="800000"/>
              <a:extLst>
                <a:ext uri="{C807C97D-BFC1-408E-A445-0C87EB9F89A2}">
                  <ask:lineSketchStyleProps xmlns="" xmlns:ask="http://schemas.microsoft.com/office/drawing/2018/sketchyshapes" sd="2840917701">
                    <a:custGeom>
                      <a:avLst/>
                      <a:gdLst>
                        <a:gd name="connsiteX0" fmla="*/ 0 w 10770749"/>
                        <a:gd name="connsiteY0" fmla="*/ 813171 h 4878926"/>
                        <a:gd name="connsiteX1" fmla="*/ 439618 w 10770749"/>
                        <a:gd name="connsiteY1" fmla="*/ 0 h 4878926"/>
                        <a:gd name="connsiteX2" fmla="*/ 1141016 w 10770749"/>
                        <a:gd name="connsiteY2" fmla="*/ 0 h 4878926"/>
                        <a:gd name="connsiteX3" fmla="*/ 1941330 w 10770749"/>
                        <a:gd name="connsiteY3" fmla="*/ 0 h 4878926"/>
                        <a:gd name="connsiteX4" fmla="*/ 2317477 w 10770749"/>
                        <a:gd name="connsiteY4" fmla="*/ 0 h 4878926"/>
                        <a:gd name="connsiteX5" fmla="*/ 2741642 w 10770749"/>
                        <a:gd name="connsiteY5" fmla="*/ 0 h 4878926"/>
                        <a:gd name="connsiteX6" fmla="*/ 3838701 w 10770749"/>
                        <a:gd name="connsiteY6" fmla="*/ 0 h 4878926"/>
                        <a:gd name="connsiteX7" fmla="*/ 4441184 w 10770749"/>
                        <a:gd name="connsiteY7" fmla="*/ 0 h 4878926"/>
                        <a:gd name="connsiteX8" fmla="*/ 5142582 w 10770749"/>
                        <a:gd name="connsiteY8" fmla="*/ 0 h 4878926"/>
                        <a:gd name="connsiteX9" fmla="*/ 6041811 w 10770749"/>
                        <a:gd name="connsiteY9" fmla="*/ 0 h 4878926"/>
                        <a:gd name="connsiteX10" fmla="*/ 6842124 w 10770749"/>
                        <a:gd name="connsiteY10" fmla="*/ 0 h 4878926"/>
                        <a:gd name="connsiteX11" fmla="*/ 7444607 w 10770749"/>
                        <a:gd name="connsiteY11" fmla="*/ 0 h 4878926"/>
                        <a:gd name="connsiteX12" fmla="*/ 8343835 w 10770749"/>
                        <a:gd name="connsiteY12" fmla="*/ 0 h 4878926"/>
                        <a:gd name="connsiteX13" fmla="*/ 9045233 w 10770749"/>
                        <a:gd name="connsiteY13" fmla="*/ 0 h 4878926"/>
                        <a:gd name="connsiteX14" fmla="*/ 10331130 w 10770749"/>
                        <a:gd name="connsiteY14" fmla="*/ 0 h 4878926"/>
                        <a:gd name="connsiteX15" fmla="*/ 10770749 w 10770749"/>
                        <a:gd name="connsiteY15" fmla="*/ 813171 h 4878926"/>
                        <a:gd name="connsiteX16" fmla="*/ 10770749 w 10770749"/>
                        <a:gd name="connsiteY16" fmla="*/ 2374410 h 4878926"/>
                        <a:gd name="connsiteX17" fmla="*/ 10770749 w 10770749"/>
                        <a:gd name="connsiteY17" fmla="*/ 4065754 h 4878926"/>
                        <a:gd name="connsiteX18" fmla="*/ 10331130 w 10770749"/>
                        <a:gd name="connsiteY18" fmla="*/ 4878926 h 4878926"/>
                        <a:gd name="connsiteX19" fmla="*/ 9234071 w 10770749"/>
                        <a:gd name="connsiteY19" fmla="*/ 4878926 h 4878926"/>
                        <a:gd name="connsiteX20" fmla="*/ 8235927 w 10770749"/>
                        <a:gd name="connsiteY20" fmla="*/ 4878926 h 4878926"/>
                        <a:gd name="connsiteX21" fmla="*/ 7336700 w 10770749"/>
                        <a:gd name="connsiteY21" fmla="*/ 4878926 h 4878926"/>
                        <a:gd name="connsiteX22" fmla="*/ 6239641 w 10770749"/>
                        <a:gd name="connsiteY22" fmla="*/ 4878926 h 4878926"/>
                        <a:gd name="connsiteX23" fmla="*/ 5538243 w 10770749"/>
                        <a:gd name="connsiteY23" fmla="*/ 4878926 h 4878926"/>
                        <a:gd name="connsiteX24" fmla="*/ 4639015 w 10770749"/>
                        <a:gd name="connsiteY24" fmla="*/ 4878926 h 4878926"/>
                        <a:gd name="connsiteX25" fmla="*/ 3541956 w 10770749"/>
                        <a:gd name="connsiteY25" fmla="*/ 4878926 h 4878926"/>
                        <a:gd name="connsiteX26" fmla="*/ 2444897 w 10770749"/>
                        <a:gd name="connsiteY26" fmla="*/ 4878926 h 4878926"/>
                        <a:gd name="connsiteX27" fmla="*/ 1545669 w 10770749"/>
                        <a:gd name="connsiteY27" fmla="*/ 4878926 h 4878926"/>
                        <a:gd name="connsiteX28" fmla="*/ 439618 w 10770749"/>
                        <a:gd name="connsiteY28" fmla="*/ 4878926 h 4878926"/>
                        <a:gd name="connsiteX29" fmla="*/ 0 w 10770749"/>
                        <a:gd name="connsiteY29" fmla="*/ 4065754 h 4878926"/>
                        <a:gd name="connsiteX30" fmla="*/ 0 w 10770749"/>
                        <a:gd name="connsiteY30" fmla="*/ 2537040 h 4878926"/>
                        <a:gd name="connsiteX31" fmla="*/ 0 w 10770749"/>
                        <a:gd name="connsiteY31" fmla="*/ 813171 h 4878926"/>
                        <a:gd name="connsiteX0" fmla="*/ 0 w 10770749"/>
                        <a:gd name="connsiteY0" fmla="*/ 813171 h 4878926"/>
                        <a:gd name="connsiteX1" fmla="*/ 439618 w 10770749"/>
                        <a:gd name="connsiteY1" fmla="*/ 0 h 4878926"/>
                        <a:gd name="connsiteX2" fmla="*/ 1042101 w 10770749"/>
                        <a:gd name="connsiteY2" fmla="*/ 0 h 4878926"/>
                        <a:gd name="connsiteX3" fmla="*/ 1743499 w 10770749"/>
                        <a:gd name="connsiteY3" fmla="*/ 0 h 4878926"/>
                        <a:gd name="connsiteX4" fmla="*/ 2840558 w 10770749"/>
                        <a:gd name="connsiteY4" fmla="*/ 0 h 4878926"/>
                        <a:gd name="connsiteX5" fmla="*/ 3838701 w 10770749"/>
                        <a:gd name="connsiteY5" fmla="*/ 0 h 4878926"/>
                        <a:gd name="connsiteX6" fmla="*/ 4935760 w 10770749"/>
                        <a:gd name="connsiteY6" fmla="*/ 0 h 4878926"/>
                        <a:gd name="connsiteX7" fmla="*/ 6032819 w 10770749"/>
                        <a:gd name="connsiteY7" fmla="*/ 0 h 4878926"/>
                        <a:gd name="connsiteX8" fmla="*/ 6833131 w 10770749"/>
                        <a:gd name="connsiteY8" fmla="*/ 0 h 4878926"/>
                        <a:gd name="connsiteX9" fmla="*/ 7435615 w 10770749"/>
                        <a:gd name="connsiteY9" fmla="*/ 0 h 4878926"/>
                        <a:gd name="connsiteX10" fmla="*/ 8334843 w 10770749"/>
                        <a:gd name="connsiteY10" fmla="*/ 0 h 4878926"/>
                        <a:gd name="connsiteX11" fmla="*/ 9036241 w 10770749"/>
                        <a:gd name="connsiteY11" fmla="*/ 0 h 4878926"/>
                        <a:gd name="connsiteX12" fmla="*/ 10331130 w 10770749"/>
                        <a:gd name="connsiteY12" fmla="*/ 0 h 4878926"/>
                        <a:gd name="connsiteX13" fmla="*/ 10770749 w 10770749"/>
                        <a:gd name="connsiteY13" fmla="*/ 813171 h 4878926"/>
                        <a:gd name="connsiteX14" fmla="*/ 10770749 w 10770749"/>
                        <a:gd name="connsiteY14" fmla="*/ 2374410 h 4878926"/>
                        <a:gd name="connsiteX15" fmla="*/ 10770749 w 10770749"/>
                        <a:gd name="connsiteY15" fmla="*/ 4065754 h 4878926"/>
                        <a:gd name="connsiteX16" fmla="*/ 10331130 w 10770749"/>
                        <a:gd name="connsiteY16" fmla="*/ 4878926 h 4878926"/>
                        <a:gd name="connsiteX17" fmla="*/ 9530816 w 10770749"/>
                        <a:gd name="connsiteY17" fmla="*/ 4878926 h 4878926"/>
                        <a:gd name="connsiteX18" fmla="*/ 8532673 w 10770749"/>
                        <a:gd name="connsiteY18" fmla="*/ 4878926 h 4878926"/>
                        <a:gd name="connsiteX19" fmla="*/ 7534529 w 10770749"/>
                        <a:gd name="connsiteY19" fmla="*/ 4878926 h 4878926"/>
                        <a:gd name="connsiteX20" fmla="*/ 6734217 w 10770749"/>
                        <a:gd name="connsiteY20" fmla="*/ 4878926 h 4878926"/>
                        <a:gd name="connsiteX21" fmla="*/ 5736074 w 10770749"/>
                        <a:gd name="connsiteY21" fmla="*/ 4878926 h 4878926"/>
                        <a:gd name="connsiteX22" fmla="*/ 4737929 w 10770749"/>
                        <a:gd name="connsiteY22" fmla="*/ 4878926 h 4878926"/>
                        <a:gd name="connsiteX23" fmla="*/ 3937617 w 10770749"/>
                        <a:gd name="connsiteY23" fmla="*/ 4878926 h 4878926"/>
                        <a:gd name="connsiteX24" fmla="*/ 2939473 w 10770749"/>
                        <a:gd name="connsiteY24" fmla="*/ 4878926 h 4878926"/>
                        <a:gd name="connsiteX25" fmla="*/ 2040244 w 10770749"/>
                        <a:gd name="connsiteY25" fmla="*/ 4878926 h 4878926"/>
                        <a:gd name="connsiteX26" fmla="*/ 439618 w 10770749"/>
                        <a:gd name="connsiteY26" fmla="*/ 4878926 h 4878926"/>
                        <a:gd name="connsiteX27" fmla="*/ 0 w 10770749"/>
                        <a:gd name="connsiteY27" fmla="*/ 4065754 h 4878926"/>
                        <a:gd name="connsiteX28" fmla="*/ 0 w 10770749"/>
                        <a:gd name="connsiteY28" fmla="*/ 2471988 h 4878926"/>
                        <a:gd name="connsiteX29" fmla="*/ 0 w 10770749"/>
                        <a:gd name="connsiteY29" fmla="*/ 813171 h 487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70749" h="4878926" fill="none" extrusionOk="0">
                          <a:moveTo>
                            <a:pt x="0" y="813171"/>
                          </a:moveTo>
                          <a:cubicBezTo>
                            <a:pt x="-54318" y="392966"/>
                            <a:pt x="136124" y="22982"/>
                            <a:pt x="439618" y="0"/>
                          </a:cubicBezTo>
                          <a:cubicBezTo>
                            <a:pt x="673499" y="-42982"/>
                            <a:pt x="790009" y="-57841"/>
                            <a:pt x="1141016" y="0"/>
                          </a:cubicBezTo>
                          <a:cubicBezTo>
                            <a:pt x="1477123" y="55879"/>
                            <a:pt x="1580981" y="-10561"/>
                            <a:pt x="1941330" y="0"/>
                          </a:cubicBezTo>
                          <a:cubicBezTo>
                            <a:pt x="2115372" y="1121"/>
                            <a:pt x="2209238" y="-14865"/>
                            <a:pt x="2317477" y="0"/>
                          </a:cubicBezTo>
                          <a:cubicBezTo>
                            <a:pt x="2425716" y="14865"/>
                            <a:pt x="2631040" y="-18474"/>
                            <a:pt x="2741642" y="0"/>
                          </a:cubicBezTo>
                          <a:cubicBezTo>
                            <a:pt x="3132031" y="29044"/>
                            <a:pt x="3629519" y="-19844"/>
                            <a:pt x="3838701" y="0"/>
                          </a:cubicBezTo>
                          <a:cubicBezTo>
                            <a:pt x="4032177" y="54908"/>
                            <a:pt x="4206362" y="-33696"/>
                            <a:pt x="4441184" y="0"/>
                          </a:cubicBezTo>
                          <a:cubicBezTo>
                            <a:pt x="4655309" y="44156"/>
                            <a:pt x="4998536" y="72703"/>
                            <a:pt x="5142582" y="0"/>
                          </a:cubicBezTo>
                          <a:cubicBezTo>
                            <a:pt x="5291744" y="24230"/>
                            <a:pt x="5638285" y="78036"/>
                            <a:pt x="6041811" y="0"/>
                          </a:cubicBezTo>
                          <a:cubicBezTo>
                            <a:pt x="6458752" y="-56755"/>
                            <a:pt x="6511427" y="67282"/>
                            <a:pt x="6842124" y="0"/>
                          </a:cubicBezTo>
                          <a:cubicBezTo>
                            <a:pt x="7192956" y="-61964"/>
                            <a:pt x="7237587" y="-28331"/>
                            <a:pt x="7444607" y="0"/>
                          </a:cubicBezTo>
                          <a:cubicBezTo>
                            <a:pt x="7607703" y="11746"/>
                            <a:pt x="8007397" y="6075"/>
                            <a:pt x="8343835" y="0"/>
                          </a:cubicBezTo>
                          <a:cubicBezTo>
                            <a:pt x="8668101" y="52174"/>
                            <a:pt x="8765686" y="-44934"/>
                            <a:pt x="9045233" y="0"/>
                          </a:cubicBezTo>
                          <a:cubicBezTo>
                            <a:pt x="9300386" y="50803"/>
                            <a:pt x="9820598" y="-54432"/>
                            <a:pt x="10331130" y="0"/>
                          </a:cubicBezTo>
                          <a:cubicBezTo>
                            <a:pt x="10629578" y="82986"/>
                            <a:pt x="10770805" y="273166"/>
                            <a:pt x="10770749" y="813171"/>
                          </a:cubicBezTo>
                          <a:cubicBezTo>
                            <a:pt x="10891362" y="1180878"/>
                            <a:pt x="10760945" y="1914308"/>
                            <a:pt x="10770749" y="2374410"/>
                          </a:cubicBezTo>
                          <a:cubicBezTo>
                            <a:pt x="10803099" y="2717536"/>
                            <a:pt x="10743828" y="3341740"/>
                            <a:pt x="10770749" y="4065754"/>
                          </a:cubicBezTo>
                          <a:cubicBezTo>
                            <a:pt x="10740189" y="4556087"/>
                            <a:pt x="10549784" y="4852685"/>
                            <a:pt x="10331130" y="4878926"/>
                          </a:cubicBezTo>
                          <a:cubicBezTo>
                            <a:pt x="9843767" y="4844420"/>
                            <a:pt x="9493559" y="4862984"/>
                            <a:pt x="9234071" y="4878926"/>
                          </a:cubicBezTo>
                          <a:cubicBezTo>
                            <a:pt x="8966945" y="4896397"/>
                            <a:pt x="8589983" y="4961450"/>
                            <a:pt x="8235927" y="4878926"/>
                          </a:cubicBezTo>
                          <a:cubicBezTo>
                            <a:pt x="7840947" y="4845744"/>
                            <a:pt x="7654387" y="4962370"/>
                            <a:pt x="7336700" y="4878926"/>
                          </a:cubicBezTo>
                          <a:cubicBezTo>
                            <a:pt x="7055641" y="4890009"/>
                            <a:pt x="6589323" y="4956459"/>
                            <a:pt x="6239641" y="4878926"/>
                          </a:cubicBezTo>
                          <a:cubicBezTo>
                            <a:pt x="5826751" y="4840611"/>
                            <a:pt x="5788262" y="4894850"/>
                            <a:pt x="5538243" y="4878926"/>
                          </a:cubicBezTo>
                          <a:cubicBezTo>
                            <a:pt x="5284640" y="4810968"/>
                            <a:pt x="4929523" y="4889531"/>
                            <a:pt x="4639015" y="4878926"/>
                          </a:cubicBezTo>
                          <a:cubicBezTo>
                            <a:pt x="4452432" y="4779067"/>
                            <a:pt x="4035838" y="4931415"/>
                            <a:pt x="3541956" y="4878926"/>
                          </a:cubicBezTo>
                          <a:cubicBezTo>
                            <a:pt x="3119350" y="4784203"/>
                            <a:pt x="2907206" y="4808815"/>
                            <a:pt x="2444897" y="4878926"/>
                          </a:cubicBezTo>
                          <a:cubicBezTo>
                            <a:pt x="2002134" y="4900478"/>
                            <a:pt x="1852211" y="4912724"/>
                            <a:pt x="1545669" y="4878926"/>
                          </a:cubicBezTo>
                          <a:cubicBezTo>
                            <a:pt x="1182814" y="4863925"/>
                            <a:pt x="975656" y="4947927"/>
                            <a:pt x="439618" y="4878926"/>
                          </a:cubicBezTo>
                          <a:cubicBezTo>
                            <a:pt x="222209" y="4954927"/>
                            <a:pt x="-41364" y="4470362"/>
                            <a:pt x="0" y="4065754"/>
                          </a:cubicBezTo>
                          <a:cubicBezTo>
                            <a:pt x="-55578" y="3313928"/>
                            <a:pt x="80144" y="2971173"/>
                            <a:pt x="0" y="2537040"/>
                          </a:cubicBezTo>
                          <a:cubicBezTo>
                            <a:pt x="2812" y="2042215"/>
                            <a:pt x="60215" y="1297383"/>
                            <a:pt x="0" y="813171"/>
                          </a:cubicBezTo>
                          <a:close/>
                        </a:path>
                        <a:path w="10770749" h="4878926" stroke="0" extrusionOk="0">
                          <a:moveTo>
                            <a:pt x="0" y="813171"/>
                          </a:moveTo>
                          <a:cubicBezTo>
                            <a:pt x="63621" y="430655"/>
                            <a:pt x="246183" y="-26662"/>
                            <a:pt x="439618" y="0"/>
                          </a:cubicBezTo>
                          <a:cubicBezTo>
                            <a:pt x="696472" y="-49939"/>
                            <a:pt x="884481" y="-23350"/>
                            <a:pt x="1042101" y="0"/>
                          </a:cubicBezTo>
                          <a:cubicBezTo>
                            <a:pt x="1186533" y="33465"/>
                            <a:pt x="1571190" y="17080"/>
                            <a:pt x="1743499" y="0"/>
                          </a:cubicBezTo>
                          <a:cubicBezTo>
                            <a:pt x="1930266" y="-74947"/>
                            <a:pt x="2346097" y="69261"/>
                            <a:pt x="2840558" y="0"/>
                          </a:cubicBezTo>
                          <a:cubicBezTo>
                            <a:pt x="3337725" y="-48850"/>
                            <a:pt x="3441795" y="-90801"/>
                            <a:pt x="3838701" y="0"/>
                          </a:cubicBezTo>
                          <a:cubicBezTo>
                            <a:pt x="4225977" y="97013"/>
                            <a:pt x="4560139" y="-2355"/>
                            <a:pt x="4935760" y="0"/>
                          </a:cubicBezTo>
                          <a:cubicBezTo>
                            <a:pt x="5353233" y="-12551"/>
                            <a:pt x="5739133" y="-108951"/>
                            <a:pt x="6032819" y="0"/>
                          </a:cubicBezTo>
                          <a:cubicBezTo>
                            <a:pt x="6302655" y="82054"/>
                            <a:pt x="6485358" y="5294"/>
                            <a:pt x="6833131" y="0"/>
                          </a:cubicBezTo>
                          <a:cubicBezTo>
                            <a:pt x="7173767" y="-26718"/>
                            <a:pt x="7198435" y="-42646"/>
                            <a:pt x="7435615" y="0"/>
                          </a:cubicBezTo>
                          <a:cubicBezTo>
                            <a:pt x="7672197" y="31635"/>
                            <a:pt x="8096355" y="-2794"/>
                            <a:pt x="8334843" y="0"/>
                          </a:cubicBezTo>
                          <a:cubicBezTo>
                            <a:pt x="8569122" y="4095"/>
                            <a:pt x="8714971" y="54583"/>
                            <a:pt x="9036241" y="0"/>
                          </a:cubicBezTo>
                          <a:cubicBezTo>
                            <a:pt x="9392822" y="9430"/>
                            <a:pt x="9981488" y="-88706"/>
                            <a:pt x="10331130" y="0"/>
                          </a:cubicBezTo>
                          <a:cubicBezTo>
                            <a:pt x="10500233" y="-40869"/>
                            <a:pt x="10669514" y="444037"/>
                            <a:pt x="10770749" y="813171"/>
                          </a:cubicBezTo>
                          <a:cubicBezTo>
                            <a:pt x="10840667" y="1508345"/>
                            <a:pt x="10770049" y="1885370"/>
                            <a:pt x="10770749" y="2374410"/>
                          </a:cubicBezTo>
                          <a:cubicBezTo>
                            <a:pt x="10896351" y="2904093"/>
                            <a:pt x="10756209" y="3369299"/>
                            <a:pt x="10770749" y="4065754"/>
                          </a:cubicBezTo>
                          <a:cubicBezTo>
                            <a:pt x="10821288" y="4529835"/>
                            <a:pt x="10624071" y="4869751"/>
                            <a:pt x="10331130" y="4878926"/>
                          </a:cubicBezTo>
                          <a:cubicBezTo>
                            <a:pt x="10152805" y="4839085"/>
                            <a:pt x="9722997" y="4990093"/>
                            <a:pt x="9530816" y="4878926"/>
                          </a:cubicBezTo>
                          <a:cubicBezTo>
                            <a:pt x="9294752" y="4900922"/>
                            <a:pt x="8916695" y="4793070"/>
                            <a:pt x="8532673" y="4878926"/>
                          </a:cubicBezTo>
                          <a:cubicBezTo>
                            <a:pt x="8127601" y="4925959"/>
                            <a:pt x="7757042" y="4914865"/>
                            <a:pt x="7534529" y="4878926"/>
                          </a:cubicBezTo>
                          <a:cubicBezTo>
                            <a:pt x="7292591" y="4867864"/>
                            <a:pt x="7075777" y="4867974"/>
                            <a:pt x="6734217" y="4878926"/>
                          </a:cubicBezTo>
                          <a:cubicBezTo>
                            <a:pt x="6409842" y="4938743"/>
                            <a:pt x="6159223" y="4846384"/>
                            <a:pt x="5736074" y="4878926"/>
                          </a:cubicBezTo>
                          <a:cubicBezTo>
                            <a:pt x="5302260" y="4884081"/>
                            <a:pt x="5079082" y="4957288"/>
                            <a:pt x="4737929" y="4878926"/>
                          </a:cubicBezTo>
                          <a:cubicBezTo>
                            <a:pt x="4400810" y="4786305"/>
                            <a:pt x="4103782" y="4860965"/>
                            <a:pt x="3937617" y="4878926"/>
                          </a:cubicBezTo>
                          <a:cubicBezTo>
                            <a:pt x="3787018" y="4830194"/>
                            <a:pt x="3246021" y="4873290"/>
                            <a:pt x="2939473" y="4878926"/>
                          </a:cubicBezTo>
                          <a:cubicBezTo>
                            <a:pt x="2599191" y="4891389"/>
                            <a:pt x="2324102" y="4815995"/>
                            <a:pt x="2040244" y="4878926"/>
                          </a:cubicBezTo>
                          <a:cubicBezTo>
                            <a:pt x="1733346" y="4985285"/>
                            <a:pt x="1150613" y="4713011"/>
                            <a:pt x="439618" y="4878926"/>
                          </a:cubicBezTo>
                          <a:cubicBezTo>
                            <a:pt x="301596" y="4890780"/>
                            <a:pt x="23973" y="4497610"/>
                            <a:pt x="0" y="4065754"/>
                          </a:cubicBezTo>
                          <a:cubicBezTo>
                            <a:pt x="-17941" y="3701214"/>
                            <a:pt x="-140256" y="3054770"/>
                            <a:pt x="0" y="2471988"/>
                          </a:cubicBezTo>
                          <a:cubicBezTo>
                            <a:pt x="57256" y="1922246"/>
                            <a:pt x="-49638" y="1382496"/>
                            <a:pt x="0" y="813171"/>
                          </a:cubicBezTo>
                          <a:close/>
                        </a:path>
                        <a:path w="10770749" h="4878926" fill="none" stroke="0" extrusionOk="0">
                          <a:moveTo>
                            <a:pt x="0" y="813171"/>
                          </a:moveTo>
                          <a:cubicBezTo>
                            <a:pt x="14110" y="387355"/>
                            <a:pt x="244741" y="-17665"/>
                            <a:pt x="439618" y="0"/>
                          </a:cubicBezTo>
                          <a:cubicBezTo>
                            <a:pt x="685905" y="-39912"/>
                            <a:pt x="813108" y="-55983"/>
                            <a:pt x="1141016" y="0"/>
                          </a:cubicBezTo>
                          <a:cubicBezTo>
                            <a:pt x="1487633" y="72178"/>
                            <a:pt x="1564960" y="23476"/>
                            <a:pt x="1941330" y="0"/>
                          </a:cubicBezTo>
                          <a:cubicBezTo>
                            <a:pt x="2049211" y="20346"/>
                            <a:pt x="2191756" y="-17941"/>
                            <a:pt x="2357492" y="0"/>
                          </a:cubicBezTo>
                          <a:cubicBezTo>
                            <a:pt x="2523228" y="17941"/>
                            <a:pt x="2618848" y="-14483"/>
                            <a:pt x="2741642" y="0"/>
                          </a:cubicBezTo>
                          <a:cubicBezTo>
                            <a:pt x="3139741" y="-763"/>
                            <a:pt x="3661653" y="-37632"/>
                            <a:pt x="3838701" y="0"/>
                          </a:cubicBezTo>
                          <a:cubicBezTo>
                            <a:pt x="4067722" y="7871"/>
                            <a:pt x="4242251" y="-49476"/>
                            <a:pt x="4441184" y="0"/>
                          </a:cubicBezTo>
                          <a:cubicBezTo>
                            <a:pt x="4656559" y="81552"/>
                            <a:pt x="5000839" y="70632"/>
                            <a:pt x="5142582" y="0"/>
                          </a:cubicBezTo>
                          <a:cubicBezTo>
                            <a:pt x="5284346" y="-101267"/>
                            <a:pt x="5654759" y="121760"/>
                            <a:pt x="6041811" y="0"/>
                          </a:cubicBezTo>
                          <a:cubicBezTo>
                            <a:pt x="6460374" y="-34443"/>
                            <a:pt x="6514952" y="61754"/>
                            <a:pt x="6842124" y="0"/>
                          </a:cubicBezTo>
                          <a:cubicBezTo>
                            <a:pt x="7177258" y="-61115"/>
                            <a:pt x="7238187" y="-15005"/>
                            <a:pt x="7444607" y="0"/>
                          </a:cubicBezTo>
                          <a:cubicBezTo>
                            <a:pt x="7638647" y="34660"/>
                            <a:pt x="8005893" y="30297"/>
                            <a:pt x="8343835" y="0"/>
                          </a:cubicBezTo>
                          <a:cubicBezTo>
                            <a:pt x="8668500" y="21381"/>
                            <a:pt x="8755600" y="-60403"/>
                            <a:pt x="9045233" y="0"/>
                          </a:cubicBezTo>
                          <a:cubicBezTo>
                            <a:pt x="9345178" y="99467"/>
                            <a:pt x="9897204" y="-98619"/>
                            <a:pt x="10331130" y="0"/>
                          </a:cubicBezTo>
                          <a:cubicBezTo>
                            <a:pt x="10550913" y="109434"/>
                            <a:pt x="10794541" y="346402"/>
                            <a:pt x="10770749" y="813171"/>
                          </a:cubicBezTo>
                          <a:cubicBezTo>
                            <a:pt x="10854495" y="1049695"/>
                            <a:pt x="10835826" y="1995254"/>
                            <a:pt x="10770749" y="2374410"/>
                          </a:cubicBezTo>
                          <a:cubicBezTo>
                            <a:pt x="10883921" y="2777256"/>
                            <a:pt x="10632703" y="3355955"/>
                            <a:pt x="10770749" y="4065754"/>
                          </a:cubicBezTo>
                          <a:cubicBezTo>
                            <a:pt x="10784296" y="4518188"/>
                            <a:pt x="10533061" y="4842940"/>
                            <a:pt x="10331130" y="4878926"/>
                          </a:cubicBezTo>
                          <a:cubicBezTo>
                            <a:pt x="9831620" y="4920248"/>
                            <a:pt x="9504064" y="4844681"/>
                            <a:pt x="9234071" y="4878926"/>
                          </a:cubicBezTo>
                          <a:cubicBezTo>
                            <a:pt x="8972862" y="4876301"/>
                            <a:pt x="8624403" y="4918296"/>
                            <a:pt x="8235927" y="4878926"/>
                          </a:cubicBezTo>
                          <a:cubicBezTo>
                            <a:pt x="7891451" y="4862089"/>
                            <a:pt x="7588071" y="4946514"/>
                            <a:pt x="7336700" y="4878926"/>
                          </a:cubicBezTo>
                          <a:cubicBezTo>
                            <a:pt x="7016180" y="4774959"/>
                            <a:pt x="6639016" y="4864037"/>
                            <a:pt x="6239641" y="4878926"/>
                          </a:cubicBezTo>
                          <a:cubicBezTo>
                            <a:pt x="5834610" y="4851215"/>
                            <a:pt x="5797037" y="4885949"/>
                            <a:pt x="5538243" y="4878926"/>
                          </a:cubicBezTo>
                          <a:cubicBezTo>
                            <a:pt x="5284639" y="4846837"/>
                            <a:pt x="4891869" y="4985028"/>
                            <a:pt x="4639015" y="4878926"/>
                          </a:cubicBezTo>
                          <a:cubicBezTo>
                            <a:pt x="4389048" y="4784322"/>
                            <a:pt x="3896603" y="4940204"/>
                            <a:pt x="3541956" y="4878926"/>
                          </a:cubicBezTo>
                          <a:cubicBezTo>
                            <a:pt x="3178722" y="4788338"/>
                            <a:pt x="2916635" y="4841083"/>
                            <a:pt x="2444897" y="4878926"/>
                          </a:cubicBezTo>
                          <a:cubicBezTo>
                            <a:pt x="2006331" y="4928702"/>
                            <a:pt x="1814208" y="4894891"/>
                            <a:pt x="1545669" y="4878926"/>
                          </a:cubicBezTo>
                          <a:cubicBezTo>
                            <a:pt x="1222751" y="4798857"/>
                            <a:pt x="973006" y="4925644"/>
                            <a:pt x="439618" y="4878926"/>
                          </a:cubicBezTo>
                          <a:cubicBezTo>
                            <a:pt x="194323" y="4866318"/>
                            <a:pt x="-16492" y="4513609"/>
                            <a:pt x="0" y="4065754"/>
                          </a:cubicBezTo>
                          <a:cubicBezTo>
                            <a:pt x="13040" y="3364751"/>
                            <a:pt x="-47544" y="3034703"/>
                            <a:pt x="0" y="2537040"/>
                          </a:cubicBezTo>
                          <a:cubicBezTo>
                            <a:pt x="-62705" y="2088754"/>
                            <a:pt x="-17846" y="1205777"/>
                            <a:pt x="0" y="813171"/>
                          </a:cubicBezTo>
                          <a:close/>
                        </a:path>
                      </a:pathLst>
                    </a:custGeom>
                    <ask:type>
                      <ask:lineSketchFreehand/>
                    </ask:type>
                  </ask:lineSketchStyleProps>
                </a:ext>
              </a:extLst>
            </a:ln>
            <a:effectLst/>
          </p:spPr>
          <p:txBody>
            <a:bodyPr rtlCol="0" anchor="ctr"/>
            <a:lstStyle/>
            <a:p>
              <a:pPr algn="ctr">
                <a:buClrTx/>
                <a:buFontTx/>
                <a:buNone/>
              </a:pPr>
              <a:endParaRPr lang="en-US" sz="2400" dirty="0">
                <a:solidFill>
                  <a:srgbClr val="FFFFFF"/>
                </a:solidFill>
                <a:ea typeface="微软雅黑"/>
              </a:endParaRPr>
            </a:p>
          </p:txBody>
        </p:sp>
      </p:grpSp>
      <p:sp>
        <p:nvSpPr>
          <p:cNvPr id="16" name="TextBox 15">
            <a:extLst>
              <a:ext uri="{FF2B5EF4-FFF2-40B4-BE49-F238E27FC236}">
                <a16:creationId xmlns:a16="http://schemas.microsoft.com/office/drawing/2014/main" id="{7F7A22F2-3755-FE49-5375-4874FF42BD0C}"/>
              </a:ext>
            </a:extLst>
          </p:cNvPr>
          <p:cNvSpPr txBox="1"/>
          <p:nvPr/>
        </p:nvSpPr>
        <p:spPr>
          <a:xfrm>
            <a:off x="5117983" y="1383676"/>
            <a:ext cx="1996900" cy="707886"/>
          </a:xfrm>
          <a:prstGeom prst="rect">
            <a:avLst/>
          </a:prstGeom>
          <a:noFill/>
        </p:spPr>
        <p:txBody>
          <a:bodyPr wrap="square" rtlCol="0">
            <a:spAutoFit/>
          </a:bodyPr>
          <a:lstStyle/>
          <a:p>
            <a:r>
              <a:rPr lang="en-SG" sz="4000" b="1" dirty="0" err="1">
                <a:solidFill>
                  <a:srgbClr val="FF0000"/>
                </a:solidFill>
              </a:rPr>
              <a:t>Bài</a:t>
            </a:r>
            <a:r>
              <a:rPr lang="en-SG" sz="4000" b="1" dirty="0">
                <a:solidFill>
                  <a:srgbClr val="FF0000"/>
                </a:solidFill>
              </a:rPr>
              <a:t> </a:t>
            </a:r>
            <a:r>
              <a:rPr lang="en-SG" sz="4000" b="1" dirty="0" err="1">
                <a:solidFill>
                  <a:srgbClr val="FF0000"/>
                </a:solidFill>
              </a:rPr>
              <a:t>giải</a:t>
            </a:r>
            <a:r>
              <a:rPr lang="en-SG" sz="4000" b="1" dirty="0">
                <a:solidFill>
                  <a:srgbClr val="FF0000"/>
                </a:solidFill>
              </a:rPr>
              <a:t>: </a:t>
            </a:r>
          </a:p>
        </p:txBody>
      </p:sp>
      <p:sp>
        <p:nvSpPr>
          <p:cNvPr id="17" name="TextBox 16">
            <a:extLst>
              <a:ext uri="{FF2B5EF4-FFF2-40B4-BE49-F238E27FC236}">
                <a16:creationId xmlns:a16="http://schemas.microsoft.com/office/drawing/2014/main" id="{E1AAD761-9442-2263-F0E2-29DDA25B96D9}"/>
              </a:ext>
            </a:extLst>
          </p:cNvPr>
          <p:cNvSpPr txBox="1"/>
          <p:nvPr/>
        </p:nvSpPr>
        <p:spPr>
          <a:xfrm>
            <a:off x="1297748" y="1918401"/>
            <a:ext cx="9637370" cy="4108817"/>
          </a:xfrm>
          <a:prstGeom prst="rect">
            <a:avLst/>
          </a:prstGeom>
          <a:noFill/>
        </p:spPr>
        <p:txBody>
          <a:bodyPr wrap="square" rtlCol="0">
            <a:spAutoFit/>
          </a:bodyPr>
          <a:lstStyle/>
          <a:p>
            <a:pPr algn="ctr">
              <a:lnSpc>
                <a:spcPct val="130000"/>
              </a:lnSpc>
            </a:pPr>
            <a:r>
              <a:rPr lang="en-SG" sz="4000" b="1" dirty="0" err="1"/>
              <a:t>Ngày</a:t>
            </a:r>
            <a:r>
              <a:rPr lang="en-SG" sz="4000" b="1" dirty="0"/>
              <a:t> </a:t>
            </a:r>
            <a:r>
              <a:rPr lang="en-SG" sz="4000" b="1" dirty="0" err="1"/>
              <a:t>thứ</a:t>
            </a:r>
            <a:r>
              <a:rPr lang="en-SG" sz="4000" b="1" dirty="0"/>
              <a:t> </a:t>
            </a:r>
            <a:r>
              <a:rPr lang="en-SG" sz="4000" b="1" dirty="0" err="1"/>
              <a:t>hai</a:t>
            </a:r>
            <a:r>
              <a:rPr lang="en-SG" sz="4000" b="1" dirty="0"/>
              <a:t> </a:t>
            </a:r>
            <a:r>
              <a:rPr lang="en-SG" sz="4000" b="1" dirty="0" err="1"/>
              <a:t>ủng</a:t>
            </a:r>
            <a:r>
              <a:rPr lang="en-SG" sz="4000" b="1" dirty="0"/>
              <a:t> </a:t>
            </a:r>
            <a:r>
              <a:rPr lang="en-SG" sz="4000" b="1" dirty="0" err="1"/>
              <a:t>hộ</a:t>
            </a:r>
            <a:r>
              <a:rPr lang="en-SG" sz="4000" b="1" dirty="0"/>
              <a:t> </a:t>
            </a:r>
            <a:r>
              <a:rPr lang="en-SG" sz="4000" b="1" dirty="0" err="1"/>
              <a:t>được</a:t>
            </a:r>
            <a:r>
              <a:rPr lang="en-SG" sz="4000" b="1" dirty="0"/>
              <a:t> </a:t>
            </a:r>
            <a:r>
              <a:rPr lang="en-SG" sz="4000" b="1" dirty="0" err="1"/>
              <a:t>số</a:t>
            </a:r>
            <a:r>
              <a:rPr lang="en-SG" sz="4000" b="1" dirty="0"/>
              <a:t> </a:t>
            </a:r>
            <a:r>
              <a:rPr lang="en-SG" sz="4000" b="1" dirty="0" err="1"/>
              <a:t>quyển</a:t>
            </a:r>
            <a:r>
              <a:rPr lang="en-SG" sz="4000" b="1" dirty="0"/>
              <a:t> </a:t>
            </a:r>
            <a:r>
              <a:rPr lang="en-SG" sz="4000" b="1" dirty="0" err="1"/>
              <a:t>vở</a:t>
            </a:r>
            <a:r>
              <a:rPr lang="en-SG" sz="4000" b="1" dirty="0"/>
              <a:t> </a:t>
            </a:r>
            <a:r>
              <a:rPr lang="en-SG" sz="4000" b="1" dirty="0" err="1"/>
              <a:t>là</a:t>
            </a:r>
            <a:r>
              <a:rPr lang="en-SG" sz="4000" b="1" dirty="0"/>
              <a:t>: </a:t>
            </a:r>
          </a:p>
          <a:p>
            <a:pPr algn="ctr">
              <a:lnSpc>
                <a:spcPct val="130000"/>
              </a:lnSpc>
            </a:pPr>
            <a:r>
              <a:rPr lang="en-SG" sz="4000" b="1"/>
              <a:t>1 324 </a:t>
            </a:r>
            <a:r>
              <a:rPr lang="en-US" sz="4000" b="1"/>
              <a:t>×</a:t>
            </a:r>
            <a:r>
              <a:rPr lang="en-SG" sz="4000" b="1"/>
              <a:t> </a:t>
            </a:r>
            <a:r>
              <a:rPr lang="en-SG" sz="4000" b="1" dirty="0"/>
              <a:t>3 </a:t>
            </a:r>
            <a:r>
              <a:rPr lang="en-SG" sz="4000" b="1"/>
              <a:t>= 3 972 </a:t>
            </a:r>
            <a:r>
              <a:rPr lang="en-SG" sz="4000" b="1" dirty="0"/>
              <a:t>(</a:t>
            </a:r>
            <a:r>
              <a:rPr lang="en-SG" sz="4000" b="1" dirty="0" err="1"/>
              <a:t>quyển</a:t>
            </a:r>
            <a:r>
              <a:rPr lang="en-SG" sz="4000" b="1" dirty="0"/>
              <a:t> </a:t>
            </a:r>
            <a:r>
              <a:rPr lang="en-SG" sz="4000" b="1" dirty="0" err="1"/>
              <a:t>vở</a:t>
            </a:r>
            <a:r>
              <a:rPr lang="en-SG" sz="4000" b="1" dirty="0"/>
              <a:t>) </a:t>
            </a:r>
          </a:p>
          <a:p>
            <a:pPr algn="ctr">
              <a:lnSpc>
                <a:spcPct val="130000"/>
              </a:lnSpc>
            </a:pPr>
            <a:r>
              <a:rPr lang="en-SG" sz="4000" b="1" dirty="0" err="1"/>
              <a:t>Cả</a:t>
            </a:r>
            <a:r>
              <a:rPr lang="en-SG" sz="4000" b="1" dirty="0"/>
              <a:t> </a:t>
            </a:r>
            <a:r>
              <a:rPr lang="en-SG" sz="4000" b="1" dirty="0" err="1"/>
              <a:t>hai</a:t>
            </a:r>
            <a:r>
              <a:rPr lang="en-SG" sz="4000" b="1" dirty="0"/>
              <a:t> </a:t>
            </a:r>
            <a:r>
              <a:rPr lang="en-SG" sz="4000" b="1" dirty="0" err="1"/>
              <a:t>ngày</a:t>
            </a:r>
            <a:r>
              <a:rPr lang="en-SG" sz="4000" b="1" dirty="0"/>
              <a:t> </a:t>
            </a:r>
            <a:r>
              <a:rPr lang="en-SG" sz="4000" b="1" dirty="0" err="1"/>
              <a:t>ủng</a:t>
            </a:r>
            <a:r>
              <a:rPr lang="en-SG" sz="4000" b="1" dirty="0"/>
              <a:t> </a:t>
            </a:r>
            <a:r>
              <a:rPr lang="en-SG" sz="4000" b="1" dirty="0" err="1"/>
              <a:t>hộ</a:t>
            </a:r>
            <a:r>
              <a:rPr lang="en-SG" sz="4000" b="1" dirty="0"/>
              <a:t> </a:t>
            </a:r>
            <a:r>
              <a:rPr lang="en-SG" sz="4000" b="1" dirty="0" err="1"/>
              <a:t>được</a:t>
            </a:r>
            <a:r>
              <a:rPr lang="en-SG" sz="4000" b="1" dirty="0"/>
              <a:t> </a:t>
            </a:r>
            <a:r>
              <a:rPr lang="en-SG" sz="4000" b="1" dirty="0" err="1"/>
              <a:t>số</a:t>
            </a:r>
            <a:r>
              <a:rPr lang="en-SG" sz="4000" b="1" dirty="0"/>
              <a:t> </a:t>
            </a:r>
            <a:r>
              <a:rPr lang="en-SG" sz="4000" b="1" dirty="0" err="1"/>
              <a:t>quyển</a:t>
            </a:r>
            <a:r>
              <a:rPr lang="en-SG" sz="4000" b="1" dirty="0"/>
              <a:t> </a:t>
            </a:r>
            <a:r>
              <a:rPr lang="en-SG" sz="4000" b="1" dirty="0" err="1"/>
              <a:t>vở</a:t>
            </a:r>
            <a:r>
              <a:rPr lang="en-SG" sz="4000" b="1" dirty="0"/>
              <a:t> </a:t>
            </a:r>
            <a:r>
              <a:rPr lang="en-SG" sz="4000" b="1" dirty="0" err="1"/>
              <a:t>là</a:t>
            </a:r>
            <a:r>
              <a:rPr lang="en-SG" sz="4000" b="1" dirty="0"/>
              <a:t>: </a:t>
            </a:r>
          </a:p>
          <a:p>
            <a:pPr algn="ctr">
              <a:lnSpc>
                <a:spcPct val="130000"/>
              </a:lnSpc>
            </a:pPr>
            <a:r>
              <a:rPr lang="en-SG" sz="4000" b="1"/>
              <a:t>1 324 + 3 972 = 5 296 </a:t>
            </a:r>
            <a:r>
              <a:rPr lang="en-SG" sz="4000" b="1" dirty="0"/>
              <a:t>(</a:t>
            </a:r>
            <a:r>
              <a:rPr lang="en-SG" sz="4000" b="1" dirty="0" err="1"/>
              <a:t>quyển</a:t>
            </a:r>
            <a:r>
              <a:rPr lang="en-SG" sz="4000" b="1" dirty="0"/>
              <a:t> </a:t>
            </a:r>
            <a:r>
              <a:rPr lang="en-SG" sz="4000" b="1" dirty="0" err="1"/>
              <a:t>vở</a:t>
            </a:r>
            <a:r>
              <a:rPr lang="en-SG" sz="4000" b="1" dirty="0"/>
              <a:t>) </a:t>
            </a:r>
          </a:p>
          <a:p>
            <a:pPr algn="ctr">
              <a:lnSpc>
                <a:spcPct val="130000"/>
              </a:lnSpc>
            </a:pPr>
            <a:r>
              <a:rPr lang="en-SG" sz="4000" b="1" dirty="0" err="1"/>
              <a:t>Đáp</a:t>
            </a:r>
            <a:r>
              <a:rPr lang="en-SG" sz="4000" b="1" dirty="0"/>
              <a:t> </a:t>
            </a:r>
            <a:r>
              <a:rPr lang="en-SG" sz="4000" b="1" dirty="0" err="1"/>
              <a:t>số</a:t>
            </a:r>
            <a:r>
              <a:rPr lang="en-SG" sz="4000" b="1"/>
              <a:t>: 5 296 </a:t>
            </a:r>
            <a:r>
              <a:rPr lang="en-SG" sz="4000" b="1" dirty="0" err="1"/>
              <a:t>quyển</a:t>
            </a:r>
            <a:r>
              <a:rPr lang="en-SG" sz="4000" b="1" dirty="0"/>
              <a:t> </a:t>
            </a:r>
            <a:r>
              <a:rPr lang="en-SG" sz="4000" b="1" dirty="0" err="1"/>
              <a:t>vở</a:t>
            </a:r>
            <a:r>
              <a:rPr lang="en-SG" sz="4000" b="1" dirty="0"/>
              <a:t> </a:t>
            </a:r>
          </a:p>
        </p:txBody>
      </p:sp>
    </p:spTree>
    <p:extLst>
      <p:ext uri="{BB962C8B-B14F-4D97-AF65-F5344CB8AC3E}">
        <p14:creationId xmlns:p14="http://schemas.microsoft.com/office/powerpoint/2010/main" val="25488747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309</Words>
  <Application>Microsoft Office PowerPoint</Application>
  <PresentationFormat>Widescreen</PresentationFormat>
  <Paragraphs>54</Paragraphs>
  <Slides>11</Slides>
  <Notes>4</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11</vt:i4>
      </vt:variant>
    </vt:vector>
  </HeadingPairs>
  <TitlesOfParts>
    <vt:vector size="30" baseType="lpstr">
      <vt:lpstr>等线</vt:lpstr>
      <vt:lpstr>微软雅黑</vt:lpstr>
      <vt:lpstr>宋体</vt:lpstr>
      <vt:lpstr>Arial</vt:lpstr>
      <vt:lpstr>Barmeno-ExtraBold</vt:lpstr>
      <vt:lpstr>Calibri</vt:lpstr>
      <vt:lpstr>Calibri Light</vt:lpstr>
      <vt:lpstr>Fujiyama</vt:lpstr>
      <vt:lpstr>Lobster</vt:lpstr>
      <vt:lpstr>Tahoma</vt:lpstr>
      <vt:lpstr>Times New Roman</vt:lpstr>
      <vt:lpstr>UTM Androgyne</vt:lpstr>
      <vt:lpstr>UTM Avo</vt:lpstr>
      <vt:lpstr>UTM Cookies</vt:lpstr>
      <vt:lpstr>UTM HelvetIns</vt:lpstr>
      <vt:lpstr>Verdana</vt:lpstr>
      <vt:lpstr>方正少儿简体</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Vu Hoai Thu</dc:creator>
  <cp:lastModifiedBy>LONG</cp:lastModifiedBy>
  <cp:revision>24</cp:revision>
  <dcterms:created xsi:type="dcterms:W3CDTF">2023-04-09T03:18:56Z</dcterms:created>
  <dcterms:modified xsi:type="dcterms:W3CDTF">2023-04-20T03:17:51Z</dcterms:modified>
</cp:coreProperties>
</file>