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90" r:id="rId2"/>
    <p:sldMasterId id="2147483703" r:id="rId3"/>
    <p:sldMasterId id="2147483727" r:id="rId4"/>
    <p:sldMasterId id="2147483739" r:id="rId5"/>
  </p:sldMasterIdLst>
  <p:notesMasterIdLst>
    <p:notesMasterId r:id="rId30"/>
  </p:notesMasterIdLst>
  <p:sldIdLst>
    <p:sldId id="389" r:id="rId6"/>
    <p:sldId id="260" r:id="rId7"/>
    <p:sldId id="339" r:id="rId8"/>
    <p:sldId id="286" r:id="rId9"/>
    <p:sldId id="274" r:id="rId10"/>
    <p:sldId id="1628" r:id="rId11"/>
    <p:sldId id="1641" r:id="rId12"/>
    <p:sldId id="1642" r:id="rId13"/>
    <p:sldId id="1629" r:id="rId14"/>
    <p:sldId id="1643" r:id="rId15"/>
    <p:sldId id="1637" r:id="rId16"/>
    <p:sldId id="329" r:id="rId17"/>
    <p:sldId id="1640" r:id="rId18"/>
    <p:sldId id="1638" r:id="rId19"/>
    <p:sldId id="332" r:id="rId20"/>
    <p:sldId id="263" r:id="rId21"/>
    <p:sldId id="257" r:id="rId22"/>
    <p:sldId id="258" r:id="rId23"/>
    <p:sldId id="264" r:id="rId24"/>
    <p:sldId id="265" r:id="rId25"/>
    <p:sldId id="266" r:id="rId26"/>
    <p:sldId id="267" r:id="rId27"/>
    <p:sldId id="344" r:id="rId28"/>
    <p:sldId id="312" r:id="rId29"/>
  </p:sldIdLst>
  <p:sldSz cx="9144000" cy="5143500" type="screen16x9"/>
  <p:notesSz cx="6858000" cy="9144000"/>
  <p:embeddedFontLst>
    <p:embeddedFont>
      <p:font typeface="Hachi Maru Pop" panose="020B0604020202020204" charset="-128"/>
      <p:regular r:id="rId31"/>
    </p:embeddedFont>
    <p:embeddedFont>
      <p:font typeface="DengXian" panose="02010600030101010101" pitchFamily="2" charset="-122"/>
      <p:regular r:id="rId32"/>
      <p:bold r:id="rId33"/>
    </p:embeddedFont>
    <p:embeddedFont>
      <p:font typeface="Fredoka One" panose="02000000000000000000" pitchFamily="2" charset="0"/>
      <p:regular r:id="rId34"/>
    </p:embeddedFont>
    <p:embeddedFont>
      <p:font typeface="Lilita One" panose="020B0604020202020204" charset="0"/>
      <p:regular r:id="rId35"/>
      <p:bold r:id="rId36"/>
      <p:italic r:id="rId37"/>
      <p:boldItalic r:id="rId38"/>
    </p:embeddedFont>
    <p:embeddedFont>
      <p:font typeface="Nunito" pitchFamily="2" charset="-93"/>
      <p:regular r:id="rId39"/>
      <p:bold r:id="rId40"/>
      <p:italic r:id="rId41"/>
      <p:boldItalic r:id="rId42"/>
    </p:embeddedFont>
    <p:embeddedFont>
      <p:font typeface="Nunito SemiBold" pitchFamily="2" charset="-93"/>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B2BF"/>
    <a:srgbClr val="E4702E"/>
    <a:srgbClr val="FCF2D4"/>
    <a:srgbClr val="D4794C"/>
    <a:srgbClr val="A86ED4"/>
    <a:srgbClr val="C55964"/>
    <a:srgbClr val="5FD790"/>
    <a:srgbClr val="61FF69"/>
    <a:srgbClr val="E6E6E6"/>
    <a:srgbClr val="FEDD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A57756C-E9D1-4D6B-9136-32B5B858F5FF}">
  <a:tblStyle styleId="{BA57756C-E9D1-4D6B-9136-32B5B858F5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39" autoAdjust="0"/>
    <p:restoredTop sz="94729"/>
  </p:normalViewPr>
  <p:slideViewPr>
    <p:cSldViewPr snapToGrid="0" showGuides="1">
      <p:cViewPr varScale="1">
        <p:scale>
          <a:sx n="103" d="100"/>
          <a:sy n="103" d="100"/>
        </p:scale>
        <p:origin x="614" y="-86"/>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Thiết kế : Hân Di zalo 0948607584</a:t>
            </a:r>
            <a:endParaRPr lang="vi-VN"/>
          </a:p>
          <a:p>
            <a:endParaRPr lang="zh-CN" altLang="en-US" dirty="0"/>
          </a:p>
        </p:txBody>
      </p:sp>
    </p:spTree>
    <p:extLst>
      <p:ext uri="{BB962C8B-B14F-4D97-AF65-F5344CB8AC3E}">
        <p14:creationId xmlns:p14="http://schemas.microsoft.com/office/powerpoint/2010/main" val="1479682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3275789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baseline="0" dirty="0"/>
              <a:t> </a:t>
            </a:r>
            <a:r>
              <a:rPr lang="en-US" baseline="0" dirty="0" err="1"/>
              <a:t>cô</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số</a:t>
            </a:r>
            <a:r>
              <a:rPr lang="en-US" baseline="0" dirty="0"/>
              <a:t> </a:t>
            </a:r>
            <a:r>
              <a:rPr lang="en-US" baseline="0" dirty="0" err="1"/>
              <a:t>phía</a:t>
            </a:r>
            <a:r>
              <a:rPr lang="en-US" baseline="0" dirty="0"/>
              <a:t> </a:t>
            </a:r>
            <a:r>
              <a:rPr lang="en-US" baseline="0" dirty="0" err="1"/>
              <a:t>phải</a:t>
            </a:r>
            <a:r>
              <a:rPr lang="en-US" baseline="0" dirty="0"/>
              <a:t> slide </a:t>
            </a:r>
            <a:r>
              <a:rPr lang="en-US" baseline="0" dirty="0" err="1"/>
              <a:t>để</a:t>
            </a:r>
            <a:r>
              <a:rPr lang="en-US" baseline="0" dirty="0"/>
              <a:t> </a:t>
            </a:r>
            <a:r>
              <a:rPr lang="en-US" baseline="0" dirty="0" err="1"/>
              <a:t>chuyển</a:t>
            </a:r>
            <a:r>
              <a:rPr lang="en-US" baseline="0" dirty="0"/>
              <a:t> sang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r>
              <a:rPr lang="en-US" baseline="0" dirty="0"/>
              <a:t>.</a:t>
            </a:r>
          </a:p>
          <a:p>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thầy</a:t>
            </a:r>
            <a:r>
              <a:rPr lang="en-US" baseline="0" dirty="0"/>
              <a:t>/ </a:t>
            </a:r>
            <a:r>
              <a:rPr lang="en-US" baseline="0" dirty="0" err="1"/>
              <a:t>cô</a:t>
            </a:r>
            <a:r>
              <a:rPr lang="en-US" baseline="0" dirty="0"/>
              <a:t> </a:t>
            </a:r>
            <a:r>
              <a:rPr lang="en-US" baseline="0" dirty="0" err="1"/>
              <a:t>nhấn</a:t>
            </a:r>
            <a:r>
              <a:rPr lang="en-US" baseline="0" dirty="0"/>
              <a:t> </a:t>
            </a:r>
            <a:r>
              <a:rPr lang="en-US" baseline="0" dirty="0" err="1"/>
              <a:t>hình</a:t>
            </a:r>
            <a:r>
              <a:rPr lang="en-US" baseline="0" dirty="0"/>
              <a:t> </a:t>
            </a:r>
            <a:r>
              <a:rPr lang="en-US" baseline="0" dirty="0" err="1"/>
              <a:t>cái</a:t>
            </a:r>
            <a:r>
              <a:rPr lang="en-US" baseline="0" dirty="0"/>
              <a:t> </a:t>
            </a:r>
            <a:r>
              <a:rPr lang="en-US" baseline="0" dirty="0" err="1"/>
              <a:t>cây</a:t>
            </a:r>
            <a:r>
              <a:rPr lang="en-US" baseline="0" dirty="0"/>
              <a:t> </a:t>
            </a:r>
            <a:r>
              <a:rPr lang="en-US" baseline="0" dirty="0" err="1"/>
              <a:t>nhún</a:t>
            </a:r>
            <a:r>
              <a:rPr lang="en-US" baseline="0" dirty="0"/>
              <a:t> </a:t>
            </a:r>
            <a:r>
              <a:rPr lang="en-US" baseline="0" dirty="0" err="1"/>
              <a:t>nhún</a:t>
            </a:r>
            <a:r>
              <a:rPr lang="en-US" baseline="0" dirty="0"/>
              <a:t> </a:t>
            </a:r>
            <a:r>
              <a:rPr lang="en-US" baseline="0" dirty="0" err="1"/>
              <a:t>để</a:t>
            </a:r>
            <a:r>
              <a:rPr lang="en-US" baseline="0" dirty="0"/>
              <a:t> </a:t>
            </a:r>
            <a:r>
              <a:rPr lang="en-US" baseline="0" dirty="0" err="1"/>
              <a:t>bắn</a:t>
            </a:r>
            <a:r>
              <a:rPr lang="en-US" baseline="0" dirty="0"/>
              <a:t> </a:t>
            </a:r>
            <a:r>
              <a:rPr lang="en-US" baseline="0" dirty="0" err="1"/>
              <a:t>đạn</a:t>
            </a:r>
            <a:r>
              <a:rPr lang="en-US" baseline="0" dirty="0"/>
              <a:t> </a:t>
            </a:r>
            <a:r>
              <a:rPr lang="en-US" baseline="0" dirty="0" err="1"/>
              <a:t>bí</a:t>
            </a:r>
            <a:r>
              <a:rPr lang="en-US" baseline="0" dirty="0"/>
              <a:t> </a:t>
            </a:r>
            <a:r>
              <a:rPr lang="en-US" baseline="0" dirty="0" err="1"/>
              <a:t>ngô</a:t>
            </a:r>
            <a:r>
              <a:rPr lang="en-US" baseline="0" dirty="0"/>
              <a:t> </a:t>
            </a:r>
            <a:r>
              <a:rPr lang="en-US" baseline="0" dirty="0">
                <a:sym typeface="Wingdings" pitchFamily="2" charset="2"/>
              </a:rPr>
              <a:t> </a:t>
            </a:r>
            <a:r>
              <a:rPr lang="en-US" baseline="0" dirty="0" err="1">
                <a:sym typeface="Wingdings" pitchFamily="2" charset="2"/>
              </a:rPr>
              <a:t>tiêu</a:t>
            </a:r>
            <a:r>
              <a:rPr lang="en-US" baseline="0" dirty="0">
                <a:sym typeface="Wingdings" pitchFamily="2" charset="2"/>
              </a:rPr>
              <a:t> </a:t>
            </a:r>
            <a:r>
              <a:rPr lang="en-US" baseline="0" dirty="0" err="1">
                <a:sym typeface="Wingdings" pitchFamily="2" charset="2"/>
              </a:rPr>
              <a:t>diệt</a:t>
            </a:r>
            <a:r>
              <a:rPr lang="en-US" baseline="0" dirty="0">
                <a:sym typeface="Wingdings" pitchFamily="2" charset="2"/>
              </a:rPr>
              <a:t> </a:t>
            </a:r>
            <a:r>
              <a:rPr lang="en-US" baseline="0" dirty="0" err="1">
                <a:sym typeface="Wingdings" pitchFamily="2" charset="2"/>
              </a:rPr>
              <a:t>phù</a:t>
            </a:r>
            <a:r>
              <a:rPr lang="en-US" baseline="0" dirty="0">
                <a:sym typeface="Wingdings" pitchFamily="2" charset="2"/>
              </a:rPr>
              <a:t> </a:t>
            </a:r>
            <a:r>
              <a:rPr lang="en-US" baseline="0" dirty="0" err="1">
                <a:sym typeface="Wingdings" pitchFamily="2" charset="2"/>
              </a:rPr>
              <a:t>thủy</a:t>
            </a:r>
            <a:r>
              <a:rPr lang="en-US" baseline="0" dirty="0">
                <a:sym typeface="Wingdings" pitchFamily="2" charset="2"/>
              </a:rPr>
              <a:t>  </a:t>
            </a:r>
            <a:r>
              <a:rPr lang="en-US" baseline="0" dirty="0" err="1">
                <a:sym typeface="Wingdings" pitchFamily="2" charset="2"/>
              </a:rPr>
              <a:t>lấy</a:t>
            </a:r>
            <a:r>
              <a:rPr lang="en-US" baseline="0" dirty="0">
                <a:sym typeface="Wingdings" pitchFamily="2" charset="2"/>
              </a:rPr>
              <a:t> </a:t>
            </a:r>
            <a:r>
              <a:rPr lang="en-US" baseline="0" dirty="0" err="1">
                <a:sym typeface="Wingdings" pitchFamily="2" charset="2"/>
              </a:rPr>
              <a:t>lại</a:t>
            </a:r>
            <a:r>
              <a:rPr lang="en-US" baseline="0" dirty="0">
                <a:sym typeface="Wingdings" pitchFamily="2" charset="2"/>
              </a:rPr>
              <a:t> </a:t>
            </a:r>
            <a:r>
              <a:rPr lang="en-US" baseline="0" dirty="0" err="1">
                <a:sym typeface="Wingdings" pitchFamily="2" charset="2"/>
              </a:rPr>
              <a:t>bí</a:t>
            </a:r>
            <a:r>
              <a:rPr lang="en-US" baseline="0" dirty="0">
                <a:sym typeface="Wingdings" pitchFamily="2" charset="2"/>
              </a:rPr>
              <a:t> </a:t>
            </a:r>
            <a:r>
              <a:rPr lang="en-US" baseline="0" dirty="0" err="1">
                <a:sym typeface="Wingdings" pitchFamily="2" charset="2"/>
              </a:rPr>
              <a:t>ngô</a:t>
            </a:r>
            <a:r>
              <a:rPr lang="en-US" baseline="0" dirty="0">
                <a:sym typeface="Wingdings" pitchFamily="2" charset="2"/>
              </a:rPr>
              <a:t> (</a:t>
            </a:r>
            <a:r>
              <a:rPr lang="en-US" baseline="0" dirty="0" err="1">
                <a:sym typeface="Wingdings" pitchFamily="2" charset="2"/>
              </a:rPr>
              <a:t>hoặc</a:t>
            </a:r>
            <a:r>
              <a:rPr lang="en-US" baseline="0" dirty="0">
                <a:sym typeface="Wingdings" pitchFamily="2" charset="2"/>
              </a:rPr>
              <a:t> </a:t>
            </a:r>
            <a:r>
              <a:rPr lang="en-US" baseline="0" dirty="0" err="1">
                <a:sym typeface="Wingdings" pitchFamily="2" charset="2"/>
              </a:rPr>
              <a:t>nhấn</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hình</a:t>
            </a:r>
            <a:r>
              <a:rPr lang="en-US" baseline="0" dirty="0">
                <a:sym typeface="Wingdings" pitchFamily="2" charset="2"/>
              </a:rPr>
              <a:t> </a:t>
            </a:r>
            <a:r>
              <a:rPr lang="en-US" baseline="0" dirty="0" err="1">
                <a:sym typeface="Wingdings" pitchFamily="2" charset="2"/>
              </a:rPr>
              <a:t>phù</a:t>
            </a:r>
            <a:r>
              <a:rPr lang="en-US" baseline="0" dirty="0">
                <a:sym typeface="Wingdings" pitchFamily="2" charset="2"/>
              </a:rPr>
              <a:t> </a:t>
            </a:r>
            <a:r>
              <a:rPr lang="en-US" baseline="0" dirty="0" err="1">
                <a:sym typeface="Wingdings" pitchFamily="2" charset="2"/>
              </a:rPr>
              <a:t>thủy</a:t>
            </a:r>
            <a:r>
              <a:rPr lang="en-US" baseline="0" dirty="0">
                <a:sym typeface="Wingdings" pitchFamily="2" charset="2"/>
              </a:rPr>
              <a:t>  </a:t>
            </a:r>
            <a:r>
              <a:rPr lang="en-US" baseline="0" dirty="0" err="1">
                <a:sym typeface="Wingdings" pitchFamily="2" charset="2"/>
              </a:rPr>
              <a:t>thua</a:t>
            </a:r>
            <a:r>
              <a:rPr lang="en-US" baseline="0" dirty="0">
                <a:sym typeface="Wingdings" pitchFamily="2" charset="2"/>
              </a:rPr>
              <a:t> </a:t>
            </a:r>
            <a:r>
              <a:rPr lang="en-US" baseline="0" dirty="0" err="1">
                <a:sym typeface="Wingdings" pitchFamily="2" charset="2"/>
              </a:rPr>
              <a:t>cuộc</a:t>
            </a:r>
            <a:r>
              <a:rPr lang="en-US" baseline="0">
                <a:sym typeface="Wingdings" pitchFamily="2" charset="2"/>
              </a:rPr>
              <a:t> )</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EB670-8734-49E8-B461-660EEA8C2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869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baseline="0" dirty="0"/>
              <a:t>/ </a:t>
            </a:r>
            <a:r>
              <a:rPr lang="en-US" baseline="0" dirty="0" err="1"/>
              <a:t>cô</a:t>
            </a:r>
            <a:r>
              <a:rPr lang="en-US" baseline="0" dirty="0"/>
              <a:t> </a:t>
            </a:r>
            <a:r>
              <a:rPr lang="en-US" baseline="0" dirty="0" err="1"/>
              <a:t>cho</a:t>
            </a:r>
            <a:r>
              <a:rPr lang="en-US" baseline="0" dirty="0"/>
              <a:t> HS </a:t>
            </a:r>
            <a:r>
              <a:rPr lang="en-US" baseline="0" dirty="0" err="1"/>
              <a:t>tương</a:t>
            </a:r>
            <a:r>
              <a:rPr lang="en-US" baseline="0" dirty="0"/>
              <a:t> </a:t>
            </a:r>
            <a:r>
              <a:rPr lang="en-US" baseline="0" dirty="0" err="1"/>
              <a:t>tác</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bằng</a:t>
            </a:r>
            <a:r>
              <a:rPr lang="en-US" baseline="0" dirty="0"/>
              <a:t> </a:t>
            </a:r>
            <a:r>
              <a:rPr lang="en-US" baseline="0" dirty="0" err="1"/>
              <a:t>cấy</a:t>
            </a:r>
            <a:r>
              <a:rPr lang="en-US" baseline="0" dirty="0"/>
              <a:t> </a:t>
            </a:r>
            <a:r>
              <a:rPr lang="en-US" baseline="0" dirty="0" err="1"/>
              <a:t>đưa</a:t>
            </a:r>
            <a:r>
              <a:rPr lang="en-US" baseline="0" dirty="0"/>
              <a:t> </a:t>
            </a:r>
            <a:r>
              <a:rPr lang="en-US" baseline="0" dirty="0" err="1"/>
              <a:t>thẻ</a:t>
            </a:r>
            <a:r>
              <a:rPr lang="en-US" baseline="0" dirty="0"/>
              <a:t> </a:t>
            </a:r>
            <a:r>
              <a:rPr lang="en-US" baseline="0" dirty="0" err="1"/>
              <a:t>giấy</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có</a:t>
            </a:r>
            <a:r>
              <a:rPr lang="en-US" baseline="0" dirty="0"/>
              <a:t> </a:t>
            </a:r>
            <a:r>
              <a:rPr lang="en-US" baseline="0" dirty="0" err="1"/>
              <a:t>màu</a:t>
            </a:r>
            <a:r>
              <a:rPr lang="en-US" baseline="0" dirty="0"/>
              <a:t> </a:t>
            </a:r>
            <a:r>
              <a:rPr lang="en-US" baseline="0" dirty="0" err="1"/>
              <a:t>của</a:t>
            </a:r>
            <a:r>
              <a:rPr lang="en-US" baseline="0" dirty="0"/>
              <a:t> </a:t>
            </a:r>
            <a:r>
              <a:rPr lang="en-US" baseline="0" dirty="0" err="1"/>
              <a:t>đáp</a:t>
            </a:r>
            <a:r>
              <a:rPr lang="en-US" baseline="0" dirty="0"/>
              <a:t> </a:t>
            </a:r>
            <a:r>
              <a:rPr lang="en-US" baseline="0" dirty="0" err="1"/>
              <a:t>án</a:t>
            </a:r>
            <a:r>
              <a:rPr lang="en-US" baseline="0" dirty="0"/>
              <a:t>.</a:t>
            </a:r>
          </a:p>
          <a:p>
            <a:r>
              <a:rPr lang="en-US" baseline="0" dirty="0" err="1"/>
              <a:t>Thầy</a:t>
            </a:r>
            <a:r>
              <a:rPr lang="en-US" baseline="0" dirty="0"/>
              <a:t>/ </a:t>
            </a:r>
            <a:r>
              <a:rPr lang="en-US" baseline="0" dirty="0" err="1"/>
              <a:t>cô</a:t>
            </a:r>
            <a:r>
              <a:rPr lang="en-US" baseline="0" dirty="0"/>
              <a:t> </a:t>
            </a:r>
            <a:r>
              <a:rPr lang="en-US" baseline="0" dirty="0" err="1"/>
              <a:t>nhấn</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đối</a:t>
            </a:r>
            <a:r>
              <a:rPr lang="en-US" baseline="0" dirty="0"/>
              <a:t> </a:t>
            </a:r>
            <a:r>
              <a:rPr lang="en-US" baseline="0" dirty="0" err="1"/>
              <a:t>chiếu</a:t>
            </a:r>
            <a:r>
              <a:rPr lang="en-US" baseline="0" dirty="0"/>
              <a:t> </a:t>
            </a:r>
            <a:r>
              <a:rPr lang="en-US" baseline="0" dirty="0">
                <a:sym typeface="Wingdings" pitchFamily="2" charset="2"/>
              </a:rPr>
              <a:t> </a:t>
            </a:r>
            <a:r>
              <a:rPr lang="en-US" baseline="0" dirty="0" err="1">
                <a:sym typeface="Wingdings" pitchFamily="2" charset="2"/>
              </a:rPr>
              <a:t>nhấn</a:t>
            </a:r>
            <a:r>
              <a:rPr lang="en-US" baseline="0" dirty="0">
                <a:sym typeface="Wingdings" pitchFamily="2" charset="2"/>
              </a:rPr>
              <a:t> </a:t>
            </a:r>
            <a:r>
              <a:rPr lang="en-US" baseline="0" dirty="0" err="1">
                <a:sym typeface="Wingdings" pitchFamily="2" charset="2"/>
              </a:rPr>
              <a:t>hình</a:t>
            </a:r>
            <a:r>
              <a:rPr lang="en-US" baseline="0" dirty="0">
                <a:sym typeface="Wingdings" pitchFamily="2" charset="2"/>
              </a:rPr>
              <a:t> </a:t>
            </a:r>
            <a:r>
              <a:rPr lang="en-US" baseline="0" dirty="0" err="1">
                <a:sym typeface="Wingdings" pitchFamily="2" charset="2"/>
              </a:rPr>
              <a:t>quả</a:t>
            </a:r>
            <a:r>
              <a:rPr lang="en-US" baseline="0" dirty="0">
                <a:sym typeface="Wingdings" pitchFamily="2" charset="2"/>
              </a:rPr>
              <a:t> </a:t>
            </a:r>
            <a:r>
              <a:rPr lang="en-US" baseline="0" dirty="0" err="1">
                <a:sym typeface="Wingdings" pitchFamily="2" charset="2"/>
              </a:rPr>
              <a:t>bí</a:t>
            </a:r>
            <a:r>
              <a:rPr lang="en-US" baseline="0" dirty="0">
                <a:sym typeface="Wingdings" pitchFamily="2" charset="2"/>
              </a:rPr>
              <a:t> </a:t>
            </a:r>
            <a:r>
              <a:rPr lang="en-US" baseline="0" dirty="0" err="1">
                <a:sym typeface="Wingdings" pitchFamily="2" charset="2"/>
              </a:rPr>
              <a:t>ngô</a:t>
            </a:r>
            <a:r>
              <a:rPr lang="en-US" baseline="0" dirty="0">
                <a:sym typeface="Wingdings" pitchFamily="2" charset="2"/>
              </a:rPr>
              <a:t> </a:t>
            </a:r>
            <a:r>
              <a:rPr lang="en-US" baseline="0" dirty="0" err="1">
                <a:sym typeface="Wingdings" pitchFamily="2" charset="2"/>
              </a:rPr>
              <a:t>để</a:t>
            </a:r>
            <a:r>
              <a:rPr lang="en-US" baseline="0" dirty="0">
                <a:sym typeface="Wingdings" pitchFamily="2" charset="2"/>
              </a:rPr>
              <a:t> quay </a:t>
            </a:r>
            <a:r>
              <a:rPr lang="en-US" baseline="0" dirty="0" err="1">
                <a:sym typeface="Wingdings" pitchFamily="2" charset="2"/>
              </a:rPr>
              <a:t>lại</a:t>
            </a:r>
            <a:r>
              <a:rPr lang="en-US" baseline="0" dirty="0">
                <a:sym typeface="Wingdings" pitchFamily="2" charset="2"/>
              </a:rPr>
              <a:t> </a:t>
            </a:r>
            <a:r>
              <a:rPr lang="en-US" baseline="0" dirty="0" err="1">
                <a:sym typeface="Wingdings" pitchFamily="2" charset="2"/>
              </a:rPr>
              <a:t>trang</a:t>
            </a:r>
            <a:r>
              <a:rPr lang="en-US" baseline="0" dirty="0">
                <a:sym typeface="Wingdings" pitchFamily="2" charset="2"/>
              </a:rPr>
              <a:t> </a:t>
            </a:r>
            <a:r>
              <a:rPr lang="en-US" baseline="0" dirty="0" err="1">
                <a:sym typeface="Wingdings" pitchFamily="2" charset="2"/>
              </a:rPr>
              <a:t>đầu</a:t>
            </a:r>
            <a:r>
              <a:rPr lang="en-US" baseline="0"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EB670-8734-49E8-B461-660EEA8C2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2452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a:t>Thiết kế : Hân Di zalo 0948607584</a:t>
            </a:r>
            <a:endParaRPr lang="vi-VN"/>
          </a:p>
        </p:txBody>
      </p:sp>
    </p:spTree>
    <p:extLst>
      <p:ext uri="{BB962C8B-B14F-4D97-AF65-F5344CB8AC3E}">
        <p14:creationId xmlns:p14="http://schemas.microsoft.com/office/powerpoint/2010/main" val="266447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577506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Thiết kế Hân Di zalo 0948607584</a:t>
            </a:r>
          </a:p>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292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9815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40520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169231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Thiết kế Hân Di zalo 0948607584</a:t>
            </a:r>
          </a:p>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531662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Thiết kế Hân Di zalo 0948607584</a:t>
            </a:r>
          </a:p>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569090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12575"/>
            <a:ext cx="4335000" cy="2257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5000">
                <a:latin typeface="Fredoka One"/>
                <a:ea typeface="Fredoka One"/>
                <a:cs typeface="Fredoka One"/>
                <a:sym typeface="Fredoka One"/>
              </a:defRPr>
            </a:lvl1pPr>
            <a:lvl2pPr lvl="1" rtl="0">
              <a:spcBef>
                <a:spcPts val="0"/>
              </a:spcBef>
              <a:spcAft>
                <a:spcPts val="0"/>
              </a:spcAft>
              <a:buSzPts val="5200"/>
              <a:buFont typeface="Hachi Maru Pop"/>
              <a:buNone/>
              <a:defRPr sz="5200">
                <a:latin typeface="Hachi Maru Pop"/>
                <a:ea typeface="Hachi Maru Pop"/>
                <a:cs typeface="Hachi Maru Pop"/>
                <a:sym typeface="Hachi Maru Pop"/>
              </a:defRPr>
            </a:lvl2pPr>
            <a:lvl3pPr lvl="2" rtl="0">
              <a:spcBef>
                <a:spcPts val="0"/>
              </a:spcBef>
              <a:spcAft>
                <a:spcPts val="0"/>
              </a:spcAft>
              <a:buSzPts val="5200"/>
              <a:buFont typeface="Hachi Maru Pop"/>
              <a:buNone/>
              <a:defRPr sz="5200">
                <a:latin typeface="Hachi Maru Pop"/>
                <a:ea typeface="Hachi Maru Pop"/>
                <a:cs typeface="Hachi Maru Pop"/>
                <a:sym typeface="Hachi Maru Pop"/>
              </a:defRPr>
            </a:lvl3pPr>
            <a:lvl4pPr lvl="3" rtl="0">
              <a:spcBef>
                <a:spcPts val="0"/>
              </a:spcBef>
              <a:spcAft>
                <a:spcPts val="0"/>
              </a:spcAft>
              <a:buSzPts val="5200"/>
              <a:buFont typeface="Hachi Maru Pop"/>
              <a:buNone/>
              <a:defRPr sz="5200">
                <a:latin typeface="Hachi Maru Pop"/>
                <a:ea typeface="Hachi Maru Pop"/>
                <a:cs typeface="Hachi Maru Pop"/>
                <a:sym typeface="Hachi Maru Pop"/>
              </a:defRPr>
            </a:lvl4pPr>
            <a:lvl5pPr lvl="4" rtl="0">
              <a:spcBef>
                <a:spcPts val="0"/>
              </a:spcBef>
              <a:spcAft>
                <a:spcPts val="0"/>
              </a:spcAft>
              <a:buSzPts val="5200"/>
              <a:buFont typeface="Hachi Maru Pop"/>
              <a:buNone/>
              <a:defRPr sz="5200">
                <a:latin typeface="Hachi Maru Pop"/>
                <a:ea typeface="Hachi Maru Pop"/>
                <a:cs typeface="Hachi Maru Pop"/>
                <a:sym typeface="Hachi Maru Pop"/>
              </a:defRPr>
            </a:lvl5pPr>
            <a:lvl6pPr lvl="5" rtl="0">
              <a:spcBef>
                <a:spcPts val="0"/>
              </a:spcBef>
              <a:spcAft>
                <a:spcPts val="0"/>
              </a:spcAft>
              <a:buSzPts val="5200"/>
              <a:buFont typeface="Hachi Maru Pop"/>
              <a:buNone/>
              <a:defRPr sz="5200">
                <a:latin typeface="Hachi Maru Pop"/>
                <a:ea typeface="Hachi Maru Pop"/>
                <a:cs typeface="Hachi Maru Pop"/>
                <a:sym typeface="Hachi Maru Pop"/>
              </a:defRPr>
            </a:lvl6pPr>
            <a:lvl7pPr lvl="6" rtl="0">
              <a:spcBef>
                <a:spcPts val="0"/>
              </a:spcBef>
              <a:spcAft>
                <a:spcPts val="0"/>
              </a:spcAft>
              <a:buSzPts val="5200"/>
              <a:buFont typeface="Hachi Maru Pop"/>
              <a:buNone/>
              <a:defRPr sz="5200">
                <a:latin typeface="Hachi Maru Pop"/>
                <a:ea typeface="Hachi Maru Pop"/>
                <a:cs typeface="Hachi Maru Pop"/>
                <a:sym typeface="Hachi Maru Pop"/>
              </a:defRPr>
            </a:lvl7pPr>
            <a:lvl8pPr lvl="7" rtl="0">
              <a:spcBef>
                <a:spcPts val="0"/>
              </a:spcBef>
              <a:spcAft>
                <a:spcPts val="0"/>
              </a:spcAft>
              <a:buSzPts val="5200"/>
              <a:buFont typeface="Hachi Maru Pop"/>
              <a:buNone/>
              <a:defRPr sz="5200">
                <a:latin typeface="Hachi Maru Pop"/>
                <a:ea typeface="Hachi Maru Pop"/>
                <a:cs typeface="Hachi Maru Pop"/>
                <a:sym typeface="Hachi Maru Pop"/>
              </a:defRPr>
            </a:lvl8pPr>
            <a:lvl9pPr lvl="8" rtl="0">
              <a:spcBef>
                <a:spcPts val="0"/>
              </a:spcBef>
              <a:spcAft>
                <a:spcPts val="0"/>
              </a:spcAft>
              <a:buSzPts val="5200"/>
              <a:buFont typeface="Hachi Maru Pop"/>
              <a:buNone/>
              <a:defRPr sz="5200">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822960" y="3941064"/>
            <a:ext cx="47457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BB59-3F4F-8300-42D9-9EE28538D5F6}"/>
              </a:ext>
            </a:extLst>
          </p:cNvPr>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02D7AEB-1106-34FC-C2A4-67A7A890D05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AEC6C-A0C7-67A7-545A-FEA5062536E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646D8C5-2345-AB6A-01D8-02E7AD8012F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6B22171-F35E-B553-2A2F-70929624DC4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CA30DEC-2237-1F9D-20CA-A7044A0462B5}"/>
              </a:ext>
            </a:extLst>
          </p:cNvPr>
          <p:cNvSpPr>
            <a:spLocks noGrp="1"/>
          </p:cNvSpPr>
          <p:nvPr>
            <p:ph type="dt" sz="half" idx="10"/>
          </p:nvPr>
        </p:nvSpPr>
        <p:spPr/>
        <p:txBody>
          <a:bodyPr/>
          <a:lstStyle/>
          <a:p>
            <a:fld id="{350455A4-6AC4-4360-9BBB-3C2ABC0CB696}" type="datetimeFigureOut">
              <a:rPr lang="en-SG" smtClean="0"/>
              <a:t>21/9/2024</a:t>
            </a:fld>
            <a:endParaRPr lang="en-SG"/>
          </a:p>
        </p:txBody>
      </p:sp>
      <p:sp>
        <p:nvSpPr>
          <p:cNvPr id="8" name="Footer Placeholder 7">
            <a:extLst>
              <a:ext uri="{FF2B5EF4-FFF2-40B4-BE49-F238E27FC236}">
                <a16:creationId xmlns:a16="http://schemas.microsoft.com/office/drawing/2014/main" id="{675F1C4A-3DCF-6D2C-C686-85E9A516F7E3}"/>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1ACBFCAD-6BCF-CC64-395C-0C1CCC56D16C}"/>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3670821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D28E-3DBA-64CB-DE38-E593AD661A6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05C80-F9AF-DEA5-D74F-2B004BC59A33}"/>
              </a:ext>
            </a:extLst>
          </p:cNvPr>
          <p:cNvSpPr>
            <a:spLocks noGrp="1"/>
          </p:cNvSpPr>
          <p:nvPr>
            <p:ph type="dt" sz="half" idx="10"/>
          </p:nvPr>
        </p:nvSpPr>
        <p:spPr/>
        <p:txBody>
          <a:bodyPr/>
          <a:lstStyle/>
          <a:p>
            <a:fld id="{350455A4-6AC4-4360-9BBB-3C2ABC0CB696}" type="datetimeFigureOut">
              <a:rPr lang="en-SG" smtClean="0"/>
              <a:t>21/9/2024</a:t>
            </a:fld>
            <a:endParaRPr lang="en-SG"/>
          </a:p>
        </p:txBody>
      </p:sp>
      <p:sp>
        <p:nvSpPr>
          <p:cNvPr id="4" name="Footer Placeholder 3">
            <a:extLst>
              <a:ext uri="{FF2B5EF4-FFF2-40B4-BE49-F238E27FC236}">
                <a16:creationId xmlns:a16="http://schemas.microsoft.com/office/drawing/2014/main" id="{227A96CA-B1E7-050C-2506-3E6F02A87377}"/>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3A93D6AB-2AD9-B7AD-7B85-4224890DE57E}"/>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4165260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584E9-CB02-3C63-6DD7-2560FE1AE0D1}"/>
              </a:ext>
            </a:extLst>
          </p:cNvPr>
          <p:cNvSpPr>
            <a:spLocks noGrp="1"/>
          </p:cNvSpPr>
          <p:nvPr>
            <p:ph type="dt" sz="half" idx="10"/>
          </p:nvPr>
        </p:nvSpPr>
        <p:spPr/>
        <p:txBody>
          <a:bodyPr/>
          <a:lstStyle/>
          <a:p>
            <a:fld id="{350455A4-6AC4-4360-9BBB-3C2ABC0CB696}" type="datetimeFigureOut">
              <a:rPr lang="en-SG" smtClean="0"/>
              <a:t>21/9/2024</a:t>
            </a:fld>
            <a:endParaRPr lang="en-SG"/>
          </a:p>
        </p:txBody>
      </p:sp>
      <p:sp>
        <p:nvSpPr>
          <p:cNvPr id="3" name="Footer Placeholder 2">
            <a:extLst>
              <a:ext uri="{FF2B5EF4-FFF2-40B4-BE49-F238E27FC236}">
                <a16:creationId xmlns:a16="http://schemas.microsoft.com/office/drawing/2014/main" id="{6432B94A-D830-8690-6DBE-5687D300B0E0}"/>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FC0AA3FF-C3B0-2E7A-354C-889C0458F633}"/>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502076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A839-4BBF-74D9-426A-78312D076E4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B15823-8F8E-A3CD-8A65-C36EC248D23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236C597D-7FE0-689C-8CE6-E1A2CCB7539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94611BB-C252-17DE-6AEF-E7AC85BC0F39}"/>
              </a:ext>
            </a:extLst>
          </p:cNvPr>
          <p:cNvSpPr>
            <a:spLocks noGrp="1"/>
          </p:cNvSpPr>
          <p:nvPr>
            <p:ph type="dt" sz="half" idx="10"/>
          </p:nvPr>
        </p:nvSpPr>
        <p:spPr/>
        <p:txBody>
          <a:bodyPr/>
          <a:lstStyle/>
          <a:p>
            <a:fld id="{350455A4-6AC4-4360-9BBB-3C2ABC0CB696}" type="datetimeFigureOut">
              <a:rPr lang="en-SG" smtClean="0"/>
              <a:t>21/9/2024</a:t>
            </a:fld>
            <a:endParaRPr lang="en-SG"/>
          </a:p>
        </p:txBody>
      </p:sp>
      <p:sp>
        <p:nvSpPr>
          <p:cNvPr id="6" name="Footer Placeholder 5">
            <a:extLst>
              <a:ext uri="{FF2B5EF4-FFF2-40B4-BE49-F238E27FC236}">
                <a16:creationId xmlns:a16="http://schemas.microsoft.com/office/drawing/2014/main" id="{EDCFBD9F-1325-F3D1-E5A9-B93A5772BBD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2F62EDEC-E5FC-68B9-00EE-5A0D5731F9D4}"/>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4044081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66B0-E43C-3262-112A-592E82F413B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3E22A58-9F7A-B9B6-99E3-5BD5694EAEB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id="{240C354F-2EB5-7133-EA7E-D71CEC14101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8CCE4FA-8E23-24DB-CFEC-CCF120C96647}"/>
              </a:ext>
            </a:extLst>
          </p:cNvPr>
          <p:cNvSpPr>
            <a:spLocks noGrp="1"/>
          </p:cNvSpPr>
          <p:nvPr>
            <p:ph type="dt" sz="half" idx="10"/>
          </p:nvPr>
        </p:nvSpPr>
        <p:spPr/>
        <p:txBody>
          <a:bodyPr/>
          <a:lstStyle/>
          <a:p>
            <a:fld id="{350455A4-6AC4-4360-9BBB-3C2ABC0CB696}" type="datetimeFigureOut">
              <a:rPr lang="en-SG" smtClean="0"/>
              <a:t>21/9/2024</a:t>
            </a:fld>
            <a:endParaRPr lang="en-SG"/>
          </a:p>
        </p:txBody>
      </p:sp>
      <p:sp>
        <p:nvSpPr>
          <p:cNvPr id="6" name="Footer Placeholder 5">
            <a:extLst>
              <a:ext uri="{FF2B5EF4-FFF2-40B4-BE49-F238E27FC236}">
                <a16:creationId xmlns:a16="http://schemas.microsoft.com/office/drawing/2014/main" id="{535E8B9A-DE34-A599-EC2E-52BB1364B80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84623F15-374C-2D35-5DBA-789CA5169FAB}"/>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24982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EB51-08FC-D45F-470C-26D2A69A5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BD54D71-401E-9E8B-D8FA-6B9B99620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D8FFA5-147F-97E3-2566-EA05D7E4517C}"/>
              </a:ext>
            </a:extLst>
          </p:cNvPr>
          <p:cNvSpPr>
            <a:spLocks noGrp="1"/>
          </p:cNvSpPr>
          <p:nvPr>
            <p:ph type="dt" sz="half" idx="10"/>
          </p:nvPr>
        </p:nvSpPr>
        <p:spPr/>
        <p:txBody>
          <a:bodyPr/>
          <a:lstStyle/>
          <a:p>
            <a:fld id="{350455A4-6AC4-4360-9BBB-3C2ABC0CB696}" type="datetimeFigureOut">
              <a:rPr lang="en-SG" smtClean="0"/>
              <a:t>21/9/2024</a:t>
            </a:fld>
            <a:endParaRPr lang="en-SG"/>
          </a:p>
        </p:txBody>
      </p:sp>
      <p:sp>
        <p:nvSpPr>
          <p:cNvPr id="5" name="Footer Placeholder 4">
            <a:extLst>
              <a:ext uri="{FF2B5EF4-FFF2-40B4-BE49-F238E27FC236}">
                <a16:creationId xmlns:a16="http://schemas.microsoft.com/office/drawing/2014/main" id="{3F95E34F-4052-EA25-2AB9-56D32B1570A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20DB7A1-5551-CA33-20B8-5B9B3CD08545}"/>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1669116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8457F2-3762-5F3C-3C49-30DEA5A5E7AB}"/>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6A908C-8EC3-8C7C-81D9-BB8A033FB71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97333A-0C40-F027-783C-C4C436996F5D}"/>
              </a:ext>
            </a:extLst>
          </p:cNvPr>
          <p:cNvSpPr>
            <a:spLocks noGrp="1"/>
          </p:cNvSpPr>
          <p:nvPr>
            <p:ph type="dt" sz="half" idx="10"/>
          </p:nvPr>
        </p:nvSpPr>
        <p:spPr/>
        <p:txBody>
          <a:bodyPr/>
          <a:lstStyle/>
          <a:p>
            <a:fld id="{350455A4-6AC4-4360-9BBB-3C2ABC0CB696}" type="datetimeFigureOut">
              <a:rPr lang="en-SG" smtClean="0"/>
              <a:t>21/9/2024</a:t>
            </a:fld>
            <a:endParaRPr lang="en-SG"/>
          </a:p>
        </p:txBody>
      </p:sp>
      <p:sp>
        <p:nvSpPr>
          <p:cNvPr id="5" name="Footer Placeholder 4">
            <a:extLst>
              <a:ext uri="{FF2B5EF4-FFF2-40B4-BE49-F238E27FC236}">
                <a16:creationId xmlns:a16="http://schemas.microsoft.com/office/drawing/2014/main" id="{A54CB252-B598-F681-274D-F93C220DBBF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A75CD45-B926-FD0F-D7F8-CCFC64D48D15}"/>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3574677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19318" y="0"/>
            <a:ext cx="9143999" cy="5143500"/>
          </a:xfrm>
          <a:prstGeom prst="rect">
            <a:avLst/>
          </a:prstGeom>
        </p:spPr>
      </p:pic>
    </p:spTree>
    <p:extLst>
      <p:ext uri="{BB962C8B-B14F-4D97-AF65-F5344CB8AC3E}">
        <p14:creationId xmlns:p14="http://schemas.microsoft.com/office/powerpoint/2010/main" val="1706472107"/>
      </p:ext>
    </p:extLst>
  </p:cSld>
  <p:clrMapOvr>
    <a:masterClrMapping/>
  </p:clrMapOvr>
  <p:transition spd="slow"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34629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768691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100462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13177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2024/9/21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7305247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2024/9/21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27161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9144000" cy="51435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7455310" y="19978"/>
            <a:ext cx="1487743" cy="1662770"/>
          </a:xfrm>
          <a:prstGeom prst="rect">
            <a:avLst/>
          </a:prstGeom>
        </p:spPr>
      </p:pic>
    </p:spTree>
    <p:extLst>
      <p:ext uri="{BB962C8B-B14F-4D97-AF65-F5344CB8AC3E}">
        <p14:creationId xmlns:p14="http://schemas.microsoft.com/office/powerpoint/2010/main" val="298403562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839998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239845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53175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868530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B2A5-87C1-49BF-8FF5-6B6CA03A52D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699F04-2EAA-4CC3-BAD4-3CFAC42A0C9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4DD40C6-0D42-4FE2-BFA8-C6AF56B3BDFD}"/>
              </a:ext>
            </a:extLst>
          </p:cNvPr>
          <p:cNvSpPr>
            <a:spLocks noGrp="1"/>
          </p:cNvSpPr>
          <p:nvPr>
            <p:ph type="dt" sz="half" idx="10"/>
          </p:nvPr>
        </p:nvSpPr>
        <p:spPr/>
        <p:txBody>
          <a:bodyPr/>
          <a:lstStyle/>
          <a:p>
            <a:fld id="{503E181C-FFC4-422C-B5F1-780F7CBBDF4D}" type="datetimeFigureOut">
              <a:rPr lang="en-US" smtClean="0"/>
              <a:t>9/21/2024</a:t>
            </a:fld>
            <a:endParaRPr lang="en-US"/>
          </a:p>
        </p:txBody>
      </p:sp>
      <p:sp>
        <p:nvSpPr>
          <p:cNvPr id="5" name="Footer Placeholder 4">
            <a:extLst>
              <a:ext uri="{FF2B5EF4-FFF2-40B4-BE49-F238E27FC236}">
                <a16:creationId xmlns:a16="http://schemas.microsoft.com/office/drawing/2014/main" id="{0C72B799-569D-4C8B-885B-119D26812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D4346-C742-446B-9CA6-92CD12E182D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16429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5">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21340"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p:nvPr/>
        </p:nvSpPr>
        <p:spPr>
          <a:xfrm rot="10800000" flipH="1">
            <a:off x="832662"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6"/>
          <p:cNvSpPr/>
          <p:nvPr/>
        </p:nvSpPr>
        <p:spPr>
          <a:xfrm rot="10800000" flipH="1">
            <a:off x="368403"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rot="10800000">
            <a:off x="8416734"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rot="10800000">
            <a:off x="7917540"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rot="10800000">
            <a:off x="8563797"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flipH="1">
            <a:off x="8413134"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flipH="1">
            <a:off x="7913940"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flipH="1">
            <a:off x="8560197"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6"/>
          <p:cNvSpPr/>
          <p:nvPr/>
        </p:nvSpPr>
        <p:spPr>
          <a:xfrm>
            <a:off x="217740"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829062"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364803"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C662-D342-4403-9479-E407EAFD0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214B1-FC7A-4917-AB3C-144B2D3FDB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E393C-2718-45EE-96CB-91AC696CF02E}"/>
              </a:ext>
            </a:extLst>
          </p:cNvPr>
          <p:cNvSpPr>
            <a:spLocks noGrp="1"/>
          </p:cNvSpPr>
          <p:nvPr>
            <p:ph type="dt" sz="half" idx="10"/>
          </p:nvPr>
        </p:nvSpPr>
        <p:spPr/>
        <p:txBody>
          <a:bodyPr/>
          <a:lstStyle/>
          <a:p>
            <a:fld id="{503E181C-FFC4-422C-B5F1-780F7CBBDF4D}" type="datetimeFigureOut">
              <a:rPr lang="en-US" smtClean="0"/>
              <a:t>9/21/2024</a:t>
            </a:fld>
            <a:endParaRPr lang="en-US"/>
          </a:p>
        </p:txBody>
      </p:sp>
      <p:sp>
        <p:nvSpPr>
          <p:cNvPr id="5" name="Footer Placeholder 4">
            <a:extLst>
              <a:ext uri="{FF2B5EF4-FFF2-40B4-BE49-F238E27FC236}">
                <a16:creationId xmlns:a16="http://schemas.microsoft.com/office/drawing/2014/main" id="{E73398AC-9F5C-4A37-B04E-2B7CB32D6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8EBA9-9E58-460F-B642-8B16733B1149}"/>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526171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F7B4-67B5-4535-AFC1-55B2A9BA535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9E89AF1-6ABD-4308-AAE6-CE56F299B34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CCD7CC-68BA-4DB3-85C6-B04842288240}"/>
              </a:ext>
            </a:extLst>
          </p:cNvPr>
          <p:cNvSpPr>
            <a:spLocks noGrp="1"/>
          </p:cNvSpPr>
          <p:nvPr>
            <p:ph type="dt" sz="half" idx="10"/>
          </p:nvPr>
        </p:nvSpPr>
        <p:spPr/>
        <p:txBody>
          <a:bodyPr/>
          <a:lstStyle/>
          <a:p>
            <a:fld id="{503E181C-FFC4-422C-B5F1-780F7CBBDF4D}" type="datetimeFigureOut">
              <a:rPr lang="en-US" smtClean="0"/>
              <a:t>9/21/2024</a:t>
            </a:fld>
            <a:endParaRPr lang="en-US"/>
          </a:p>
        </p:txBody>
      </p:sp>
      <p:sp>
        <p:nvSpPr>
          <p:cNvPr id="5" name="Footer Placeholder 4">
            <a:extLst>
              <a:ext uri="{FF2B5EF4-FFF2-40B4-BE49-F238E27FC236}">
                <a16:creationId xmlns:a16="http://schemas.microsoft.com/office/drawing/2014/main" id="{36CA3BC0-8B0E-4A47-9816-294706EA8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B3E01-76EA-4069-9209-EC0CB6440D97}"/>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246925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6623-7D36-491D-9884-BF1BA978A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CAB0A-8E7E-429F-A888-115FBB886783}"/>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B1719-92B4-42B8-B820-B36BAAF582B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52234-A555-44DA-85C9-B98D9EC3CD51}"/>
              </a:ext>
            </a:extLst>
          </p:cNvPr>
          <p:cNvSpPr>
            <a:spLocks noGrp="1"/>
          </p:cNvSpPr>
          <p:nvPr>
            <p:ph type="dt" sz="half" idx="10"/>
          </p:nvPr>
        </p:nvSpPr>
        <p:spPr/>
        <p:txBody>
          <a:bodyPr/>
          <a:lstStyle/>
          <a:p>
            <a:fld id="{503E181C-FFC4-422C-B5F1-780F7CBBDF4D}" type="datetimeFigureOut">
              <a:rPr lang="en-US" smtClean="0"/>
              <a:t>9/21/2024</a:t>
            </a:fld>
            <a:endParaRPr lang="en-US"/>
          </a:p>
        </p:txBody>
      </p:sp>
      <p:sp>
        <p:nvSpPr>
          <p:cNvPr id="6" name="Footer Placeholder 5">
            <a:extLst>
              <a:ext uri="{FF2B5EF4-FFF2-40B4-BE49-F238E27FC236}">
                <a16:creationId xmlns:a16="http://schemas.microsoft.com/office/drawing/2014/main" id="{0289D433-55A4-47E9-8EAF-ED3A5CFDC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74D62-4248-45EA-97E5-D8DE8E1C9996}"/>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953748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0613-9AEE-4F0B-96CB-E3BA19867A7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370415-2B79-47D0-9482-A9E214E56C0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4AAB086-F7E5-4348-B7DD-CC5E28A417B5}"/>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95915-89FD-488F-A2B2-B90CD5012C9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AB67E43-B66A-4CD7-A9AC-14F1EC90C837}"/>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36B25-3509-4431-BC40-1895AF77EE50}"/>
              </a:ext>
            </a:extLst>
          </p:cNvPr>
          <p:cNvSpPr>
            <a:spLocks noGrp="1"/>
          </p:cNvSpPr>
          <p:nvPr>
            <p:ph type="dt" sz="half" idx="10"/>
          </p:nvPr>
        </p:nvSpPr>
        <p:spPr/>
        <p:txBody>
          <a:bodyPr/>
          <a:lstStyle/>
          <a:p>
            <a:fld id="{503E181C-FFC4-422C-B5F1-780F7CBBDF4D}" type="datetimeFigureOut">
              <a:rPr lang="en-US" smtClean="0"/>
              <a:t>9/21/2024</a:t>
            </a:fld>
            <a:endParaRPr lang="en-US"/>
          </a:p>
        </p:txBody>
      </p:sp>
      <p:sp>
        <p:nvSpPr>
          <p:cNvPr id="8" name="Footer Placeholder 7">
            <a:extLst>
              <a:ext uri="{FF2B5EF4-FFF2-40B4-BE49-F238E27FC236}">
                <a16:creationId xmlns:a16="http://schemas.microsoft.com/office/drawing/2014/main" id="{6BBCE26A-1E35-486B-A02D-C8DB2ECF37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792CAA-6B5A-4F8C-8773-DFE0066F1C6D}"/>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672370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A43C-659E-4DC9-AB10-B5120FFF8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BC902-62A1-4530-BBC2-E96B2B3E897D}"/>
              </a:ext>
            </a:extLst>
          </p:cNvPr>
          <p:cNvSpPr>
            <a:spLocks noGrp="1"/>
          </p:cNvSpPr>
          <p:nvPr>
            <p:ph type="dt" sz="half" idx="10"/>
          </p:nvPr>
        </p:nvSpPr>
        <p:spPr/>
        <p:txBody>
          <a:bodyPr/>
          <a:lstStyle/>
          <a:p>
            <a:fld id="{503E181C-FFC4-422C-B5F1-780F7CBBDF4D}" type="datetimeFigureOut">
              <a:rPr lang="en-US" smtClean="0"/>
              <a:t>9/21/2024</a:t>
            </a:fld>
            <a:endParaRPr lang="en-US"/>
          </a:p>
        </p:txBody>
      </p:sp>
      <p:sp>
        <p:nvSpPr>
          <p:cNvPr id="4" name="Footer Placeholder 3">
            <a:extLst>
              <a:ext uri="{FF2B5EF4-FFF2-40B4-BE49-F238E27FC236}">
                <a16:creationId xmlns:a16="http://schemas.microsoft.com/office/drawing/2014/main" id="{17375854-4C41-4FEE-B4F2-57C2EDE2A3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2E7C0-683B-4C6D-9E23-1B7441CF5EC2}"/>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325731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29258B-49D5-4CC0-9E7C-5C622BDB65E1}"/>
              </a:ext>
            </a:extLst>
          </p:cNvPr>
          <p:cNvSpPr>
            <a:spLocks noGrp="1"/>
          </p:cNvSpPr>
          <p:nvPr>
            <p:ph type="dt" sz="half" idx="10"/>
          </p:nvPr>
        </p:nvSpPr>
        <p:spPr/>
        <p:txBody>
          <a:bodyPr/>
          <a:lstStyle/>
          <a:p>
            <a:fld id="{503E181C-FFC4-422C-B5F1-780F7CBBDF4D}" type="datetimeFigureOut">
              <a:rPr lang="en-US" smtClean="0"/>
              <a:t>9/21/2024</a:t>
            </a:fld>
            <a:endParaRPr lang="en-US"/>
          </a:p>
        </p:txBody>
      </p:sp>
      <p:sp>
        <p:nvSpPr>
          <p:cNvPr id="3" name="Footer Placeholder 2">
            <a:extLst>
              <a:ext uri="{FF2B5EF4-FFF2-40B4-BE49-F238E27FC236}">
                <a16:creationId xmlns:a16="http://schemas.microsoft.com/office/drawing/2014/main" id="{B6FC9A6B-9BCB-4251-8316-46BE8F4B38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4909A4-510F-46EC-843D-9373C7DB6A7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612268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9BC-B46B-4E9F-8262-6BA54320D89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9DFF056-0FF2-4591-99F1-B08E6E567F6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931977-1925-4D2D-ABE6-9B5F576BB3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9B15233-1E30-4649-A721-6B11799D519F}"/>
              </a:ext>
            </a:extLst>
          </p:cNvPr>
          <p:cNvSpPr>
            <a:spLocks noGrp="1"/>
          </p:cNvSpPr>
          <p:nvPr>
            <p:ph type="dt" sz="half" idx="10"/>
          </p:nvPr>
        </p:nvSpPr>
        <p:spPr/>
        <p:txBody>
          <a:bodyPr/>
          <a:lstStyle/>
          <a:p>
            <a:fld id="{503E181C-FFC4-422C-B5F1-780F7CBBDF4D}" type="datetimeFigureOut">
              <a:rPr lang="en-US" smtClean="0"/>
              <a:t>9/21/2024</a:t>
            </a:fld>
            <a:endParaRPr lang="en-US"/>
          </a:p>
        </p:txBody>
      </p:sp>
      <p:sp>
        <p:nvSpPr>
          <p:cNvPr id="6" name="Footer Placeholder 5">
            <a:extLst>
              <a:ext uri="{FF2B5EF4-FFF2-40B4-BE49-F238E27FC236}">
                <a16:creationId xmlns:a16="http://schemas.microsoft.com/office/drawing/2014/main" id="{AC8B4CA1-B370-4CCE-9E1F-3B69ECEEC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B4C61-675B-48E5-AC80-5D0FDE11CE10}"/>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271151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6C84-475E-4DAE-B144-8F5958E9896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CD9FBE1-5DA7-4074-8FE3-7B105DD0CEE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DFF0EE2-6517-4CB0-94CE-B502B127AD3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75429C2-BA85-49F0-8272-93DDE5BF1E6F}"/>
              </a:ext>
            </a:extLst>
          </p:cNvPr>
          <p:cNvSpPr>
            <a:spLocks noGrp="1"/>
          </p:cNvSpPr>
          <p:nvPr>
            <p:ph type="dt" sz="half" idx="10"/>
          </p:nvPr>
        </p:nvSpPr>
        <p:spPr/>
        <p:txBody>
          <a:bodyPr/>
          <a:lstStyle/>
          <a:p>
            <a:fld id="{503E181C-FFC4-422C-B5F1-780F7CBBDF4D}" type="datetimeFigureOut">
              <a:rPr lang="en-US" smtClean="0"/>
              <a:t>9/21/2024</a:t>
            </a:fld>
            <a:endParaRPr lang="en-US"/>
          </a:p>
        </p:txBody>
      </p:sp>
      <p:sp>
        <p:nvSpPr>
          <p:cNvPr id="6" name="Footer Placeholder 5">
            <a:extLst>
              <a:ext uri="{FF2B5EF4-FFF2-40B4-BE49-F238E27FC236}">
                <a16:creationId xmlns:a16="http://schemas.microsoft.com/office/drawing/2014/main" id="{0F993FDB-D2B8-4877-AAD2-D9F170A40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E1404-7D73-41A1-AFB4-809518A33725}"/>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47700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9C1A-142C-40A6-ABD7-9BAB6C445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9BB7A-71CC-49EC-9345-BFA5E3F221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B8AB6-FFD5-48A9-812D-9F6F9B081CDE}"/>
              </a:ext>
            </a:extLst>
          </p:cNvPr>
          <p:cNvSpPr>
            <a:spLocks noGrp="1"/>
          </p:cNvSpPr>
          <p:nvPr>
            <p:ph type="dt" sz="half" idx="10"/>
          </p:nvPr>
        </p:nvSpPr>
        <p:spPr/>
        <p:txBody>
          <a:bodyPr/>
          <a:lstStyle/>
          <a:p>
            <a:fld id="{503E181C-FFC4-422C-B5F1-780F7CBBDF4D}" type="datetimeFigureOut">
              <a:rPr lang="en-US" smtClean="0"/>
              <a:t>9/21/2024</a:t>
            </a:fld>
            <a:endParaRPr lang="en-US"/>
          </a:p>
        </p:txBody>
      </p:sp>
      <p:sp>
        <p:nvSpPr>
          <p:cNvPr id="5" name="Footer Placeholder 4">
            <a:extLst>
              <a:ext uri="{FF2B5EF4-FFF2-40B4-BE49-F238E27FC236}">
                <a16:creationId xmlns:a16="http://schemas.microsoft.com/office/drawing/2014/main" id="{FA9148D9-2E89-45DE-811C-6B47AF18E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1288F-D9C4-405E-9337-0F20440645C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700269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DECEDD-EC09-4F03-BA66-946B3B6E05B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5420F-B58D-46E4-A02A-2C2974FCEDA4}"/>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23A66-09BE-4BA3-AB59-C9C3BE077EA1}"/>
              </a:ext>
            </a:extLst>
          </p:cNvPr>
          <p:cNvSpPr>
            <a:spLocks noGrp="1"/>
          </p:cNvSpPr>
          <p:nvPr>
            <p:ph type="dt" sz="half" idx="10"/>
          </p:nvPr>
        </p:nvSpPr>
        <p:spPr/>
        <p:txBody>
          <a:bodyPr/>
          <a:lstStyle/>
          <a:p>
            <a:fld id="{503E181C-FFC4-422C-B5F1-780F7CBBDF4D}" type="datetimeFigureOut">
              <a:rPr lang="en-US" smtClean="0"/>
              <a:t>9/21/2024</a:t>
            </a:fld>
            <a:endParaRPr lang="en-US"/>
          </a:p>
        </p:txBody>
      </p:sp>
      <p:sp>
        <p:nvSpPr>
          <p:cNvPr id="5" name="Footer Placeholder 4">
            <a:extLst>
              <a:ext uri="{FF2B5EF4-FFF2-40B4-BE49-F238E27FC236}">
                <a16:creationId xmlns:a16="http://schemas.microsoft.com/office/drawing/2014/main" id="{B85C5DDA-0C20-4A55-A8D0-E9596A210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5E493-60E9-4AE5-8D60-1199FE847F5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895656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6">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6610532" y="-1251363"/>
            <a:ext cx="3803822" cy="3375439"/>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27"/>
          <p:cNvSpPr/>
          <p:nvPr/>
        </p:nvSpPr>
        <p:spPr>
          <a:xfrm rot="-1098394" flipH="1">
            <a:off x="176298" y="4578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rot="-1098430" flipH="1">
            <a:off x="735342" y="1613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flipH="1">
            <a:off x="916799" y="7522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rot="9719309" flipH="1">
            <a:off x="851374" y="4830224"/>
            <a:ext cx="166878" cy="166878"/>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a:defRPr/>
            </a:pPr>
            <a:fld id="{6EBFB578-8D60-488A-AA3B-0DAD88EF28BF}" type="datetimeFigureOut">
              <a:rPr lang="zh-CN" altLang="en-US" smtClean="0">
                <a:solidFill>
                  <a:prstClr val="black">
                    <a:tint val="75000"/>
                  </a:prstClr>
                </a:solidFill>
              </a:rPr>
              <a:pPr>
                <a:defRPr/>
              </a:pPr>
              <a:t>2024/9/21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5802204-49C4-475D-AEF4-B3350A4DFC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736229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6EBFB578-8D60-488A-AA3B-0DAD88EF28BF}" type="datetimeFigureOut">
              <a:rPr lang="zh-CN" altLang="en-US" smtClean="0">
                <a:solidFill>
                  <a:prstClr val="black">
                    <a:tint val="75000"/>
                  </a:prstClr>
                </a:solidFill>
              </a:rPr>
              <a:pPr>
                <a:defRPr/>
              </a:pPr>
              <a:t>2024/9/21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5802204-49C4-475D-AEF4-B3350A4DFC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844968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a:defRPr/>
            </a:pPr>
            <a:fld id="{6EBFB578-8D60-488A-AA3B-0DAD88EF28BF}" type="datetimeFigureOut">
              <a:rPr lang="zh-CN" altLang="en-US" smtClean="0">
                <a:solidFill>
                  <a:prstClr val="black">
                    <a:tint val="75000"/>
                  </a:prstClr>
                </a:solidFill>
              </a:rPr>
              <a:pPr>
                <a:defRPr/>
              </a:pPr>
              <a:t>2024/9/21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5802204-49C4-475D-AEF4-B3350A4DFC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77367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fld id="{6EBFB578-8D60-488A-AA3B-0DAD88EF28BF}" type="datetimeFigureOut">
              <a:rPr lang="zh-CN" altLang="en-US" smtClean="0">
                <a:solidFill>
                  <a:prstClr val="black">
                    <a:tint val="75000"/>
                  </a:prstClr>
                </a:solidFill>
              </a:rPr>
              <a:pPr>
                <a:defRPr/>
              </a:pPr>
              <a:t>2024/9/21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5802204-49C4-475D-AEF4-B3350A4DFC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96782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7"/>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2" y="1878807"/>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fld id="{6EBFB578-8D60-488A-AA3B-0DAD88EF28BF}" type="datetimeFigureOut">
              <a:rPr lang="zh-CN" altLang="en-US" smtClean="0">
                <a:solidFill>
                  <a:prstClr val="black">
                    <a:tint val="75000"/>
                  </a:prstClr>
                </a:solidFill>
              </a:rPr>
              <a:pPr>
                <a:defRPr/>
              </a:pPr>
              <a:t>2024/9/21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5802204-49C4-475D-AEF4-B3350A4DFC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54759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6EBFB578-8D60-488A-AA3B-0DAD88EF28BF}" type="datetimeFigureOut">
              <a:rPr lang="zh-CN" altLang="en-US" smtClean="0">
                <a:solidFill>
                  <a:prstClr val="black">
                    <a:tint val="75000"/>
                  </a:prstClr>
                </a:solidFill>
              </a:rPr>
              <a:pPr>
                <a:defRPr/>
              </a:pPr>
              <a:t>2024/9/21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5802204-49C4-475D-AEF4-B3350A4DFC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63061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EBFB578-8D60-488A-AA3B-0DAD88EF28BF}" type="datetimeFigureOut">
              <a:rPr lang="zh-CN" altLang="en-US" smtClean="0">
                <a:solidFill>
                  <a:prstClr val="black">
                    <a:tint val="75000"/>
                  </a:prstClr>
                </a:solidFill>
              </a:rPr>
              <a:pPr>
                <a:defRPr/>
              </a:pPr>
              <a:t>2024/9/21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5802204-49C4-475D-AEF4-B3350A4DFC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94210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fld id="{6EBFB578-8D60-488A-AA3B-0DAD88EF28BF}" type="datetimeFigureOut">
              <a:rPr lang="zh-CN" altLang="en-US" smtClean="0">
                <a:solidFill>
                  <a:prstClr val="black">
                    <a:tint val="75000"/>
                  </a:prstClr>
                </a:solidFill>
              </a:rPr>
              <a:pPr>
                <a:defRPr/>
              </a:pPr>
              <a:t>2024/9/21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5802204-49C4-475D-AEF4-B3350A4DFC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748341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fld id="{6EBFB578-8D60-488A-AA3B-0DAD88EF28BF}" type="datetimeFigureOut">
              <a:rPr lang="zh-CN" altLang="en-US" smtClean="0">
                <a:solidFill>
                  <a:prstClr val="black">
                    <a:tint val="75000"/>
                  </a:prstClr>
                </a:solidFill>
              </a:rPr>
              <a:pPr>
                <a:defRPr/>
              </a:pPr>
              <a:t>2024/9/21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5802204-49C4-475D-AEF4-B3350A4DFC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710004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6EBFB578-8D60-488A-AA3B-0DAD88EF28BF}" type="datetimeFigureOut">
              <a:rPr lang="zh-CN" altLang="en-US" smtClean="0">
                <a:solidFill>
                  <a:prstClr val="black">
                    <a:tint val="75000"/>
                  </a:prstClr>
                </a:solidFill>
              </a:rPr>
              <a:pPr>
                <a:defRPr/>
              </a:pPr>
              <a:t>2024/9/21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5802204-49C4-475D-AEF4-B3350A4DFC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44598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435684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2" y="273845"/>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6EBFB578-8D60-488A-AA3B-0DAD88EF28BF}" type="datetimeFigureOut">
              <a:rPr lang="zh-CN" altLang="en-US" smtClean="0">
                <a:solidFill>
                  <a:prstClr val="black">
                    <a:tint val="75000"/>
                  </a:prstClr>
                </a:solidFill>
              </a:rPr>
              <a:pPr>
                <a:defRPr/>
              </a:pPr>
              <a:t>2024/9/21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5802204-49C4-475D-AEF4-B3350A4DFC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16929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E969-3AFA-F3ED-73BA-75422E2DD46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4B3155C8-84FC-AA72-C4C3-69FB9680971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B790A56-EA96-491B-DC39-98A01D2BF64D}"/>
              </a:ext>
            </a:extLst>
          </p:cNvPr>
          <p:cNvSpPr>
            <a:spLocks noGrp="1"/>
          </p:cNvSpPr>
          <p:nvPr>
            <p:ph type="dt" sz="half" idx="10"/>
          </p:nvPr>
        </p:nvSpPr>
        <p:spPr/>
        <p:txBody>
          <a:bodyPr/>
          <a:lstStyle/>
          <a:p>
            <a:fld id="{350455A4-6AC4-4360-9BBB-3C2ABC0CB696}" type="datetimeFigureOut">
              <a:rPr lang="en-SG" smtClean="0"/>
              <a:t>21/9/2024</a:t>
            </a:fld>
            <a:endParaRPr lang="en-SG"/>
          </a:p>
        </p:txBody>
      </p:sp>
      <p:sp>
        <p:nvSpPr>
          <p:cNvPr id="5" name="Footer Placeholder 4">
            <a:extLst>
              <a:ext uri="{FF2B5EF4-FFF2-40B4-BE49-F238E27FC236}">
                <a16:creationId xmlns:a16="http://schemas.microsoft.com/office/drawing/2014/main" id="{F2FF2799-2F90-E386-2C4E-C74CC805362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0459FC6-5598-7074-B841-27A0FB73DC9C}"/>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2428200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92FB-F7CC-F2D4-8200-10F0A44D55C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57D54E0-F608-12A0-C294-AF0A01103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92A400-B402-802B-686B-710221180CEE}"/>
              </a:ext>
            </a:extLst>
          </p:cNvPr>
          <p:cNvSpPr>
            <a:spLocks noGrp="1"/>
          </p:cNvSpPr>
          <p:nvPr>
            <p:ph type="dt" sz="half" idx="10"/>
          </p:nvPr>
        </p:nvSpPr>
        <p:spPr/>
        <p:txBody>
          <a:bodyPr/>
          <a:lstStyle/>
          <a:p>
            <a:fld id="{350455A4-6AC4-4360-9BBB-3C2ABC0CB696}" type="datetimeFigureOut">
              <a:rPr lang="en-SG" smtClean="0"/>
              <a:t>21/9/2024</a:t>
            </a:fld>
            <a:endParaRPr lang="en-SG"/>
          </a:p>
        </p:txBody>
      </p:sp>
      <p:sp>
        <p:nvSpPr>
          <p:cNvPr id="5" name="Footer Placeholder 4">
            <a:extLst>
              <a:ext uri="{FF2B5EF4-FFF2-40B4-BE49-F238E27FC236}">
                <a16:creationId xmlns:a16="http://schemas.microsoft.com/office/drawing/2014/main" id="{1132A6B5-376B-AE45-DE71-2F17EBC7318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C449AC6-4D43-566A-0ECE-99E196D55A82}"/>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3110090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7F90-4D7D-79BE-A7FC-E5525DB9137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8FCE39B-A7CE-ACDE-9A60-5FC92DCE5EC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810FE-6F99-9CDA-4708-5D0B5C0AFFC5}"/>
              </a:ext>
            </a:extLst>
          </p:cNvPr>
          <p:cNvSpPr>
            <a:spLocks noGrp="1"/>
          </p:cNvSpPr>
          <p:nvPr>
            <p:ph type="dt" sz="half" idx="10"/>
          </p:nvPr>
        </p:nvSpPr>
        <p:spPr/>
        <p:txBody>
          <a:bodyPr/>
          <a:lstStyle/>
          <a:p>
            <a:fld id="{350455A4-6AC4-4360-9BBB-3C2ABC0CB696}" type="datetimeFigureOut">
              <a:rPr lang="en-SG" smtClean="0"/>
              <a:t>21/9/2024</a:t>
            </a:fld>
            <a:endParaRPr lang="en-SG"/>
          </a:p>
        </p:txBody>
      </p:sp>
      <p:sp>
        <p:nvSpPr>
          <p:cNvPr id="5" name="Footer Placeholder 4">
            <a:extLst>
              <a:ext uri="{FF2B5EF4-FFF2-40B4-BE49-F238E27FC236}">
                <a16:creationId xmlns:a16="http://schemas.microsoft.com/office/drawing/2014/main" id="{42ED6926-FB12-6884-9841-60D5BD65607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2C866F7-E0D7-DE94-84F8-D4F847983112}"/>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1267359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E9D7-82B9-94B3-2D59-FFC8C238A7F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0F610A5-AE46-B466-15D8-8FBD9B30A7D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37FF2CB-219E-1D28-9643-EE7D7D97A0E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40E4EA6-4554-EA06-5F6A-3B3AFFCC1308}"/>
              </a:ext>
            </a:extLst>
          </p:cNvPr>
          <p:cNvSpPr>
            <a:spLocks noGrp="1"/>
          </p:cNvSpPr>
          <p:nvPr>
            <p:ph type="dt" sz="half" idx="10"/>
          </p:nvPr>
        </p:nvSpPr>
        <p:spPr/>
        <p:txBody>
          <a:bodyPr/>
          <a:lstStyle/>
          <a:p>
            <a:fld id="{350455A4-6AC4-4360-9BBB-3C2ABC0CB696}" type="datetimeFigureOut">
              <a:rPr lang="en-SG" smtClean="0"/>
              <a:t>21/9/2024</a:t>
            </a:fld>
            <a:endParaRPr lang="en-SG"/>
          </a:p>
        </p:txBody>
      </p:sp>
      <p:sp>
        <p:nvSpPr>
          <p:cNvPr id="6" name="Footer Placeholder 5">
            <a:extLst>
              <a:ext uri="{FF2B5EF4-FFF2-40B4-BE49-F238E27FC236}">
                <a16:creationId xmlns:a16="http://schemas.microsoft.com/office/drawing/2014/main" id="{D1F0B3CB-FCC7-E0EE-3F33-92FBB88057E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6096CF6-A426-F5BC-99F8-9D45160EDC2F}"/>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13214761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1000"/>
            <a:ext cx="7711200" cy="484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72" r:id="rId3"/>
    <p:sldLayoutId id="2147483673" r:id="rId4"/>
    <p:sldLayoutId id="214748367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3EF74-3806-AE1A-83C8-FAB404EC888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317B7FD-9868-2817-749C-AB05AE82D3B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82D38B6-975F-9973-81AC-06C4DD25A49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50455A4-6AC4-4360-9BBB-3C2ABC0CB696}" type="datetimeFigureOut">
              <a:rPr lang="en-SG" smtClean="0"/>
              <a:t>21/9/2024</a:t>
            </a:fld>
            <a:endParaRPr lang="en-SG"/>
          </a:p>
        </p:txBody>
      </p:sp>
      <p:sp>
        <p:nvSpPr>
          <p:cNvPr id="5" name="Footer Placeholder 4">
            <a:extLst>
              <a:ext uri="{FF2B5EF4-FFF2-40B4-BE49-F238E27FC236}">
                <a16:creationId xmlns:a16="http://schemas.microsoft.com/office/drawing/2014/main" id="{7AD10219-9839-36FE-B102-49762DD663E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AE692DB6-EC58-E3BB-69A9-6975DE71E27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BAEAF18-1896-4293-81B9-729E9E292C95}" type="slidenum">
              <a:rPr lang="en-SG" smtClean="0"/>
              <a:t>‹#›</a:t>
            </a:fld>
            <a:endParaRPr lang="en-SG"/>
          </a:p>
        </p:txBody>
      </p:sp>
    </p:spTree>
    <p:extLst>
      <p:ext uri="{BB962C8B-B14F-4D97-AF65-F5344CB8AC3E}">
        <p14:creationId xmlns:p14="http://schemas.microsoft.com/office/powerpoint/2010/main" val="232175419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7383A6F-51EA-4AC2-83BD-6E1A6EE1D955}"/>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2024/9/21</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188407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slow">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EBD9C8-4BED-4F9F-8627-7AE45E2C500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EC254B-5361-4809-A1D1-DD2C66F62B4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B7057-A4AB-4A54-8875-90920A18B75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3E181C-FFC4-422C-B5F1-780F7CBBDF4D}" type="datetimeFigureOut">
              <a:rPr lang="en-US" smtClean="0"/>
              <a:t>9/21/2024</a:t>
            </a:fld>
            <a:endParaRPr lang="en-US"/>
          </a:p>
        </p:txBody>
      </p:sp>
      <p:sp>
        <p:nvSpPr>
          <p:cNvPr id="5" name="Footer Placeholder 4">
            <a:extLst>
              <a:ext uri="{FF2B5EF4-FFF2-40B4-BE49-F238E27FC236}">
                <a16:creationId xmlns:a16="http://schemas.microsoft.com/office/drawing/2014/main" id="{F78F5281-2355-4669-9161-BC328897D25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8F5AB6-D559-40F0-98BB-37FA87280FC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FA6479-F054-4F59-952A-9CF4ABAAA143}" type="slidenum">
              <a:rPr lang="en-US" smtClean="0"/>
              <a:t>‹#›</a:t>
            </a:fld>
            <a:endParaRPr lang="en-US"/>
          </a:p>
        </p:txBody>
      </p:sp>
    </p:spTree>
    <p:extLst>
      <p:ext uri="{BB962C8B-B14F-4D97-AF65-F5344CB8AC3E}">
        <p14:creationId xmlns:p14="http://schemas.microsoft.com/office/powerpoint/2010/main" val="11511223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6EBFB578-8D60-488A-AA3B-0DAD88EF28BF}" type="datetimeFigureOut">
              <a:rPr lang="zh-CN" altLang="en-US" smtClean="0">
                <a:solidFill>
                  <a:prstClr val="black">
                    <a:tint val="75000"/>
                  </a:prstClr>
                </a:solidFill>
              </a:rPr>
              <a:pPr defTabSz="685800">
                <a:defRPr/>
              </a:pPr>
              <a:t>2024/9/21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45802204-49C4-475D-AEF4-B3350A4DFC7C}"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6142057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motogo.vn/bien-nha-trang/" TargetMode="External"/><Relationship Id="rId7" Type="http://schemas.openxmlformats.org/officeDocument/2006/relationships/image" Target="../media/image41.png"/><Relationship Id="rId2" Type="http://schemas.openxmlformats.org/officeDocument/2006/relationships/image" Target="../media/image38.jpg"/><Relationship Id="rId1" Type="http://schemas.openxmlformats.org/officeDocument/2006/relationships/slideLayout" Target="../slideLayouts/slideLayout35.xml"/><Relationship Id="rId6" Type="http://schemas.openxmlformats.org/officeDocument/2006/relationships/image" Target="../media/image39.png"/><Relationship Id="rId5" Type="http://schemas.microsoft.com/office/2017/06/relationships/model3d" Target="../media/model3d1.glb"/><Relationship Id="rId4" Type="http://schemas.openxmlformats.org/officeDocument/2006/relationships/hyperlink" Target="https://creativecommons.org/licenses/by/3.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31.png"/><Relationship Id="rId11" Type="http://schemas.openxmlformats.org/officeDocument/2006/relationships/image" Target="../media/image44.png"/><Relationship Id="rId5" Type="http://schemas.microsoft.com/office/2017/06/relationships/model3d" Target="../media/model3d1.glb"/><Relationship Id="rId10" Type="http://schemas.openxmlformats.org/officeDocument/2006/relationships/image" Target="../media/image41.png"/><Relationship Id="rId4" Type="http://schemas.openxmlformats.org/officeDocument/2006/relationships/hyperlink" Target="https://pxhere.com/vi/photo/1428313" TargetMode="External"/><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46.sv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31.png"/><Relationship Id="rId5" Type="http://schemas.microsoft.com/office/2017/06/relationships/model3d" Target="../media/model3d1.glb"/><Relationship Id="rId10" Type="http://schemas.openxmlformats.org/officeDocument/2006/relationships/image" Target="../media/image33.jpeg"/><Relationship Id="rId4" Type="http://schemas.openxmlformats.org/officeDocument/2006/relationships/hyperlink" Target="https://pxhere.com/vi/photo/1428313" TargetMode="Externa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7.png"/><Relationship Id="rId3" Type="http://schemas.openxmlformats.org/officeDocument/2006/relationships/image" Target="../media/image30.jpg"/><Relationship Id="rId7" Type="http://schemas.microsoft.com/office/2017/06/relationships/model3d" Target="../media/model3d1.glb"/><Relationship Id="rId12"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16.png"/><Relationship Id="rId10" Type="http://schemas.openxmlformats.org/officeDocument/2006/relationships/image" Target="../media/image34.png"/><Relationship Id="rId4" Type="http://schemas.openxmlformats.org/officeDocument/2006/relationships/hyperlink" Target="https://pxhere.com/vi/photo/1428313" TargetMode="External"/><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49.svg"/></Relationships>
</file>

<file path=ppt/slides/_rels/slide1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40.xml"/><Relationship Id="rId5" Type="http://schemas.openxmlformats.org/officeDocument/2006/relationships/image" Target="../media/image53.png"/><Relationship Id="rId4" Type="http://schemas.openxmlformats.org/officeDocument/2006/relationships/image" Target="../media/image52.gif"/></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slide" Target="slide20.xml"/><Relationship Id="rId3" Type="http://schemas.openxmlformats.org/officeDocument/2006/relationships/audio" Target="../media/audio1.wav"/><Relationship Id="rId21" Type="http://schemas.openxmlformats.org/officeDocument/2006/relationships/image" Target="../media/image66.png"/><Relationship Id="rId7" Type="http://schemas.openxmlformats.org/officeDocument/2006/relationships/audio" Target="../media/audio5.wav"/><Relationship Id="rId12" Type="http://schemas.openxmlformats.org/officeDocument/2006/relationships/image" Target="../media/image57.png"/><Relationship Id="rId17" Type="http://schemas.openxmlformats.org/officeDocument/2006/relationships/image" Target="../media/image62.gif"/><Relationship Id="rId25" Type="http://schemas.openxmlformats.org/officeDocument/2006/relationships/slide" Target="slide19.xml"/><Relationship Id="rId2" Type="http://schemas.openxmlformats.org/officeDocument/2006/relationships/notesSlide" Target="../notesSlides/notesSlide11.xml"/><Relationship Id="rId16" Type="http://schemas.openxmlformats.org/officeDocument/2006/relationships/image" Target="../media/image61.gif"/><Relationship Id="rId20" Type="http://schemas.openxmlformats.org/officeDocument/2006/relationships/image" Target="../media/image65.png"/><Relationship Id="rId1" Type="http://schemas.openxmlformats.org/officeDocument/2006/relationships/slideLayout" Target="../slideLayouts/slideLayout41.xml"/><Relationship Id="rId6" Type="http://schemas.openxmlformats.org/officeDocument/2006/relationships/audio" Target="../media/audio4.wav"/><Relationship Id="rId11" Type="http://schemas.openxmlformats.org/officeDocument/2006/relationships/image" Target="../media/image56.gif"/><Relationship Id="rId24" Type="http://schemas.openxmlformats.org/officeDocument/2006/relationships/slide" Target="slide18.xml"/><Relationship Id="rId5" Type="http://schemas.openxmlformats.org/officeDocument/2006/relationships/audio" Target="../media/audio3.wav"/><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slide" Target="slide22.xml"/><Relationship Id="rId10" Type="http://schemas.openxmlformats.org/officeDocument/2006/relationships/image" Target="../media/image55.gif"/><Relationship Id="rId19"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slide" Target="slide21.xml"/></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slide" Target="slide17.xml"/><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69.png"/><Relationship Id="rId5" Type="http://schemas.openxmlformats.org/officeDocument/2006/relationships/audio" Target="../media/audio7.wav"/><Relationship Id="rId10" Type="http://schemas.openxmlformats.org/officeDocument/2006/relationships/image" Target="../media/image72.png"/><Relationship Id="rId4" Type="http://schemas.openxmlformats.org/officeDocument/2006/relationships/audio" Target="../media/audio6.wav"/><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audio" Target="../media/audio7.wav"/><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audio" Target="../media/audio7.wav"/><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audio" Target="../media/audio7.wav"/><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audio" Target="../media/audio7.wav"/><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3.png"/><Relationship Id="rId7"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g"/><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jp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31.png"/><Relationship Id="rId11" Type="http://schemas.openxmlformats.org/officeDocument/2006/relationships/image" Target="../media/image36.png"/><Relationship Id="rId5" Type="http://schemas.microsoft.com/office/2017/06/relationships/model3d" Target="../media/model3d1.glb"/><Relationship Id="rId10" Type="http://schemas.openxmlformats.org/officeDocument/2006/relationships/image" Target="../media/image35.png"/><Relationship Id="rId4" Type="http://schemas.openxmlformats.org/officeDocument/2006/relationships/hyperlink" Target="https://pxhere.com/vi/photo/1428313" TargetMode="External"/><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jp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31.png"/><Relationship Id="rId11" Type="http://schemas.openxmlformats.org/officeDocument/2006/relationships/image" Target="../media/image37.png"/><Relationship Id="rId5" Type="http://schemas.microsoft.com/office/2017/06/relationships/model3d" Target="../media/model3d1.glb"/><Relationship Id="rId10" Type="http://schemas.openxmlformats.org/officeDocument/2006/relationships/image" Target="../media/image35.png"/><Relationship Id="rId4" Type="http://schemas.openxmlformats.org/officeDocument/2006/relationships/hyperlink" Target="https://pxhere.com/vi/photo/1428313" TargetMode="External"/><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s://motogo.vn/bien-nha-trang/" TargetMode="External"/><Relationship Id="rId7"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35.xml"/><Relationship Id="rId6" Type="http://schemas.openxmlformats.org/officeDocument/2006/relationships/image" Target="../media/image39.png"/><Relationship Id="rId5" Type="http://schemas.microsoft.com/office/2017/06/relationships/model3d" Target="../media/model3d1.glb"/><Relationship Id="rId4"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motogo.vn/bien-nha-trang/" TargetMode="External"/><Relationship Id="rId7" Type="http://schemas.openxmlformats.org/officeDocument/2006/relationships/image" Target="../media/image41.png"/><Relationship Id="rId2" Type="http://schemas.openxmlformats.org/officeDocument/2006/relationships/image" Target="../media/image38.jpg"/><Relationship Id="rId1" Type="http://schemas.openxmlformats.org/officeDocument/2006/relationships/slideLayout" Target="../slideLayouts/slideLayout35.xml"/><Relationship Id="rId6" Type="http://schemas.openxmlformats.org/officeDocument/2006/relationships/image" Target="../media/image39.png"/><Relationship Id="rId5" Type="http://schemas.microsoft.com/office/2017/06/relationships/model3d" Target="../media/model3d1.glb"/><Relationship Id="rId4"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pic>
        <p:nvPicPr>
          <p:cNvPr id="5" name="图片 4" descr="regfd"/>
          <p:cNvPicPr>
            <a:picLocks noChangeAspect="1"/>
          </p:cNvPicPr>
          <p:nvPr/>
        </p:nvPicPr>
        <p:blipFill>
          <a:blip r:embed="rId3"/>
          <a:stretch>
            <a:fillRect/>
          </a:stretch>
        </p:blipFill>
        <p:spPr>
          <a:xfrm>
            <a:off x="-63695" y="-289561"/>
            <a:ext cx="9144476" cy="4499134"/>
          </a:xfrm>
          <a:prstGeom prst="rect">
            <a:avLst/>
          </a:prstGeom>
        </p:spPr>
      </p:pic>
      <p:sp>
        <p:nvSpPr>
          <p:cNvPr id="8" name="矩形 7"/>
          <p:cNvSpPr/>
          <p:nvPr/>
        </p:nvSpPr>
        <p:spPr>
          <a:xfrm>
            <a:off x="562928" y="-1238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9" name="矩形 8"/>
          <p:cNvSpPr/>
          <p:nvPr/>
        </p:nvSpPr>
        <p:spPr>
          <a:xfrm>
            <a:off x="1740694" y="-14288"/>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0" name="矩形 9"/>
          <p:cNvSpPr/>
          <p:nvPr/>
        </p:nvSpPr>
        <p:spPr>
          <a:xfrm>
            <a:off x="6316980" y="-14288"/>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1" name="矩形 10"/>
          <p:cNvSpPr/>
          <p:nvPr/>
        </p:nvSpPr>
        <p:spPr>
          <a:xfrm>
            <a:off x="7494747" y="-1619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2" name="矩形 11"/>
          <p:cNvSpPr/>
          <p:nvPr/>
        </p:nvSpPr>
        <p:spPr>
          <a:xfrm>
            <a:off x="3995262" y="-1619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pic>
        <p:nvPicPr>
          <p:cNvPr id="13" name="图片 12" descr="未标题-1"/>
          <p:cNvPicPr>
            <a:picLocks noChangeAspect="1"/>
          </p:cNvPicPr>
          <p:nvPr/>
        </p:nvPicPr>
        <p:blipFill>
          <a:blip r:embed="rId4">
            <a:alphaModFix amt="29000"/>
          </a:blip>
          <a:stretch>
            <a:fillRect/>
          </a:stretch>
        </p:blipFill>
        <p:spPr>
          <a:xfrm>
            <a:off x="1" y="-16193"/>
            <a:ext cx="5553551" cy="4173855"/>
          </a:xfrm>
          <a:prstGeom prst="rect">
            <a:avLst/>
          </a:prstGeom>
        </p:spPr>
      </p:pic>
      <p:pic>
        <p:nvPicPr>
          <p:cNvPr id="16" name="图片 15" descr="未标题-3"/>
          <p:cNvPicPr>
            <a:picLocks noChangeAspect="1"/>
          </p:cNvPicPr>
          <p:nvPr/>
        </p:nvPicPr>
        <p:blipFill>
          <a:blip r:embed="rId5"/>
          <a:stretch>
            <a:fillRect/>
          </a:stretch>
        </p:blipFill>
        <p:spPr>
          <a:xfrm>
            <a:off x="7912894" y="260986"/>
            <a:ext cx="1231583" cy="1943576"/>
          </a:xfrm>
          <a:prstGeom prst="rect">
            <a:avLst/>
          </a:prstGeom>
        </p:spPr>
      </p:pic>
      <p:pic>
        <p:nvPicPr>
          <p:cNvPr id="18" name="图片 17" descr="未标题-4"/>
          <p:cNvPicPr>
            <a:picLocks noChangeAspect="1"/>
          </p:cNvPicPr>
          <p:nvPr/>
        </p:nvPicPr>
        <p:blipFill>
          <a:blip r:embed="rId6"/>
          <a:stretch>
            <a:fillRect/>
          </a:stretch>
        </p:blipFill>
        <p:spPr>
          <a:xfrm>
            <a:off x="7263289" y="1124616"/>
            <a:ext cx="779860" cy="549737"/>
          </a:xfrm>
          <a:prstGeom prst="rect">
            <a:avLst/>
          </a:prstGeom>
        </p:spPr>
      </p:pic>
      <p:pic>
        <p:nvPicPr>
          <p:cNvPr id="19" name="图片 18" descr="未标题-5"/>
          <p:cNvPicPr>
            <a:picLocks noChangeAspect="1"/>
          </p:cNvPicPr>
          <p:nvPr/>
        </p:nvPicPr>
        <p:blipFill>
          <a:blip r:embed="rId7"/>
          <a:stretch>
            <a:fillRect/>
          </a:stretch>
        </p:blipFill>
        <p:spPr>
          <a:xfrm>
            <a:off x="6869430" y="3900962"/>
            <a:ext cx="590550" cy="476250"/>
          </a:xfrm>
          <a:prstGeom prst="rect">
            <a:avLst/>
          </a:prstGeom>
        </p:spPr>
      </p:pic>
      <p:sp>
        <p:nvSpPr>
          <p:cNvPr id="41" name="标题 40"/>
          <p:cNvSpPr>
            <a:spLocks noGrp="1"/>
          </p:cNvSpPr>
          <p:nvPr>
            <p:ph type="title" idx="4294967295"/>
          </p:nvPr>
        </p:nvSpPr>
        <p:spPr>
          <a:xfrm>
            <a:off x="3414907" y="985838"/>
            <a:ext cx="2314187" cy="661988"/>
          </a:xfrm>
          <a:prstGeom prst="rect">
            <a:avLst/>
          </a:prstGeom>
        </p:spPr>
        <p:txBody>
          <a:bodyPr>
            <a:noAutofit/>
          </a:bodyPr>
          <a:lstStyle/>
          <a:p>
            <a:pPr algn="ctr"/>
            <a:r>
              <a:rPr lang="en-US" altLang="zh-CN" sz="4050" b="1" dirty="0">
                <a:solidFill>
                  <a:schemeClr val="bg1"/>
                </a:solidFill>
                <a:latin typeface="Times New Roman" panose="02020603050405020304" pitchFamily="18" charset="0"/>
                <a:ea typeface="字魂95号-手刻宋" panose="00000500000000000000" charset="-122"/>
                <a:cs typeface="Times New Roman" panose="02020603050405020304" pitchFamily="18" charset="0"/>
              </a:rPr>
              <a:t>TOÁN</a:t>
            </a:r>
            <a:endParaRPr lang="zh-CN" altLang="en-US" sz="4050" b="1" dirty="0">
              <a:solidFill>
                <a:schemeClr val="bg1"/>
              </a:solidFill>
              <a:latin typeface="Times New Roman" panose="02020603050405020304" pitchFamily="18" charset="0"/>
              <a:ea typeface="字魂95号-手刻宋" panose="00000500000000000000" charset="-122"/>
              <a:cs typeface="Times New Roman" panose="02020603050405020304" pitchFamily="18" charset="0"/>
            </a:endParaRPr>
          </a:p>
        </p:txBody>
      </p:sp>
      <p:pic>
        <p:nvPicPr>
          <p:cNvPr id="43" name="图片 42" descr="sfd"/>
          <p:cNvPicPr>
            <a:picLocks noChangeAspect="1"/>
          </p:cNvPicPr>
          <p:nvPr/>
        </p:nvPicPr>
        <p:blipFill>
          <a:blip r:embed="rId8"/>
          <a:stretch>
            <a:fillRect/>
          </a:stretch>
        </p:blipFill>
        <p:spPr>
          <a:xfrm>
            <a:off x="-206298" y="3644128"/>
            <a:ext cx="2890892" cy="1735830"/>
          </a:xfrm>
          <a:prstGeom prst="rect">
            <a:avLst/>
          </a:prstGeom>
        </p:spPr>
      </p:pic>
      <p:pic>
        <p:nvPicPr>
          <p:cNvPr id="15" name="图片 14" descr="未标题-2"/>
          <p:cNvPicPr>
            <a:picLocks noChangeAspect="1"/>
          </p:cNvPicPr>
          <p:nvPr/>
        </p:nvPicPr>
        <p:blipFill>
          <a:blip r:embed="rId9"/>
          <a:stretch>
            <a:fillRect/>
          </a:stretch>
        </p:blipFill>
        <p:spPr>
          <a:xfrm>
            <a:off x="-12157" y="2320176"/>
            <a:ext cx="1191578" cy="2047399"/>
          </a:xfrm>
          <a:prstGeom prst="rect">
            <a:avLst/>
          </a:prstGeom>
        </p:spPr>
      </p:pic>
      <p:pic>
        <p:nvPicPr>
          <p:cNvPr id="45" name="图片 44" descr="sfd"/>
          <p:cNvPicPr>
            <a:picLocks noChangeAspect="1"/>
          </p:cNvPicPr>
          <p:nvPr/>
        </p:nvPicPr>
        <p:blipFill>
          <a:blip r:embed="rId8"/>
          <a:stretch>
            <a:fillRect/>
          </a:stretch>
        </p:blipFill>
        <p:spPr>
          <a:xfrm>
            <a:off x="6133782" y="3465774"/>
            <a:ext cx="3252571" cy="1952999"/>
          </a:xfrm>
          <a:prstGeom prst="rect">
            <a:avLst/>
          </a:prstGeom>
        </p:spPr>
      </p:pic>
      <p:pic>
        <p:nvPicPr>
          <p:cNvPr id="44" name="图片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665368" y="2768549"/>
            <a:ext cx="478631" cy="504644"/>
          </a:xfrm>
          <a:prstGeom prst="rect">
            <a:avLst/>
          </a:prstGeom>
        </p:spPr>
      </p:pic>
      <p:pic>
        <p:nvPicPr>
          <p:cNvPr id="49" name="图片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67184" y="3625692"/>
            <a:ext cx="373510" cy="364823"/>
          </a:xfrm>
          <a:prstGeom prst="rect">
            <a:avLst/>
          </a:prstGeom>
        </p:spPr>
      </p:pic>
      <p:pic>
        <p:nvPicPr>
          <p:cNvPr id="3"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03568" y="3081845"/>
            <a:ext cx="419765" cy="574038"/>
          </a:xfrm>
          <a:prstGeom prst="rect">
            <a:avLst/>
          </a:prstGeom>
        </p:spPr>
      </p:pic>
      <p:pic>
        <p:nvPicPr>
          <p:cNvPr id="6" name="图片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1769" y="3776954"/>
            <a:ext cx="404071" cy="455533"/>
          </a:xfrm>
          <a:prstGeom prst="rect">
            <a:avLst/>
          </a:prstGeom>
        </p:spPr>
      </p:pic>
      <p:pic>
        <p:nvPicPr>
          <p:cNvPr id="53" name="图片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358047" flipH="1">
            <a:off x="-6183" y="3322549"/>
            <a:ext cx="478631" cy="414338"/>
          </a:xfrm>
          <a:prstGeom prst="rect">
            <a:avLst/>
          </a:prstGeom>
        </p:spPr>
      </p:pic>
      <p:pic>
        <p:nvPicPr>
          <p:cNvPr id="47" name="图片 42" descr="sfd">
            <a:extLst>
              <a:ext uri="{FF2B5EF4-FFF2-40B4-BE49-F238E27FC236}">
                <a16:creationId xmlns:a16="http://schemas.microsoft.com/office/drawing/2014/main" id="{F5E9F564-F97C-4322-8B21-66978B5014BF}"/>
              </a:ext>
            </a:extLst>
          </p:cNvPr>
          <p:cNvPicPr>
            <a:picLocks noChangeAspect="1"/>
          </p:cNvPicPr>
          <p:nvPr/>
        </p:nvPicPr>
        <p:blipFill>
          <a:blip r:embed="rId8"/>
          <a:stretch>
            <a:fillRect/>
          </a:stretch>
        </p:blipFill>
        <p:spPr>
          <a:xfrm>
            <a:off x="1639010" y="4093158"/>
            <a:ext cx="2007968" cy="1205680"/>
          </a:xfrm>
          <a:prstGeom prst="rect">
            <a:avLst/>
          </a:prstGeom>
        </p:spPr>
      </p:pic>
      <p:pic>
        <p:nvPicPr>
          <p:cNvPr id="48" name="图片 42" descr="sfd">
            <a:extLst>
              <a:ext uri="{FF2B5EF4-FFF2-40B4-BE49-F238E27FC236}">
                <a16:creationId xmlns:a16="http://schemas.microsoft.com/office/drawing/2014/main" id="{659D2A0B-DDEC-4C5E-861A-601802E86A62}"/>
              </a:ext>
            </a:extLst>
          </p:cNvPr>
          <p:cNvPicPr>
            <a:picLocks noChangeAspect="1"/>
          </p:cNvPicPr>
          <p:nvPr/>
        </p:nvPicPr>
        <p:blipFill>
          <a:blip r:embed="rId8"/>
          <a:stretch>
            <a:fillRect/>
          </a:stretch>
        </p:blipFill>
        <p:spPr>
          <a:xfrm>
            <a:off x="2987620" y="3616070"/>
            <a:ext cx="2909127" cy="1746779"/>
          </a:xfrm>
          <a:prstGeom prst="rect">
            <a:avLst/>
          </a:prstGeom>
        </p:spPr>
      </p:pic>
      <p:pic>
        <p:nvPicPr>
          <p:cNvPr id="50" name="图片 42" descr="sfd">
            <a:extLst>
              <a:ext uri="{FF2B5EF4-FFF2-40B4-BE49-F238E27FC236}">
                <a16:creationId xmlns:a16="http://schemas.microsoft.com/office/drawing/2014/main" id="{E60E3DE2-0D44-4FFD-AB92-52A2E3866005}"/>
              </a:ext>
            </a:extLst>
          </p:cNvPr>
          <p:cNvPicPr>
            <a:picLocks noChangeAspect="1"/>
          </p:cNvPicPr>
          <p:nvPr/>
        </p:nvPicPr>
        <p:blipFill>
          <a:blip r:embed="rId8"/>
          <a:stretch>
            <a:fillRect/>
          </a:stretch>
        </p:blipFill>
        <p:spPr>
          <a:xfrm>
            <a:off x="5027964" y="3900962"/>
            <a:ext cx="2339816" cy="1404938"/>
          </a:xfrm>
          <a:prstGeom prst="rect">
            <a:avLst/>
          </a:prstGeom>
        </p:spPr>
      </p:pic>
      <p:sp>
        <p:nvSpPr>
          <p:cNvPr id="55" name="Google Shape;368;p30">
            <a:extLst>
              <a:ext uri="{FF2B5EF4-FFF2-40B4-BE49-F238E27FC236}">
                <a16:creationId xmlns:a16="http://schemas.microsoft.com/office/drawing/2014/main" id="{9F9FA4B9-7D21-294D-A829-7E604D12A7A5}"/>
              </a:ext>
            </a:extLst>
          </p:cNvPr>
          <p:cNvSpPr txBox="1">
            <a:spLocks/>
          </p:cNvSpPr>
          <p:nvPr/>
        </p:nvSpPr>
        <p:spPr>
          <a:xfrm>
            <a:off x="876925" y="1698514"/>
            <a:ext cx="7652477" cy="9192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5000"/>
              <a:buFont typeface="Fredoka One"/>
              <a:buNone/>
              <a:defRPr sz="5000" b="0" i="0" u="none" strike="noStrike" cap="none">
                <a:solidFill>
                  <a:schemeClr val="accent4"/>
                </a:solidFill>
                <a:latin typeface="Fredoka One"/>
                <a:ea typeface="Fredoka One"/>
                <a:cs typeface="Fredoka One"/>
                <a:sym typeface="Fredoka One"/>
              </a:defRPr>
            </a:lvl1pPr>
            <a:lvl2pPr marR="0" lvl="1"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2pPr>
            <a:lvl3pPr marR="0" lvl="2"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3pPr>
            <a:lvl4pPr marR="0" lvl="3"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4pPr>
            <a:lvl5pPr marR="0" lvl="4"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5pPr>
            <a:lvl6pPr marR="0" lvl="5"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6pPr>
            <a:lvl7pPr marR="0" lvl="6"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7pPr>
            <a:lvl8pPr marR="0" lvl="7"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8pPr>
            <a:lvl9pPr marR="0" lvl="8"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9pPr>
          </a:lstStyle>
          <a:p>
            <a:pPr marL="0" marR="0" lvl="0" indent="0" defTabSz="914400" rtl="0" eaLnBrk="1" fontAlgn="auto" latinLnBrk="0" hangingPunct="1">
              <a:lnSpc>
                <a:spcPct val="100000"/>
              </a:lnSpc>
              <a:spcBef>
                <a:spcPts val="0"/>
              </a:spcBef>
              <a:spcAft>
                <a:spcPts val="0"/>
              </a:spcAft>
              <a:buClr>
                <a:srgbClr val="C55964"/>
              </a:buClr>
              <a:buSzPts val="5000"/>
              <a:buFont typeface="Fredoka One"/>
              <a:buNone/>
              <a:tabLst/>
              <a:defRPr/>
            </a:pPr>
            <a:r>
              <a:rPr kumimoji="0" lang="en-US" sz="4400" b="1" i="0" u="none" strike="noStrike" kern="0" cap="none" spc="0" normalizeH="0" baseline="0" noProof="0">
                <a:ln>
                  <a:noFill/>
                </a:ln>
                <a:solidFill>
                  <a:srgbClr val="FFFF00"/>
                </a:solidFill>
                <a:effectLst/>
                <a:uLnTx/>
                <a:uFillTx/>
                <a:latin typeface="Times New Roman" panose="02020603050405020304" pitchFamily="18" charset="0"/>
                <a:ea typeface="Lilita One"/>
                <a:cs typeface="Times New Roman" panose="02020603050405020304" pitchFamily="18" charset="0"/>
                <a:sym typeface="Lilita One"/>
              </a:rPr>
              <a:t>BÀI </a:t>
            </a:r>
            <a:r>
              <a:rPr lang="en-US" sz="4400" b="1" noProof="0">
                <a:solidFill>
                  <a:srgbClr val="FFFF00"/>
                </a:solidFill>
                <a:latin typeface="Times New Roman" panose="02020603050405020304" pitchFamily="18" charset="0"/>
                <a:ea typeface="Lilita One"/>
                <a:cs typeface="Times New Roman" panose="02020603050405020304" pitchFamily="18" charset="0"/>
                <a:sym typeface="Lilita One"/>
              </a:rPr>
              <a:t>46</a:t>
            </a:r>
            <a:r>
              <a:rPr kumimoji="0" lang="en-US" sz="4400" b="1" i="0" u="none" strike="noStrike" kern="0" cap="none" spc="0" normalizeH="0" baseline="0" noProof="0">
                <a:ln>
                  <a:noFill/>
                </a:ln>
                <a:solidFill>
                  <a:srgbClr val="FFFF00"/>
                </a:solidFill>
                <a:effectLst/>
                <a:uLnTx/>
                <a:uFillTx/>
                <a:latin typeface="Times New Roman" panose="02020603050405020304" pitchFamily="18" charset="0"/>
                <a:ea typeface="Lilita One"/>
                <a:cs typeface="Times New Roman" panose="02020603050405020304" pitchFamily="18" charset="0"/>
                <a:sym typeface="Lilita One"/>
              </a:rPr>
              <a:t>: LUYỆN TẬP CHUNG</a:t>
            </a:r>
            <a:endParaRPr kumimoji="0" lang="en-US" sz="4400" b="1" i="0" u="none" strike="noStrike" kern="0" cap="none" spc="0" normalizeH="0" baseline="0" noProof="0" dirty="0">
              <a:ln>
                <a:noFill/>
              </a:ln>
              <a:solidFill>
                <a:srgbClr val="FFFF00"/>
              </a:solidFill>
              <a:effectLst/>
              <a:uLnTx/>
              <a:uFillTx/>
              <a:latin typeface="Times New Roman" panose="02020603050405020304" pitchFamily="18" charset="0"/>
              <a:ea typeface="Lilita One"/>
              <a:cs typeface="Times New Roman" panose="02020603050405020304" pitchFamily="18" charset="0"/>
              <a:sym typeface="Lilita One"/>
            </a:endParaRPr>
          </a:p>
        </p:txBody>
      </p:sp>
      <p:pic>
        <p:nvPicPr>
          <p:cNvPr id="59" name="Picture 2" descr="Sách Giáo Khoa Bình Minh. | Ha Loi">
            <a:extLst>
              <a:ext uri="{FF2B5EF4-FFF2-40B4-BE49-F238E27FC236}">
                <a16:creationId xmlns:a16="http://schemas.microsoft.com/office/drawing/2014/main" id="{1AF9C0E0-FE67-FB40-838D-284247088CA2}"/>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132" y="181133"/>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656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fltVal val="0"/>
                                          </p:val>
                                        </p:tav>
                                        <p:tav tm="100000">
                                          <p:val>
                                            <p:strVal val="#ppt_w"/>
                                          </p:val>
                                        </p:tav>
                                      </p:tavLst>
                                    </p:anim>
                                    <p:anim calcmode="lin" valueType="num">
                                      <p:cBhvr>
                                        <p:cTn id="8" dur="1000" fill="hold"/>
                                        <p:tgtEl>
                                          <p:spTgt spid="55"/>
                                        </p:tgtEl>
                                        <p:attrNameLst>
                                          <p:attrName>ppt_h</p:attrName>
                                        </p:attrNameLst>
                                      </p:cBhvr>
                                      <p:tavLst>
                                        <p:tav tm="0">
                                          <p:val>
                                            <p:fltVal val="0"/>
                                          </p:val>
                                        </p:tav>
                                        <p:tav tm="100000">
                                          <p:val>
                                            <p:strVal val="#ppt_h"/>
                                          </p:val>
                                        </p:tav>
                                      </p:tavLst>
                                    </p:anim>
                                    <p:anim calcmode="lin" valueType="num">
                                      <p:cBhvr>
                                        <p:cTn id="9" dur="1000" fill="hold"/>
                                        <p:tgtEl>
                                          <p:spTgt spid="5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Hình ảnh 2" descr="Ảnh có chứa thiên nhiên, nước, ngoài trời, bầu trời&#10;&#10;Mô tả được tạo tự động">
            <a:extLst>
              <a:ext uri="{FF2B5EF4-FFF2-40B4-BE49-F238E27FC236}">
                <a16:creationId xmlns:a16="http://schemas.microsoft.com/office/drawing/2014/main" id="{77D5206A-8407-0C6F-56B1-26988231558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679"/>
          <a:stretch/>
        </p:blipFill>
        <p:spPr>
          <a:xfrm>
            <a:off x="15" y="961"/>
            <a:ext cx="9143985" cy="5142539"/>
          </a:xfrm>
          <a:prstGeom prst="rect">
            <a:avLst/>
          </a:prstGeom>
        </p:spPr>
      </p:pic>
      <p:sp>
        <p:nvSpPr>
          <p:cNvPr id="4" name="Hộp Văn bản 3">
            <a:extLst>
              <a:ext uri="{FF2B5EF4-FFF2-40B4-BE49-F238E27FC236}">
                <a16:creationId xmlns:a16="http://schemas.microsoft.com/office/drawing/2014/main" id="{F012D860-3306-F7FA-737D-3505E46C346C}"/>
              </a:ext>
            </a:extLst>
          </p:cNvPr>
          <p:cNvSpPr txBox="1"/>
          <p:nvPr/>
        </p:nvSpPr>
        <p:spPr>
          <a:xfrm>
            <a:off x="7011685" y="4993459"/>
            <a:ext cx="2132315" cy="173124"/>
          </a:xfrm>
          <a:prstGeom prst="rect">
            <a:avLst/>
          </a:prstGeom>
          <a:solidFill>
            <a:srgbClr val="000000"/>
          </a:solidFill>
        </p:spPr>
        <p:txBody>
          <a:bodyPr wrap="none" rtlCol="0">
            <a:spAutoFit/>
          </a:bodyPr>
          <a:lstStyle/>
          <a:p>
            <a:pPr marL="0" marR="0" lvl="0" indent="0" algn="r" defTabSz="685800" rtl="0" eaLnBrk="1" fontAlgn="auto" latinLnBrk="0" hangingPunct="1">
              <a:lnSpc>
                <a:spcPct val="100000"/>
              </a:lnSpc>
              <a:spcBef>
                <a:spcPts val="0"/>
              </a:spcBef>
              <a:spcAft>
                <a:spcPts val="450"/>
              </a:spcAft>
              <a:buClrTx/>
              <a:buSzTx/>
              <a:buFont typeface="Arial"/>
              <a:buNone/>
              <a:tabLst/>
              <a:defRPr/>
            </a:pPr>
            <a:r>
              <a:rPr kumimoji="0" lang="vi-VN" sz="525"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hlinkClick r:id="rId3" tooltip="https://motogo.vn/bien-nha-trang/">
                  <a:extLst>
                    <a:ext uri="{A12FA001-AC4F-418D-AE19-62706E023703}">
                      <ahyp:hlinkClr xmlns:ahyp="http://schemas.microsoft.com/office/drawing/2018/hyperlinkcolor" val="tx"/>
                    </a:ext>
                  </a:extLst>
                </a:hlinkClick>
              </a:rPr>
              <a:t>Ảnh Này</a:t>
            </a:r>
            <a:r>
              <a:rPr kumimoji="0" lang="vi-VN" sz="525"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rPr>
              <a:t> của Tác giả Không xác định được cấp phép theo </a:t>
            </a:r>
            <a:r>
              <a:rPr kumimoji="0" lang="vi-VN" sz="525"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hlinkClick r:id="rId4" tooltip="https://creativecommons.org/licenses/by/3.0/">
                  <a:extLst>
                    <a:ext uri="{A12FA001-AC4F-418D-AE19-62706E023703}">
                      <ahyp:hlinkClr xmlns:ahyp="http://schemas.microsoft.com/office/drawing/2018/hyperlinkcolor" val="tx"/>
                    </a:ext>
                  </a:extLst>
                </a:hlinkClick>
              </a:rPr>
              <a:t>CC BY</a:t>
            </a:r>
            <a:endParaRPr kumimoji="0" lang="vi-VN" sz="525"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endParaRPr>
          </a:p>
        </p:txBody>
      </p:sp>
      <p:sp>
        <p:nvSpPr>
          <p:cNvPr id="5" name="Hình chữ nhật: Góc Tròn 4">
            <a:extLst>
              <a:ext uri="{FF2B5EF4-FFF2-40B4-BE49-F238E27FC236}">
                <a16:creationId xmlns:a16="http://schemas.microsoft.com/office/drawing/2014/main" id="{170C4C3C-B184-AD19-F368-327B69E04ED0}"/>
              </a:ext>
            </a:extLst>
          </p:cNvPr>
          <p:cNvSpPr/>
          <p:nvPr/>
        </p:nvSpPr>
        <p:spPr>
          <a:xfrm>
            <a:off x="260195" y="257176"/>
            <a:ext cx="8653345" cy="458042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Arial"/>
            </a:endParaRPr>
          </a:p>
        </p:txBody>
      </p:sp>
      <mc:AlternateContent xmlns:mc="http://schemas.openxmlformats.org/markup-compatibility/2006">
        <mc:Choice xmlns:am3d="http://schemas.microsoft.com/office/drawing/2017/model3d" Requires="am3d">
          <p:graphicFrame>
            <p:nvGraphicFramePr>
              <p:cNvPr id="7" name="Kiểu 3D 6" descr="Tuft of grass">
                <a:extLst>
                  <a:ext uri="{FF2B5EF4-FFF2-40B4-BE49-F238E27FC236}">
                    <a16:creationId xmlns:a16="http://schemas.microsoft.com/office/drawing/2014/main" id="{E86C64E8-110B-238B-6105-F18D29A3E6AA}"/>
                  </a:ext>
                </a:extLst>
              </p:cNvPr>
              <p:cNvGraphicFramePr>
                <a:graphicFrameLocks noChangeAspect="1"/>
              </p:cNvGraphicFramePr>
              <p:nvPr/>
            </p:nvGraphicFramePr>
            <p:xfrm>
              <a:off x="-651932" y="3853705"/>
              <a:ext cx="2736555" cy="1471950"/>
            </p:xfrm>
            <a:graphic>
              <a:graphicData uri="http://schemas.microsoft.com/office/drawing/2017/model3d">
                <am3d:model3d r:embed="rId5">
                  <am3d:spPr>
                    <a:xfrm>
                      <a:off x="0" y="0"/>
                      <a:ext cx="2736555" cy="147195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31400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Kiểu 3D 6" descr="Tuft of grass">
                <a:extLst>
                  <a:ext uri="{FF2B5EF4-FFF2-40B4-BE49-F238E27FC236}">
                    <a16:creationId xmlns:a16="http://schemas.microsoft.com/office/drawing/2014/main" id="{E86C64E8-110B-238B-6105-F18D29A3E6AA}"/>
                  </a:ext>
                </a:extLst>
              </p:cNvPr>
              <p:cNvPicPr>
                <a:picLocks noGrp="1" noRot="1" noChangeAspect="1" noMove="1" noResize="1" noEditPoints="1" noAdjustHandles="1" noChangeArrowheads="1" noChangeShapeType="1" noCrop="1"/>
              </p:cNvPicPr>
              <p:nvPr/>
            </p:nvPicPr>
            <p:blipFill>
              <a:blip r:embed="rId6"/>
              <a:stretch>
                <a:fillRect/>
              </a:stretch>
            </p:blipFill>
            <p:spPr>
              <a:xfrm>
                <a:off x="-651932" y="3853705"/>
                <a:ext cx="2736555" cy="147195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Kiểu 3D 7" descr="Tuft of grass">
                <a:extLst>
                  <a:ext uri="{FF2B5EF4-FFF2-40B4-BE49-F238E27FC236}">
                    <a16:creationId xmlns:a16="http://schemas.microsoft.com/office/drawing/2014/main" id="{A72F4BB7-31BF-F2C7-808F-89E13416D05B}"/>
                  </a:ext>
                </a:extLst>
              </p:cNvPr>
              <p:cNvGraphicFramePr>
                <a:graphicFrameLocks noChangeAspect="1"/>
              </p:cNvGraphicFramePr>
              <p:nvPr/>
            </p:nvGraphicFramePr>
            <p:xfrm>
              <a:off x="7059392" y="3824503"/>
              <a:ext cx="2736555" cy="1471950"/>
            </p:xfrm>
            <a:graphic>
              <a:graphicData uri="http://schemas.microsoft.com/office/drawing/2017/model3d">
                <am3d:model3d r:embed="rId5">
                  <am3d:spPr>
                    <a:xfrm>
                      <a:off x="0" y="0"/>
                      <a:ext cx="2736555" cy="147195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31400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Kiểu 3D 7" descr="Tuft of grass">
                <a:extLst>
                  <a:ext uri="{FF2B5EF4-FFF2-40B4-BE49-F238E27FC236}">
                    <a16:creationId xmlns:a16="http://schemas.microsoft.com/office/drawing/2014/main" id="{A72F4BB7-31BF-F2C7-808F-89E13416D05B}"/>
                  </a:ext>
                </a:extLst>
              </p:cNvPr>
              <p:cNvPicPr>
                <a:picLocks noGrp="1" noRot="1" noChangeAspect="1" noMove="1" noResize="1" noEditPoints="1" noAdjustHandles="1" noChangeArrowheads="1" noChangeShapeType="1" noCrop="1"/>
              </p:cNvPicPr>
              <p:nvPr/>
            </p:nvPicPr>
            <p:blipFill>
              <a:blip r:embed="rId6"/>
              <a:stretch>
                <a:fillRect/>
              </a:stretch>
            </p:blipFill>
            <p:spPr>
              <a:xfrm>
                <a:off x="7059392" y="3824503"/>
                <a:ext cx="2736555" cy="1471950"/>
              </a:xfrm>
              <a:prstGeom prst="rect">
                <a:avLst/>
              </a:prstGeom>
            </p:spPr>
          </p:pic>
        </mc:Fallback>
      </mc:AlternateContent>
      <p:pic>
        <p:nvPicPr>
          <p:cNvPr id="15" name="Picture 2" descr="MỘT SỐ KĨ THUẬT DẠY HỌC TÍCH CỰC">
            <a:extLst>
              <a:ext uri="{FF2B5EF4-FFF2-40B4-BE49-F238E27FC236}">
                <a16:creationId xmlns:a16="http://schemas.microsoft.com/office/drawing/2014/main" id="{9E5BEA89-7399-B0C7-8B6A-78756FA91B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577" b="26778"/>
          <a:stretch/>
        </p:blipFill>
        <p:spPr bwMode="auto">
          <a:xfrm>
            <a:off x="2828926" y="3622500"/>
            <a:ext cx="3465368" cy="15200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13" name="Kiểu 3D 12" descr="Tuft of grass">
                <a:extLst>
                  <a:ext uri="{FF2B5EF4-FFF2-40B4-BE49-F238E27FC236}">
                    <a16:creationId xmlns:a16="http://schemas.microsoft.com/office/drawing/2014/main" id="{36B623B2-4A17-D3CF-8B09-77AF811594B7}"/>
                  </a:ext>
                </a:extLst>
              </p:cNvPr>
              <p:cNvGraphicFramePr>
                <a:graphicFrameLocks noChangeAspect="1"/>
              </p:cNvGraphicFramePr>
              <p:nvPr/>
            </p:nvGraphicFramePr>
            <p:xfrm>
              <a:off x="1114468" y="3767450"/>
              <a:ext cx="2736555" cy="1471950"/>
            </p:xfrm>
            <a:graphic>
              <a:graphicData uri="http://schemas.microsoft.com/office/drawing/2017/model3d">
                <am3d:model3d r:embed="rId5">
                  <am3d:spPr>
                    <a:xfrm>
                      <a:off x="0" y="0"/>
                      <a:ext cx="2736555" cy="147195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31400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Kiểu 3D 12" descr="Tuft of grass">
                <a:extLst>
                  <a:ext uri="{FF2B5EF4-FFF2-40B4-BE49-F238E27FC236}">
                    <a16:creationId xmlns:a16="http://schemas.microsoft.com/office/drawing/2014/main" id="{36B623B2-4A17-D3CF-8B09-77AF811594B7}"/>
                  </a:ext>
                </a:extLst>
              </p:cNvPr>
              <p:cNvPicPr>
                <a:picLocks noGrp="1" noRot="1" noChangeAspect="1" noMove="1" noResize="1" noEditPoints="1" noAdjustHandles="1" noChangeArrowheads="1" noChangeShapeType="1" noCrop="1"/>
              </p:cNvPicPr>
              <p:nvPr/>
            </p:nvPicPr>
            <p:blipFill>
              <a:blip r:embed="rId6"/>
              <a:stretch>
                <a:fillRect/>
              </a:stretch>
            </p:blipFill>
            <p:spPr>
              <a:xfrm>
                <a:off x="1114468" y="3767450"/>
                <a:ext cx="2736555" cy="147195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Kiểu 3D 13" descr="Tuft of grass">
                <a:extLst>
                  <a:ext uri="{FF2B5EF4-FFF2-40B4-BE49-F238E27FC236}">
                    <a16:creationId xmlns:a16="http://schemas.microsoft.com/office/drawing/2014/main" id="{1D5FB096-FF87-F417-28C4-BA0F9DB185A9}"/>
                  </a:ext>
                </a:extLst>
              </p:cNvPr>
              <p:cNvGraphicFramePr>
                <a:graphicFrameLocks noChangeAspect="1"/>
              </p:cNvGraphicFramePr>
              <p:nvPr/>
            </p:nvGraphicFramePr>
            <p:xfrm>
              <a:off x="5307154" y="3772652"/>
              <a:ext cx="2736555" cy="1471950"/>
            </p:xfrm>
            <a:graphic>
              <a:graphicData uri="http://schemas.microsoft.com/office/drawing/2017/model3d">
                <am3d:model3d r:embed="rId5">
                  <am3d:spPr>
                    <a:xfrm>
                      <a:off x="0" y="0"/>
                      <a:ext cx="2736555" cy="147195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31400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Kiểu 3D 13" descr="Tuft of grass">
                <a:extLst>
                  <a:ext uri="{FF2B5EF4-FFF2-40B4-BE49-F238E27FC236}">
                    <a16:creationId xmlns:a16="http://schemas.microsoft.com/office/drawing/2014/main" id="{1D5FB096-FF87-F417-28C4-BA0F9DB185A9}"/>
                  </a:ext>
                </a:extLst>
              </p:cNvPr>
              <p:cNvPicPr>
                <a:picLocks noGrp="1" noRot="1" noChangeAspect="1" noMove="1" noResize="1" noEditPoints="1" noAdjustHandles="1" noChangeArrowheads="1" noChangeShapeType="1" noCrop="1"/>
              </p:cNvPicPr>
              <p:nvPr/>
            </p:nvPicPr>
            <p:blipFill>
              <a:blip r:embed="rId6"/>
              <a:stretch>
                <a:fillRect/>
              </a:stretch>
            </p:blipFill>
            <p:spPr>
              <a:xfrm>
                <a:off x="5307154" y="3772652"/>
                <a:ext cx="2736555" cy="1471950"/>
              </a:xfrm>
              <a:prstGeom prst="rect">
                <a:avLst/>
              </a:prstGeom>
            </p:spPr>
          </p:pic>
        </mc:Fallback>
      </mc:AlternateContent>
      <p:pic>
        <p:nvPicPr>
          <p:cNvPr id="2050" name="Picture 2">
            <a:extLst>
              <a:ext uri="{FF2B5EF4-FFF2-40B4-BE49-F238E27FC236}">
                <a16:creationId xmlns:a16="http://schemas.microsoft.com/office/drawing/2014/main" id="{2622031B-33C9-EF7E-49B5-8FAD2A6AD4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8409" y="438616"/>
            <a:ext cx="6623825" cy="319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86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Hình ảnh 2" descr="Ảnh có chứa ngoài trời, bầu trời, nước, thiên nhiên&#10;&#10;Mô tả được tạo tự động">
            <a:extLst>
              <a:ext uri="{FF2B5EF4-FFF2-40B4-BE49-F238E27FC236}">
                <a16:creationId xmlns:a16="http://schemas.microsoft.com/office/drawing/2014/main" id="{50B88D94-CDDC-981E-D5FF-E2F145C3B5C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746"/>
          <a:stretch/>
        </p:blipFill>
        <p:spPr>
          <a:xfrm>
            <a:off x="15" y="961"/>
            <a:ext cx="9143985" cy="5142539"/>
          </a:xfrm>
          <a:prstGeom prst="rect">
            <a:avLst/>
          </a:prstGeom>
        </p:spPr>
      </p:pic>
      <p:sp>
        <p:nvSpPr>
          <p:cNvPr id="4" name="Hình chữ nhật: Góc Tròn 3">
            <a:extLst>
              <a:ext uri="{FF2B5EF4-FFF2-40B4-BE49-F238E27FC236}">
                <a16:creationId xmlns:a16="http://schemas.microsoft.com/office/drawing/2014/main" id="{08799FD8-5282-8BB1-E66E-995DAAC16C07}"/>
              </a:ext>
            </a:extLst>
          </p:cNvPr>
          <p:cNvSpPr/>
          <p:nvPr/>
        </p:nvSpPr>
        <p:spPr>
          <a:xfrm>
            <a:off x="302791" y="148070"/>
            <a:ext cx="8611466" cy="482398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Arial"/>
            </a:endParaRPr>
          </a:p>
        </p:txBody>
      </p:sp>
      <mc:AlternateContent xmlns:mc="http://schemas.openxmlformats.org/markup-compatibility/2006">
        <mc:Choice xmlns:am3d="http://schemas.microsoft.com/office/drawing/2017/model3d" Requires="am3d">
          <p:graphicFrame>
            <p:nvGraphicFramePr>
              <p:cNvPr id="13" name="Kiểu 3D 12" descr="Tuft of grass">
                <a:extLst>
                  <a:ext uri="{FF2B5EF4-FFF2-40B4-BE49-F238E27FC236}">
                    <a16:creationId xmlns:a16="http://schemas.microsoft.com/office/drawing/2014/main" id="{D06EFB93-633F-7567-37B1-BE8CDB1D0549}"/>
                  </a:ext>
                </a:extLst>
              </p:cNvPr>
              <p:cNvGraphicFramePr>
                <a:graphicFrameLocks noChangeAspect="1"/>
              </p:cNvGraphicFramePr>
              <p:nvPr/>
            </p:nvGraphicFramePr>
            <p:xfrm>
              <a:off x="46760" y="4001753"/>
              <a:ext cx="2519318" cy="1178112"/>
            </p:xfrm>
            <a:graphic>
              <a:graphicData uri="http://schemas.microsoft.com/office/drawing/2017/model3d">
                <am3d:model3d r:embed="rId5">
                  <am3d:spPr>
                    <a:xfrm>
                      <a:off x="0" y="0"/>
                      <a:ext cx="2519318" cy="1178112"/>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2513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Kiểu 3D 12" descr="Tuft of grass">
                <a:extLst>
                  <a:ext uri="{FF2B5EF4-FFF2-40B4-BE49-F238E27FC236}">
                    <a16:creationId xmlns:a16="http://schemas.microsoft.com/office/drawing/2014/main" id="{D06EFB93-633F-7567-37B1-BE8CDB1D0549}"/>
                  </a:ext>
                </a:extLst>
              </p:cNvPr>
              <p:cNvPicPr>
                <a:picLocks noGrp="1" noRot="1" noChangeAspect="1" noMove="1" noResize="1" noEditPoints="1" noAdjustHandles="1" noChangeArrowheads="1" noChangeShapeType="1" noCrop="1"/>
              </p:cNvPicPr>
              <p:nvPr/>
            </p:nvPicPr>
            <p:blipFill>
              <a:blip r:embed="rId6"/>
              <a:stretch>
                <a:fillRect/>
              </a:stretch>
            </p:blipFill>
            <p:spPr>
              <a:xfrm>
                <a:off x="46760" y="4001753"/>
                <a:ext cx="2519318" cy="11781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Kiểu 3D 13" descr="Tuft of grass">
                <a:extLst>
                  <a:ext uri="{FF2B5EF4-FFF2-40B4-BE49-F238E27FC236}">
                    <a16:creationId xmlns:a16="http://schemas.microsoft.com/office/drawing/2014/main" id="{36B515DF-96E2-9FC0-66D7-4D5CD2724868}"/>
                  </a:ext>
                </a:extLst>
              </p:cNvPr>
              <p:cNvGraphicFramePr>
                <a:graphicFrameLocks noChangeAspect="1"/>
              </p:cNvGraphicFramePr>
              <p:nvPr/>
            </p:nvGraphicFramePr>
            <p:xfrm>
              <a:off x="6857669" y="4001752"/>
              <a:ext cx="2736555" cy="1152957"/>
            </p:xfrm>
            <a:graphic>
              <a:graphicData uri="http://schemas.microsoft.com/office/drawing/2017/model3d">
                <am3d:model3d r:embed="rId5">
                  <am3d:spPr>
                    <a:xfrm>
                      <a:off x="0" y="0"/>
                      <a:ext cx="2736555" cy="1152957"/>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7"/>
                  </am3d:raster>
                  <am3d:objViewport viewportSz="24595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Kiểu 3D 13" descr="Tuft of grass">
                <a:extLst>
                  <a:ext uri="{FF2B5EF4-FFF2-40B4-BE49-F238E27FC236}">
                    <a16:creationId xmlns:a16="http://schemas.microsoft.com/office/drawing/2014/main" id="{36B515DF-96E2-9FC0-66D7-4D5CD2724868}"/>
                  </a:ext>
                </a:extLst>
              </p:cNvPr>
              <p:cNvPicPr>
                <a:picLocks noGrp="1" noRot="1" noChangeAspect="1" noMove="1" noResize="1" noEditPoints="1" noAdjustHandles="1" noChangeArrowheads="1" noChangeShapeType="1" noCrop="1"/>
              </p:cNvPicPr>
              <p:nvPr/>
            </p:nvPicPr>
            <p:blipFill>
              <a:blip r:embed="rId7"/>
              <a:stretch>
                <a:fillRect/>
              </a:stretch>
            </p:blipFill>
            <p:spPr>
              <a:xfrm>
                <a:off x="6857669" y="4001752"/>
                <a:ext cx="2736555" cy="115295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 name="Kiểu 3D 1" descr="Tuft of grass">
                <a:extLst>
                  <a:ext uri="{FF2B5EF4-FFF2-40B4-BE49-F238E27FC236}">
                    <a16:creationId xmlns:a16="http://schemas.microsoft.com/office/drawing/2014/main" id="{7355BF1F-2EB0-03E0-260C-28B46FC6F4AA}"/>
                  </a:ext>
                </a:extLst>
              </p:cNvPr>
              <p:cNvGraphicFramePr>
                <a:graphicFrameLocks noChangeAspect="1"/>
              </p:cNvGraphicFramePr>
              <p:nvPr/>
            </p:nvGraphicFramePr>
            <p:xfrm>
              <a:off x="1236518" y="4058258"/>
              <a:ext cx="2519318" cy="1178113"/>
            </p:xfrm>
            <a:graphic>
              <a:graphicData uri="http://schemas.microsoft.com/office/drawing/2017/model3d">
                <am3d:model3d r:embed="rId5">
                  <am3d:spPr>
                    <a:xfrm>
                      <a:off x="0" y="0"/>
                      <a:ext cx="2519318" cy="1178113"/>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8"/>
                  </am3d:raster>
                  <am3d:objViewport viewportSz="25132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Kiểu 3D 1" descr="Tuft of grass">
                <a:extLst>
                  <a:ext uri="{FF2B5EF4-FFF2-40B4-BE49-F238E27FC236}">
                    <a16:creationId xmlns:a16="http://schemas.microsoft.com/office/drawing/2014/main" id="{7355BF1F-2EB0-03E0-260C-28B46FC6F4AA}"/>
                  </a:ext>
                </a:extLst>
              </p:cNvPr>
              <p:cNvPicPr>
                <a:picLocks noGrp="1" noRot="1" noChangeAspect="1" noMove="1" noResize="1" noEditPoints="1" noAdjustHandles="1" noChangeArrowheads="1" noChangeShapeType="1" noCrop="1"/>
              </p:cNvPicPr>
              <p:nvPr/>
            </p:nvPicPr>
            <p:blipFill>
              <a:blip r:embed="rId8"/>
              <a:stretch>
                <a:fillRect/>
              </a:stretch>
            </p:blipFill>
            <p:spPr>
              <a:xfrm>
                <a:off x="1236518" y="4058258"/>
                <a:ext cx="2519318" cy="117811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Kiểu 3D 5" descr="Tuft of grass">
                <a:extLst>
                  <a:ext uri="{FF2B5EF4-FFF2-40B4-BE49-F238E27FC236}">
                    <a16:creationId xmlns:a16="http://schemas.microsoft.com/office/drawing/2014/main" id="{09C96153-8ED8-8895-68D1-183C36BF2FDC}"/>
                  </a:ext>
                </a:extLst>
              </p:cNvPr>
              <p:cNvGraphicFramePr>
                <a:graphicFrameLocks noChangeAspect="1"/>
              </p:cNvGraphicFramePr>
              <p:nvPr/>
            </p:nvGraphicFramePr>
            <p:xfrm>
              <a:off x="5948190" y="4001753"/>
              <a:ext cx="2519318" cy="1226790"/>
            </p:xfrm>
            <a:graphic>
              <a:graphicData uri="http://schemas.microsoft.com/office/drawing/2017/model3d">
                <am3d:model3d r:embed="rId5">
                  <am3d:spPr>
                    <a:xfrm>
                      <a:off x="0" y="0"/>
                      <a:ext cx="2519318" cy="122679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9"/>
                  </am3d:raster>
                  <am3d:objViewport viewportSz="26170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5" descr="Tuft of grass">
                <a:extLst>
                  <a:ext uri="{FF2B5EF4-FFF2-40B4-BE49-F238E27FC236}">
                    <a16:creationId xmlns:a16="http://schemas.microsoft.com/office/drawing/2014/main" id="{09C96153-8ED8-8895-68D1-183C36BF2FDC}"/>
                  </a:ext>
                </a:extLst>
              </p:cNvPr>
              <p:cNvPicPr>
                <a:picLocks noGrp="1" noRot="1" noChangeAspect="1" noMove="1" noResize="1" noEditPoints="1" noAdjustHandles="1" noChangeArrowheads="1" noChangeShapeType="1" noCrop="1"/>
              </p:cNvPicPr>
              <p:nvPr/>
            </p:nvPicPr>
            <p:blipFill>
              <a:blip r:embed="rId9"/>
              <a:stretch>
                <a:fillRect/>
              </a:stretch>
            </p:blipFill>
            <p:spPr>
              <a:xfrm>
                <a:off x="5948190" y="4001753"/>
                <a:ext cx="2519318" cy="1226790"/>
              </a:xfrm>
              <a:prstGeom prst="rect">
                <a:avLst/>
              </a:prstGeom>
            </p:spPr>
          </p:pic>
        </mc:Fallback>
      </mc:AlternateContent>
      <p:pic>
        <p:nvPicPr>
          <p:cNvPr id="22" name="Picture 2" descr="MỘT SỐ KĨ THUẬT DẠY HỌC TÍCH CỰC">
            <a:extLst>
              <a:ext uri="{FF2B5EF4-FFF2-40B4-BE49-F238E27FC236}">
                <a16:creationId xmlns:a16="http://schemas.microsoft.com/office/drawing/2014/main" id="{471C4394-257C-AE27-19F5-5CB2D68B610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6577" b="26778"/>
          <a:stretch/>
        </p:blipFill>
        <p:spPr bwMode="auto">
          <a:xfrm>
            <a:off x="2828926" y="4207216"/>
            <a:ext cx="3465368" cy="935323"/>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1">
            <a:extLst>
              <a:ext uri="{FF2B5EF4-FFF2-40B4-BE49-F238E27FC236}">
                <a16:creationId xmlns:a16="http://schemas.microsoft.com/office/drawing/2014/main" id="{CFF8093B-B0AD-F3BA-5AAD-6CD74CF2BF04}"/>
              </a:ext>
            </a:extLst>
          </p:cNvPr>
          <p:cNvPicPr>
            <a:picLocks noChangeAspect="1"/>
          </p:cNvPicPr>
          <p:nvPr/>
        </p:nvPicPr>
        <p:blipFill>
          <a:blip r:embed="rId11"/>
          <a:srcRect l="2423" t="3969" r="7363"/>
          <a:stretch/>
        </p:blipFill>
        <p:spPr>
          <a:xfrm>
            <a:off x="542694" y="304800"/>
            <a:ext cx="8095784" cy="3752497"/>
          </a:xfrm>
          <a:prstGeom prst="rect">
            <a:avLst/>
          </a:prstGeom>
        </p:spPr>
      </p:pic>
      <p:sp>
        <p:nvSpPr>
          <p:cNvPr id="15" name="Hình chữ nhật: Góc Tròn 14">
            <a:extLst>
              <a:ext uri="{FF2B5EF4-FFF2-40B4-BE49-F238E27FC236}">
                <a16:creationId xmlns:a16="http://schemas.microsoft.com/office/drawing/2014/main" id="{DDA31786-10C6-E5D4-DFB0-1FBB08F0B12D}"/>
              </a:ext>
            </a:extLst>
          </p:cNvPr>
          <p:cNvSpPr/>
          <p:nvPr/>
        </p:nvSpPr>
        <p:spPr>
          <a:xfrm>
            <a:off x="6519748" y="2951356"/>
            <a:ext cx="505522" cy="4534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b="1">
                <a:solidFill>
                  <a:srgbClr val="FF0000"/>
                </a:solidFill>
                <a:latin typeface="Times New Roman" panose="02020603050405020304" pitchFamily="18" charset="0"/>
                <a:cs typeface="Times New Roman" panose="02020603050405020304" pitchFamily="18" charset="0"/>
              </a:rPr>
              <a:t>1,7</a:t>
            </a:r>
            <a:endParaRPr lang="vi-VN" sz="1600" b="1">
              <a:solidFill>
                <a:srgbClr val="FF0000"/>
              </a:solidFill>
              <a:latin typeface="Times New Roman" panose="02020603050405020304" pitchFamily="18" charset="0"/>
              <a:cs typeface="Times New Roman" panose="02020603050405020304" pitchFamily="18" charset="0"/>
            </a:endParaRPr>
          </a:p>
        </p:txBody>
      </p:sp>
      <p:sp>
        <p:nvSpPr>
          <p:cNvPr id="16" name="Hình chữ nhật: Góc Tròn 15">
            <a:extLst>
              <a:ext uri="{FF2B5EF4-FFF2-40B4-BE49-F238E27FC236}">
                <a16:creationId xmlns:a16="http://schemas.microsoft.com/office/drawing/2014/main" id="{FD16003E-7CF4-295F-4D6D-F393366AABB8}"/>
              </a:ext>
            </a:extLst>
          </p:cNvPr>
          <p:cNvSpPr/>
          <p:nvPr/>
        </p:nvSpPr>
        <p:spPr>
          <a:xfrm>
            <a:off x="7653455" y="3511904"/>
            <a:ext cx="505522" cy="4534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b="1">
                <a:solidFill>
                  <a:srgbClr val="FF0000"/>
                </a:solidFill>
                <a:latin typeface="Times New Roman" panose="02020603050405020304" pitchFamily="18" charset="0"/>
                <a:cs typeface="Times New Roman" panose="02020603050405020304" pitchFamily="18" charset="0"/>
              </a:rPr>
              <a:t>3,6</a:t>
            </a:r>
            <a:endParaRPr lang="vi-VN" sz="1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954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3"/>
          <a:stretch>
            <a:fillRect/>
          </a:stretch>
        </p:blipFill>
        <p:spPr>
          <a:xfrm>
            <a:off x="224314" y="235744"/>
            <a:ext cx="8695849" cy="4657725"/>
          </a:xfrm>
          <a:prstGeom prst="rect">
            <a:avLst/>
          </a:prstGeom>
        </p:spPr>
      </p:pic>
      <p:pic>
        <p:nvPicPr>
          <p:cNvPr id="48" name="图片 47" descr="5e44fafbac0de"/>
          <p:cNvPicPr>
            <a:picLocks noChangeAspect="1"/>
          </p:cNvPicPr>
          <p:nvPr/>
        </p:nvPicPr>
        <p:blipFill>
          <a:blip r:embed="rId4"/>
          <a:stretch>
            <a:fillRect/>
          </a:stretch>
        </p:blipFill>
        <p:spPr>
          <a:xfrm>
            <a:off x="1672352" y="-757238"/>
            <a:ext cx="5959316" cy="4584383"/>
          </a:xfrm>
          <a:prstGeom prst="rect">
            <a:avLst/>
          </a:prstGeom>
        </p:spPr>
      </p:pic>
      <p:pic>
        <p:nvPicPr>
          <p:cNvPr id="3" name="图片 2" descr="61da49d9e2dcf"/>
          <p:cNvPicPr>
            <a:picLocks noChangeAspect="1"/>
          </p:cNvPicPr>
          <p:nvPr/>
        </p:nvPicPr>
        <p:blipFill>
          <a:blip r:embed="rId5"/>
          <a:stretch>
            <a:fillRect/>
          </a:stretch>
        </p:blipFill>
        <p:spPr>
          <a:xfrm>
            <a:off x="2546033" y="2684145"/>
            <a:ext cx="4053364" cy="2209324"/>
          </a:xfrm>
          <a:prstGeom prst="rect">
            <a:avLst/>
          </a:prstGeom>
        </p:spPr>
      </p:pic>
      <p:pic>
        <p:nvPicPr>
          <p:cNvPr id="42" name="图片 41" descr="未标题-2 (2)"/>
          <p:cNvPicPr>
            <a:picLocks noChangeAspect="1"/>
          </p:cNvPicPr>
          <p:nvPr/>
        </p:nvPicPr>
        <p:blipFill>
          <a:blip r:embed="rId6"/>
          <a:stretch>
            <a:fillRect/>
          </a:stretch>
        </p:blipFill>
        <p:spPr>
          <a:xfrm>
            <a:off x="8034338" y="235744"/>
            <a:ext cx="885825" cy="1714500"/>
          </a:xfrm>
          <a:prstGeom prst="rect">
            <a:avLst/>
          </a:prstGeom>
        </p:spPr>
      </p:pic>
      <p:pic>
        <p:nvPicPr>
          <p:cNvPr id="43" name="图片 42" descr="5b14cd4116a05"/>
          <p:cNvPicPr>
            <a:picLocks noChangeAspect="1"/>
          </p:cNvPicPr>
          <p:nvPr/>
        </p:nvPicPr>
        <p:blipFill>
          <a:blip r:embed="rId7"/>
          <a:stretch>
            <a:fillRect/>
          </a:stretch>
        </p:blipFill>
        <p:spPr>
          <a:xfrm>
            <a:off x="224314" y="1671638"/>
            <a:ext cx="1612106" cy="3221831"/>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2889409" y="1617821"/>
            <a:ext cx="3525203" cy="784830"/>
          </a:xfrm>
          <a:prstGeom prst="rect">
            <a:avLst/>
          </a:prstGeom>
          <a:noFill/>
        </p:spPr>
        <p:txBody>
          <a:bodyPr wrap="square" rtlCol="0" anchor="t">
            <a:spAutoFit/>
          </a:bodyPr>
          <a:lstStyle/>
          <a:p>
            <a:pPr algn="dist" defTabSz="685800">
              <a:buClrTx/>
              <a:defRPr/>
            </a:pPr>
            <a:r>
              <a:rPr lang="en-US" altLang="zh-CN"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VẬN DỤNG</a:t>
            </a:r>
            <a:endParaRPr lang="zh-CN" altLang="en-US"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671B6E62-EAC0-4839-A9A2-A03DDE0EB7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03108">
            <a:off x="4403763" y="732037"/>
            <a:ext cx="496491" cy="754667"/>
          </a:xfrm>
          <a:prstGeom prst="rect">
            <a:avLst/>
          </a:prstGeom>
        </p:spPr>
      </p:pic>
      <p:pic>
        <p:nvPicPr>
          <p:cNvPr id="10" name="Picture 2" descr="Sách Giáo Khoa Bình Minh. | Ha Loi">
            <a:extLst>
              <a:ext uri="{FF2B5EF4-FFF2-40B4-BE49-F238E27FC236}">
                <a16:creationId xmlns:a16="http://schemas.microsoft.com/office/drawing/2014/main" id="{A4FE9B15-DDB6-BE44-BB8D-E4BFC18F2AB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0276" y="103368"/>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3664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Hình ảnh 2" descr="Ảnh có chứa ngoài trời, bầu trời, nước, thiên nhiên&#10;&#10;Mô tả được tạo tự động">
            <a:extLst>
              <a:ext uri="{FF2B5EF4-FFF2-40B4-BE49-F238E27FC236}">
                <a16:creationId xmlns:a16="http://schemas.microsoft.com/office/drawing/2014/main" id="{50B88D94-CDDC-981E-D5FF-E2F145C3B5C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746"/>
          <a:stretch/>
        </p:blipFill>
        <p:spPr>
          <a:xfrm>
            <a:off x="15" y="961"/>
            <a:ext cx="9143985" cy="5142539"/>
          </a:xfrm>
          <a:prstGeom prst="rect">
            <a:avLst/>
          </a:prstGeom>
        </p:spPr>
      </p:pic>
      <p:sp>
        <p:nvSpPr>
          <p:cNvPr id="4" name="Hình chữ nhật: Góc Tròn 3">
            <a:extLst>
              <a:ext uri="{FF2B5EF4-FFF2-40B4-BE49-F238E27FC236}">
                <a16:creationId xmlns:a16="http://schemas.microsoft.com/office/drawing/2014/main" id="{08799FD8-5282-8BB1-E66E-995DAAC16C07}"/>
              </a:ext>
            </a:extLst>
          </p:cNvPr>
          <p:cNvSpPr/>
          <p:nvPr/>
        </p:nvSpPr>
        <p:spPr>
          <a:xfrm>
            <a:off x="348043" y="92011"/>
            <a:ext cx="8611466" cy="482398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Arial"/>
            </a:endParaRPr>
          </a:p>
        </p:txBody>
      </p:sp>
      <mc:AlternateContent xmlns:mc="http://schemas.openxmlformats.org/markup-compatibility/2006">
        <mc:Choice xmlns:am3d="http://schemas.microsoft.com/office/drawing/2017/model3d" Requires="am3d">
          <p:graphicFrame>
            <p:nvGraphicFramePr>
              <p:cNvPr id="13" name="Kiểu 3D 12" descr="Tuft of grass">
                <a:extLst>
                  <a:ext uri="{FF2B5EF4-FFF2-40B4-BE49-F238E27FC236}">
                    <a16:creationId xmlns:a16="http://schemas.microsoft.com/office/drawing/2014/main" id="{D06EFB93-633F-7567-37B1-BE8CDB1D0549}"/>
                  </a:ext>
                </a:extLst>
              </p:cNvPr>
              <p:cNvGraphicFramePr>
                <a:graphicFrameLocks noChangeAspect="1"/>
              </p:cNvGraphicFramePr>
              <p:nvPr/>
            </p:nvGraphicFramePr>
            <p:xfrm>
              <a:off x="46760" y="4001753"/>
              <a:ext cx="2519318" cy="1178112"/>
            </p:xfrm>
            <a:graphic>
              <a:graphicData uri="http://schemas.microsoft.com/office/drawing/2017/model3d">
                <am3d:model3d r:embed="rId5">
                  <am3d:spPr>
                    <a:xfrm>
                      <a:off x="0" y="0"/>
                      <a:ext cx="2519318" cy="1178112"/>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2513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Kiểu 3D 12" descr="Tuft of grass">
                <a:extLst>
                  <a:ext uri="{FF2B5EF4-FFF2-40B4-BE49-F238E27FC236}">
                    <a16:creationId xmlns:a16="http://schemas.microsoft.com/office/drawing/2014/main" id="{D06EFB93-633F-7567-37B1-BE8CDB1D0549}"/>
                  </a:ext>
                </a:extLst>
              </p:cNvPr>
              <p:cNvPicPr>
                <a:picLocks noGrp="1" noRot="1" noChangeAspect="1" noMove="1" noResize="1" noEditPoints="1" noAdjustHandles="1" noChangeArrowheads="1" noChangeShapeType="1" noCrop="1"/>
              </p:cNvPicPr>
              <p:nvPr/>
            </p:nvPicPr>
            <p:blipFill>
              <a:blip r:embed="rId6"/>
              <a:stretch>
                <a:fillRect/>
              </a:stretch>
            </p:blipFill>
            <p:spPr>
              <a:xfrm>
                <a:off x="46760" y="4001753"/>
                <a:ext cx="2519318" cy="11781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Kiểu 3D 13" descr="Tuft of grass">
                <a:extLst>
                  <a:ext uri="{FF2B5EF4-FFF2-40B4-BE49-F238E27FC236}">
                    <a16:creationId xmlns:a16="http://schemas.microsoft.com/office/drawing/2014/main" id="{36B515DF-96E2-9FC0-66D7-4D5CD2724868}"/>
                  </a:ext>
                </a:extLst>
              </p:cNvPr>
              <p:cNvGraphicFramePr>
                <a:graphicFrameLocks noChangeAspect="1"/>
              </p:cNvGraphicFramePr>
              <p:nvPr/>
            </p:nvGraphicFramePr>
            <p:xfrm>
              <a:off x="6857669" y="4001752"/>
              <a:ext cx="2736555" cy="1152957"/>
            </p:xfrm>
            <a:graphic>
              <a:graphicData uri="http://schemas.microsoft.com/office/drawing/2017/model3d">
                <am3d:model3d r:embed="rId5">
                  <am3d:spPr>
                    <a:xfrm>
                      <a:off x="0" y="0"/>
                      <a:ext cx="2736555" cy="1152957"/>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7"/>
                  </am3d:raster>
                  <am3d:objViewport viewportSz="24595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Kiểu 3D 13" descr="Tuft of grass">
                <a:extLst>
                  <a:ext uri="{FF2B5EF4-FFF2-40B4-BE49-F238E27FC236}">
                    <a16:creationId xmlns:a16="http://schemas.microsoft.com/office/drawing/2014/main" id="{36B515DF-96E2-9FC0-66D7-4D5CD2724868}"/>
                  </a:ext>
                </a:extLst>
              </p:cNvPr>
              <p:cNvPicPr>
                <a:picLocks noGrp="1" noRot="1" noChangeAspect="1" noMove="1" noResize="1" noEditPoints="1" noAdjustHandles="1" noChangeArrowheads="1" noChangeShapeType="1" noCrop="1"/>
              </p:cNvPicPr>
              <p:nvPr/>
            </p:nvPicPr>
            <p:blipFill>
              <a:blip r:embed="rId7"/>
              <a:stretch>
                <a:fillRect/>
              </a:stretch>
            </p:blipFill>
            <p:spPr>
              <a:xfrm>
                <a:off x="6857669" y="4001752"/>
                <a:ext cx="2736555" cy="115295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 name="Kiểu 3D 1" descr="Tuft of grass">
                <a:extLst>
                  <a:ext uri="{FF2B5EF4-FFF2-40B4-BE49-F238E27FC236}">
                    <a16:creationId xmlns:a16="http://schemas.microsoft.com/office/drawing/2014/main" id="{7355BF1F-2EB0-03E0-260C-28B46FC6F4AA}"/>
                  </a:ext>
                </a:extLst>
              </p:cNvPr>
              <p:cNvGraphicFramePr>
                <a:graphicFrameLocks noChangeAspect="1"/>
              </p:cNvGraphicFramePr>
              <p:nvPr/>
            </p:nvGraphicFramePr>
            <p:xfrm>
              <a:off x="1236518" y="4058258"/>
              <a:ext cx="2519318" cy="1178113"/>
            </p:xfrm>
            <a:graphic>
              <a:graphicData uri="http://schemas.microsoft.com/office/drawing/2017/model3d">
                <am3d:model3d r:embed="rId5">
                  <am3d:spPr>
                    <a:xfrm>
                      <a:off x="0" y="0"/>
                      <a:ext cx="2519318" cy="1178113"/>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8"/>
                  </am3d:raster>
                  <am3d:objViewport viewportSz="25132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Kiểu 3D 1" descr="Tuft of grass">
                <a:extLst>
                  <a:ext uri="{FF2B5EF4-FFF2-40B4-BE49-F238E27FC236}">
                    <a16:creationId xmlns:a16="http://schemas.microsoft.com/office/drawing/2014/main" id="{7355BF1F-2EB0-03E0-260C-28B46FC6F4AA}"/>
                  </a:ext>
                </a:extLst>
              </p:cNvPr>
              <p:cNvPicPr>
                <a:picLocks noGrp="1" noRot="1" noChangeAspect="1" noMove="1" noResize="1" noEditPoints="1" noAdjustHandles="1" noChangeArrowheads="1" noChangeShapeType="1" noCrop="1"/>
              </p:cNvPicPr>
              <p:nvPr/>
            </p:nvPicPr>
            <p:blipFill>
              <a:blip r:embed="rId8"/>
              <a:stretch>
                <a:fillRect/>
              </a:stretch>
            </p:blipFill>
            <p:spPr>
              <a:xfrm>
                <a:off x="1236518" y="4058258"/>
                <a:ext cx="2519318" cy="117811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Kiểu 3D 5" descr="Tuft of grass">
                <a:extLst>
                  <a:ext uri="{FF2B5EF4-FFF2-40B4-BE49-F238E27FC236}">
                    <a16:creationId xmlns:a16="http://schemas.microsoft.com/office/drawing/2014/main" id="{09C96153-8ED8-8895-68D1-183C36BF2FDC}"/>
                  </a:ext>
                </a:extLst>
              </p:cNvPr>
              <p:cNvGraphicFramePr>
                <a:graphicFrameLocks noChangeAspect="1"/>
              </p:cNvGraphicFramePr>
              <p:nvPr/>
            </p:nvGraphicFramePr>
            <p:xfrm>
              <a:off x="5948190" y="4001753"/>
              <a:ext cx="2519318" cy="1226790"/>
            </p:xfrm>
            <a:graphic>
              <a:graphicData uri="http://schemas.microsoft.com/office/drawing/2017/model3d">
                <am3d:model3d r:embed="rId5">
                  <am3d:spPr>
                    <a:xfrm>
                      <a:off x="0" y="0"/>
                      <a:ext cx="2519318" cy="122679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9"/>
                  </am3d:raster>
                  <am3d:objViewport viewportSz="26170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5" descr="Tuft of grass">
                <a:extLst>
                  <a:ext uri="{FF2B5EF4-FFF2-40B4-BE49-F238E27FC236}">
                    <a16:creationId xmlns:a16="http://schemas.microsoft.com/office/drawing/2014/main" id="{09C96153-8ED8-8895-68D1-183C36BF2FDC}"/>
                  </a:ext>
                </a:extLst>
              </p:cNvPr>
              <p:cNvPicPr>
                <a:picLocks noGrp="1" noRot="1" noChangeAspect="1" noMove="1" noResize="1" noEditPoints="1" noAdjustHandles="1" noChangeArrowheads="1" noChangeShapeType="1" noCrop="1"/>
              </p:cNvPicPr>
              <p:nvPr/>
            </p:nvPicPr>
            <p:blipFill>
              <a:blip r:embed="rId9"/>
              <a:stretch>
                <a:fillRect/>
              </a:stretch>
            </p:blipFill>
            <p:spPr>
              <a:xfrm>
                <a:off x="5948190" y="4001753"/>
                <a:ext cx="2519318" cy="1226790"/>
              </a:xfrm>
              <a:prstGeom prst="rect">
                <a:avLst/>
              </a:prstGeom>
            </p:spPr>
          </p:pic>
        </mc:Fallback>
      </mc:AlternateContent>
      <p:pic>
        <p:nvPicPr>
          <p:cNvPr id="16" name="Picture 2" descr="Giáo án điện tử Hoạt động trải nghiệm 3 Cánh diều: Tuần 1">
            <a:extLst>
              <a:ext uri="{FF2B5EF4-FFF2-40B4-BE49-F238E27FC236}">
                <a16:creationId xmlns:a16="http://schemas.microsoft.com/office/drawing/2014/main" id="{B225E484-336C-1B2A-B4B6-BC5A518B68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5334" y="3931291"/>
            <a:ext cx="3487595" cy="1058941"/>
          </a:xfrm>
          <a:prstGeom prst="rect">
            <a:avLst/>
          </a:prstGeom>
          <a:noFill/>
          <a:extLst>
            <a:ext uri="{909E8E84-426E-40DD-AFC4-6F175D3DCCD1}">
              <a14:hiddenFill xmlns:a14="http://schemas.microsoft.com/office/drawing/2010/main">
                <a:solidFill>
                  <a:srgbClr val="FFFFFF"/>
                </a:solidFill>
              </a14:hiddenFill>
            </a:ext>
          </a:extLst>
        </p:spPr>
      </p:pic>
      <p:sp>
        <p:nvSpPr>
          <p:cNvPr id="11" name="Hình chữ nhật: Góc Tròn 10">
            <a:extLst>
              <a:ext uri="{FF2B5EF4-FFF2-40B4-BE49-F238E27FC236}">
                <a16:creationId xmlns:a16="http://schemas.microsoft.com/office/drawing/2014/main" id="{EC7FD6AF-B584-1322-69A6-AE5D7097E431}"/>
              </a:ext>
            </a:extLst>
          </p:cNvPr>
          <p:cNvSpPr/>
          <p:nvPr/>
        </p:nvSpPr>
        <p:spPr>
          <a:xfrm>
            <a:off x="899532" y="386575"/>
            <a:ext cx="7508488" cy="301826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5.</a:t>
            </a:r>
            <a:r>
              <a:rPr kumimoji="0" lang="vi-VN" sz="4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 Bình có một cuộn vải dài 25,75 m. Cô Bình cắt ra 9,5 m để may cờ, 10 m để làm băng rôn. Hỏi cô Bình còn lại bao nhiêu mét vải? </a:t>
            </a:r>
          </a:p>
        </p:txBody>
      </p:sp>
    </p:spTree>
    <p:extLst>
      <p:ext uri="{BB962C8B-B14F-4D97-AF65-F5344CB8AC3E}">
        <p14:creationId xmlns:p14="http://schemas.microsoft.com/office/powerpoint/2010/main" val="105936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Hình ảnh 2" descr="Ảnh có chứa ngoài trời, bầu trời, nước, thiên nhiên&#10;&#10;Mô tả được tạo tự động">
            <a:extLst>
              <a:ext uri="{FF2B5EF4-FFF2-40B4-BE49-F238E27FC236}">
                <a16:creationId xmlns:a16="http://schemas.microsoft.com/office/drawing/2014/main" id="{50B88D94-CDDC-981E-D5FF-E2F145C3B5C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746"/>
          <a:stretch/>
        </p:blipFill>
        <p:spPr>
          <a:xfrm>
            <a:off x="15" y="961"/>
            <a:ext cx="9143985" cy="5142539"/>
          </a:xfrm>
          <a:prstGeom prst="rect">
            <a:avLst/>
          </a:prstGeom>
        </p:spPr>
      </p:pic>
      <p:sp>
        <p:nvSpPr>
          <p:cNvPr id="4" name="Hình chữ nhật: Góc Tròn 3">
            <a:extLst>
              <a:ext uri="{FF2B5EF4-FFF2-40B4-BE49-F238E27FC236}">
                <a16:creationId xmlns:a16="http://schemas.microsoft.com/office/drawing/2014/main" id="{08799FD8-5282-8BB1-E66E-995DAAC16C07}"/>
              </a:ext>
            </a:extLst>
          </p:cNvPr>
          <p:cNvSpPr/>
          <p:nvPr/>
        </p:nvSpPr>
        <p:spPr>
          <a:xfrm>
            <a:off x="302791" y="140138"/>
            <a:ext cx="8611466" cy="482398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Arial"/>
            </a:endParaRPr>
          </a:p>
        </p:txBody>
      </p:sp>
      <p:pic>
        <p:nvPicPr>
          <p:cNvPr id="9" name="Picture 2" descr="Sách Giáo Khoa Bình Minh. | Ha Loi">
            <a:extLst>
              <a:ext uri="{FF2B5EF4-FFF2-40B4-BE49-F238E27FC236}">
                <a16:creationId xmlns:a16="http://schemas.microsoft.com/office/drawing/2014/main" id="{910802E5-80B0-E7ED-B4C5-6B7C4CAD50B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 y="-74035"/>
            <a:ext cx="988679" cy="9886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ách Giáo Khoa Bình Minh. | Ha Loi">
            <a:extLst>
              <a:ext uri="{FF2B5EF4-FFF2-40B4-BE49-F238E27FC236}">
                <a16:creationId xmlns:a16="http://schemas.microsoft.com/office/drawing/2014/main" id="{AC99E7F6-44F7-1938-EAC2-0261627E690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25947" y="-75090"/>
            <a:ext cx="988679" cy="98867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13" name="Kiểu 3D 12" descr="Tuft of grass">
                <a:extLst>
                  <a:ext uri="{FF2B5EF4-FFF2-40B4-BE49-F238E27FC236}">
                    <a16:creationId xmlns:a16="http://schemas.microsoft.com/office/drawing/2014/main" id="{D06EFB93-633F-7567-37B1-BE8CDB1D0549}"/>
                  </a:ext>
                </a:extLst>
              </p:cNvPr>
              <p:cNvGraphicFramePr>
                <a:graphicFrameLocks noChangeAspect="1"/>
              </p:cNvGraphicFramePr>
              <p:nvPr/>
            </p:nvGraphicFramePr>
            <p:xfrm>
              <a:off x="46760" y="4001753"/>
              <a:ext cx="2519318" cy="1178112"/>
            </p:xfrm>
            <a:graphic>
              <a:graphicData uri="http://schemas.microsoft.com/office/drawing/2017/model3d">
                <am3d:model3d r:embed="rId7">
                  <am3d:spPr>
                    <a:xfrm>
                      <a:off x="0" y="0"/>
                      <a:ext cx="2519318" cy="1178112"/>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8"/>
                  </am3d:raster>
                  <am3d:objViewport viewportSz="2513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Kiểu 3D 12" descr="Tuft of grass">
                <a:extLst>
                  <a:ext uri="{FF2B5EF4-FFF2-40B4-BE49-F238E27FC236}">
                    <a16:creationId xmlns:a16="http://schemas.microsoft.com/office/drawing/2014/main" id="{D06EFB93-633F-7567-37B1-BE8CDB1D0549}"/>
                  </a:ext>
                </a:extLst>
              </p:cNvPr>
              <p:cNvPicPr>
                <a:picLocks noGrp="1" noRot="1" noChangeAspect="1" noMove="1" noResize="1" noEditPoints="1" noAdjustHandles="1" noChangeArrowheads="1" noChangeShapeType="1" noCrop="1"/>
              </p:cNvPicPr>
              <p:nvPr/>
            </p:nvPicPr>
            <p:blipFill>
              <a:blip r:embed="rId8"/>
              <a:stretch>
                <a:fillRect/>
              </a:stretch>
            </p:blipFill>
            <p:spPr>
              <a:xfrm>
                <a:off x="46760" y="4001753"/>
                <a:ext cx="2519318" cy="11781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Kiểu 3D 13" descr="Tuft of grass">
                <a:extLst>
                  <a:ext uri="{FF2B5EF4-FFF2-40B4-BE49-F238E27FC236}">
                    <a16:creationId xmlns:a16="http://schemas.microsoft.com/office/drawing/2014/main" id="{36B515DF-96E2-9FC0-66D7-4D5CD2724868}"/>
                  </a:ext>
                </a:extLst>
              </p:cNvPr>
              <p:cNvGraphicFramePr>
                <a:graphicFrameLocks noChangeAspect="1"/>
              </p:cNvGraphicFramePr>
              <p:nvPr/>
            </p:nvGraphicFramePr>
            <p:xfrm>
              <a:off x="6857669" y="4001752"/>
              <a:ext cx="2736555" cy="1152957"/>
            </p:xfrm>
            <a:graphic>
              <a:graphicData uri="http://schemas.microsoft.com/office/drawing/2017/model3d">
                <am3d:model3d r:embed="rId7">
                  <am3d:spPr>
                    <a:xfrm>
                      <a:off x="0" y="0"/>
                      <a:ext cx="2736555" cy="1152957"/>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9"/>
                  </am3d:raster>
                  <am3d:objViewport viewportSz="24595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Kiểu 3D 13" descr="Tuft of grass">
                <a:extLst>
                  <a:ext uri="{FF2B5EF4-FFF2-40B4-BE49-F238E27FC236}">
                    <a16:creationId xmlns:a16="http://schemas.microsoft.com/office/drawing/2014/main" id="{36B515DF-96E2-9FC0-66D7-4D5CD2724868}"/>
                  </a:ext>
                </a:extLst>
              </p:cNvPr>
              <p:cNvPicPr>
                <a:picLocks noGrp="1" noRot="1" noChangeAspect="1" noMove="1" noResize="1" noEditPoints="1" noAdjustHandles="1" noChangeArrowheads="1" noChangeShapeType="1" noCrop="1"/>
              </p:cNvPicPr>
              <p:nvPr/>
            </p:nvPicPr>
            <p:blipFill>
              <a:blip r:embed="rId9"/>
              <a:stretch>
                <a:fillRect/>
              </a:stretch>
            </p:blipFill>
            <p:spPr>
              <a:xfrm>
                <a:off x="6857669" y="4001752"/>
                <a:ext cx="2736555" cy="115295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 name="Kiểu 3D 1" descr="Tuft of grass">
                <a:extLst>
                  <a:ext uri="{FF2B5EF4-FFF2-40B4-BE49-F238E27FC236}">
                    <a16:creationId xmlns:a16="http://schemas.microsoft.com/office/drawing/2014/main" id="{7355BF1F-2EB0-03E0-260C-28B46FC6F4AA}"/>
                  </a:ext>
                </a:extLst>
              </p:cNvPr>
              <p:cNvGraphicFramePr>
                <a:graphicFrameLocks noChangeAspect="1"/>
              </p:cNvGraphicFramePr>
              <p:nvPr/>
            </p:nvGraphicFramePr>
            <p:xfrm>
              <a:off x="1236518" y="4058258"/>
              <a:ext cx="2519318" cy="1178113"/>
            </p:xfrm>
            <a:graphic>
              <a:graphicData uri="http://schemas.microsoft.com/office/drawing/2017/model3d">
                <am3d:model3d r:embed="rId7">
                  <am3d:spPr>
                    <a:xfrm>
                      <a:off x="0" y="0"/>
                      <a:ext cx="2519318" cy="1178113"/>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10"/>
                  </am3d:raster>
                  <am3d:objViewport viewportSz="25132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Kiểu 3D 1" descr="Tuft of grass">
                <a:extLst>
                  <a:ext uri="{FF2B5EF4-FFF2-40B4-BE49-F238E27FC236}">
                    <a16:creationId xmlns:a16="http://schemas.microsoft.com/office/drawing/2014/main" id="{7355BF1F-2EB0-03E0-260C-28B46FC6F4AA}"/>
                  </a:ext>
                </a:extLst>
              </p:cNvPr>
              <p:cNvPicPr>
                <a:picLocks noGrp="1" noRot="1" noChangeAspect="1" noMove="1" noResize="1" noEditPoints="1" noAdjustHandles="1" noChangeArrowheads="1" noChangeShapeType="1" noCrop="1"/>
              </p:cNvPicPr>
              <p:nvPr/>
            </p:nvPicPr>
            <p:blipFill>
              <a:blip r:embed="rId10"/>
              <a:stretch>
                <a:fillRect/>
              </a:stretch>
            </p:blipFill>
            <p:spPr>
              <a:xfrm>
                <a:off x="1236518" y="4058258"/>
                <a:ext cx="2519318" cy="117811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Kiểu 3D 5" descr="Tuft of grass">
                <a:extLst>
                  <a:ext uri="{FF2B5EF4-FFF2-40B4-BE49-F238E27FC236}">
                    <a16:creationId xmlns:a16="http://schemas.microsoft.com/office/drawing/2014/main" id="{09C96153-8ED8-8895-68D1-183C36BF2FDC}"/>
                  </a:ext>
                </a:extLst>
              </p:cNvPr>
              <p:cNvGraphicFramePr>
                <a:graphicFrameLocks noChangeAspect="1"/>
              </p:cNvGraphicFramePr>
              <p:nvPr/>
            </p:nvGraphicFramePr>
            <p:xfrm>
              <a:off x="5948190" y="4001753"/>
              <a:ext cx="2519318" cy="1226790"/>
            </p:xfrm>
            <a:graphic>
              <a:graphicData uri="http://schemas.microsoft.com/office/drawing/2017/model3d">
                <am3d:model3d r:embed="rId7">
                  <am3d:spPr>
                    <a:xfrm>
                      <a:off x="0" y="0"/>
                      <a:ext cx="2519318" cy="122679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11"/>
                  </am3d:raster>
                  <am3d:objViewport viewportSz="26170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5" descr="Tuft of grass">
                <a:extLst>
                  <a:ext uri="{FF2B5EF4-FFF2-40B4-BE49-F238E27FC236}">
                    <a16:creationId xmlns:a16="http://schemas.microsoft.com/office/drawing/2014/main" id="{09C96153-8ED8-8895-68D1-183C36BF2FDC}"/>
                  </a:ext>
                </a:extLst>
              </p:cNvPr>
              <p:cNvPicPr>
                <a:picLocks noGrp="1" noRot="1" noChangeAspect="1" noMove="1" noResize="1" noEditPoints="1" noAdjustHandles="1" noChangeArrowheads="1" noChangeShapeType="1" noCrop="1"/>
              </p:cNvPicPr>
              <p:nvPr/>
            </p:nvPicPr>
            <p:blipFill>
              <a:blip r:embed="rId11"/>
              <a:stretch>
                <a:fillRect/>
              </a:stretch>
            </p:blipFill>
            <p:spPr>
              <a:xfrm>
                <a:off x="5948190" y="4001753"/>
                <a:ext cx="2519318" cy="1226790"/>
              </a:xfrm>
              <a:prstGeom prst="rect">
                <a:avLst/>
              </a:prstGeom>
            </p:spPr>
          </p:pic>
        </mc:Fallback>
      </mc:AlternateContent>
      <p:pic>
        <p:nvPicPr>
          <p:cNvPr id="15" name="Picture 2" descr="Giáo án điện tử Hoạt động trải nghiệm 3 Cánh diều: Tuần 1">
            <a:extLst>
              <a:ext uri="{FF2B5EF4-FFF2-40B4-BE49-F238E27FC236}">
                <a16:creationId xmlns:a16="http://schemas.microsoft.com/office/drawing/2014/main" id="{BC85CA2B-DDDA-8212-096F-437F1CC9EE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25334" y="4001751"/>
            <a:ext cx="3487595" cy="98848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1E3D2B1-D1B7-EE25-D96B-CE4D82FC0F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9382" y="179382"/>
            <a:ext cx="6072303" cy="1677910"/>
          </a:xfrm>
          <a:prstGeom prst="rect">
            <a:avLst/>
          </a:prstGeom>
          <a:noFill/>
          <a:extLst>
            <a:ext uri="{909E8E84-426E-40DD-AFC4-6F175D3DCCD1}">
              <a14:hiddenFill xmlns:a14="http://schemas.microsoft.com/office/drawing/2010/main">
                <a:solidFill>
                  <a:srgbClr val="FFFFFF"/>
                </a:solidFill>
              </a14:hiddenFill>
            </a:ext>
          </a:extLst>
        </p:spPr>
      </p:pic>
      <p:sp>
        <p:nvSpPr>
          <p:cNvPr id="11" name="Hình chữ nhật: Góc Tròn 10">
            <a:extLst>
              <a:ext uri="{FF2B5EF4-FFF2-40B4-BE49-F238E27FC236}">
                <a16:creationId xmlns:a16="http://schemas.microsoft.com/office/drawing/2014/main" id="{59C52634-3D11-D6AA-D1EB-E4A8EF6E6560}"/>
              </a:ext>
            </a:extLst>
          </p:cNvPr>
          <p:cNvSpPr/>
          <p:nvPr/>
        </p:nvSpPr>
        <p:spPr>
          <a:xfrm>
            <a:off x="1382751" y="1699033"/>
            <a:ext cx="6906322" cy="217672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spcAft>
                <a:spcPts val="800"/>
              </a:spcAft>
            </a:pPr>
            <a:r>
              <a:rPr lang="vi-VN" sz="32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giải</a:t>
            </a:r>
            <a:endParaRPr lang="vi-VN" sz="3200" b="1" u="sng">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spcAft>
                <a:spcPts val="800"/>
              </a:spcAft>
            </a:pPr>
            <a:r>
              <a:rPr lang="vi-VN"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 Bình còn lại số mét vải là:</a:t>
            </a:r>
            <a:endParaRPr lang="vi-VN"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spcAft>
                <a:spcPts val="800"/>
              </a:spcAft>
            </a:pPr>
            <a:r>
              <a:rPr lang="vi-VN"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25,75 – (9,5 + 10) = 6,25 (mét)</a:t>
            </a:r>
            <a:endParaRPr lang="vi-VN"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spcAft>
                <a:spcPts val="800"/>
              </a:spcAft>
            </a:pPr>
            <a:r>
              <a:rPr lang="vi-VN"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Đáp số: 6,25 m vải.</a:t>
            </a:r>
            <a:endParaRPr lang="vi-VN"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204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3"/>
          <a:stretch>
            <a:fillRect/>
          </a:stretch>
        </p:blipFill>
        <p:spPr>
          <a:xfrm>
            <a:off x="224314" y="235744"/>
            <a:ext cx="8695849" cy="4657725"/>
          </a:xfrm>
          <a:prstGeom prst="rect">
            <a:avLst/>
          </a:prstGeom>
        </p:spPr>
      </p:pic>
      <p:pic>
        <p:nvPicPr>
          <p:cNvPr id="48" name="图片 47" descr="5e44fafbac0de"/>
          <p:cNvPicPr>
            <a:picLocks noChangeAspect="1"/>
          </p:cNvPicPr>
          <p:nvPr/>
        </p:nvPicPr>
        <p:blipFill>
          <a:blip r:embed="rId4"/>
          <a:stretch>
            <a:fillRect/>
          </a:stretch>
        </p:blipFill>
        <p:spPr>
          <a:xfrm>
            <a:off x="1410236" y="-973827"/>
            <a:ext cx="5959316" cy="4584383"/>
          </a:xfrm>
          <a:prstGeom prst="rect">
            <a:avLst/>
          </a:prstGeom>
        </p:spPr>
      </p:pic>
      <p:pic>
        <p:nvPicPr>
          <p:cNvPr id="3" name="图片 2" descr="61da49d9e2dcf"/>
          <p:cNvPicPr>
            <a:picLocks noChangeAspect="1"/>
          </p:cNvPicPr>
          <p:nvPr/>
        </p:nvPicPr>
        <p:blipFill>
          <a:blip r:embed="rId5"/>
          <a:stretch>
            <a:fillRect/>
          </a:stretch>
        </p:blipFill>
        <p:spPr>
          <a:xfrm>
            <a:off x="2546033" y="2684145"/>
            <a:ext cx="4053364" cy="2209324"/>
          </a:xfrm>
          <a:prstGeom prst="rect">
            <a:avLst/>
          </a:prstGeom>
        </p:spPr>
      </p:pic>
      <p:pic>
        <p:nvPicPr>
          <p:cNvPr id="42" name="图片 41" descr="未标题-2 (2)"/>
          <p:cNvPicPr>
            <a:picLocks noChangeAspect="1"/>
          </p:cNvPicPr>
          <p:nvPr/>
        </p:nvPicPr>
        <p:blipFill>
          <a:blip r:embed="rId6"/>
          <a:stretch>
            <a:fillRect/>
          </a:stretch>
        </p:blipFill>
        <p:spPr>
          <a:xfrm>
            <a:off x="8034338" y="235744"/>
            <a:ext cx="885825" cy="1714500"/>
          </a:xfrm>
          <a:prstGeom prst="rect">
            <a:avLst/>
          </a:prstGeom>
        </p:spPr>
      </p:pic>
      <p:pic>
        <p:nvPicPr>
          <p:cNvPr id="43" name="图片 42" descr="5b14cd4116a05"/>
          <p:cNvPicPr>
            <a:picLocks noChangeAspect="1"/>
          </p:cNvPicPr>
          <p:nvPr/>
        </p:nvPicPr>
        <p:blipFill>
          <a:blip r:embed="rId7"/>
          <a:stretch>
            <a:fillRect/>
          </a:stretch>
        </p:blipFill>
        <p:spPr>
          <a:xfrm>
            <a:off x="224314" y="1671638"/>
            <a:ext cx="1612106" cy="3221831"/>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2974035" y="1763877"/>
            <a:ext cx="3625362" cy="854080"/>
          </a:xfrm>
          <a:prstGeom prst="rect">
            <a:avLst/>
          </a:prstGeom>
          <a:noFill/>
        </p:spPr>
        <p:txBody>
          <a:bodyPr wrap="square" rtlCol="0" anchor="t">
            <a:spAutoFit/>
          </a:bodyPr>
          <a:lstStyle/>
          <a:p>
            <a:pPr defTabSz="685800">
              <a:buClrTx/>
              <a:defRPr/>
            </a:pPr>
            <a:r>
              <a:rPr lang="en-US" altLang="zh-CN" sz="495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CỦNG CỐ</a:t>
            </a:r>
            <a:endParaRPr lang="zh-CN" altLang="en-US" sz="495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BE9BA1DA-92AB-4126-A5E9-21602945C0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58284" y="391334"/>
            <a:ext cx="531132" cy="742305"/>
          </a:xfrm>
          <a:prstGeom prst="rect">
            <a:avLst/>
          </a:prstGeom>
        </p:spPr>
      </p:pic>
      <p:pic>
        <p:nvPicPr>
          <p:cNvPr id="10" name="Picture 2" descr="Sách Giáo Khoa Bình Minh. | Ha Loi">
            <a:extLst>
              <a:ext uri="{FF2B5EF4-FFF2-40B4-BE49-F238E27FC236}">
                <a16:creationId xmlns:a16="http://schemas.microsoft.com/office/drawing/2014/main" id="{2DA8B557-6157-EE40-B750-72FB3FA8528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9803" y="103368"/>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989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 y="0"/>
            <a:ext cx="9144000" cy="5143499"/>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1780" y="3168357"/>
            <a:ext cx="1843327" cy="226871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67991" y="3386655"/>
            <a:ext cx="1500339" cy="184657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668658"/>
            <a:ext cx="2133600" cy="21336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3991" y="3371210"/>
            <a:ext cx="1524000" cy="15240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5077" y="2688333"/>
            <a:ext cx="2220459" cy="2220459"/>
          </a:xfrm>
          <a:prstGeom prst="rect">
            <a:avLst/>
          </a:prstGeom>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44117"/>
            <a:ext cx="8235950" cy="36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14155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2" presetClass="entr" presetSubtype="1" fill="hold" nodeType="withEffect" p14:presetBounceEnd="60000">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14:bounceEnd="60000">
                                          <p:cBhvr additive="base">
                                            <p:cTn id="30" dur="10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31"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1000" fill="hold"/>
                                            <p:tgtEl>
                                              <p:spTgt spid="3"/>
                                            </p:tgtEl>
                                            <p:attrNameLst>
                                              <p:attrName>ppt_x</p:attrName>
                                            </p:attrNameLst>
                                          </p:cBhvr>
                                          <p:tavLst>
                                            <p:tav tm="0">
                                              <p:val>
                                                <p:strVal val="#ppt_x"/>
                                              </p:val>
                                            </p:tav>
                                            <p:tav tm="100000">
                                              <p:val>
                                                <p:strVal val="#ppt_x"/>
                                              </p:val>
                                            </p:tav>
                                          </p:tavLst>
                                        </p:anim>
                                        <p:anim calcmode="lin" valueType="num">
                                          <p:cBhvr additive="base">
                                            <p:cTn id="31"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050"/>
            <a:ext cx="9144000" cy="5152260"/>
          </a:xfrm>
          <a:prstGeom prst="rect">
            <a:avLst/>
          </a:prstGeom>
        </p:spPr>
      </p:pic>
      <p:pic>
        <p:nvPicPr>
          <p:cNvPr id="496" name="Picture 179" descr="Fire Peashooter (Plants vs Zombies) by NinjaWoodpeckers91 on DeviantArt">
            <a:extLst>
              <a:ext uri="{FF2B5EF4-FFF2-40B4-BE49-F238E27FC236}">
                <a16:creationId xmlns:a16="http://schemas.microsoft.com/office/drawing/2014/main" id="{FEF8B2CE-030C-4A0D-88AE-74F16EBC7E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7007" y="-171450"/>
            <a:ext cx="923318" cy="1407953"/>
          </a:xfrm>
          <a:prstGeom prst="rect">
            <a:avLst/>
          </a:prstGeom>
          <a:noFill/>
          <a:extLst>
            <a:ext uri="{909E8E84-426E-40DD-AFC4-6F175D3DCCD1}">
              <a14:hiddenFill xmlns:a14="http://schemas.microsoft.com/office/drawing/2010/main">
                <a:solidFill>
                  <a:srgbClr val="FFFFFF"/>
                </a:solidFill>
              </a14:hiddenFill>
            </a:ext>
          </a:extLst>
        </p:spPr>
      </p:pic>
      <p:pic>
        <p:nvPicPr>
          <p:cNvPr id="12467" name="Picture 179" descr="Fire Peashooter (Plants vs Zombies) by NinjaWoodpeckers91 on DeviantArt">
            <a:extLst>
              <a:ext uri="{FF2B5EF4-FFF2-40B4-BE49-F238E27FC236}">
                <a16:creationId xmlns:a16="http://schemas.microsoft.com/office/drawing/2014/main" id="{6DFDEEE0-C4B2-4FE3-B3D2-E28504AB20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7007" y="836038"/>
            <a:ext cx="923318" cy="1407953"/>
          </a:xfrm>
          <a:prstGeom prst="rect">
            <a:avLst/>
          </a:prstGeom>
          <a:noFill/>
          <a:extLst>
            <a:ext uri="{909E8E84-426E-40DD-AFC4-6F175D3DCCD1}">
              <a14:hiddenFill xmlns:a14="http://schemas.microsoft.com/office/drawing/2010/main">
                <a:solidFill>
                  <a:srgbClr val="FFFFFF"/>
                </a:solidFill>
              </a14:hiddenFill>
            </a:ext>
          </a:extLst>
        </p:spPr>
      </p:pic>
      <p:pic>
        <p:nvPicPr>
          <p:cNvPr id="497" name="Picture 179" descr="Fire Peashooter (Plants vs Zombies) by NinjaWoodpeckers91 on DeviantArt">
            <a:extLst>
              <a:ext uri="{FF2B5EF4-FFF2-40B4-BE49-F238E27FC236}">
                <a16:creationId xmlns:a16="http://schemas.microsoft.com/office/drawing/2014/main" id="{C3AC7B58-02C2-49E6-8EA3-E7B071E9B9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7007" y="1735167"/>
            <a:ext cx="923318" cy="1407953"/>
          </a:xfrm>
          <a:prstGeom prst="rect">
            <a:avLst/>
          </a:prstGeom>
          <a:noFill/>
          <a:extLst>
            <a:ext uri="{909E8E84-426E-40DD-AFC4-6F175D3DCCD1}">
              <a14:hiddenFill xmlns:a14="http://schemas.microsoft.com/office/drawing/2010/main">
                <a:solidFill>
                  <a:srgbClr val="FFFFFF"/>
                </a:solidFill>
              </a14:hiddenFill>
            </a:ext>
          </a:extLst>
        </p:spPr>
      </p:pic>
      <p:pic>
        <p:nvPicPr>
          <p:cNvPr id="498" name="Picture 179" descr="Fire Peashooter (Plants vs Zombies) by NinjaWoodpeckers91 on DeviantArt">
            <a:extLst>
              <a:ext uri="{FF2B5EF4-FFF2-40B4-BE49-F238E27FC236}">
                <a16:creationId xmlns:a16="http://schemas.microsoft.com/office/drawing/2014/main" id="{500859FA-A247-46DF-8A93-82C84148CA4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7007" y="2666106"/>
            <a:ext cx="923318" cy="1407953"/>
          </a:xfrm>
          <a:prstGeom prst="rect">
            <a:avLst/>
          </a:prstGeom>
          <a:noFill/>
          <a:extLst>
            <a:ext uri="{909E8E84-426E-40DD-AFC4-6F175D3DCCD1}">
              <a14:hiddenFill xmlns:a14="http://schemas.microsoft.com/office/drawing/2010/main">
                <a:solidFill>
                  <a:srgbClr val="FFFFFF"/>
                </a:solidFill>
              </a14:hiddenFill>
            </a:ext>
          </a:extLst>
        </p:spPr>
      </p:pic>
      <p:pic>
        <p:nvPicPr>
          <p:cNvPr id="499" name="Picture 179" descr="Fire Peashooter (Plants vs Zombies) by NinjaWoodpeckers91 on DeviantArt">
            <a:extLst>
              <a:ext uri="{FF2B5EF4-FFF2-40B4-BE49-F238E27FC236}">
                <a16:creationId xmlns:a16="http://schemas.microsoft.com/office/drawing/2014/main" id="{BB645085-E8E1-4AF5-85F9-2DDCA8D906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7007" y="3572857"/>
            <a:ext cx="923318" cy="140795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345089A-E08E-4340-9B5B-F049F8026C5A}"/>
              </a:ext>
            </a:extLst>
          </p:cNvPr>
          <p:cNvSpPr/>
          <p:nvPr/>
        </p:nvSpPr>
        <p:spPr>
          <a:xfrm>
            <a:off x="600848" y="759500"/>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572C1AD8-2ACB-4189-A2FC-BB973BF5051B}"/>
              </a:ext>
            </a:extLst>
          </p:cNvPr>
          <p:cNvSpPr/>
          <p:nvPr/>
        </p:nvSpPr>
        <p:spPr>
          <a:xfrm>
            <a:off x="534499" y="1671977"/>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70A2308-EB10-47ED-8F4A-97F061362FD3}"/>
              </a:ext>
            </a:extLst>
          </p:cNvPr>
          <p:cNvSpPr/>
          <p:nvPr/>
        </p:nvSpPr>
        <p:spPr>
          <a:xfrm>
            <a:off x="534499" y="2532732"/>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E3954B70-308D-43AA-B4E0-02AA646670CD}"/>
              </a:ext>
            </a:extLst>
          </p:cNvPr>
          <p:cNvSpPr/>
          <p:nvPr/>
        </p:nvSpPr>
        <p:spPr>
          <a:xfrm>
            <a:off x="534499" y="3463621"/>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94964C97-896D-48FE-8B86-1507D47B71E3}"/>
              </a:ext>
            </a:extLst>
          </p:cNvPr>
          <p:cNvSpPr/>
          <p:nvPr/>
        </p:nvSpPr>
        <p:spPr>
          <a:xfrm>
            <a:off x="534499" y="4435608"/>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pic>
        <p:nvPicPr>
          <p:cNvPr id="4" name="Hoa 1" descr="Peashooter/Gallery | Plants vs. Zombies Wiki | Fandom">
            <a:extLst>
              <a:ext uri="{FF2B5EF4-FFF2-40B4-BE49-F238E27FC236}">
                <a16:creationId xmlns:a16="http://schemas.microsoft.com/office/drawing/2014/main" id="{4B2A375F-93D3-4216-AD06-80D999544C3F}"/>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5332" y="291570"/>
            <a:ext cx="879332" cy="879332"/>
          </a:xfrm>
          <a:prstGeom prst="rect">
            <a:avLst/>
          </a:prstGeom>
          <a:noFill/>
          <a:extLst>
            <a:ext uri="{909E8E84-426E-40DD-AFC4-6F175D3DCCD1}">
              <a14:hiddenFill xmlns:a14="http://schemas.microsoft.com/office/drawing/2010/main">
                <a:solidFill>
                  <a:srgbClr val="FFFFFF"/>
                </a:solidFill>
              </a14:hiddenFill>
            </a:ext>
          </a:extLst>
        </p:spPr>
      </p:pic>
      <p:pic>
        <p:nvPicPr>
          <p:cNvPr id="7" name="Hoa 2" descr="Peashooter/Gallery | Plants vs. Zombies Wiki | Fandom">
            <a:extLst>
              <a:ext uri="{FF2B5EF4-FFF2-40B4-BE49-F238E27FC236}">
                <a16:creationId xmlns:a16="http://schemas.microsoft.com/office/drawing/2014/main" id="{8ABDF249-FABE-49E3-92E9-4C246929E435}"/>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5332" y="1258165"/>
            <a:ext cx="879332" cy="879332"/>
          </a:xfrm>
          <a:prstGeom prst="rect">
            <a:avLst/>
          </a:prstGeom>
          <a:noFill/>
          <a:extLst>
            <a:ext uri="{909E8E84-426E-40DD-AFC4-6F175D3DCCD1}">
              <a14:hiddenFill xmlns:a14="http://schemas.microsoft.com/office/drawing/2010/main">
                <a:solidFill>
                  <a:srgbClr val="FFFFFF"/>
                </a:solidFill>
              </a14:hiddenFill>
            </a:ext>
          </a:extLst>
        </p:spPr>
      </p:pic>
      <p:pic>
        <p:nvPicPr>
          <p:cNvPr id="8" name="Hoa 3" descr="Peashooter/Gallery | Plants vs. Zombies Wiki | Fandom">
            <a:extLst>
              <a:ext uri="{FF2B5EF4-FFF2-40B4-BE49-F238E27FC236}">
                <a16:creationId xmlns:a16="http://schemas.microsoft.com/office/drawing/2014/main" id="{A4435000-DBD7-4F2D-94BE-1049721AF492}"/>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5332" y="2162174"/>
            <a:ext cx="879332" cy="879332"/>
          </a:xfrm>
          <a:prstGeom prst="rect">
            <a:avLst/>
          </a:prstGeom>
          <a:noFill/>
          <a:extLst>
            <a:ext uri="{909E8E84-426E-40DD-AFC4-6F175D3DCCD1}">
              <a14:hiddenFill xmlns:a14="http://schemas.microsoft.com/office/drawing/2010/main">
                <a:solidFill>
                  <a:srgbClr val="FFFFFF"/>
                </a:solidFill>
              </a14:hiddenFill>
            </a:ext>
          </a:extLst>
        </p:spPr>
      </p:pic>
      <p:pic>
        <p:nvPicPr>
          <p:cNvPr id="9" name="Hoa 4" descr="Peashooter/Gallery | Plants vs. Zombies Wiki | Fandom">
            <a:extLst>
              <a:ext uri="{FF2B5EF4-FFF2-40B4-BE49-F238E27FC236}">
                <a16:creationId xmlns:a16="http://schemas.microsoft.com/office/drawing/2014/main" id="{B9E89CA4-420E-42E4-BE8A-DF997F4C6D6F}"/>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5332" y="3123333"/>
            <a:ext cx="879332" cy="879332"/>
          </a:xfrm>
          <a:prstGeom prst="rect">
            <a:avLst/>
          </a:prstGeom>
          <a:noFill/>
          <a:extLst>
            <a:ext uri="{909E8E84-426E-40DD-AFC4-6F175D3DCCD1}">
              <a14:hiddenFill xmlns:a14="http://schemas.microsoft.com/office/drawing/2010/main">
                <a:solidFill>
                  <a:srgbClr val="FFFFFF"/>
                </a:solidFill>
              </a14:hiddenFill>
            </a:ext>
          </a:extLst>
        </p:spPr>
      </p:pic>
      <p:pic>
        <p:nvPicPr>
          <p:cNvPr id="10" name="Hoa 5" descr="Peashooter/Gallery | Plants vs. Zombies Wiki | Fandom">
            <a:extLst>
              <a:ext uri="{FF2B5EF4-FFF2-40B4-BE49-F238E27FC236}">
                <a16:creationId xmlns:a16="http://schemas.microsoft.com/office/drawing/2014/main" id="{B0B21127-E0D1-4CCB-A2EB-9555A5938E05}"/>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5332" y="3996172"/>
            <a:ext cx="879332" cy="879332"/>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E774E798-E5CF-4D95-AD0F-2FB09AD7E72E}"/>
              </a:ext>
            </a:extLst>
          </p:cNvPr>
          <p:cNvSpPr/>
          <p:nvPr/>
        </p:nvSpPr>
        <p:spPr>
          <a:xfrm>
            <a:off x="2776631" y="2875878"/>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2EB8C6C9-6AAD-4CD1-AC17-BF690C0B26AB}"/>
              </a:ext>
            </a:extLst>
          </p:cNvPr>
          <p:cNvSpPr/>
          <p:nvPr/>
        </p:nvSpPr>
        <p:spPr>
          <a:xfrm>
            <a:off x="3488517" y="1260641"/>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448C1F59-7264-4BD5-9F7C-940986BDCB80}"/>
              </a:ext>
            </a:extLst>
          </p:cNvPr>
          <p:cNvSpPr/>
          <p:nvPr/>
        </p:nvSpPr>
        <p:spPr>
          <a:xfrm>
            <a:off x="4641583" y="3616021"/>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033ECEDB-6FC7-440E-B826-9B94CD94AD67}"/>
              </a:ext>
            </a:extLst>
          </p:cNvPr>
          <p:cNvSpPr/>
          <p:nvPr/>
        </p:nvSpPr>
        <p:spPr>
          <a:xfrm>
            <a:off x="5760939" y="4453268"/>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0A2BE852-05CF-4508-9423-ECE975AA399F}"/>
              </a:ext>
            </a:extLst>
          </p:cNvPr>
          <p:cNvSpPr/>
          <p:nvPr/>
        </p:nvSpPr>
        <p:spPr>
          <a:xfrm>
            <a:off x="4830364" y="1981645"/>
            <a:ext cx="1685152" cy="564822"/>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pic>
        <p:nvPicPr>
          <p:cNvPr id="12" name="Zombies 1">
            <a:extLst>
              <a:ext uri="{FF2B5EF4-FFF2-40B4-BE49-F238E27FC236}">
                <a16:creationId xmlns:a16="http://schemas.microsoft.com/office/drawing/2014/main" id="{FEAC674E-600C-4274-8516-A67C483C8341}"/>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flipH="1">
            <a:off x="3335661" y="-19050"/>
            <a:ext cx="2150739" cy="1524938"/>
          </a:xfrm>
          <a:prstGeom prst="rect">
            <a:avLst/>
          </a:prstGeom>
          <a:noFill/>
          <a:extLst>
            <a:ext uri="{909E8E84-426E-40DD-AFC4-6F175D3DCCD1}">
              <a14:hiddenFill xmlns:a14="http://schemas.microsoft.com/office/drawing/2010/main">
                <a:solidFill>
                  <a:srgbClr val="FFFFFF"/>
                </a:solidFill>
              </a14:hiddenFill>
            </a:ext>
          </a:extLst>
        </p:spPr>
      </p:pic>
      <p:pic>
        <p:nvPicPr>
          <p:cNvPr id="15" name="Zombies 2">
            <a:extLst>
              <a:ext uri="{FF2B5EF4-FFF2-40B4-BE49-F238E27FC236}">
                <a16:creationId xmlns:a16="http://schemas.microsoft.com/office/drawing/2014/main" id="{C6CFEDB1-9B30-4B6F-B2E4-7F4E6E4C182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flipH="1">
            <a:off x="4641582" y="615621"/>
            <a:ext cx="2328999" cy="1651329"/>
          </a:xfrm>
          <a:prstGeom prst="rect">
            <a:avLst/>
          </a:prstGeom>
          <a:noFill/>
          <a:extLst>
            <a:ext uri="{909E8E84-426E-40DD-AFC4-6F175D3DCCD1}">
              <a14:hiddenFill xmlns:a14="http://schemas.microsoft.com/office/drawing/2010/main">
                <a:solidFill>
                  <a:srgbClr val="FFFFFF"/>
                </a:solidFill>
              </a14:hiddenFill>
            </a:ext>
          </a:extLst>
        </p:spPr>
      </p:pic>
      <p:pic>
        <p:nvPicPr>
          <p:cNvPr id="17" name="Zombies 3">
            <a:extLst>
              <a:ext uri="{FF2B5EF4-FFF2-40B4-BE49-F238E27FC236}">
                <a16:creationId xmlns:a16="http://schemas.microsoft.com/office/drawing/2014/main" id="{AB6EF39D-2EED-4ACF-B3CD-0D5B366D1382}"/>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flipH="1">
            <a:off x="2262930" y="1579329"/>
            <a:ext cx="2259456" cy="1602021"/>
          </a:xfrm>
          <a:prstGeom prst="rect">
            <a:avLst/>
          </a:prstGeom>
          <a:noFill/>
          <a:extLst>
            <a:ext uri="{909E8E84-426E-40DD-AFC4-6F175D3DCCD1}">
              <a14:hiddenFill xmlns:a14="http://schemas.microsoft.com/office/drawing/2010/main">
                <a:solidFill>
                  <a:srgbClr val="FFFFFF"/>
                </a:solidFill>
              </a14:hiddenFill>
            </a:ext>
          </a:extLst>
        </p:spPr>
      </p:pic>
      <p:pic>
        <p:nvPicPr>
          <p:cNvPr id="19" name="Zombies 4">
            <a:extLst>
              <a:ext uri="{FF2B5EF4-FFF2-40B4-BE49-F238E27FC236}">
                <a16:creationId xmlns:a16="http://schemas.microsoft.com/office/drawing/2014/main" id="{90E0010F-7B78-4161-A338-467F677415A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flipH="1">
            <a:off x="4503284" y="2393933"/>
            <a:ext cx="2292736" cy="1625617"/>
          </a:xfrm>
          <a:prstGeom prst="rect">
            <a:avLst/>
          </a:prstGeom>
          <a:noFill/>
          <a:extLst>
            <a:ext uri="{909E8E84-426E-40DD-AFC4-6F175D3DCCD1}">
              <a14:hiddenFill xmlns:a14="http://schemas.microsoft.com/office/drawing/2010/main">
                <a:solidFill>
                  <a:srgbClr val="FFFFFF"/>
                </a:solidFill>
              </a14:hiddenFill>
            </a:ext>
          </a:extLst>
        </p:spPr>
      </p:pic>
      <p:pic>
        <p:nvPicPr>
          <p:cNvPr id="20" name="Zombies 5">
            <a:extLst>
              <a:ext uri="{FF2B5EF4-FFF2-40B4-BE49-F238E27FC236}">
                <a16:creationId xmlns:a16="http://schemas.microsoft.com/office/drawing/2014/main" id="{149A46D2-4D95-4A82-B329-337782C37068}"/>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flipH="1">
            <a:off x="5452934" y="3257524"/>
            <a:ext cx="2471866" cy="17526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03A6E9A-288E-4DBA-9517-E20456CEC25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29627" y="381191"/>
            <a:ext cx="363251" cy="344993"/>
          </a:xfrm>
          <a:prstGeom prst="rect">
            <a:avLst/>
          </a:prstGeom>
        </p:spPr>
      </p:pic>
      <p:pic>
        <p:nvPicPr>
          <p:cNvPr id="31" name="Picture 30">
            <a:extLst>
              <a:ext uri="{FF2B5EF4-FFF2-40B4-BE49-F238E27FC236}">
                <a16:creationId xmlns:a16="http://schemas.microsoft.com/office/drawing/2014/main" id="{99095D32-B834-44BB-99D7-EFA6780E66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29627" y="1354063"/>
            <a:ext cx="343356" cy="326098"/>
          </a:xfrm>
          <a:prstGeom prst="rect">
            <a:avLst/>
          </a:prstGeom>
        </p:spPr>
      </p:pic>
      <p:pic>
        <p:nvPicPr>
          <p:cNvPr id="32" name="Picture 31">
            <a:extLst>
              <a:ext uri="{FF2B5EF4-FFF2-40B4-BE49-F238E27FC236}">
                <a16:creationId xmlns:a16="http://schemas.microsoft.com/office/drawing/2014/main" id="{9AF20B7C-A436-4D97-AD90-75E91ABAE1D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29627" y="2278473"/>
            <a:ext cx="340310" cy="323205"/>
          </a:xfrm>
          <a:prstGeom prst="rect">
            <a:avLst/>
          </a:prstGeom>
        </p:spPr>
      </p:pic>
      <p:pic>
        <p:nvPicPr>
          <p:cNvPr id="33" name="Picture 32">
            <a:extLst>
              <a:ext uri="{FF2B5EF4-FFF2-40B4-BE49-F238E27FC236}">
                <a16:creationId xmlns:a16="http://schemas.microsoft.com/office/drawing/2014/main" id="{99F5D1AD-6495-4117-AB1F-C9712D18EB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29627" y="3250854"/>
            <a:ext cx="340310" cy="323205"/>
          </a:xfrm>
          <a:prstGeom prst="rect">
            <a:avLst/>
          </a:prstGeom>
        </p:spPr>
      </p:pic>
      <p:pic>
        <p:nvPicPr>
          <p:cNvPr id="34" name="Picture 33">
            <a:extLst>
              <a:ext uri="{FF2B5EF4-FFF2-40B4-BE49-F238E27FC236}">
                <a16:creationId xmlns:a16="http://schemas.microsoft.com/office/drawing/2014/main" id="{A8DFA9EC-8984-4026-B840-A342FF5870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29627" y="4115232"/>
            <a:ext cx="340310" cy="323205"/>
          </a:xfrm>
          <a:prstGeom prst="rect">
            <a:avLst/>
          </a:prstGeom>
        </p:spPr>
      </p:pic>
      <p:pic>
        <p:nvPicPr>
          <p:cNvPr id="6" name="Picture 2" descr="Download Free png Download Angle Burst Sparks Light Point Of Pattern  Clipart PNG ... - DLPNG.com">
            <a:extLst>
              <a:ext uri="{FF2B5EF4-FFF2-40B4-BE49-F238E27FC236}">
                <a16:creationId xmlns:a16="http://schemas.microsoft.com/office/drawing/2014/main" id="{6E572FBF-75B1-4121-9932-1E81946F5DD2}"/>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p:blipFill>
        <p:spPr bwMode="auto">
          <a:xfrm>
            <a:off x="3780343" y="558999"/>
            <a:ext cx="913658" cy="89974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Download Free png Download Angle Burst Sparks Light Point Of Pattern  Clipart PNG ... - DLPNG.com">
            <a:extLst>
              <a:ext uri="{FF2B5EF4-FFF2-40B4-BE49-F238E27FC236}">
                <a16:creationId xmlns:a16="http://schemas.microsoft.com/office/drawing/2014/main" id="{59C459A0-546C-406C-9A6E-8F7C2D0FA95D}"/>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p:blipFill>
        <p:spPr bwMode="auto">
          <a:xfrm>
            <a:off x="4922250" y="1309622"/>
            <a:ext cx="913658" cy="89974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Download Free png Download Angle Burst Sparks Light Point Of Pattern  Clipart PNG ... - DLPNG.com">
            <a:extLst>
              <a:ext uri="{FF2B5EF4-FFF2-40B4-BE49-F238E27FC236}">
                <a16:creationId xmlns:a16="http://schemas.microsoft.com/office/drawing/2014/main" id="{6764F4DA-E16C-432A-AB82-F84E1CACE0D5}"/>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p:blipFill>
        <p:spPr bwMode="auto">
          <a:xfrm>
            <a:off x="2982667" y="2273559"/>
            <a:ext cx="913658" cy="89974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Download Free png Download Angle Burst Sparks Light Point Of Pattern  Clipart PNG ... - DLPNG.com">
            <a:extLst>
              <a:ext uri="{FF2B5EF4-FFF2-40B4-BE49-F238E27FC236}">
                <a16:creationId xmlns:a16="http://schemas.microsoft.com/office/drawing/2014/main" id="{E276529D-398C-4669-B468-1F1324B2D96B}"/>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p:blipFill>
        <p:spPr bwMode="auto">
          <a:xfrm>
            <a:off x="4879552" y="3099758"/>
            <a:ext cx="913658" cy="89974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Download Free png Download Angle Burst Sparks Light Point Of Pattern  Clipart PNG ... - DLPNG.com">
            <a:extLst>
              <a:ext uri="{FF2B5EF4-FFF2-40B4-BE49-F238E27FC236}">
                <a16:creationId xmlns:a16="http://schemas.microsoft.com/office/drawing/2014/main" id="{EC346996-F089-4101-AC5B-8E546318DF28}"/>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p:blipFill>
        <p:spPr bwMode="auto">
          <a:xfrm>
            <a:off x="6066784" y="3934418"/>
            <a:ext cx="913658" cy="899746"/>
          </a:xfrm>
          <a:prstGeom prst="rect">
            <a:avLst/>
          </a:prstGeom>
          <a:noFill/>
          <a:extLst>
            <a:ext uri="{909E8E84-426E-40DD-AFC4-6F175D3DCCD1}">
              <a14:hiddenFill xmlns:a14="http://schemas.microsoft.com/office/drawing/2010/main">
                <a:solidFill>
                  <a:srgbClr val="FFFFFF"/>
                </a:solidFill>
              </a14:hiddenFill>
            </a:ext>
          </a:extLst>
        </p:spPr>
      </p:pic>
      <p:pic>
        <p:nvPicPr>
          <p:cNvPr id="12465" name="Picture 177">
            <a:extLst>
              <a:ext uri="{FF2B5EF4-FFF2-40B4-BE49-F238E27FC236}">
                <a16:creationId xmlns:a16="http://schemas.microsoft.com/office/drawing/2014/main" id="{7022C357-09CB-45E0-8DCA-6FD401FD03A7}"/>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518722" y="-3371850"/>
            <a:ext cx="3058863" cy="26218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41B7B35-B651-49A6-BB01-813A42768C2C}"/>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114799" y="1219084"/>
            <a:ext cx="2667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1819FC3-E0EA-4E1A-B133-D1307B8A12B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91839" y="558998"/>
            <a:ext cx="675087" cy="641153"/>
          </a:xfrm>
          <a:prstGeom prst="rect">
            <a:avLst/>
          </a:prstGeom>
        </p:spPr>
      </p:pic>
      <p:pic>
        <p:nvPicPr>
          <p:cNvPr id="53" name="Picture 52">
            <a:extLst>
              <a:ext uri="{FF2B5EF4-FFF2-40B4-BE49-F238E27FC236}">
                <a16:creationId xmlns:a16="http://schemas.microsoft.com/office/drawing/2014/main" id="{8AC0E081-5262-40E1-9D14-DCD2F866B9B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49502" y="1147239"/>
            <a:ext cx="717281" cy="681226"/>
          </a:xfrm>
          <a:prstGeom prst="rect">
            <a:avLst/>
          </a:prstGeom>
        </p:spPr>
      </p:pic>
      <p:pic>
        <p:nvPicPr>
          <p:cNvPr id="54" name="Picture 53">
            <a:extLst>
              <a:ext uri="{FF2B5EF4-FFF2-40B4-BE49-F238E27FC236}">
                <a16:creationId xmlns:a16="http://schemas.microsoft.com/office/drawing/2014/main" id="{DBC14EFD-828A-4F77-B71E-B99908C7853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71286" y="2098916"/>
            <a:ext cx="743514" cy="706140"/>
          </a:xfrm>
          <a:prstGeom prst="rect">
            <a:avLst/>
          </a:prstGeom>
        </p:spPr>
      </p:pic>
      <p:pic>
        <p:nvPicPr>
          <p:cNvPr id="55" name="Picture 54">
            <a:extLst>
              <a:ext uri="{FF2B5EF4-FFF2-40B4-BE49-F238E27FC236}">
                <a16:creationId xmlns:a16="http://schemas.microsoft.com/office/drawing/2014/main" id="{9F3C8BDF-AFD4-484D-AEF9-BC3E7EC543A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260428" y="2923018"/>
            <a:ext cx="698157" cy="663064"/>
          </a:xfrm>
          <a:prstGeom prst="rect">
            <a:avLst/>
          </a:prstGeom>
        </p:spPr>
      </p:pic>
      <p:pic>
        <p:nvPicPr>
          <p:cNvPr id="56" name="Picture 55">
            <a:extLst>
              <a:ext uri="{FF2B5EF4-FFF2-40B4-BE49-F238E27FC236}">
                <a16:creationId xmlns:a16="http://schemas.microsoft.com/office/drawing/2014/main" id="{81CD1452-8722-414D-AFB2-809CBC32AAF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326735" y="3743271"/>
            <a:ext cx="747575" cy="709997"/>
          </a:xfrm>
          <a:prstGeom prst="rect">
            <a:avLst/>
          </a:prstGeom>
        </p:spPr>
      </p:pic>
      <p:pic>
        <p:nvPicPr>
          <p:cNvPr id="43" name="Picture 42">
            <a:hlinkClick r:id="" action="ppaction://noaction"/>
            <a:extLst>
              <a:ext uri="{FF2B5EF4-FFF2-40B4-BE49-F238E27FC236}">
                <a16:creationId xmlns:a16="http://schemas.microsoft.com/office/drawing/2014/main" id="{728C0C7F-C737-4661-AC40-60F62BAF746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672302" y="266567"/>
            <a:ext cx="741780" cy="857383"/>
          </a:xfrm>
          <a:prstGeom prst="rect">
            <a:avLst/>
          </a:prstGeom>
        </p:spPr>
      </p:pic>
      <p:sp>
        <p:nvSpPr>
          <p:cNvPr id="2" name="TextBox 1">
            <a:hlinkClick r:id="rId24" action="ppaction://hlinksldjump"/>
          </p:cNvPr>
          <p:cNvSpPr txBox="1"/>
          <p:nvPr/>
        </p:nvSpPr>
        <p:spPr>
          <a:xfrm>
            <a:off x="8001000" y="876108"/>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8100">
                  <a:solidFill>
                    <a:prstClr val="black"/>
                  </a:solidFill>
                </a:ln>
                <a:solidFill>
                  <a:srgbClr val="FF6600"/>
                </a:solidFill>
                <a:effectLst/>
                <a:uLnTx/>
                <a:uFillTx/>
                <a:latin typeface="SVN-Poky's" pitchFamily="34" charset="0"/>
                <a:ea typeface="+mn-ea"/>
                <a:cs typeface="+mn-cs"/>
              </a:rPr>
              <a:t>1</a:t>
            </a:r>
          </a:p>
        </p:txBody>
      </p:sp>
      <p:sp>
        <p:nvSpPr>
          <p:cNvPr id="57" name="TextBox 56">
            <a:hlinkClick r:id="rId25" action="ppaction://hlinksldjump"/>
          </p:cNvPr>
          <p:cNvSpPr txBox="1"/>
          <p:nvPr/>
        </p:nvSpPr>
        <p:spPr>
          <a:xfrm>
            <a:off x="8001000" y="1691125"/>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8100">
                  <a:solidFill>
                    <a:prstClr val="black"/>
                  </a:solidFill>
                </a:ln>
                <a:solidFill>
                  <a:srgbClr val="FF6600"/>
                </a:solidFill>
                <a:effectLst/>
                <a:uLnTx/>
                <a:uFillTx/>
                <a:latin typeface="SVN-Poky's" pitchFamily="34" charset="0"/>
                <a:ea typeface="+mn-ea"/>
                <a:cs typeface="+mn-cs"/>
              </a:rPr>
              <a:t>2</a:t>
            </a:r>
          </a:p>
        </p:txBody>
      </p:sp>
      <p:sp>
        <p:nvSpPr>
          <p:cNvPr id="58" name="TextBox 57">
            <a:hlinkClick r:id="rId26" action="ppaction://hlinksldjump"/>
          </p:cNvPr>
          <p:cNvSpPr txBox="1"/>
          <p:nvPr/>
        </p:nvSpPr>
        <p:spPr>
          <a:xfrm>
            <a:off x="8062748" y="2433503"/>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8100">
                  <a:solidFill>
                    <a:prstClr val="black"/>
                  </a:solidFill>
                </a:ln>
                <a:solidFill>
                  <a:srgbClr val="FF6600"/>
                </a:solidFill>
                <a:effectLst/>
                <a:uLnTx/>
                <a:uFillTx/>
                <a:latin typeface="SVN-Poky's" pitchFamily="34" charset="0"/>
                <a:ea typeface="+mn-ea"/>
                <a:cs typeface="+mn-cs"/>
              </a:rPr>
              <a:t>3</a:t>
            </a:r>
          </a:p>
        </p:txBody>
      </p:sp>
      <p:sp>
        <p:nvSpPr>
          <p:cNvPr id="59" name="TextBox 58">
            <a:hlinkClick r:id="rId27" action="ppaction://hlinksldjump"/>
          </p:cNvPr>
          <p:cNvSpPr txBox="1"/>
          <p:nvPr/>
        </p:nvSpPr>
        <p:spPr>
          <a:xfrm>
            <a:off x="8204638" y="3162108"/>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8100">
                  <a:solidFill>
                    <a:prstClr val="black"/>
                  </a:solidFill>
                </a:ln>
                <a:solidFill>
                  <a:srgbClr val="FF6600"/>
                </a:solidFill>
                <a:effectLst/>
                <a:uLnTx/>
                <a:uFillTx/>
                <a:latin typeface="SVN-Poky's" pitchFamily="34" charset="0"/>
                <a:ea typeface="+mn-ea"/>
                <a:cs typeface="+mn-cs"/>
              </a:rPr>
              <a:t>4</a:t>
            </a:r>
          </a:p>
        </p:txBody>
      </p:sp>
      <p:sp>
        <p:nvSpPr>
          <p:cNvPr id="60" name="TextBox 59">
            <a:hlinkClick r:id="rId28" action="ppaction://hlinksldjump"/>
          </p:cNvPr>
          <p:cNvSpPr txBox="1"/>
          <p:nvPr/>
        </p:nvSpPr>
        <p:spPr>
          <a:xfrm>
            <a:off x="8246679" y="3858220"/>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8100">
                  <a:solidFill>
                    <a:prstClr val="black"/>
                  </a:solidFill>
                </a:ln>
                <a:solidFill>
                  <a:srgbClr val="FF6600"/>
                </a:solidFill>
                <a:effectLst/>
                <a:uLnTx/>
                <a:uFillTx/>
                <a:latin typeface="SVN-Poky's" pitchFamily="34" charset="0"/>
                <a:ea typeface="+mn-ea"/>
                <a:cs typeface="+mn-cs"/>
              </a:rPr>
              <a:t>5</a:t>
            </a:r>
          </a:p>
        </p:txBody>
      </p:sp>
    </p:spTree>
    <p:extLst>
      <p:ext uri="{BB962C8B-B14F-4D97-AF65-F5344CB8AC3E}">
        <p14:creationId xmlns:p14="http://schemas.microsoft.com/office/powerpoint/2010/main" val="130687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par>
                                <p:cTn id="8" presetID="42" presetClass="path" presetSubtype="0" accel="50000" decel="50000" fill="hold" nodeType="withEffect">
                                  <p:stCondLst>
                                    <p:cond delay="250"/>
                                  </p:stCondLst>
                                  <p:childTnLst>
                                    <p:animMotion origin="layout" path="M 0.00677 -0.00308 L 0.26441 0.06349 " pathEditMode="relative" rAng="0" ptsTypes="AA">
                                      <p:cBhvr>
                                        <p:cTn id="9" dur="2000" fill="hold"/>
                                        <p:tgtEl>
                                          <p:spTgt spid="11"/>
                                        </p:tgtEl>
                                        <p:attrNameLst>
                                          <p:attrName>ppt_x</p:attrName>
                                          <p:attrName>ppt_y</p:attrName>
                                        </p:attrNameLst>
                                      </p:cBhvr>
                                      <p:rCtr x="12882" y="3328"/>
                                    </p:animMotion>
                                  </p:childTnLst>
                                  <p:subTnLst>
                                    <p:audio>
                                      <p:cMediaNode>
                                        <p:cTn display="0" masterRel="sameClick">
                                          <p:stCondLst>
                                            <p:cond evt="begin" delay="0">
                                              <p:tn val="8"/>
                                            </p:cond>
                                          </p:stCondLst>
                                          <p:endCondLst>
                                            <p:cond evt="onStopAudio" delay="0">
                                              <p:tgtEl>
                                                <p:sldTgt/>
                                              </p:tgtEl>
                                            </p:cond>
                                          </p:endCondLst>
                                        </p:cTn>
                                        <p:tgtEl>
                                          <p:sndTgt r:embed="rId4" name="Đánh bay Zombie.wav"/>
                                        </p:tgtEl>
                                      </p:cMediaNode>
                                    </p:audio>
                                  </p:subTnLst>
                                </p:cTn>
                              </p:par>
                            </p:childTnLst>
                          </p:cTn>
                        </p:par>
                        <p:par>
                          <p:cTn id="10" fill="hold">
                            <p:stCondLst>
                              <p:cond delay="2250"/>
                            </p:stCondLst>
                            <p:childTnLst>
                              <p:par>
                                <p:cTn id="11" presetID="10" presetClass="exit" presetSubtype="0" fill="hold" nodeType="after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2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50" fill="hold"/>
                                        <p:tgtEl>
                                          <p:spTgt spid="6"/>
                                        </p:tgtEl>
                                        <p:attrNameLst>
                                          <p:attrName>ppt_w</p:attrName>
                                        </p:attrNameLst>
                                      </p:cBhvr>
                                      <p:tavLst>
                                        <p:tav tm="0">
                                          <p:val>
                                            <p:fltVal val="0"/>
                                          </p:val>
                                        </p:tav>
                                        <p:tav tm="100000">
                                          <p:val>
                                            <p:strVal val="#ppt_w"/>
                                          </p:val>
                                        </p:tav>
                                      </p:tavLst>
                                    </p:anim>
                                    <p:anim calcmode="lin" valueType="num">
                                      <p:cBhvr>
                                        <p:cTn id="20" dur="250" fill="hold"/>
                                        <p:tgtEl>
                                          <p:spTgt spid="6"/>
                                        </p:tgtEl>
                                        <p:attrNameLst>
                                          <p:attrName>ppt_h</p:attrName>
                                        </p:attrNameLst>
                                      </p:cBhvr>
                                      <p:tavLst>
                                        <p:tav tm="0">
                                          <p:val>
                                            <p:fltVal val="0"/>
                                          </p:val>
                                        </p:tav>
                                        <p:tav tm="100000">
                                          <p:val>
                                            <p:strVal val="#ppt_h"/>
                                          </p:val>
                                        </p:tav>
                                      </p:tavLst>
                                    </p:anim>
                                  </p:childTnLst>
                                </p:cTn>
                              </p:par>
                              <p:par>
                                <p:cTn id="21" presetID="23" presetClass="exit" presetSubtype="32" fill="hold" nodeType="withEffect">
                                  <p:stCondLst>
                                    <p:cond delay="0"/>
                                  </p:stCondLst>
                                  <p:childTnLst>
                                    <p:anim calcmode="lin" valueType="num">
                                      <p:cBhvr>
                                        <p:cTn id="22" dur="250"/>
                                        <p:tgtEl>
                                          <p:spTgt spid="6"/>
                                        </p:tgtEl>
                                        <p:attrNameLst>
                                          <p:attrName>ppt_w</p:attrName>
                                        </p:attrNameLst>
                                      </p:cBhvr>
                                      <p:tavLst>
                                        <p:tav tm="0">
                                          <p:val>
                                            <p:strVal val="ppt_w"/>
                                          </p:val>
                                        </p:tav>
                                        <p:tav tm="100000">
                                          <p:val>
                                            <p:fltVal val="0"/>
                                          </p:val>
                                        </p:tav>
                                      </p:tavLst>
                                    </p:anim>
                                    <p:anim calcmode="lin" valueType="num">
                                      <p:cBhvr>
                                        <p:cTn id="23" dur="250"/>
                                        <p:tgtEl>
                                          <p:spTgt spid="6"/>
                                        </p:tgtEl>
                                        <p:attrNameLst>
                                          <p:attrName>ppt_h</p:attrName>
                                        </p:attrNameLst>
                                      </p:cBhvr>
                                      <p:tavLst>
                                        <p:tav tm="0">
                                          <p:val>
                                            <p:strVal val="ppt_h"/>
                                          </p:val>
                                        </p:tav>
                                        <p:tav tm="100000">
                                          <p:val>
                                            <p:fltVal val="0"/>
                                          </p:val>
                                        </p:tav>
                                      </p:tavLst>
                                    </p:anim>
                                    <p:set>
                                      <p:cBhvr>
                                        <p:cTn id="24" dur="1" fill="hold">
                                          <p:stCondLst>
                                            <p:cond delay="249"/>
                                          </p:stCondLst>
                                        </p:cTn>
                                        <p:tgtEl>
                                          <p:spTgt spid="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2750"/>
                            </p:stCondLst>
                            <p:childTnLst>
                              <p:par>
                                <p:cTn id="29" presetID="42" presetClass="path" presetSubtype="0" accel="50000" decel="50000" fill="hold" nodeType="afterEffect">
                                  <p:stCondLst>
                                    <p:cond delay="0"/>
                                  </p:stCondLst>
                                  <p:childTnLst>
                                    <p:animMotion origin="layout" path="M 2.5E-6 5.21122E-7 L 0.40989 0.71354 " pathEditMode="relative" rAng="0" ptsTypes="AA">
                                      <p:cBhvr>
                                        <p:cTn id="30" dur="1500" fill="hold"/>
                                        <p:tgtEl>
                                          <p:spTgt spid="5"/>
                                        </p:tgtEl>
                                        <p:attrNameLst>
                                          <p:attrName>ppt_x</p:attrName>
                                          <p:attrName>ppt_y</p:attrName>
                                        </p:attrNameLst>
                                      </p:cBhvr>
                                      <p:rCtr x="20486" y="35677"/>
                                    </p:animMotion>
                                  </p:childTnLst>
                                  <p:subTnLst>
                                    <p:audio>
                                      <p:cMediaNode vol="37000">
                                        <p:cTn display="0" masterRel="sameClick">
                                          <p:stCondLst>
                                            <p:cond evt="begin" delay="0">
                                              <p:tn val="29"/>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subTnLst>
                                    <p:audio>
                                      <p:cMediaNode>
                                        <p:cTn display="0" masterRel="sameClick">
                                          <p:stCondLst>
                                            <p:cond evt="begin" delay="0">
                                              <p:tn val="34"/>
                                            </p:cond>
                                          </p:stCondLst>
                                          <p:endCondLst>
                                            <p:cond evt="onStopAudio" delay="0">
                                              <p:tgtEl>
                                                <p:sldTgt/>
                                              </p:tgtEl>
                                            </p:cond>
                                          </p:endCondLst>
                                        </p:cTn>
                                        <p:tgtEl>
                                          <p:sndTgt r:embed="rId3" name="arrow.wav"/>
                                        </p:tgtEl>
                                      </p:cMediaNode>
                                    </p:audio>
                                  </p:subTnLst>
                                </p:cTn>
                              </p:par>
                              <p:par>
                                <p:cTn id="37" presetID="42" presetClass="path" presetSubtype="0" accel="50000" decel="50000" fill="hold" nodeType="withEffect">
                                  <p:stCondLst>
                                    <p:cond delay="250"/>
                                  </p:stCondLst>
                                  <p:childTnLst>
                                    <p:animMotion origin="layout" path="M -2.91667E-6 1.48148E-6 L 0.39818 -0.00556 " pathEditMode="relative" rAng="0" ptsTypes="AA">
                                      <p:cBhvr>
                                        <p:cTn id="38" dur="2000" fill="hold"/>
                                        <p:tgtEl>
                                          <p:spTgt spid="31"/>
                                        </p:tgtEl>
                                        <p:attrNameLst>
                                          <p:attrName>ppt_x</p:attrName>
                                          <p:attrName>ppt_y</p:attrName>
                                        </p:attrNameLst>
                                      </p:cBhvr>
                                      <p:rCtr x="19909" y="-278"/>
                                    </p:animMotion>
                                  </p:childTnLst>
                                  <p:subTnLst>
                                    <p:audio>
                                      <p:cMediaNode>
                                        <p:cTn display="0" masterRel="sameClick">
                                          <p:stCondLst>
                                            <p:cond evt="begin" delay="0">
                                              <p:tn val="37"/>
                                            </p:cond>
                                          </p:stCondLst>
                                          <p:endCondLst>
                                            <p:cond evt="onStopAudio" delay="0">
                                              <p:tgtEl>
                                                <p:sldTgt/>
                                              </p:tgtEl>
                                            </p:cond>
                                          </p:endCondLst>
                                        </p:cTn>
                                        <p:tgtEl>
                                          <p:sndTgt r:embed="rId4" name="Đánh bay Zombie.wav"/>
                                        </p:tgtEl>
                                      </p:cMediaNode>
                                    </p:audio>
                                  </p:subTnLst>
                                </p:cTn>
                              </p:par>
                            </p:childTnLst>
                          </p:cTn>
                        </p:par>
                        <p:par>
                          <p:cTn id="39" fill="hold">
                            <p:stCondLst>
                              <p:cond delay="2250"/>
                            </p:stCondLst>
                            <p:childTnLst>
                              <p:par>
                                <p:cTn id="40" presetID="10" presetClass="exit" presetSubtype="0" fill="hold" nodeType="after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9" presetClass="exit" presetSubtype="0" fill="hold" nodeType="withEffect">
                                  <p:stCondLst>
                                    <p:cond delay="0"/>
                                  </p:stCondLst>
                                  <p:childTnLst>
                                    <p:animEffect transition="out" filter="dissolv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3" presetClass="entr" presetSubtype="16"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 calcmode="lin" valueType="num">
                                      <p:cBhvr>
                                        <p:cTn id="48" dur="250" fill="hold"/>
                                        <p:tgtEl>
                                          <p:spTgt spid="77"/>
                                        </p:tgtEl>
                                        <p:attrNameLst>
                                          <p:attrName>ppt_w</p:attrName>
                                        </p:attrNameLst>
                                      </p:cBhvr>
                                      <p:tavLst>
                                        <p:tav tm="0">
                                          <p:val>
                                            <p:fltVal val="0"/>
                                          </p:val>
                                        </p:tav>
                                        <p:tav tm="100000">
                                          <p:val>
                                            <p:strVal val="#ppt_w"/>
                                          </p:val>
                                        </p:tav>
                                      </p:tavLst>
                                    </p:anim>
                                    <p:anim calcmode="lin" valueType="num">
                                      <p:cBhvr>
                                        <p:cTn id="49" dur="250" fill="hold"/>
                                        <p:tgtEl>
                                          <p:spTgt spid="77"/>
                                        </p:tgtEl>
                                        <p:attrNameLst>
                                          <p:attrName>ppt_h</p:attrName>
                                        </p:attrNameLst>
                                      </p:cBhvr>
                                      <p:tavLst>
                                        <p:tav tm="0">
                                          <p:val>
                                            <p:fltVal val="0"/>
                                          </p:val>
                                        </p:tav>
                                        <p:tav tm="100000">
                                          <p:val>
                                            <p:strVal val="#ppt_h"/>
                                          </p:val>
                                        </p:tav>
                                      </p:tavLst>
                                    </p:anim>
                                  </p:childTnLst>
                                </p:cTn>
                              </p:par>
                              <p:par>
                                <p:cTn id="50" presetID="23" presetClass="exit" presetSubtype="32" fill="hold" nodeType="withEffect">
                                  <p:stCondLst>
                                    <p:cond delay="0"/>
                                  </p:stCondLst>
                                  <p:childTnLst>
                                    <p:anim calcmode="lin" valueType="num">
                                      <p:cBhvr>
                                        <p:cTn id="51" dur="250"/>
                                        <p:tgtEl>
                                          <p:spTgt spid="77"/>
                                        </p:tgtEl>
                                        <p:attrNameLst>
                                          <p:attrName>ppt_w</p:attrName>
                                        </p:attrNameLst>
                                      </p:cBhvr>
                                      <p:tavLst>
                                        <p:tav tm="0">
                                          <p:val>
                                            <p:strVal val="ppt_w"/>
                                          </p:val>
                                        </p:tav>
                                        <p:tav tm="100000">
                                          <p:val>
                                            <p:fltVal val="0"/>
                                          </p:val>
                                        </p:tav>
                                      </p:tavLst>
                                    </p:anim>
                                    <p:anim calcmode="lin" valueType="num">
                                      <p:cBhvr>
                                        <p:cTn id="52" dur="250"/>
                                        <p:tgtEl>
                                          <p:spTgt spid="77"/>
                                        </p:tgtEl>
                                        <p:attrNameLst>
                                          <p:attrName>ppt_h</p:attrName>
                                        </p:attrNameLst>
                                      </p:cBhvr>
                                      <p:tavLst>
                                        <p:tav tm="0">
                                          <p:val>
                                            <p:strVal val="ppt_h"/>
                                          </p:val>
                                        </p:tav>
                                        <p:tav tm="100000">
                                          <p:val>
                                            <p:fltVal val="0"/>
                                          </p:val>
                                        </p:tav>
                                      </p:tavLst>
                                    </p:anim>
                                    <p:set>
                                      <p:cBhvr>
                                        <p:cTn id="53" dur="1" fill="hold">
                                          <p:stCondLst>
                                            <p:cond delay="249"/>
                                          </p:stCondLst>
                                        </p:cTn>
                                        <p:tgtEl>
                                          <p:spTgt spid="77"/>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250"/>
                                        <p:tgtEl>
                                          <p:spTgt spid="53"/>
                                        </p:tgtEl>
                                      </p:cBhvr>
                                    </p:animEffect>
                                  </p:childTnLst>
                                </p:cTn>
                              </p:par>
                            </p:childTnLst>
                          </p:cTn>
                        </p:par>
                        <p:par>
                          <p:cTn id="57" fill="hold">
                            <p:stCondLst>
                              <p:cond delay="2750"/>
                            </p:stCondLst>
                            <p:childTnLst>
                              <p:par>
                                <p:cTn id="58" presetID="42" presetClass="path" presetSubtype="0" accel="50000" decel="50000" fill="hold" nodeType="afterEffect">
                                  <p:stCondLst>
                                    <p:cond delay="0"/>
                                  </p:stCondLst>
                                  <p:childTnLst>
                                    <p:animMotion origin="layout" path="M -0.01805 -1.92604E-6 L 0.18264 0.60986 " pathEditMode="relative" rAng="0" ptsTypes="AA">
                                      <p:cBhvr>
                                        <p:cTn id="59" dur="1500" fill="hold"/>
                                        <p:tgtEl>
                                          <p:spTgt spid="53"/>
                                        </p:tgtEl>
                                        <p:attrNameLst>
                                          <p:attrName>ppt_x</p:attrName>
                                          <p:attrName>ppt_y</p:attrName>
                                        </p:attrNameLst>
                                      </p:cBhvr>
                                      <p:rCtr x="10035" y="30478"/>
                                    </p:animMotion>
                                  </p:childTnLst>
                                  <p:subTnLst>
                                    <p:audio>
                                      <p:cMediaNode>
                                        <p:cTn display="0" masterRel="sameClick">
                                          <p:stCondLst>
                                            <p:cond evt="begin" delay="0">
                                              <p:tn val="58"/>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subTnLst>
                                    <p:audio>
                                      <p:cMediaNode>
                                        <p:cTn display="0" masterRel="sameClick">
                                          <p:stCondLst>
                                            <p:cond evt="begin" delay="0">
                                              <p:tn val="63"/>
                                            </p:cond>
                                          </p:stCondLst>
                                          <p:endCondLst>
                                            <p:cond evt="onStopAudio" delay="0">
                                              <p:tgtEl>
                                                <p:sldTgt/>
                                              </p:tgtEl>
                                            </p:cond>
                                          </p:endCondLst>
                                        </p:cTn>
                                        <p:tgtEl>
                                          <p:sndTgt r:embed="rId3" name="arrow.wav"/>
                                        </p:tgtEl>
                                      </p:cMediaNode>
                                    </p:audio>
                                  </p:subTnLst>
                                </p:cTn>
                              </p:par>
                              <p:par>
                                <p:cTn id="66" presetID="42" presetClass="path" presetSubtype="0" accel="50000" decel="50000" fill="hold" nodeType="withEffect">
                                  <p:stCondLst>
                                    <p:cond delay="250"/>
                                  </p:stCondLst>
                                  <p:childTnLst>
                                    <p:animMotion origin="layout" path="M -2.5E-6 -3.87912E-6 L 0.14219 0.0108 " pathEditMode="relative" rAng="0" ptsTypes="AA">
                                      <p:cBhvr>
                                        <p:cTn id="67" dur="2000" fill="hold"/>
                                        <p:tgtEl>
                                          <p:spTgt spid="32"/>
                                        </p:tgtEl>
                                        <p:attrNameLst>
                                          <p:attrName>ppt_x</p:attrName>
                                          <p:attrName>ppt_y</p:attrName>
                                        </p:attrNameLst>
                                      </p:cBhvr>
                                      <p:rCtr x="7101" y="524"/>
                                    </p:animMotion>
                                  </p:childTnLst>
                                  <p:subTnLst>
                                    <p:audio>
                                      <p:cMediaNode>
                                        <p:cTn display="0" masterRel="sameClick">
                                          <p:stCondLst>
                                            <p:cond evt="begin" delay="0">
                                              <p:tn val="66"/>
                                            </p:cond>
                                          </p:stCondLst>
                                          <p:endCondLst>
                                            <p:cond evt="onStopAudio" delay="0">
                                              <p:tgtEl>
                                                <p:sldTgt/>
                                              </p:tgtEl>
                                            </p:cond>
                                          </p:endCondLst>
                                        </p:cTn>
                                        <p:tgtEl>
                                          <p:sndTgt r:embed="rId4" name="Đánh bay Zombie.wav"/>
                                        </p:tgtEl>
                                      </p:cMediaNode>
                                    </p:audio>
                                  </p:subTnLst>
                                </p:cTn>
                              </p:par>
                            </p:childTnLst>
                          </p:cTn>
                        </p:par>
                        <p:par>
                          <p:cTn id="68" fill="hold">
                            <p:stCondLst>
                              <p:cond delay="2250"/>
                            </p:stCondLst>
                            <p:childTnLst>
                              <p:par>
                                <p:cTn id="69" presetID="10" presetClass="exit" presetSubtype="0" fill="hold" nodeType="afterEffect">
                                  <p:stCondLst>
                                    <p:cond delay="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par>
                                <p:cTn id="72" presetID="9" presetClass="exit" presetSubtype="0" fill="hold" nodeType="withEffect">
                                  <p:stCondLst>
                                    <p:cond delay="0"/>
                                  </p:stCondLst>
                                  <p:childTnLst>
                                    <p:animEffect transition="out" filter="dissolv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23" presetClass="entr" presetSubtype="16" fill="hold" nodeType="with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p:cTn id="77" dur="250" fill="hold"/>
                                        <p:tgtEl>
                                          <p:spTgt spid="80"/>
                                        </p:tgtEl>
                                        <p:attrNameLst>
                                          <p:attrName>ppt_w</p:attrName>
                                        </p:attrNameLst>
                                      </p:cBhvr>
                                      <p:tavLst>
                                        <p:tav tm="0">
                                          <p:val>
                                            <p:fltVal val="0"/>
                                          </p:val>
                                        </p:tav>
                                        <p:tav tm="100000">
                                          <p:val>
                                            <p:strVal val="#ppt_w"/>
                                          </p:val>
                                        </p:tav>
                                      </p:tavLst>
                                    </p:anim>
                                    <p:anim calcmode="lin" valueType="num">
                                      <p:cBhvr>
                                        <p:cTn id="78" dur="250" fill="hold"/>
                                        <p:tgtEl>
                                          <p:spTgt spid="80"/>
                                        </p:tgtEl>
                                        <p:attrNameLst>
                                          <p:attrName>ppt_h</p:attrName>
                                        </p:attrNameLst>
                                      </p:cBhvr>
                                      <p:tavLst>
                                        <p:tav tm="0">
                                          <p:val>
                                            <p:fltVal val="0"/>
                                          </p:val>
                                        </p:tav>
                                        <p:tav tm="100000">
                                          <p:val>
                                            <p:strVal val="#ppt_h"/>
                                          </p:val>
                                        </p:tav>
                                      </p:tavLst>
                                    </p:anim>
                                  </p:childTnLst>
                                </p:cTn>
                              </p:par>
                              <p:par>
                                <p:cTn id="79" presetID="53" presetClass="exit" presetSubtype="32" fill="hold" nodeType="withEffect">
                                  <p:stCondLst>
                                    <p:cond delay="0"/>
                                  </p:stCondLst>
                                  <p:childTnLst>
                                    <p:anim calcmode="lin" valueType="num">
                                      <p:cBhvr>
                                        <p:cTn id="80" dur="250"/>
                                        <p:tgtEl>
                                          <p:spTgt spid="80"/>
                                        </p:tgtEl>
                                        <p:attrNameLst>
                                          <p:attrName>ppt_w</p:attrName>
                                        </p:attrNameLst>
                                      </p:cBhvr>
                                      <p:tavLst>
                                        <p:tav tm="0">
                                          <p:val>
                                            <p:strVal val="ppt_w"/>
                                          </p:val>
                                        </p:tav>
                                        <p:tav tm="100000">
                                          <p:val>
                                            <p:fltVal val="0"/>
                                          </p:val>
                                        </p:tav>
                                      </p:tavLst>
                                    </p:anim>
                                    <p:anim calcmode="lin" valueType="num">
                                      <p:cBhvr>
                                        <p:cTn id="81" dur="250"/>
                                        <p:tgtEl>
                                          <p:spTgt spid="80"/>
                                        </p:tgtEl>
                                        <p:attrNameLst>
                                          <p:attrName>ppt_h</p:attrName>
                                        </p:attrNameLst>
                                      </p:cBhvr>
                                      <p:tavLst>
                                        <p:tav tm="0">
                                          <p:val>
                                            <p:strVal val="ppt_h"/>
                                          </p:val>
                                        </p:tav>
                                        <p:tav tm="100000">
                                          <p:val>
                                            <p:fltVal val="0"/>
                                          </p:val>
                                        </p:tav>
                                      </p:tavLst>
                                    </p:anim>
                                    <p:animEffect transition="out" filter="fade">
                                      <p:cBhvr>
                                        <p:cTn id="82" dur="250"/>
                                        <p:tgtEl>
                                          <p:spTgt spid="80"/>
                                        </p:tgtEl>
                                      </p:cBhvr>
                                    </p:animEffect>
                                    <p:set>
                                      <p:cBhvr>
                                        <p:cTn id="83" dur="1" fill="hold">
                                          <p:stCondLst>
                                            <p:cond delay="249"/>
                                          </p:stCondLst>
                                        </p:cTn>
                                        <p:tgtEl>
                                          <p:spTgt spid="8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250"/>
                                        <p:tgtEl>
                                          <p:spTgt spid="54"/>
                                        </p:tgtEl>
                                      </p:cBhvr>
                                    </p:animEffect>
                                  </p:childTnLst>
                                </p:cTn>
                              </p:par>
                            </p:childTnLst>
                          </p:cTn>
                        </p:par>
                        <p:par>
                          <p:cTn id="87" fill="hold">
                            <p:stCondLst>
                              <p:cond delay="2750"/>
                            </p:stCondLst>
                            <p:childTnLst>
                              <p:par>
                                <p:cTn id="88" presetID="42" presetClass="path" presetSubtype="0" accel="50000" decel="50000" fill="hold" nodeType="afterEffect">
                                  <p:stCondLst>
                                    <p:cond delay="0"/>
                                  </p:stCondLst>
                                  <p:childTnLst>
                                    <p:animMotion origin="layout" path="M -3.88889E-6 4.19981E-6 L 0.30799 0.42183 " pathEditMode="relative" rAng="0" ptsTypes="AA">
                                      <p:cBhvr>
                                        <p:cTn id="89" dur="1500" fill="hold"/>
                                        <p:tgtEl>
                                          <p:spTgt spid="54"/>
                                        </p:tgtEl>
                                        <p:attrNameLst>
                                          <p:attrName>ppt_x</p:attrName>
                                          <p:attrName>ppt_y</p:attrName>
                                        </p:attrNameLst>
                                      </p:cBhvr>
                                      <p:rCtr x="15399" y="21092"/>
                                    </p:animMotion>
                                  </p:childTnLst>
                                  <p:subTnLst>
                                    <p:audio>
                                      <p:cMediaNode>
                                        <p:cTn display="0" masterRel="sameClick">
                                          <p:stCondLst>
                                            <p:cond evt="begin" delay="0">
                                              <p:tn val="88"/>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subTnLst>
                                    <p:audio>
                                      <p:cMediaNode>
                                        <p:cTn display="0" masterRel="sameClick">
                                          <p:stCondLst>
                                            <p:cond evt="begin" delay="0">
                                              <p:tn val="93"/>
                                            </p:cond>
                                          </p:stCondLst>
                                          <p:endCondLst>
                                            <p:cond evt="onStopAudio" delay="0">
                                              <p:tgtEl>
                                                <p:sldTgt/>
                                              </p:tgtEl>
                                            </p:cond>
                                          </p:endCondLst>
                                        </p:cTn>
                                        <p:tgtEl>
                                          <p:sndTgt r:embed="rId3" name="arrow.wav"/>
                                        </p:tgtEl>
                                      </p:cMediaNode>
                                    </p:audio>
                                  </p:subTnLst>
                                </p:cTn>
                              </p:par>
                              <p:par>
                                <p:cTn id="96" presetID="42" presetClass="path" presetSubtype="0" accel="50000" decel="50000" fill="hold" nodeType="withEffect">
                                  <p:stCondLst>
                                    <p:cond delay="250"/>
                                  </p:stCondLst>
                                  <p:childTnLst>
                                    <p:animMotion origin="layout" path="M -2.91667E-6 4.44444E-6 L 0.3931 -0.02223 " pathEditMode="relative" rAng="0" ptsTypes="AA">
                                      <p:cBhvr>
                                        <p:cTn id="97" dur="2000" fill="hold"/>
                                        <p:tgtEl>
                                          <p:spTgt spid="33"/>
                                        </p:tgtEl>
                                        <p:attrNameLst>
                                          <p:attrName>ppt_x</p:attrName>
                                          <p:attrName>ppt_y</p:attrName>
                                        </p:attrNameLst>
                                      </p:cBhvr>
                                      <p:rCtr x="19648" y="-1111"/>
                                    </p:animMotion>
                                  </p:childTnLst>
                                  <p:subTnLst>
                                    <p:audio>
                                      <p:cMediaNode>
                                        <p:cTn display="0" masterRel="sameClick">
                                          <p:stCondLst>
                                            <p:cond evt="begin" delay="0">
                                              <p:tn val="96"/>
                                            </p:cond>
                                          </p:stCondLst>
                                          <p:endCondLst>
                                            <p:cond evt="onStopAudio" delay="0">
                                              <p:tgtEl>
                                                <p:sldTgt/>
                                              </p:tgtEl>
                                            </p:cond>
                                          </p:endCondLst>
                                        </p:cTn>
                                        <p:tgtEl>
                                          <p:sndTgt r:embed="rId4" name="Đánh bay Zombie.wav"/>
                                        </p:tgtEl>
                                      </p:cMediaNode>
                                    </p:audio>
                                  </p:subTnLst>
                                </p:cTn>
                              </p:par>
                            </p:childTnLst>
                          </p:cTn>
                        </p:par>
                        <p:par>
                          <p:cTn id="98" fill="hold">
                            <p:stCondLst>
                              <p:cond delay="2250"/>
                            </p:stCondLst>
                            <p:childTnLst>
                              <p:par>
                                <p:cTn id="99" presetID="10" presetClass="exit" presetSubtype="0" fill="hold" nodeType="after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9" presetClass="exit" presetSubtype="0" fill="hold" nodeType="withEffect">
                                  <p:stCondLst>
                                    <p:cond delay="0"/>
                                  </p:stCondLst>
                                  <p:childTnLst>
                                    <p:animEffect transition="out" filter="dissolv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2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250" fill="hold"/>
                                        <p:tgtEl>
                                          <p:spTgt spid="81"/>
                                        </p:tgtEl>
                                        <p:attrNameLst>
                                          <p:attrName>ppt_w</p:attrName>
                                        </p:attrNameLst>
                                      </p:cBhvr>
                                      <p:tavLst>
                                        <p:tav tm="0">
                                          <p:val>
                                            <p:fltVal val="0"/>
                                          </p:val>
                                        </p:tav>
                                        <p:tav tm="100000">
                                          <p:val>
                                            <p:strVal val="#ppt_w"/>
                                          </p:val>
                                        </p:tav>
                                      </p:tavLst>
                                    </p:anim>
                                    <p:anim calcmode="lin" valueType="num">
                                      <p:cBhvr>
                                        <p:cTn id="108" dur="250" fill="hold"/>
                                        <p:tgtEl>
                                          <p:spTgt spid="81"/>
                                        </p:tgtEl>
                                        <p:attrNameLst>
                                          <p:attrName>ppt_h</p:attrName>
                                        </p:attrNameLst>
                                      </p:cBhvr>
                                      <p:tavLst>
                                        <p:tav tm="0">
                                          <p:val>
                                            <p:fltVal val="0"/>
                                          </p:val>
                                        </p:tav>
                                        <p:tav tm="100000">
                                          <p:val>
                                            <p:strVal val="#ppt_h"/>
                                          </p:val>
                                        </p:tav>
                                      </p:tavLst>
                                    </p:anim>
                                  </p:childTnLst>
                                </p:cTn>
                              </p:par>
                              <p:par>
                                <p:cTn id="109" presetID="23" presetClass="exit" presetSubtype="32" fill="hold" nodeType="withEffect">
                                  <p:stCondLst>
                                    <p:cond delay="0"/>
                                  </p:stCondLst>
                                  <p:childTnLst>
                                    <p:anim calcmode="lin" valueType="num">
                                      <p:cBhvr>
                                        <p:cTn id="110" dur="250"/>
                                        <p:tgtEl>
                                          <p:spTgt spid="81"/>
                                        </p:tgtEl>
                                        <p:attrNameLst>
                                          <p:attrName>ppt_w</p:attrName>
                                        </p:attrNameLst>
                                      </p:cBhvr>
                                      <p:tavLst>
                                        <p:tav tm="0">
                                          <p:val>
                                            <p:strVal val="ppt_w"/>
                                          </p:val>
                                        </p:tav>
                                        <p:tav tm="100000">
                                          <p:val>
                                            <p:fltVal val="0"/>
                                          </p:val>
                                        </p:tav>
                                      </p:tavLst>
                                    </p:anim>
                                    <p:anim calcmode="lin" valueType="num">
                                      <p:cBhvr>
                                        <p:cTn id="111" dur="250"/>
                                        <p:tgtEl>
                                          <p:spTgt spid="81"/>
                                        </p:tgtEl>
                                        <p:attrNameLst>
                                          <p:attrName>ppt_h</p:attrName>
                                        </p:attrNameLst>
                                      </p:cBhvr>
                                      <p:tavLst>
                                        <p:tav tm="0">
                                          <p:val>
                                            <p:strVal val="ppt_h"/>
                                          </p:val>
                                        </p:tav>
                                        <p:tav tm="100000">
                                          <p:val>
                                            <p:fltVal val="0"/>
                                          </p:val>
                                        </p:tav>
                                      </p:tavLst>
                                    </p:anim>
                                    <p:set>
                                      <p:cBhvr>
                                        <p:cTn id="112" dur="1" fill="hold">
                                          <p:stCondLst>
                                            <p:cond delay="249"/>
                                          </p:stCondLst>
                                        </p:cTn>
                                        <p:tgtEl>
                                          <p:spTgt spid="81"/>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250"/>
                                        <p:tgtEl>
                                          <p:spTgt spid="55"/>
                                        </p:tgtEl>
                                      </p:cBhvr>
                                    </p:animEffect>
                                  </p:childTnLst>
                                </p:cTn>
                              </p:par>
                            </p:childTnLst>
                          </p:cTn>
                        </p:par>
                        <p:par>
                          <p:cTn id="116" fill="hold">
                            <p:stCondLst>
                              <p:cond delay="2750"/>
                            </p:stCondLst>
                            <p:childTnLst>
                              <p:par>
                                <p:cTn id="117" presetID="42" presetClass="path" presetSubtype="0" accel="50000" decel="50000" fill="hold" nodeType="afterEffect">
                                  <p:stCondLst>
                                    <p:cond delay="0"/>
                                  </p:stCondLst>
                                  <p:childTnLst>
                                    <p:animMotion origin="layout" path="M -0.0125 0.00832 L -0.00087 0.27536 " pathEditMode="relative" rAng="0" ptsTypes="AA">
                                      <p:cBhvr>
                                        <p:cTn id="118" dur="1500" fill="hold"/>
                                        <p:tgtEl>
                                          <p:spTgt spid="55"/>
                                        </p:tgtEl>
                                        <p:attrNameLst>
                                          <p:attrName>ppt_x</p:attrName>
                                          <p:attrName>ppt_y</p:attrName>
                                        </p:attrNameLst>
                                      </p:cBhvr>
                                      <p:rCtr x="573" y="13352"/>
                                    </p:animMotion>
                                  </p:childTnLst>
                                  <p:subTnLst>
                                    <p:audio>
                                      <p:cMediaNode>
                                        <p:cTn display="0" masterRel="sameClick">
                                          <p:stCondLst>
                                            <p:cond evt="begin" delay="0">
                                              <p:tn val="117"/>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9"/>
                  </p:tgtEl>
                </p:cond>
              </p:nextCondLst>
            </p:seq>
            <p:seq concurrent="1" nextAc="seek">
              <p:cTn id="119" restart="whenNotActive" fill="hold" evtFilter="cancelBubble" nodeType="interactiveSeq">
                <p:stCondLst>
                  <p:cond evt="onClick" delay="0">
                    <p:tgtEl>
                      <p:spTgt spid="10"/>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fade">
                                      <p:cBhvr>
                                        <p:cTn id="124" dur="500"/>
                                        <p:tgtEl>
                                          <p:spTgt spid="34"/>
                                        </p:tgtEl>
                                      </p:cBhvr>
                                    </p:animEffect>
                                  </p:childTnLst>
                                  <p:subTnLst>
                                    <p:audio>
                                      <p:cMediaNode>
                                        <p:cTn display="0" masterRel="sameClick">
                                          <p:stCondLst>
                                            <p:cond evt="begin" delay="0">
                                              <p:tn val="122"/>
                                            </p:cond>
                                          </p:stCondLst>
                                          <p:endCondLst>
                                            <p:cond evt="onStopAudio" delay="0">
                                              <p:tgtEl>
                                                <p:sldTgt/>
                                              </p:tgtEl>
                                            </p:cond>
                                          </p:endCondLst>
                                        </p:cTn>
                                        <p:tgtEl>
                                          <p:sndTgt r:embed="rId3" name="arrow.wav"/>
                                        </p:tgtEl>
                                      </p:cMediaNode>
                                    </p:audio>
                                  </p:subTnLst>
                                </p:cTn>
                              </p:par>
                              <p:par>
                                <p:cTn id="125" presetID="42" presetClass="path" presetSubtype="0" accel="50000" decel="50000" fill="hold" nodeType="withEffect">
                                  <p:stCondLst>
                                    <p:cond delay="250"/>
                                  </p:stCondLst>
                                  <p:childTnLst>
                                    <p:animMotion origin="layout" path="M -2.91667E-6 -1.11111E-6 L 0.51459 -0.02268 " pathEditMode="relative" rAng="0" ptsTypes="AA">
                                      <p:cBhvr>
                                        <p:cTn id="126" dur="2000" fill="hold"/>
                                        <p:tgtEl>
                                          <p:spTgt spid="34"/>
                                        </p:tgtEl>
                                        <p:attrNameLst>
                                          <p:attrName>ppt_x</p:attrName>
                                          <p:attrName>ppt_y</p:attrName>
                                        </p:attrNameLst>
                                      </p:cBhvr>
                                      <p:rCtr x="25729" y="-1134"/>
                                    </p:animMotion>
                                  </p:childTnLst>
                                  <p:subTnLst>
                                    <p:audio>
                                      <p:cMediaNode>
                                        <p:cTn display="0" masterRel="sameClick">
                                          <p:stCondLst>
                                            <p:cond evt="begin" delay="0">
                                              <p:tn val="125"/>
                                            </p:cond>
                                          </p:stCondLst>
                                          <p:endCondLst>
                                            <p:cond evt="onStopAudio" delay="0">
                                              <p:tgtEl>
                                                <p:sldTgt/>
                                              </p:tgtEl>
                                            </p:cond>
                                          </p:endCondLst>
                                        </p:cTn>
                                        <p:tgtEl>
                                          <p:sndTgt r:embed="rId4" name="Đánh bay Zombie.wav"/>
                                        </p:tgtEl>
                                      </p:cMediaNode>
                                    </p:audio>
                                  </p:subTnLst>
                                </p:cTn>
                              </p:par>
                            </p:childTnLst>
                          </p:cTn>
                        </p:par>
                        <p:par>
                          <p:cTn id="127" fill="hold">
                            <p:stCondLst>
                              <p:cond delay="2250"/>
                            </p:stCondLst>
                            <p:childTnLst>
                              <p:par>
                                <p:cTn id="128" presetID="10" presetClass="exit" presetSubtype="0" fill="hold" nodeType="afterEffect">
                                  <p:stCondLst>
                                    <p:cond delay="0"/>
                                  </p:stCondLst>
                                  <p:childTnLst>
                                    <p:animEffect transition="out" filter="fade">
                                      <p:cBhvr>
                                        <p:cTn id="129" dur="500"/>
                                        <p:tgtEl>
                                          <p:spTgt spid="34"/>
                                        </p:tgtEl>
                                      </p:cBhvr>
                                    </p:animEffect>
                                    <p:set>
                                      <p:cBhvr>
                                        <p:cTn id="130" dur="1" fill="hold">
                                          <p:stCondLst>
                                            <p:cond delay="499"/>
                                          </p:stCondLst>
                                        </p:cTn>
                                        <p:tgtEl>
                                          <p:spTgt spid="34"/>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23" presetClass="entr" presetSubtype="16" fill="hold" nodeType="withEffect">
                                  <p:stCondLst>
                                    <p:cond delay="0"/>
                                  </p:stCondLst>
                                  <p:childTnLst>
                                    <p:set>
                                      <p:cBhvr>
                                        <p:cTn id="135" dur="1" fill="hold">
                                          <p:stCondLst>
                                            <p:cond delay="0"/>
                                          </p:stCondLst>
                                        </p:cTn>
                                        <p:tgtEl>
                                          <p:spTgt spid="82"/>
                                        </p:tgtEl>
                                        <p:attrNameLst>
                                          <p:attrName>style.visibility</p:attrName>
                                        </p:attrNameLst>
                                      </p:cBhvr>
                                      <p:to>
                                        <p:strVal val="visible"/>
                                      </p:to>
                                    </p:set>
                                    <p:anim calcmode="lin" valueType="num">
                                      <p:cBhvr>
                                        <p:cTn id="136" dur="250" fill="hold"/>
                                        <p:tgtEl>
                                          <p:spTgt spid="82"/>
                                        </p:tgtEl>
                                        <p:attrNameLst>
                                          <p:attrName>ppt_w</p:attrName>
                                        </p:attrNameLst>
                                      </p:cBhvr>
                                      <p:tavLst>
                                        <p:tav tm="0">
                                          <p:val>
                                            <p:fltVal val="0"/>
                                          </p:val>
                                        </p:tav>
                                        <p:tav tm="100000">
                                          <p:val>
                                            <p:strVal val="#ppt_w"/>
                                          </p:val>
                                        </p:tav>
                                      </p:tavLst>
                                    </p:anim>
                                    <p:anim calcmode="lin" valueType="num">
                                      <p:cBhvr>
                                        <p:cTn id="137" dur="250" fill="hold"/>
                                        <p:tgtEl>
                                          <p:spTgt spid="82"/>
                                        </p:tgtEl>
                                        <p:attrNameLst>
                                          <p:attrName>ppt_h</p:attrName>
                                        </p:attrNameLst>
                                      </p:cBhvr>
                                      <p:tavLst>
                                        <p:tav tm="0">
                                          <p:val>
                                            <p:fltVal val="0"/>
                                          </p:val>
                                        </p:tav>
                                        <p:tav tm="100000">
                                          <p:val>
                                            <p:strVal val="#ppt_h"/>
                                          </p:val>
                                        </p:tav>
                                      </p:tavLst>
                                    </p:anim>
                                  </p:childTnLst>
                                </p:cTn>
                              </p:par>
                              <p:par>
                                <p:cTn id="138" presetID="23" presetClass="exit" presetSubtype="32" fill="hold" nodeType="withEffect">
                                  <p:stCondLst>
                                    <p:cond delay="0"/>
                                  </p:stCondLst>
                                  <p:childTnLst>
                                    <p:anim calcmode="lin" valueType="num">
                                      <p:cBhvr>
                                        <p:cTn id="139" dur="250"/>
                                        <p:tgtEl>
                                          <p:spTgt spid="82"/>
                                        </p:tgtEl>
                                        <p:attrNameLst>
                                          <p:attrName>ppt_w</p:attrName>
                                        </p:attrNameLst>
                                      </p:cBhvr>
                                      <p:tavLst>
                                        <p:tav tm="0">
                                          <p:val>
                                            <p:strVal val="ppt_w"/>
                                          </p:val>
                                        </p:tav>
                                        <p:tav tm="100000">
                                          <p:val>
                                            <p:fltVal val="0"/>
                                          </p:val>
                                        </p:tav>
                                      </p:tavLst>
                                    </p:anim>
                                    <p:anim calcmode="lin" valueType="num">
                                      <p:cBhvr>
                                        <p:cTn id="140" dur="250"/>
                                        <p:tgtEl>
                                          <p:spTgt spid="82"/>
                                        </p:tgtEl>
                                        <p:attrNameLst>
                                          <p:attrName>ppt_h</p:attrName>
                                        </p:attrNameLst>
                                      </p:cBhvr>
                                      <p:tavLst>
                                        <p:tav tm="0">
                                          <p:val>
                                            <p:strVal val="ppt_h"/>
                                          </p:val>
                                        </p:tav>
                                        <p:tav tm="100000">
                                          <p:val>
                                            <p:fltVal val="0"/>
                                          </p:val>
                                        </p:tav>
                                      </p:tavLst>
                                    </p:anim>
                                    <p:set>
                                      <p:cBhvr>
                                        <p:cTn id="141" dur="1" fill="hold">
                                          <p:stCondLst>
                                            <p:cond delay="249"/>
                                          </p:stCondLst>
                                        </p:cTn>
                                        <p:tgtEl>
                                          <p:spTgt spid="82"/>
                                        </p:tgtEl>
                                        <p:attrNameLst>
                                          <p:attrName>style.visibility</p:attrName>
                                        </p:attrNameLst>
                                      </p:cBhvr>
                                      <p:to>
                                        <p:strVal val="hidden"/>
                                      </p:to>
                                    </p:set>
                                  </p:childTnLst>
                                </p:cTn>
                              </p:par>
                            </p:childTnLst>
                          </p:cTn>
                        </p:par>
                        <p:par>
                          <p:cTn id="142" fill="hold">
                            <p:stCondLst>
                              <p:cond delay="2750"/>
                            </p:stCondLst>
                            <p:childTnLst>
                              <p:par>
                                <p:cTn id="143" presetID="42" presetClass="path" presetSubtype="0" accel="50000" decel="50000" fill="hold" nodeType="afterEffect">
                                  <p:stCondLst>
                                    <p:cond delay="0"/>
                                  </p:stCondLst>
                                  <p:childTnLst>
                                    <p:animMotion origin="layout" path="M -4.16667E-7 1.48148E-6 L 0.02643 0.95069 " pathEditMode="relative" rAng="0" ptsTypes="AA">
                                      <p:cBhvr>
                                        <p:cTn id="144" dur="250" fill="hold"/>
                                        <p:tgtEl>
                                          <p:spTgt spid="12465"/>
                                        </p:tgtEl>
                                        <p:attrNameLst>
                                          <p:attrName>ppt_x</p:attrName>
                                          <p:attrName>ppt_y</p:attrName>
                                        </p:attrNameLst>
                                      </p:cBhvr>
                                      <p:rCtr x="1315" y="47523"/>
                                    </p:animMotion>
                                  </p:childTnLst>
                                  <p:subTnLst>
                                    <p:audio>
                                      <p:cMediaNode>
                                        <p:cTn display="0" masterRel="sameClick">
                                          <p:stCondLst>
                                            <p:cond evt="begin" delay="0">
                                              <p:tn val="143"/>
                                            </p:cond>
                                          </p:stCondLst>
                                          <p:endCondLst>
                                            <p:cond evt="onStopAudio" delay="0">
                                              <p:tgtEl>
                                                <p:sldTgt/>
                                              </p:tgtEl>
                                            </p:cond>
                                          </p:endCondLst>
                                        </p:cTn>
                                        <p:tgtEl>
                                          <p:sndTgt r:embed="rId6" name="Chúc mừng ta da.wav"/>
                                        </p:tgtEl>
                                      </p:cMediaNode>
                                    </p:audio>
                                  </p:subTnLst>
                                </p:cTn>
                              </p:par>
                              <p:par>
                                <p:cTn id="145" presetID="10"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250"/>
                                        <p:tgtEl>
                                          <p:spTgt spid="56"/>
                                        </p:tgtEl>
                                      </p:cBhvr>
                                    </p:animEffect>
                                  </p:childTnLst>
                                </p:cTn>
                              </p:par>
                            </p:childTnLst>
                          </p:cTn>
                        </p:par>
                        <p:par>
                          <p:cTn id="148" fill="hold">
                            <p:stCondLst>
                              <p:cond delay="3000"/>
                            </p:stCondLst>
                            <p:childTnLst>
                              <p:par>
                                <p:cTn id="149" presetID="42" presetClass="path" presetSubtype="0" accel="50000" decel="50000" fill="hold" nodeType="afterEffect">
                                  <p:stCondLst>
                                    <p:cond delay="0"/>
                                  </p:stCondLst>
                                  <p:childTnLst>
                                    <p:animMotion origin="layout" path="M 4.16667E-6 4.00616E-6 L -0.1974 0.10601 " pathEditMode="relative" rAng="0" ptsTypes="AA">
                                      <p:cBhvr>
                                        <p:cTn id="150" dur="1500" fill="hold"/>
                                        <p:tgtEl>
                                          <p:spTgt spid="56"/>
                                        </p:tgtEl>
                                        <p:attrNameLst>
                                          <p:attrName>ppt_x</p:attrName>
                                          <p:attrName>ppt_y</p:attrName>
                                        </p:attrNameLst>
                                      </p:cBhvr>
                                      <p:rCtr x="-9878" y="5300"/>
                                    </p:animMotion>
                                  </p:childTnLst>
                                  <p:subTnLst>
                                    <p:audio>
                                      <p:cMediaNode>
                                        <p:cTn display="0" masterRel="sameClick">
                                          <p:stCondLst>
                                            <p:cond evt="begin" delay="0">
                                              <p:tn val="149"/>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10"/>
                  </p:tgtEl>
                </p:cond>
              </p:nextCondLst>
            </p:seq>
            <p:seq concurrent="1" nextAc="seek">
              <p:cTn id="151" restart="whenNotActive" fill="hold" evtFilter="cancelBubble" nodeType="interactiveSeq">
                <p:stCondLst>
                  <p:cond evt="onClick" delay="0">
                    <p:tgtEl>
                      <p:spTgt spid="15"/>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12467"/>
                                        </p:tgtEl>
                                        <p:attrNameLst>
                                          <p:attrName>style.visibility</p:attrName>
                                        </p:attrNameLst>
                                      </p:cBhvr>
                                      <p:to>
                                        <p:strVal val="visible"/>
                                      </p:to>
                                    </p:set>
                                    <p:animEffect transition="in" filter="fade">
                                      <p:cBhvr>
                                        <p:cTn id="156" dur="500"/>
                                        <p:tgtEl>
                                          <p:spTgt spid="12467"/>
                                        </p:tgtEl>
                                      </p:cBhvr>
                                    </p:animEffect>
                                  </p:childTnLst>
                                </p:cTn>
                              </p:par>
                              <p:par>
                                <p:cTn id="157" presetID="22" presetClass="exit" presetSubtype="4" fill="hold" nodeType="withEffect">
                                  <p:stCondLst>
                                    <p:cond delay="0"/>
                                  </p:stCondLst>
                                  <p:childTnLst>
                                    <p:animEffect transition="out" filter="wipe(down)">
                                      <p:cBhvr>
                                        <p:cTn id="158" dur="500"/>
                                        <p:tgtEl>
                                          <p:spTgt spid="7"/>
                                        </p:tgtEl>
                                      </p:cBhvr>
                                    </p:animEffect>
                                    <p:set>
                                      <p:cBhvr>
                                        <p:cTn id="159" dur="1" fill="hold">
                                          <p:stCondLst>
                                            <p:cond delay="499"/>
                                          </p:stCondLst>
                                        </p:cTn>
                                        <p:tgtEl>
                                          <p:spTgt spid="7"/>
                                        </p:tgtEl>
                                        <p:attrNameLst>
                                          <p:attrName>style.visibility</p:attrName>
                                        </p:attrNameLst>
                                      </p:cBhvr>
                                      <p:to>
                                        <p:strVal val="hidden"/>
                                      </p:to>
                                    </p:set>
                                  </p:childTnLst>
                                </p:cTn>
                              </p:par>
                            </p:childTnLst>
                          </p:cTn>
                        </p:par>
                        <p:par>
                          <p:cTn id="160" fill="hold">
                            <p:stCondLst>
                              <p:cond delay="500"/>
                            </p:stCondLst>
                            <p:childTnLst>
                              <p:par>
                                <p:cTn id="161" presetID="42" presetClass="path" presetSubtype="0" accel="50000" decel="50000" fill="hold" nodeType="afterEffect">
                                  <p:stCondLst>
                                    <p:cond delay="0"/>
                                  </p:stCondLst>
                                  <p:childTnLst>
                                    <p:animMotion origin="layout" path="M -5.55112E-17 1.11111E-6 L 0.81354 0.03264 " pathEditMode="relative" rAng="0" ptsTypes="AA">
                                      <p:cBhvr>
                                        <p:cTn id="162" dur="250" fill="hold"/>
                                        <p:tgtEl>
                                          <p:spTgt spid="1026"/>
                                        </p:tgtEl>
                                        <p:attrNameLst>
                                          <p:attrName>ppt_x</p:attrName>
                                          <p:attrName>ppt_y</p:attrName>
                                        </p:attrNameLst>
                                      </p:cBhvr>
                                      <p:rCtr x="40573" y="1412"/>
                                    </p:animMotion>
                                  </p:childTnLst>
                                  <p:subTnLst>
                                    <p:audio>
                                      <p:cMediaNode>
                                        <p:cTn display="0" masterRel="sameClick">
                                          <p:stCondLst>
                                            <p:cond evt="begin" delay="0">
                                              <p:tn val="161"/>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15"/>
                  </p:tgtEl>
                </p:cond>
              </p:nextCondLst>
            </p:seq>
            <p:seq concurrent="1" nextAc="seek">
              <p:cTn id="163" restart="whenNotActive" fill="hold" evtFilter="cancelBubble" nodeType="interactiveSeq">
                <p:stCondLst>
                  <p:cond evt="onClick" delay="0">
                    <p:tgtEl>
                      <p:spTgt spid="12"/>
                    </p:tgtEl>
                  </p:cond>
                </p:stCondLst>
                <p:endSync evt="end" delay="0">
                  <p:rtn val="all"/>
                </p:endSync>
                <p:childTnLst>
                  <p:par>
                    <p:cTn id="164" fill="hold">
                      <p:stCondLst>
                        <p:cond delay="0"/>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496"/>
                                        </p:tgtEl>
                                        <p:attrNameLst>
                                          <p:attrName>style.visibility</p:attrName>
                                        </p:attrNameLst>
                                      </p:cBhvr>
                                      <p:to>
                                        <p:strVal val="visible"/>
                                      </p:to>
                                    </p:set>
                                    <p:animEffect transition="in" filter="fade">
                                      <p:cBhvr>
                                        <p:cTn id="168" dur="500"/>
                                        <p:tgtEl>
                                          <p:spTgt spid="496"/>
                                        </p:tgtEl>
                                      </p:cBhvr>
                                    </p:animEffect>
                                  </p:childTnLst>
                                </p:cTn>
                              </p:par>
                              <p:par>
                                <p:cTn id="169" presetID="22" presetClass="exit" presetSubtype="4" fill="hold" nodeType="withEffect">
                                  <p:stCondLst>
                                    <p:cond delay="0"/>
                                  </p:stCondLst>
                                  <p:childTnLst>
                                    <p:animEffect transition="out" filter="wipe(down)">
                                      <p:cBhvr>
                                        <p:cTn id="170" dur="500"/>
                                        <p:tgtEl>
                                          <p:spTgt spid="4"/>
                                        </p:tgtEl>
                                      </p:cBhvr>
                                    </p:animEffect>
                                    <p:set>
                                      <p:cBhvr>
                                        <p:cTn id="171" dur="1" fill="hold">
                                          <p:stCondLst>
                                            <p:cond delay="499"/>
                                          </p:stCondLst>
                                        </p:cTn>
                                        <p:tgtEl>
                                          <p:spTgt spid="4"/>
                                        </p:tgtEl>
                                        <p:attrNameLst>
                                          <p:attrName>style.visibility</p:attrName>
                                        </p:attrNameLst>
                                      </p:cBhvr>
                                      <p:to>
                                        <p:strVal val="hidden"/>
                                      </p:to>
                                    </p:set>
                                  </p:childTnLst>
                                </p:cTn>
                              </p:par>
                            </p:childTnLst>
                          </p:cTn>
                        </p:par>
                        <p:par>
                          <p:cTn id="172" fill="hold">
                            <p:stCondLst>
                              <p:cond delay="500"/>
                            </p:stCondLst>
                            <p:childTnLst>
                              <p:par>
                                <p:cTn id="173" presetID="63" presetClass="path" presetSubtype="0" accel="50000" decel="50000" fill="hold" nodeType="afterEffect">
                                  <p:stCondLst>
                                    <p:cond delay="0"/>
                                  </p:stCondLst>
                                  <p:childTnLst>
                                    <p:animMotion origin="layout" path="M 3.125E-6 -7.40741E-7 L 0.80846 0.03171 " pathEditMode="relative" rAng="0" ptsTypes="AA">
                                      <p:cBhvr>
                                        <p:cTn id="174" dur="250" fill="hold"/>
                                        <p:tgtEl>
                                          <p:spTgt spid="1026"/>
                                        </p:tgtEl>
                                        <p:attrNameLst>
                                          <p:attrName>ppt_x</p:attrName>
                                          <p:attrName>ppt_y</p:attrName>
                                        </p:attrNameLst>
                                      </p:cBhvr>
                                      <p:rCtr x="40417" y="1574"/>
                                    </p:animMotion>
                                  </p:childTnLst>
                                  <p:subTnLst>
                                    <p:audio>
                                      <p:cMediaNode vol="20000">
                                        <p:cTn display="0" masterRel="sameClick">
                                          <p:stCondLst>
                                            <p:cond evt="begin" delay="0">
                                              <p:tn val="173"/>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12"/>
                  </p:tgtEl>
                </p:cond>
              </p:nextCondLst>
            </p:seq>
            <p:seq concurrent="1" nextAc="seek">
              <p:cTn id="175" restart="whenNotActive" fill="hold" evtFilter="cancelBubble" nodeType="interactiveSeq">
                <p:stCondLst>
                  <p:cond evt="onClick" delay="0">
                    <p:tgtEl>
                      <p:spTgt spid="17"/>
                    </p:tgtEl>
                  </p:cond>
                </p:stCondLst>
                <p:endSync evt="end" delay="0">
                  <p:rtn val="all"/>
                </p:endSync>
                <p:childTnLst>
                  <p:par>
                    <p:cTn id="176" fill="hold">
                      <p:stCondLst>
                        <p:cond delay="0"/>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497"/>
                                        </p:tgtEl>
                                        <p:attrNameLst>
                                          <p:attrName>style.visibility</p:attrName>
                                        </p:attrNameLst>
                                      </p:cBhvr>
                                      <p:to>
                                        <p:strVal val="visible"/>
                                      </p:to>
                                    </p:set>
                                    <p:animEffect transition="in" filter="fade">
                                      <p:cBhvr>
                                        <p:cTn id="180" dur="500"/>
                                        <p:tgtEl>
                                          <p:spTgt spid="497"/>
                                        </p:tgtEl>
                                      </p:cBhvr>
                                    </p:animEffect>
                                  </p:childTnLst>
                                </p:cTn>
                              </p:par>
                              <p:par>
                                <p:cTn id="181" presetID="22" presetClass="exit" presetSubtype="4" fill="hold" nodeType="withEffect">
                                  <p:stCondLst>
                                    <p:cond delay="0"/>
                                  </p:stCondLst>
                                  <p:childTnLst>
                                    <p:animEffect transition="out" filter="wipe(down)">
                                      <p:cBhvr>
                                        <p:cTn id="182" dur="500"/>
                                        <p:tgtEl>
                                          <p:spTgt spid="8"/>
                                        </p:tgtEl>
                                      </p:cBhvr>
                                    </p:animEffect>
                                    <p:set>
                                      <p:cBhvr>
                                        <p:cTn id="183" dur="1" fill="hold">
                                          <p:stCondLst>
                                            <p:cond delay="499"/>
                                          </p:stCondLst>
                                        </p:cTn>
                                        <p:tgtEl>
                                          <p:spTgt spid="8"/>
                                        </p:tgtEl>
                                        <p:attrNameLst>
                                          <p:attrName>style.visibility</p:attrName>
                                        </p:attrNameLst>
                                      </p:cBhvr>
                                      <p:to>
                                        <p:strVal val="hidden"/>
                                      </p:to>
                                    </p:set>
                                  </p:childTnLst>
                                </p:cTn>
                              </p:par>
                            </p:childTnLst>
                          </p:cTn>
                        </p:par>
                        <p:par>
                          <p:cTn id="184" fill="hold">
                            <p:stCondLst>
                              <p:cond delay="500"/>
                            </p:stCondLst>
                            <p:childTnLst>
                              <p:par>
                                <p:cTn id="185" presetID="63" presetClass="path" presetSubtype="0" accel="50000" decel="50000" fill="hold" nodeType="afterEffect">
                                  <p:stCondLst>
                                    <p:cond delay="0"/>
                                  </p:stCondLst>
                                  <p:childTnLst>
                                    <p:animMotion origin="layout" path="M 3.125E-6 -7.40741E-7 L 0.80846 0.02732 " pathEditMode="relative" rAng="0" ptsTypes="AA">
                                      <p:cBhvr>
                                        <p:cTn id="186" dur="250" fill="hold"/>
                                        <p:tgtEl>
                                          <p:spTgt spid="1026"/>
                                        </p:tgtEl>
                                        <p:attrNameLst>
                                          <p:attrName>ppt_x</p:attrName>
                                          <p:attrName>ppt_y</p:attrName>
                                        </p:attrNameLst>
                                      </p:cBhvr>
                                      <p:rCtr x="40417" y="1366"/>
                                    </p:animMotion>
                                  </p:childTnLst>
                                  <p:subTnLst>
                                    <p:audio>
                                      <p:cMediaNode>
                                        <p:cTn display="0" masterRel="sameClick">
                                          <p:stCondLst>
                                            <p:cond evt="begin" delay="0">
                                              <p:tn val="185"/>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17"/>
                  </p:tgtEl>
                </p:cond>
              </p:nextCondLst>
            </p:seq>
            <p:seq concurrent="1" nextAc="seek">
              <p:cTn id="187" restart="whenNotActive" fill="hold" evtFilter="cancelBubble" nodeType="interactiveSeq">
                <p:stCondLst>
                  <p:cond evt="onClick" delay="0">
                    <p:tgtEl>
                      <p:spTgt spid="19"/>
                    </p:tgtEl>
                  </p:cond>
                </p:stCondLst>
                <p:endSync evt="end" delay="0">
                  <p:rtn val="all"/>
                </p:endSync>
                <p:childTnLst>
                  <p:par>
                    <p:cTn id="188" fill="hold">
                      <p:stCondLst>
                        <p:cond delay="0"/>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498"/>
                                        </p:tgtEl>
                                        <p:attrNameLst>
                                          <p:attrName>style.visibility</p:attrName>
                                        </p:attrNameLst>
                                      </p:cBhvr>
                                      <p:to>
                                        <p:strVal val="visible"/>
                                      </p:to>
                                    </p:set>
                                    <p:animEffect transition="in" filter="fade">
                                      <p:cBhvr>
                                        <p:cTn id="192" dur="500"/>
                                        <p:tgtEl>
                                          <p:spTgt spid="498"/>
                                        </p:tgtEl>
                                      </p:cBhvr>
                                    </p:animEffect>
                                  </p:childTnLst>
                                </p:cTn>
                              </p:par>
                              <p:par>
                                <p:cTn id="193" presetID="22" presetClass="exit" presetSubtype="4" fill="hold" nodeType="withEffect">
                                  <p:stCondLst>
                                    <p:cond delay="0"/>
                                  </p:stCondLst>
                                  <p:childTnLst>
                                    <p:animEffect transition="out" filter="wipe(down)">
                                      <p:cBhvr>
                                        <p:cTn id="194" dur="500"/>
                                        <p:tgtEl>
                                          <p:spTgt spid="9"/>
                                        </p:tgtEl>
                                      </p:cBhvr>
                                    </p:animEffect>
                                    <p:set>
                                      <p:cBhvr>
                                        <p:cTn id="195" dur="1" fill="hold">
                                          <p:stCondLst>
                                            <p:cond delay="499"/>
                                          </p:stCondLst>
                                        </p:cTn>
                                        <p:tgtEl>
                                          <p:spTgt spid="9"/>
                                        </p:tgtEl>
                                        <p:attrNameLst>
                                          <p:attrName>style.visibility</p:attrName>
                                        </p:attrNameLst>
                                      </p:cBhvr>
                                      <p:to>
                                        <p:strVal val="hidden"/>
                                      </p:to>
                                    </p:set>
                                  </p:childTnLst>
                                </p:cTn>
                              </p:par>
                            </p:childTnLst>
                          </p:cTn>
                        </p:par>
                        <p:par>
                          <p:cTn id="196" fill="hold">
                            <p:stCondLst>
                              <p:cond delay="500"/>
                            </p:stCondLst>
                            <p:childTnLst>
                              <p:par>
                                <p:cTn id="197" presetID="63" presetClass="path" presetSubtype="0" accel="50000" decel="50000" fill="hold" nodeType="afterEffect">
                                  <p:stCondLst>
                                    <p:cond delay="0"/>
                                  </p:stCondLst>
                                  <p:childTnLst>
                                    <p:animMotion origin="layout" path="M 3.125E-6 -7.40741E-7 L 0.80846 0.03171 " pathEditMode="relative" rAng="0" ptsTypes="AA">
                                      <p:cBhvr>
                                        <p:cTn id="198" dur="250" fill="hold"/>
                                        <p:tgtEl>
                                          <p:spTgt spid="1026"/>
                                        </p:tgtEl>
                                        <p:attrNameLst>
                                          <p:attrName>ppt_x</p:attrName>
                                          <p:attrName>ppt_y</p:attrName>
                                        </p:attrNameLst>
                                      </p:cBhvr>
                                      <p:rCtr x="40417" y="1574"/>
                                    </p:animMotion>
                                  </p:childTnLst>
                                  <p:subTnLst>
                                    <p:audio>
                                      <p:cMediaNode>
                                        <p:cTn display="0" masterRel="sameClick">
                                          <p:stCondLst>
                                            <p:cond evt="begin" delay="0">
                                              <p:tn val="197"/>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19"/>
                  </p:tgtEl>
                </p:cond>
              </p:nextCondLst>
            </p:seq>
            <p:seq concurrent="1" nextAc="seek">
              <p:cTn id="199" restart="whenNotActive" fill="hold" evtFilter="cancelBubble" nodeType="interactiveSeq">
                <p:stCondLst>
                  <p:cond evt="onClick" delay="0">
                    <p:tgtEl>
                      <p:spTgt spid="20"/>
                    </p:tgtEl>
                  </p:cond>
                </p:stCondLst>
                <p:endSync evt="end" delay="0">
                  <p:rtn val="all"/>
                </p:endSync>
                <p:childTnLst>
                  <p:par>
                    <p:cTn id="200" fill="hold">
                      <p:stCondLst>
                        <p:cond delay="0"/>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499"/>
                                        </p:tgtEl>
                                        <p:attrNameLst>
                                          <p:attrName>style.visibility</p:attrName>
                                        </p:attrNameLst>
                                      </p:cBhvr>
                                      <p:to>
                                        <p:strVal val="visible"/>
                                      </p:to>
                                    </p:set>
                                    <p:animEffect transition="in" filter="fade">
                                      <p:cBhvr>
                                        <p:cTn id="204" dur="500"/>
                                        <p:tgtEl>
                                          <p:spTgt spid="499"/>
                                        </p:tgtEl>
                                      </p:cBhvr>
                                    </p:animEffect>
                                  </p:childTnLst>
                                </p:cTn>
                              </p:par>
                              <p:par>
                                <p:cTn id="205" presetID="22" presetClass="exit" presetSubtype="4" fill="hold" nodeType="withEffect">
                                  <p:stCondLst>
                                    <p:cond delay="0"/>
                                  </p:stCondLst>
                                  <p:childTnLst>
                                    <p:animEffect transition="out" filter="wipe(down)">
                                      <p:cBhvr>
                                        <p:cTn id="206" dur="500"/>
                                        <p:tgtEl>
                                          <p:spTgt spid="10"/>
                                        </p:tgtEl>
                                      </p:cBhvr>
                                    </p:animEffect>
                                    <p:set>
                                      <p:cBhvr>
                                        <p:cTn id="207" dur="1" fill="hold">
                                          <p:stCondLst>
                                            <p:cond delay="499"/>
                                          </p:stCondLst>
                                        </p:cTn>
                                        <p:tgtEl>
                                          <p:spTgt spid="10"/>
                                        </p:tgtEl>
                                        <p:attrNameLst>
                                          <p:attrName>style.visibility</p:attrName>
                                        </p:attrNameLst>
                                      </p:cBhvr>
                                      <p:to>
                                        <p:strVal val="hidden"/>
                                      </p:to>
                                    </p:set>
                                  </p:childTnLst>
                                </p:cTn>
                              </p:par>
                            </p:childTnLst>
                          </p:cTn>
                        </p:par>
                        <p:par>
                          <p:cTn id="208" fill="hold">
                            <p:stCondLst>
                              <p:cond delay="500"/>
                            </p:stCondLst>
                            <p:childTnLst>
                              <p:par>
                                <p:cTn id="209" presetID="63" presetClass="path" presetSubtype="0" accel="50000" decel="50000" fill="hold" nodeType="afterEffect">
                                  <p:stCondLst>
                                    <p:cond delay="0"/>
                                  </p:stCondLst>
                                  <p:childTnLst>
                                    <p:animMotion origin="layout" path="M 3.125E-6 -7.40741E-7 L 0.80403 0.04028 " pathEditMode="relative" rAng="0" ptsTypes="AA">
                                      <p:cBhvr>
                                        <p:cTn id="210" dur="250" fill="hold"/>
                                        <p:tgtEl>
                                          <p:spTgt spid="1026"/>
                                        </p:tgtEl>
                                        <p:attrNameLst>
                                          <p:attrName>ppt_x</p:attrName>
                                          <p:attrName>ppt_y</p:attrName>
                                        </p:attrNameLst>
                                      </p:cBhvr>
                                      <p:rCtr x="40195" y="2014"/>
                                    </p:animMotion>
                                  </p:childTnLst>
                                  <p:subTnLst>
                                    <p:audio>
                                      <p:cMediaNode>
                                        <p:cTn display="0" masterRel="sameClick">
                                          <p:stCondLst>
                                            <p:cond evt="begin" delay="0">
                                              <p:tn val="209"/>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2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6147" b="6357"/>
          <a:stretch/>
        </p:blipFill>
        <p:spPr>
          <a:xfrm>
            <a:off x="-7930" y="0"/>
            <a:ext cx="9151930" cy="5143500"/>
          </a:xfrm>
          <a:prstGeom prst="rect">
            <a:avLst/>
          </a:prstGeom>
        </p:spPr>
      </p:pic>
      <p:sp>
        <p:nvSpPr>
          <p:cNvPr id="5" name="Rectangle: Rounded Corners 4">
            <a:extLst>
              <a:ext uri="{FF2B5EF4-FFF2-40B4-BE49-F238E27FC236}">
                <a16:creationId xmlns:a16="http://schemas.microsoft.com/office/drawing/2014/main" id="{09F817C6-4AB3-4529-974D-63E69B65D6A4}"/>
              </a:ext>
            </a:extLst>
          </p:cNvPr>
          <p:cNvSpPr/>
          <p:nvPr/>
        </p:nvSpPr>
        <p:spPr>
          <a:xfrm>
            <a:off x="1803606" y="1046477"/>
            <a:ext cx="5475295" cy="2223112"/>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1827849" y="3486286"/>
            <a:ext cx="2567960" cy="553098"/>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833,84</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Đáp án B">
            <a:extLst>
              <a:ext uri="{FF2B5EF4-FFF2-40B4-BE49-F238E27FC236}">
                <a16:creationId xmlns:a16="http://schemas.microsoft.com/office/drawing/2014/main" id="{6CE2E367-E000-402A-A46A-08AAF2FB929F}"/>
              </a:ext>
            </a:extLst>
          </p:cNvPr>
          <p:cNvSpPr/>
          <p:nvPr/>
        </p:nvSpPr>
        <p:spPr>
          <a:xfrm>
            <a:off x="4721560" y="3486286"/>
            <a:ext cx="2589662" cy="553098"/>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lang="en-US" sz="2100" b="1" kern="1200" noProof="0">
                <a:solidFill>
                  <a:prstClr val="white"/>
                </a:solidFill>
                <a:latin typeface="Arial" panose="020B0604020202020204" pitchFamily="34" charset="0"/>
                <a:cs typeface="Arial" panose="020B0604020202020204" pitchFamily="34" charset="0"/>
              </a:rPr>
              <a:t>8</a:t>
            </a:r>
            <a:r>
              <a:rPr lang="en-US" sz="2100" b="1" kern="1200">
                <a:solidFill>
                  <a:prstClr val="white"/>
                </a:solidFill>
                <a:latin typeface="Arial" panose="020B0604020202020204" pitchFamily="34" charset="0"/>
                <a:cs typeface="Arial" panose="020B0604020202020204" pitchFamily="34" charset="0"/>
              </a:rPr>
              <a:t>3,384</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Đáp án C">
            <a:extLst>
              <a:ext uri="{FF2B5EF4-FFF2-40B4-BE49-F238E27FC236}">
                <a16:creationId xmlns:a16="http://schemas.microsoft.com/office/drawing/2014/main" id="{22088E1A-F06B-4800-AF0C-20352418B69F}"/>
              </a:ext>
            </a:extLst>
          </p:cNvPr>
          <p:cNvSpPr/>
          <p:nvPr/>
        </p:nvSpPr>
        <p:spPr>
          <a:xfrm>
            <a:off x="1827849" y="4263443"/>
            <a:ext cx="2567960" cy="553098"/>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lang="en-US" sz="2100" b="1" kern="1200">
                <a:solidFill>
                  <a:prstClr val="white"/>
                </a:solidFill>
                <a:latin typeface="Arial" panose="020B0604020202020204" pitchFamily="34" charset="0"/>
                <a:cs typeface="Arial" panose="020B0604020202020204" pitchFamily="34" charset="0"/>
              </a:rPr>
              <a:t>833,94</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Đáp án D">
            <a:extLst>
              <a:ext uri="{FF2B5EF4-FFF2-40B4-BE49-F238E27FC236}">
                <a16:creationId xmlns:a16="http://schemas.microsoft.com/office/drawing/2014/main" id="{103BF668-59AA-401D-818B-4C062F6D5B11}"/>
              </a:ext>
            </a:extLst>
          </p:cNvPr>
          <p:cNvSpPr/>
          <p:nvPr/>
        </p:nvSpPr>
        <p:spPr>
          <a:xfrm>
            <a:off x="4721560" y="4263443"/>
            <a:ext cx="2589662" cy="553098"/>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lang="en-US" sz="2100" b="1" kern="1200">
                <a:solidFill>
                  <a:prstClr val="white"/>
                </a:solidFill>
                <a:latin typeface="Arial" panose="020B0604020202020204" pitchFamily="34" charset="0"/>
                <a:cs typeface="Arial" panose="020B0604020202020204" pitchFamily="34" charset="0"/>
              </a:rPr>
              <a:t>83,394</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403990" y="316227"/>
            <a:ext cx="6340989" cy="1092154"/>
            <a:chOff x="1871981" y="421635"/>
            <a:chExt cx="8454652" cy="1456205"/>
          </a:xfrm>
          <a:solidFill>
            <a:srgbClr val="FFC000"/>
          </a:solidFill>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a:grpFill/>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38664"/>
            </a:xfrm>
            <a:prstGeom prst="rect">
              <a:avLst/>
            </a:prstGeom>
            <a:grp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pic>
        <p:nvPicPr>
          <p:cNvPr id="48" name="Picture 47">
            <a:hlinkClick r:id="rId7" action="ppaction://hlinksldjump"/>
            <a:extLst>
              <a:ext uri="{FF2B5EF4-FFF2-40B4-BE49-F238E27FC236}">
                <a16:creationId xmlns:a16="http://schemas.microsoft.com/office/drawing/2014/main" id="{F55223AB-E59F-40A8-A30C-7EB4A5405A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947" y="2225948"/>
            <a:ext cx="1655894" cy="1572660"/>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89214" y="5642037"/>
            <a:ext cx="1096710" cy="107004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9915" y="5634101"/>
            <a:ext cx="954914" cy="992537"/>
          </a:xfrm>
          <a:prstGeom prst="rect">
            <a:avLst/>
          </a:prstGeom>
        </p:spPr>
      </p:pic>
      <p:sp>
        <p:nvSpPr>
          <p:cNvPr id="51" name="Rectangle 50"/>
          <p:cNvSpPr/>
          <p:nvPr/>
        </p:nvSpPr>
        <p:spPr>
          <a:xfrm>
            <a:off x="1768565" y="1649983"/>
            <a:ext cx="5501684" cy="1305165"/>
          </a:xfrm>
          <a:prstGeom prst="rect">
            <a:avLst/>
          </a:prstGeom>
        </p:spPr>
        <p:txBody>
          <a:bodyPr wrap="square">
            <a:spAutoFit/>
          </a:bodyPr>
          <a:lstStyle/>
          <a:p>
            <a:pPr lvl="0" algn="ctr" defTabSz="685800">
              <a:lnSpc>
                <a:spcPct val="150000"/>
              </a:lnSpc>
              <a:buClrTx/>
            </a:pPr>
            <a:r>
              <a:rPr lang="pt-BR" sz="2800" kern="1200">
                <a:solidFill>
                  <a:prstClr val="white">
                    <a:lumMod val="95000"/>
                  </a:prstClr>
                </a:solidFill>
                <a:latin typeface="Arial" panose="020B0604020202020204" pitchFamily="34" charset="0"/>
                <a:ea typeface="+mn-ea"/>
                <a:cs typeface="Arial" panose="020B0604020202020204" pitchFamily="34" charset="0"/>
              </a:rPr>
              <a:t>Kết quả của phép tính: </a:t>
            </a:r>
          </a:p>
          <a:p>
            <a:pPr lvl="0" algn="ctr" defTabSz="685800">
              <a:lnSpc>
                <a:spcPct val="150000"/>
              </a:lnSpc>
              <a:buClrTx/>
            </a:pPr>
            <a:r>
              <a:rPr lang="pt-BR" sz="2800" kern="1200">
                <a:solidFill>
                  <a:prstClr val="white">
                    <a:lumMod val="95000"/>
                  </a:prstClr>
                </a:solidFill>
                <a:latin typeface="Arial" panose="020B0604020202020204" pitchFamily="34" charset="0"/>
                <a:ea typeface="+mn-ea"/>
                <a:cs typeface="Arial" panose="020B0604020202020204" pitchFamily="34" charset="0"/>
              </a:rPr>
              <a:t>782,6 + 51, 34 là:</a:t>
            </a:r>
            <a:endParaRPr kumimoji="0" lang="en-US" sz="28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2775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53" presetClass="entr" presetSubtype="16" fill="hold" nodeType="withEffect">
                                  <p:stCondLst>
                                    <p:cond delay="50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300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45833E-6 4.07407E-6 L -0.17018 -0.46227 " pathEditMode="relative" rAng="0" ptsTypes="AA">
                                      <p:cBhvr>
                                        <p:cTn id="36" dur="250" fill="hold"/>
                                        <p:tgtEl>
                                          <p:spTgt spid="4"/>
                                        </p:tgtEl>
                                        <p:attrNameLst>
                                          <p:attrName>ppt_x</p:attrName>
                                          <p:attrName>ppt_y</p:attrName>
                                        </p:attrNameLst>
                                      </p:cBhvr>
                                      <p:rCtr x="-8516" y="-23125"/>
                                    </p:animMotion>
                                  </p:childTnLst>
                                  <p:subTnLst>
                                    <p:audio>
                                      <p:cMediaNode>
                                        <p:cTn display="0" masterRel="sameClick">
                                          <p:stCondLst>
                                            <p:cond evt="begin" delay="0">
                                              <p:tn val="35"/>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45833E-6 4.07407E-6 L 0.14336 -0.46227 " pathEditMode="relative" rAng="0" ptsTypes="AA">
                                      <p:cBhvr>
                                        <p:cTn id="41" dur="250" fill="hold"/>
                                        <p:tgtEl>
                                          <p:spTgt spid="4"/>
                                        </p:tgtEl>
                                        <p:attrNameLst>
                                          <p:attrName>ppt_x</p:attrName>
                                          <p:attrName>ppt_y</p:attrName>
                                        </p:attrNameLst>
                                      </p:cBhvr>
                                      <p:rCtr x="7161" y="-23125"/>
                                    </p:animMotion>
                                  </p:childTnLst>
                                  <p:subTnLst>
                                    <p:audio>
                                      <p:cMediaNode>
                                        <p:cTn display="0" masterRel="sameClick">
                                          <p:stCondLst>
                                            <p:cond evt="begin" delay="0">
                                              <p:tn val="40"/>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1.11022E-16 1.85185E-6 L -0.43906 -0.3132 " pathEditMode="relative" rAng="0" ptsTypes="AA">
                                      <p:cBhvr>
                                        <p:cTn id="46" dur="250" fill="hold"/>
                                        <p:tgtEl>
                                          <p:spTgt spid="50"/>
                                        </p:tgtEl>
                                        <p:attrNameLst>
                                          <p:attrName>ppt_x</p:attrName>
                                          <p:attrName>ppt_y</p:attrName>
                                        </p:attrNameLst>
                                      </p:cBhvr>
                                      <p:rCtr x="-21953" y="-15671"/>
                                    </p:animMotion>
                                  </p:childTnLst>
                                  <p:subTnLst>
                                    <p:audio>
                                      <p:cMediaNode>
                                        <p:cTn display="0" masterRel="sameClick">
                                          <p:stCondLst>
                                            <p:cond evt="begin" delay="0">
                                              <p:tn val="4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45833E-6 4.07407E-6 L 0.1405 -0.30417 " pathEditMode="relative" rAng="0" ptsTypes="AA">
                                      <p:cBhvr>
                                        <p:cTn id="51" dur="250" fill="hold"/>
                                        <p:tgtEl>
                                          <p:spTgt spid="4"/>
                                        </p:tgtEl>
                                        <p:attrNameLst>
                                          <p:attrName>ppt_x</p:attrName>
                                          <p:attrName>ppt_y</p:attrName>
                                        </p:attrNameLst>
                                      </p:cBhvr>
                                      <p:rCtr x="7018" y="-15208"/>
                                    </p:animMotion>
                                  </p:childTnLst>
                                  <p:subTnLst>
                                    <p:audio>
                                      <p:cMediaNode>
                                        <p:cTn display="0" masterRel="sameClick">
                                          <p:stCondLst>
                                            <p:cond evt="begin" delay="0">
                                              <p:tn val="50"/>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6147" b="6357"/>
          <a:stretch/>
        </p:blipFill>
        <p:spPr>
          <a:xfrm>
            <a:off x="-7930" y="0"/>
            <a:ext cx="9151930" cy="5143500"/>
          </a:xfrm>
          <a:prstGeom prst="rect">
            <a:avLst/>
          </a:prstGeom>
        </p:spPr>
      </p:pic>
      <p:sp>
        <p:nvSpPr>
          <p:cNvPr id="5" name="Rectangle: Rounded Corners 4">
            <a:extLst>
              <a:ext uri="{FF2B5EF4-FFF2-40B4-BE49-F238E27FC236}">
                <a16:creationId xmlns:a16="http://schemas.microsoft.com/office/drawing/2014/main" id="{09F817C6-4AB3-4529-974D-63E69B65D6A4}"/>
              </a:ext>
            </a:extLst>
          </p:cNvPr>
          <p:cNvSpPr/>
          <p:nvPr/>
        </p:nvSpPr>
        <p:spPr>
          <a:xfrm>
            <a:off x="1803606" y="1046477"/>
            <a:ext cx="5475295" cy="2223112"/>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1827849" y="3486286"/>
            <a:ext cx="2567960" cy="553098"/>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lang="en-US" sz="2100" b="1" kern="1200">
                <a:solidFill>
                  <a:prstClr val="white"/>
                </a:solidFill>
                <a:latin typeface="Arial" panose="020B0604020202020204" pitchFamily="34" charset="0"/>
                <a:cs typeface="Arial" panose="020B0604020202020204" pitchFamily="34" charset="0"/>
              </a:rPr>
              <a:t>68,3</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Đáp án B">
            <a:extLst>
              <a:ext uri="{FF2B5EF4-FFF2-40B4-BE49-F238E27FC236}">
                <a16:creationId xmlns:a16="http://schemas.microsoft.com/office/drawing/2014/main" id="{6CE2E367-E000-402A-A46A-08AAF2FB929F}"/>
              </a:ext>
            </a:extLst>
          </p:cNvPr>
          <p:cNvSpPr/>
          <p:nvPr/>
        </p:nvSpPr>
        <p:spPr>
          <a:xfrm>
            <a:off x="1795673" y="4263443"/>
            <a:ext cx="2589662" cy="553098"/>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67,3</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Đáp án C">
            <a:extLst>
              <a:ext uri="{FF2B5EF4-FFF2-40B4-BE49-F238E27FC236}">
                <a16:creationId xmlns:a16="http://schemas.microsoft.com/office/drawing/2014/main" id="{22088E1A-F06B-4800-AF0C-20352418B69F}"/>
              </a:ext>
            </a:extLst>
          </p:cNvPr>
          <p:cNvSpPr/>
          <p:nvPr/>
        </p:nvSpPr>
        <p:spPr>
          <a:xfrm>
            <a:off x="4710941" y="3486286"/>
            <a:ext cx="2567960" cy="553098"/>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a:t>
            </a:r>
            <a:r>
              <a:rPr kumimoji="0" lang="en-US" sz="21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6,83</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Đáp án D">
            <a:extLst>
              <a:ext uri="{FF2B5EF4-FFF2-40B4-BE49-F238E27FC236}">
                <a16:creationId xmlns:a16="http://schemas.microsoft.com/office/drawing/2014/main" id="{103BF668-59AA-401D-818B-4C062F6D5B11}"/>
              </a:ext>
            </a:extLst>
          </p:cNvPr>
          <p:cNvSpPr/>
          <p:nvPr/>
        </p:nvSpPr>
        <p:spPr>
          <a:xfrm>
            <a:off x="4721560" y="4263443"/>
            <a:ext cx="2589662" cy="553098"/>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lang="en-US" sz="2100" b="1" kern="1200">
                <a:solidFill>
                  <a:prstClr val="white"/>
                </a:solidFill>
                <a:latin typeface="Arial" panose="020B0604020202020204" pitchFamily="34" charset="0"/>
                <a:cs typeface="Arial" panose="020B0604020202020204" pitchFamily="34" charset="0"/>
              </a:rPr>
              <a:t>683</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403990" y="316227"/>
            <a:ext cx="6340989" cy="1092154"/>
            <a:chOff x="1871981" y="421635"/>
            <a:chExt cx="8454652" cy="1456205"/>
          </a:xfrm>
          <a:solidFill>
            <a:srgbClr val="FFC000"/>
          </a:solidFill>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a:grpFill/>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38664"/>
            </a:xfrm>
            <a:prstGeom prst="rect">
              <a:avLst/>
            </a:prstGeom>
            <a:grp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214" y="5642037"/>
            <a:ext cx="1096710" cy="107004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9915" y="5634101"/>
            <a:ext cx="954914" cy="992537"/>
          </a:xfrm>
          <a:prstGeom prst="rect">
            <a:avLst/>
          </a:prstGeom>
        </p:spPr>
      </p:pic>
      <p:sp>
        <p:nvSpPr>
          <p:cNvPr id="51" name="Rectangle 50"/>
          <p:cNvSpPr/>
          <p:nvPr/>
        </p:nvSpPr>
        <p:spPr>
          <a:xfrm>
            <a:off x="1768565" y="1649983"/>
            <a:ext cx="5501684" cy="1305165"/>
          </a:xfrm>
          <a:prstGeom prst="rect">
            <a:avLst/>
          </a:prstGeom>
        </p:spPr>
        <p:txBody>
          <a:bodyPr wrap="square">
            <a:spAutoFit/>
          </a:bodyPr>
          <a:lstStyle/>
          <a:p>
            <a:pPr lvl="0" algn="ctr" defTabSz="685800">
              <a:lnSpc>
                <a:spcPct val="150000"/>
              </a:lnSpc>
              <a:buClrTx/>
            </a:pPr>
            <a:r>
              <a:rPr lang="pt-BR" sz="2800" kern="1200">
                <a:solidFill>
                  <a:prstClr val="white">
                    <a:lumMod val="95000"/>
                  </a:prstClr>
                </a:solidFill>
                <a:latin typeface="Arial" panose="020B0604020202020204" pitchFamily="34" charset="0"/>
                <a:cs typeface="Arial" panose="020B0604020202020204" pitchFamily="34" charset="0"/>
              </a:rPr>
              <a:t>Kết quả của phép tính: </a:t>
            </a:r>
          </a:p>
          <a:p>
            <a:pPr lvl="0" algn="ctr" defTabSz="685800">
              <a:lnSpc>
                <a:spcPct val="150000"/>
              </a:lnSpc>
              <a:buClrTx/>
            </a:pPr>
            <a:r>
              <a:rPr lang="pt-BR" sz="2800" kern="1200">
                <a:solidFill>
                  <a:prstClr val="white">
                    <a:lumMod val="95000"/>
                  </a:prstClr>
                </a:solidFill>
                <a:latin typeface="Arial" panose="020B0604020202020204" pitchFamily="34" charset="0"/>
                <a:cs typeface="Arial" panose="020B0604020202020204" pitchFamily="34" charset="0"/>
              </a:rPr>
              <a:t>7 – 0,17 là:</a:t>
            </a:r>
            <a:endParaRPr lang="en-US" sz="2800" kern="1200" dirty="0">
              <a:solidFill>
                <a:prstClr val="white">
                  <a:lumMod val="95000"/>
                </a:prstClr>
              </a:solidFill>
              <a:latin typeface="Arial" panose="020B0604020202020204" pitchFamily="34" charset="0"/>
              <a:cs typeface="Arial" panose="020B0604020202020204" pitchFamily="34" charset="0"/>
            </a:endParaRPr>
          </a:p>
        </p:txBody>
      </p:sp>
      <p:pic>
        <p:nvPicPr>
          <p:cNvPr id="53" name="Picture 52">
            <a:hlinkClick r:id="rId8" action="ppaction://hlinksldjump"/>
            <a:extLst>
              <a:ext uri="{FF2B5EF4-FFF2-40B4-BE49-F238E27FC236}">
                <a16:creationId xmlns:a16="http://schemas.microsoft.com/office/drawing/2014/main" id="{F55223AB-E59F-40A8-A30C-7EB4A5405A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947" y="2225948"/>
            <a:ext cx="1655894" cy="1572660"/>
          </a:xfrm>
          <a:prstGeom prst="rect">
            <a:avLst/>
          </a:prstGeom>
        </p:spPr>
      </p:pic>
    </p:spTree>
    <p:extLst>
      <p:ext uri="{BB962C8B-B14F-4D97-AF65-F5344CB8AC3E}">
        <p14:creationId xmlns:p14="http://schemas.microsoft.com/office/powerpoint/2010/main" val="191888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300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53" presetClass="entr" presetSubtype="16" fill="hold" nodeType="withEffect">
                                  <p:stCondLst>
                                    <p:cond delay="50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45833E-6 4.07407E-6 L -0.17018 -0.46227 " pathEditMode="relative" rAng="0" ptsTypes="AA">
                                      <p:cBhvr>
                                        <p:cTn id="36" dur="250" fill="hold"/>
                                        <p:tgtEl>
                                          <p:spTgt spid="4"/>
                                        </p:tgtEl>
                                        <p:attrNameLst>
                                          <p:attrName>ppt_x</p:attrName>
                                          <p:attrName>ppt_y</p:attrName>
                                        </p:attrNameLst>
                                      </p:cBhvr>
                                      <p:rCtr x="-8516" y="-23125"/>
                                    </p:animMotion>
                                  </p:childTnLst>
                                  <p:subTnLst>
                                    <p:audio>
                                      <p:cMediaNode>
                                        <p:cTn display="0" masterRel="sameClick">
                                          <p:stCondLst>
                                            <p:cond evt="begin" delay="0">
                                              <p:tn val="35"/>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94444E-6 4.49923E-6 L -0.1592 -0.31526 " pathEditMode="relative" rAng="0" ptsTypes="AA">
                                      <p:cBhvr>
                                        <p:cTn id="41" dur="250" fill="hold"/>
                                        <p:tgtEl>
                                          <p:spTgt spid="4"/>
                                        </p:tgtEl>
                                        <p:attrNameLst>
                                          <p:attrName>ppt_x</p:attrName>
                                          <p:attrName>ppt_y</p:attrName>
                                        </p:attrNameLst>
                                      </p:cBhvr>
                                      <p:rCtr x="-7969" y="-15778"/>
                                    </p:animMotion>
                                  </p:childTnLst>
                                  <p:subTnLst>
                                    <p:audio>
                                      <p:cMediaNode>
                                        <p:cTn display="0" masterRel="sameClick">
                                          <p:stCondLst>
                                            <p:cond evt="begin" delay="0">
                                              <p:tn val="4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3.61111E-6 -5.08475E-7 L -0.09566 -0.45393 " pathEditMode="relative" rAng="0" ptsTypes="AA">
                                      <p:cBhvr>
                                        <p:cTn id="46" dur="250" fill="hold"/>
                                        <p:tgtEl>
                                          <p:spTgt spid="50"/>
                                        </p:tgtEl>
                                        <p:attrNameLst>
                                          <p:attrName>ppt_x</p:attrName>
                                          <p:attrName>ppt_y</p:attrName>
                                        </p:attrNameLst>
                                      </p:cBhvr>
                                      <p:rCtr x="-4792" y="-22712"/>
                                    </p:animMotion>
                                  </p:childTnLst>
                                  <p:subTnLst>
                                    <p:audio>
                                      <p:cMediaNode>
                                        <p:cTn display="0" masterRel="sameClick">
                                          <p:stCondLst>
                                            <p:cond evt="begin" delay="0">
                                              <p:tn val="4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45833E-6 4.07407E-6 L 0.1405 -0.30417 " pathEditMode="relative" rAng="0" ptsTypes="AA">
                                      <p:cBhvr>
                                        <p:cTn id="51" dur="250" fill="hold"/>
                                        <p:tgtEl>
                                          <p:spTgt spid="4"/>
                                        </p:tgtEl>
                                        <p:attrNameLst>
                                          <p:attrName>ppt_x</p:attrName>
                                          <p:attrName>ppt_y</p:attrName>
                                        </p:attrNameLst>
                                      </p:cBhvr>
                                      <p:rCtr x="7018" y="-15208"/>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2"/>
          <a:stretch>
            <a:fillRect/>
          </a:stretch>
        </p:blipFill>
        <p:spPr>
          <a:xfrm>
            <a:off x="224314" y="235744"/>
            <a:ext cx="8695849" cy="4657725"/>
          </a:xfrm>
          <a:prstGeom prst="rect">
            <a:avLst/>
          </a:prstGeom>
        </p:spPr>
      </p:pic>
      <p:pic>
        <p:nvPicPr>
          <p:cNvPr id="48" name="图片 47" descr="5e44fafbac0de"/>
          <p:cNvPicPr>
            <a:picLocks noChangeAspect="1"/>
          </p:cNvPicPr>
          <p:nvPr/>
        </p:nvPicPr>
        <p:blipFill>
          <a:blip r:embed="rId3"/>
          <a:stretch>
            <a:fillRect/>
          </a:stretch>
        </p:blipFill>
        <p:spPr>
          <a:xfrm>
            <a:off x="1443752" y="-832247"/>
            <a:ext cx="5959316" cy="4584383"/>
          </a:xfrm>
          <a:prstGeom prst="rect">
            <a:avLst/>
          </a:prstGeom>
        </p:spPr>
      </p:pic>
      <p:pic>
        <p:nvPicPr>
          <p:cNvPr id="3" name="图片 2" descr="61da49d9e2dcf"/>
          <p:cNvPicPr>
            <a:picLocks noChangeAspect="1"/>
          </p:cNvPicPr>
          <p:nvPr/>
        </p:nvPicPr>
        <p:blipFill>
          <a:blip r:embed="rId4"/>
          <a:stretch>
            <a:fillRect/>
          </a:stretch>
        </p:blipFill>
        <p:spPr>
          <a:xfrm>
            <a:off x="2546033" y="2684145"/>
            <a:ext cx="4053364" cy="2209324"/>
          </a:xfrm>
          <a:prstGeom prst="rect">
            <a:avLst/>
          </a:prstGeom>
        </p:spPr>
      </p:pic>
      <p:sp>
        <p:nvSpPr>
          <p:cNvPr id="8" name="文本框 7"/>
          <p:cNvSpPr txBox="1"/>
          <p:nvPr/>
        </p:nvSpPr>
        <p:spPr>
          <a:xfrm>
            <a:off x="2797069" y="1097921"/>
            <a:ext cx="4235291" cy="784830"/>
          </a:xfrm>
          <a:prstGeom prst="rect">
            <a:avLst/>
          </a:prstGeom>
          <a:noFill/>
        </p:spPr>
        <p:txBody>
          <a:bodyPr wrap="square" rtlCol="0" anchor="t">
            <a:spAutoFit/>
          </a:bodyPr>
          <a:lstStyle/>
          <a:p>
            <a:pPr defTabSz="685800">
              <a:buClrTx/>
              <a:defRPr/>
            </a:pPr>
            <a:r>
              <a:rPr lang="en-US" altLang="zh-CN"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KHỞI ĐỘNG</a:t>
            </a:r>
            <a:endParaRPr lang="zh-CN" altLang="en-US"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42" name="图片 41" descr="未标题-2 (2)"/>
          <p:cNvPicPr>
            <a:picLocks noChangeAspect="1"/>
          </p:cNvPicPr>
          <p:nvPr/>
        </p:nvPicPr>
        <p:blipFill>
          <a:blip r:embed="rId5"/>
          <a:stretch>
            <a:fillRect/>
          </a:stretch>
        </p:blipFill>
        <p:spPr>
          <a:xfrm>
            <a:off x="8034338" y="235744"/>
            <a:ext cx="885825" cy="1714500"/>
          </a:xfrm>
          <a:prstGeom prst="rect">
            <a:avLst/>
          </a:prstGeom>
        </p:spPr>
      </p:pic>
      <p:pic>
        <p:nvPicPr>
          <p:cNvPr id="43" name="图片 42" descr="5b14cd4116a05"/>
          <p:cNvPicPr>
            <a:picLocks noChangeAspect="1"/>
          </p:cNvPicPr>
          <p:nvPr/>
        </p:nvPicPr>
        <p:blipFill>
          <a:blip r:embed="rId6"/>
          <a:stretch>
            <a:fillRect/>
          </a:stretch>
        </p:blipFill>
        <p:spPr>
          <a:xfrm>
            <a:off x="224314" y="1671638"/>
            <a:ext cx="1612106" cy="3221831"/>
          </a:xfrm>
          <a:prstGeom prst="rect">
            <a:avLst/>
          </a:prstGeom>
        </p:spPr>
      </p:pic>
      <p:pic>
        <p:nvPicPr>
          <p:cNvPr id="10" name="Graphic 9">
            <a:extLst>
              <a:ext uri="{FF2B5EF4-FFF2-40B4-BE49-F238E27FC236}">
                <a16:creationId xmlns:a16="http://schemas.microsoft.com/office/drawing/2014/main" id="{2B457528-3341-495D-9044-9337C45BD7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33364" y="356918"/>
            <a:ext cx="581351" cy="806926"/>
          </a:xfrm>
          <a:prstGeom prst="rect">
            <a:avLst/>
          </a:prstGeom>
        </p:spPr>
      </p:pic>
      <p:pic>
        <p:nvPicPr>
          <p:cNvPr id="11" name="Picture 2" descr="Sách Giáo Khoa Bình Minh. | Ha Loi">
            <a:extLst>
              <a:ext uri="{FF2B5EF4-FFF2-40B4-BE49-F238E27FC236}">
                <a16:creationId xmlns:a16="http://schemas.microsoft.com/office/drawing/2014/main" id="{485A4D98-385D-C84C-84AF-F4B61D77FA3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5513" y="117002"/>
            <a:ext cx="1318239" cy="1318239"/>
          </a:xfrm>
          <a:prstGeom prst="rect">
            <a:avLst/>
          </a:prstGeom>
          <a:noFill/>
          <a:extLst>
            <a:ext uri="{909E8E84-426E-40DD-AFC4-6F175D3DCCD1}">
              <a14:hiddenFill xmlns:a14="http://schemas.microsoft.com/office/drawing/2010/main">
                <a:solidFill>
                  <a:srgbClr val="FFFFFF"/>
                </a:solidFill>
              </a14:hiddenFill>
            </a:ext>
          </a:extLst>
        </p:spPr>
      </p:pic>
      <p:sp>
        <p:nvSpPr>
          <p:cNvPr id="2" name="Oval 6">
            <a:extLst>
              <a:ext uri="{FF2B5EF4-FFF2-40B4-BE49-F238E27FC236}">
                <a16:creationId xmlns:a16="http://schemas.microsoft.com/office/drawing/2014/main" id="{D16FB979-6530-1E5B-AF1C-AFB0BE1B452B}"/>
              </a:ext>
            </a:extLst>
          </p:cNvPr>
          <p:cNvSpPr/>
          <p:nvPr/>
        </p:nvSpPr>
        <p:spPr>
          <a:xfrm>
            <a:off x="2595653" y="1837841"/>
            <a:ext cx="5208459" cy="979602"/>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Arial"/>
              </a:rPr>
              <a:t>Nêu quy tắc </a:t>
            </a:r>
            <a:r>
              <a:rPr lang="en-US" sz="3000" kern="1200" noProof="0">
                <a:solidFill>
                  <a:prstClr val="black"/>
                </a:solidFill>
                <a:latin typeface="Arial" panose="020B0604020202020204" pitchFamily="34" charset="0"/>
              </a:rPr>
              <a:t>cộng, </a:t>
            </a: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Arial"/>
              </a:rPr>
              <a:t>trừ</a:t>
            </a:r>
            <a:r>
              <a:rPr kumimoji="0" lang="en-US" sz="3000" b="0" i="0" u="none" strike="noStrike" kern="1200" cap="none" spc="0" normalizeH="0" noProof="0">
                <a:ln>
                  <a:noFill/>
                </a:ln>
                <a:solidFill>
                  <a:prstClr val="black"/>
                </a:solidFill>
                <a:effectLst/>
                <a:uLnTx/>
                <a:uFillTx/>
                <a:latin typeface="Arial" panose="020B0604020202020204" pitchFamily="34" charset="0"/>
                <a:ea typeface="+mn-ea"/>
                <a:cs typeface="+mn-cs"/>
                <a:sym typeface="Arial"/>
              </a:rPr>
              <a:t> </a:t>
            </a: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Arial"/>
              </a:rPr>
              <a:t>hai số thập phân</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489658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6147" b="6357"/>
          <a:stretch/>
        </p:blipFill>
        <p:spPr>
          <a:xfrm>
            <a:off x="-7930" y="0"/>
            <a:ext cx="9151930" cy="5143500"/>
          </a:xfrm>
          <a:prstGeom prst="rect">
            <a:avLst/>
          </a:prstGeom>
        </p:spPr>
      </p:pic>
      <p:sp>
        <p:nvSpPr>
          <p:cNvPr id="5" name="Rectangle: Rounded Corners 4">
            <a:extLst>
              <a:ext uri="{FF2B5EF4-FFF2-40B4-BE49-F238E27FC236}">
                <a16:creationId xmlns:a16="http://schemas.microsoft.com/office/drawing/2014/main" id="{09F817C6-4AB3-4529-974D-63E69B65D6A4}"/>
              </a:ext>
            </a:extLst>
          </p:cNvPr>
          <p:cNvSpPr/>
          <p:nvPr/>
        </p:nvSpPr>
        <p:spPr>
          <a:xfrm>
            <a:off x="1803606" y="1046477"/>
            <a:ext cx="5475295" cy="2223112"/>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1827849" y="3486286"/>
            <a:ext cx="2567960" cy="553098"/>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10016</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Đáp án B">
            <a:extLst>
              <a:ext uri="{FF2B5EF4-FFF2-40B4-BE49-F238E27FC236}">
                <a16:creationId xmlns:a16="http://schemas.microsoft.com/office/drawing/2014/main" id="{6CE2E367-E000-402A-A46A-08AAF2FB929F}"/>
              </a:ext>
            </a:extLst>
          </p:cNvPr>
          <p:cNvSpPr/>
          <p:nvPr/>
        </p:nvSpPr>
        <p:spPr>
          <a:xfrm>
            <a:off x="1795673" y="4263443"/>
            <a:ext cx="2589662" cy="553098"/>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10,016</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Đáp án C">
            <a:extLst>
              <a:ext uri="{FF2B5EF4-FFF2-40B4-BE49-F238E27FC236}">
                <a16:creationId xmlns:a16="http://schemas.microsoft.com/office/drawing/2014/main" id="{22088E1A-F06B-4800-AF0C-20352418B69F}"/>
              </a:ext>
            </a:extLst>
          </p:cNvPr>
          <p:cNvSpPr/>
          <p:nvPr/>
        </p:nvSpPr>
        <p:spPr>
          <a:xfrm>
            <a:off x="4710941" y="3486286"/>
            <a:ext cx="2567960" cy="553098"/>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100,16</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Đáp án D">
            <a:extLst>
              <a:ext uri="{FF2B5EF4-FFF2-40B4-BE49-F238E27FC236}">
                <a16:creationId xmlns:a16="http://schemas.microsoft.com/office/drawing/2014/main" id="{103BF668-59AA-401D-818B-4C062F6D5B11}"/>
              </a:ext>
            </a:extLst>
          </p:cNvPr>
          <p:cNvSpPr/>
          <p:nvPr/>
        </p:nvSpPr>
        <p:spPr>
          <a:xfrm>
            <a:off x="4721560" y="4263443"/>
            <a:ext cx="2589662" cy="553098"/>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lang="en-US" sz="2100" b="1" kern="1200">
                <a:solidFill>
                  <a:prstClr val="white"/>
                </a:solidFill>
                <a:latin typeface="Arial" panose="020B0604020202020204" pitchFamily="34" charset="0"/>
                <a:cs typeface="Arial" panose="020B0604020202020204" pitchFamily="34" charset="0"/>
              </a:rPr>
              <a:t>1,0016</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403990" y="316227"/>
            <a:ext cx="6340989" cy="1092154"/>
            <a:chOff x="1871981" y="421635"/>
            <a:chExt cx="8454652" cy="1456205"/>
          </a:xfrm>
          <a:solidFill>
            <a:srgbClr val="FFC000"/>
          </a:solidFill>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a:grpFill/>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38664"/>
            </a:xfrm>
            <a:prstGeom prst="rect">
              <a:avLst/>
            </a:prstGeom>
            <a:grp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214" y="5642037"/>
            <a:ext cx="1096710" cy="107004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9915" y="5634101"/>
            <a:ext cx="954914" cy="992537"/>
          </a:xfrm>
          <a:prstGeom prst="rect">
            <a:avLst/>
          </a:prstGeom>
        </p:spPr>
      </p:pic>
      <p:sp>
        <p:nvSpPr>
          <p:cNvPr id="51" name="Rectangle 50"/>
          <p:cNvSpPr/>
          <p:nvPr/>
        </p:nvSpPr>
        <p:spPr>
          <a:xfrm>
            <a:off x="1768565" y="1649983"/>
            <a:ext cx="5501684" cy="1305165"/>
          </a:xfrm>
          <a:prstGeom prst="rect">
            <a:avLst/>
          </a:prstGeom>
        </p:spPr>
        <p:txBody>
          <a:bodyPr wrap="square">
            <a:spAutoFit/>
          </a:bodyPr>
          <a:lstStyle/>
          <a:p>
            <a:pPr lvl="0" algn="ctr" defTabSz="685800">
              <a:lnSpc>
                <a:spcPct val="150000"/>
              </a:lnSpc>
              <a:buClrTx/>
            </a:pPr>
            <a:r>
              <a:rPr lang="pt-BR" sz="2800" kern="1200">
                <a:solidFill>
                  <a:prstClr val="white">
                    <a:lumMod val="95000"/>
                  </a:prstClr>
                </a:solidFill>
                <a:latin typeface="Arial" panose="020B0604020202020204" pitchFamily="34" charset="0"/>
                <a:cs typeface="Arial" panose="020B0604020202020204" pitchFamily="34" charset="0"/>
              </a:rPr>
              <a:t>Kết quả của biểu thức: </a:t>
            </a:r>
          </a:p>
          <a:p>
            <a:pPr lvl="0" algn="ctr" defTabSz="685800">
              <a:lnSpc>
                <a:spcPct val="150000"/>
              </a:lnSpc>
              <a:buClrTx/>
            </a:pPr>
            <a:r>
              <a:rPr lang="pt-BR" sz="2800" kern="1200">
                <a:solidFill>
                  <a:prstClr val="white">
                    <a:lumMod val="95000"/>
                  </a:prstClr>
                </a:solidFill>
                <a:latin typeface="Arial" panose="020B0604020202020204" pitchFamily="34" charset="0"/>
                <a:cs typeface="Arial" panose="020B0604020202020204" pitchFamily="34" charset="0"/>
              </a:rPr>
              <a:t>95,4 + 0,16 + 4,6 là:</a:t>
            </a:r>
            <a:endParaRPr lang="en-US" sz="2800" kern="1200" dirty="0">
              <a:solidFill>
                <a:prstClr val="white">
                  <a:lumMod val="95000"/>
                </a:prstClr>
              </a:solidFill>
              <a:latin typeface="Arial" panose="020B0604020202020204" pitchFamily="34" charset="0"/>
              <a:cs typeface="Arial" panose="020B0604020202020204" pitchFamily="34" charset="0"/>
            </a:endParaRPr>
          </a:p>
        </p:txBody>
      </p:sp>
      <p:pic>
        <p:nvPicPr>
          <p:cNvPr id="53" name="Picture 52">
            <a:hlinkClick r:id="rId8" action="ppaction://hlinksldjump"/>
            <a:extLst>
              <a:ext uri="{FF2B5EF4-FFF2-40B4-BE49-F238E27FC236}">
                <a16:creationId xmlns:a16="http://schemas.microsoft.com/office/drawing/2014/main" id="{F55223AB-E59F-40A8-A30C-7EB4A5405A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947" y="2225948"/>
            <a:ext cx="1655894" cy="1572660"/>
          </a:xfrm>
          <a:prstGeom prst="rect">
            <a:avLst/>
          </a:prstGeom>
        </p:spPr>
      </p:pic>
    </p:spTree>
    <p:extLst>
      <p:ext uri="{BB962C8B-B14F-4D97-AF65-F5344CB8AC3E}">
        <p14:creationId xmlns:p14="http://schemas.microsoft.com/office/powerpoint/2010/main" val="316215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300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53" presetClass="entr" presetSubtype="16" fill="hold" nodeType="withEffect">
                                  <p:stCondLst>
                                    <p:cond delay="50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45833E-6 4.07407E-6 L -0.17018 -0.46227 " pathEditMode="relative" rAng="0" ptsTypes="AA">
                                      <p:cBhvr>
                                        <p:cTn id="36" dur="250" fill="hold"/>
                                        <p:tgtEl>
                                          <p:spTgt spid="4"/>
                                        </p:tgtEl>
                                        <p:attrNameLst>
                                          <p:attrName>ppt_x</p:attrName>
                                          <p:attrName>ppt_y</p:attrName>
                                        </p:attrNameLst>
                                      </p:cBhvr>
                                      <p:rCtr x="-8516" y="-23125"/>
                                    </p:animMotion>
                                  </p:childTnLst>
                                  <p:subTnLst>
                                    <p:audio>
                                      <p:cMediaNode>
                                        <p:cTn display="0" masterRel="sameClick">
                                          <p:stCondLst>
                                            <p:cond evt="begin" delay="0">
                                              <p:tn val="35"/>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94444E-6 4.49923E-6 L -0.1592 -0.31526 " pathEditMode="relative" rAng="0" ptsTypes="AA">
                                      <p:cBhvr>
                                        <p:cTn id="41" dur="250" fill="hold"/>
                                        <p:tgtEl>
                                          <p:spTgt spid="4"/>
                                        </p:tgtEl>
                                        <p:attrNameLst>
                                          <p:attrName>ppt_x</p:attrName>
                                          <p:attrName>ppt_y</p:attrName>
                                        </p:attrNameLst>
                                      </p:cBhvr>
                                      <p:rCtr x="-7969" y="-15778"/>
                                    </p:animMotion>
                                  </p:childTnLst>
                                  <p:subTnLst>
                                    <p:audio>
                                      <p:cMediaNode>
                                        <p:cTn display="0" masterRel="sameClick">
                                          <p:stCondLst>
                                            <p:cond evt="begin" delay="0">
                                              <p:tn val="4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3.61111E-6 -5.08475E-7 L -0.09566 -0.45393 " pathEditMode="relative" rAng="0" ptsTypes="AA">
                                      <p:cBhvr>
                                        <p:cTn id="46" dur="250" fill="hold"/>
                                        <p:tgtEl>
                                          <p:spTgt spid="50"/>
                                        </p:tgtEl>
                                        <p:attrNameLst>
                                          <p:attrName>ppt_x</p:attrName>
                                          <p:attrName>ppt_y</p:attrName>
                                        </p:attrNameLst>
                                      </p:cBhvr>
                                      <p:rCtr x="-4792" y="-22712"/>
                                    </p:animMotion>
                                  </p:childTnLst>
                                  <p:subTnLst>
                                    <p:audio>
                                      <p:cMediaNode>
                                        <p:cTn display="0" masterRel="sameClick">
                                          <p:stCondLst>
                                            <p:cond evt="begin" delay="0">
                                              <p:tn val="4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45833E-6 4.07407E-6 L 0.1405 -0.30417 " pathEditMode="relative" rAng="0" ptsTypes="AA">
                                      <p:cBhvr>
                                        <p:cTn id="51" dur="250" fill="hold"/>
                                        <p:tgtEl>
                                          <p:spTgt spid="4"/>
                                        </p:tgtEl>
                                        <p:attrNameLst>
                                          <p:attrName>ppt_x</p:attrName>
                                          <p:attrName>ppt_y</p:attrName>
                                        </p:attrNameLst>
                                      </p:cBhvr>
                                      <p:rCtr x="7018" y="-15208"/>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6147" b="6357"/>
          <a:stretch/>
        </p:blipFill>
        <p:spPr>
          <a:xfrm>
            <a:off x="-7930" y="0"/>
            <a:ext cx="9151930" cy="5143500"/>
          </a:xfrm>
          <a:prstGeom prst="rect">
            <a:avLst/>
          </a:prstGeom>
        </p:spPr>
      </p:pic>
      <p:sp>
        <p:nvSpPr>
          <p:cNvPr id="5" name="Rectangle: Rounded Corners 4">
            <a:extLst>
              <a:ext uri="{FF2B5EF4-FFF2-40B4-BE49-F238E27FC236}">
                <a16:creationId xmlns:a16="http://schemas.microsoft.com/office/drawing/2014/main" id="{09F817C6-4AB3-4529-974D-63E69B65D6A4}"/>
              </a:ext>
            </a:extLst>
          </p:cNvPr>
          <p:cNvSpPr/>
          <p:nvPr/>
        </p:nvSpPr>
        <p:spPr>
          <a:xfrm>
            <a:off x="1803606" y="1046477"/>
            <a:ext cx="5475295" cy="2223112"/>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4747240" y="3522059"/>
            <a:ext cx="2567960" cy="553098"/>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172</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Đáp án B">
            <a:extLst>
              <a:ext uri="{FF2B5EF4-FFF2-40B4-BE49-F238E27FC236}">
                <a16:creationId xmlns:a16="http://schemas.microsoft.com/office/drawing/2014/main" id="{6CE2E367-E000-402A-A46A-08AAF2FB929F}"/>
              </a:ext>
            </a:extLst>
          </p:cNvPr>
          <p:cNvSpPr/>
          <p:nvPr/>
        </p:nvSpPr>
        <p:spPr>
          <a:xfrm>
            <a:off x="1795673" y="4263443"/>
            <a:ext cx="2589662" cy="553098"/>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17,2</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Đáp án C">
            <a:extLst>
              <a:ext uri="{FF2B5EF4-FFF2-40B4-BE49-F238E27FC236}">
                <a16:creationId xmlns:a16="http://schemas.microsoft.com/office/drawing/2014/main" id="{22088E1A-F06B-4800-AF0C-20352418B69F}"/>
              </a:ext>
            </a:extLst>
          </p:cNvPr>
          <p:cNvSpPr/>
          <p:nvPr/>
        </p:nvSpPr>
        <p:spPr>
          <a:xfrm>
            <a:off x="1802981" y="3522059"/>
            <a:ext cx="2567960" cy="553098"/>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a:t>
            </a:r>
            <a:r>
              <a:rPr kumimoji="0" lang="en-US" sz="21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1,72</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Đáp án D">
            <a:extLst>
              <a:ext uri="{FF2B5EF4-FFF2-40B4-BE49-F238E27FC236}">
                <a16:creationId xmlns:a16="http://schemas.microsoft.com/office/drawing/2014/main" id="{103BF668-59AA-401D-818B-4C062F6D5B11}"/>
              </a:ext>
            </a:extLst>
          </p:cNvPr>
          <p:cNvSpPr/>
          <p:nvPr/>
        </p:nvSpPr>
        <p:spPr>
          <a:xfrm>
            <a:off x="4721560" y="4263443"/>
            <a:ext cx="2589662" cy="553098"/>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lang="en-US" sz="2100" b="1" kern="1200">
                <a:solidFill>
                  <a:prstClr val="white"/>
                </a:solidFill>
                <a:latin typeface="Arial" panose="020B0604020202020204" pitchFamily="34" charset="0"/>
                <a:cs typeface="Arial" panose="020B0604020202020204" pitchFamily="34" charset="0"/>
              </a:rPr>
              <a:t>1,62</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403990" y="316227"/>
            <a:ext cx="6340989" cy="1092154"/>
            <a:chOff x="1871981" y="421635"/>
            <a:chExt cx="8454652" cy="1456205"/>
          </a:xfrm>
          <a:solidFill>
            <a:srgbClr val="FFC000"/>
          </a:solidFill>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a:grpFill/>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38664"/>
            </a:xfrm>
            <a:prstGeom prst="rect">
              <a:avLst/>
            </a:prstGeom>
            <a:grp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214" y="5642037"/>
            <a:ext cx="1096710" cy="107004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9915" y="5634101"/>
            <a:ext cx="954914" cy="992537"/>
          </a:xfrm>
          <a:prstGeom prst="rect">
            <a:avLst/>
          </a:prstGeom>
        </p:spPr>
      </p:pic>
      <p:sp>
        <p:nvSpPr>
          <p:cNvPr id="51" name="Rectangle 50"/>
          <p:cNvSpPr/>
          <p:nvPr/>
        </p:nvSpPr>
        <p:spPr>
          <a:xfrm>
            <a:off x="1768565" y="1649983"/>
            <a:ext cx="5501684" cy="1305165"/>
          </a:xfrm>
          <a:prstGeom prst="rect">
            <a:avLst/>
          </a:prstGeom>
        </p:spPr>
        <p:txBody>
          <a:bodyPr wrap="square">
            <a:spAutoFit/>
          </a:bodyPr>
          <a:lstStyle/>
          <a:p>
            <a:pPr lvl="0" algn="ctr" defTabSz="685800">
              <a:lnSpc>
                <a:spcPct val="150000"/>
              </a:lnSpc>
              <a:buClrTx/>
            </a:pPr>
            <a:r>
              <a:rPr lang="pt-BR" sz="2800" kern="1200">
                <a:solidFill>
                  <a:prstClr val="white">
                    <a:lumMod val="95000"/>
                  </a:prstClr>
                </a:solidFill>
                <a:latin typeface="Arial" panose="020B0604020202020204" pitchFamily="34" charset="0"/>
                <a:cs typeface="Arial" panose="020B0604020202020204" pitchFamily="34" charset="0"/>
              </a:rPr>
              <a:t>Số cần điền vào dấu ? Trong phép tính 4,65 + .?. =  là:</a:t>
            </a:r>
            <a:endParaRPr kumimoji="0" lang="en-US" sz="28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pic>
        <p:nvPicPr>
          <p:cNvPr id="53" name="Picture 52">
            <a:hlinkClick r:id="rId8" action="ppaction://hlinksldjump"/>
            <a:extLst>
              <a:ext uri="{FF2B5EF4-FFF2-40B4-BE49-F238E27FC236}">
                <a16:creationId xmlns:a16="http://schemas.microsoft.com/office/drawing/2014/main" id="{F55223AB-E59F-40A8-A30C-7EB4A5405A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947" y="2225948"/>
            <a:ext cx="1655894" cy="1572660"/>
          </a:xfrm>
          <a:prstGeom prst="rect">
            <a:avLst/>
          </a:prstGeom>
        </p:spPr>
      </p:pic>
    </p:spTree>
    <p:extLst>
      <p:ext uri="{BB962C8B-B14F-4D97-AF65-F5344CB8AC3E}">
        <p14:creationId xmlns:p14="http://schemas.microsoft.com/office/powerpoint/2010/main" val="118565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300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53" presetClass="entr" presetSubtype="16" fill="hold" nodeType="withEffect">
                                  <p:stCondLst>
                                    <p:cond delay="50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94444E-6 4.49923E-6 L 0.19913 -0.46318 " pathEditMode="relative" rAng="0" ptsTypes="AA">
                                      <p:cBhvr>
                                        <p:cTn id="36" dur="250" fill="hold"/>
                                        <p:tgtEl>
                                          <p:spTgt spid="4"/>
                                        </p:tgtEl>
                                        <p:attrNameLst>
                                          <p:attrName>ppt_x</p:attrName>
                                          <p:attrName>ppt_y</p:attrName>
                                        </p:attrNameLst>
                                      </p:cBhvr>
                                      <p:rCtr x="9948" y="-23174"/>
                                    </p:animMotion>
                                  </p:childTnLst>
                                  <p:subTnLst>
                                    <p:audio>
                                      <p:cMediaNode>
                                        <p:cTn display="0" masterRel="sameClick">
                                          <p:stCondLst>
                                            <p:cond evt="begin" delay="0">
                                              <p:tn val="35"/>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94444E-6 4.49923E-6 L -0.1592 -0.31526 " pathEditMode="relative" rAng="0" ptsTypes="AA">
                                      <p:cBhvr>
                                        <p:cTn id="41" dur="250" fill="hold"/>
                                        <p:tgtEl>
                                          <p:spTgt spid="4"/>
                                        </p:tgtEl>
                                        <p:attrNameLst>
                                          <p:attrName>ppt_x</p:attrName>
                                          <p:attrName>ppt_y</p:attrName>
                                        </p:attrNameLst>
                                      </p:cBhvr>
                                      <p:rCtr x="-7969" y="-15778"/>
                                    </p:animMotion>
                                  </p:childTnLst>
                                  <p:subTnLst>
                                    <p:audio>
                                      <p:cMediaNode>
                                        <p:cTn display="0" masterRel="sameClick">
                                          <p:stCondLst>
                                            <p:cond evt="begin" delay="0">
                                              <p:tn val="4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3.61111E-6 -5.08475E-7 L -0.43733 -0.45393 " pathEditMode="relative" rAng="0" ptsTypes="AA">
                                      <p:cBhvr>
                                        <p:cTn id="46" dur="250" fill="hold"/>
                                        <p:tgtEl>
                                          <p:spTgt spid="50"/>
                                        </p:tgtEl>
                                        <p:attrNameLst>
                                          <p:attrName>ppt_x</p:attrName>
                                          <p:attrName>ppt_y</p:attrName>
                                        </p:attrNameLst>
                                      </p:cBhvr>
                                      <p:rCtr x="-21875" y="-22712"/>
                                    </p:animMotion>
                                  </p:childTnLst>
                                  <p:subTnLst>
                                    <p:audio>
                                      <p:cMediaNode>
                                        <p:cTn display="0" masterRel="sameClick">
                                          <p:stCondLst>
                                            <p:cond evt="begin" delay="0">
                                              <p:tn val="4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45833E-6 4.07407E-6 L 0.1405 -0.30417 " pathEditMode="relative" rAng="0" ptsTypes="AA">
                                      <p:cBhvr>
                                        <p:cTn id="51" dur="250" fill="hold"/>
                                        <p:tgtEl>
                                          <p:spTgt spid="4"/>
                                        </p:tgtEl>
                                        <p:attrNameLst>
                                          <p:attrName>ppt_x</p:attrName>
                                          <p:attrName>ppt_y</p:attrName>
                                        </p:attrNameLst>
                                      </p:cBhvr>
                                      <p:rCtr x="7018" y="-15208"/>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6147" b="6357"/>
          <a:stretch/>
        </p:blipFill>
        <p:spPr>
          <a:xfrm>
            <a:off x="-7930" y="0"/>
            <a:ext cx="9151930" cy="5143500"/>
          </a:xfrm>
          <a:prstGeom prst="rect">
            <a:avLst/>
          </a:prstGeom>
        </p:spPr>
      </p:pic>
      <p:sp>
        <p:nvSpPr>
          <p:cNvPr id="5" name="Rectangle: Rounded Corners 4">
            <a:extLst>
              <a:ext uri="{FF2B5EF4-FFF2-40B4-BE49-F238E27FC236}">
                <a16:creationId xmlns:a16="http://schemas.microsoft.com/office/drawing/2014/main" id="{09F817C6-4AB3-4529-974D-63E69B65D6A4}"/>
              </a:ext>
            </a:extLst>
          </p:cNvPr>
          <p:cNvSpPr/>
          <p:nvPr/>
        </p:nvSpPr>
        <p:spPr>
          <a:xfrm>
            <a:off x="1803606" y="1046477"/>
            <a:ext cx="5475295" cy="2223112"/>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4747240" y="3522059"/>
            <a:ext cx="2567960" cy="553098"/>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1,045</a:t>
            </a:r>
            <a:r>
              <a:rPr kumimoji="0" lang="en-US" sz="21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kg</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Đáp án B">
            <a:extLst>
              <a:ext uri="{FF2B5EF4-FFF2-40B4-BE49-F238E27FC236}">
                <a16:creationId xmlns:a16="http://schemas.microsoft.com/office/drawing/2014/main" id="{6CE2E367-E000-402A-A46A-08AAF2FB929F}"/>
              </a:ext>
            </a:extLst>
          </p:cNvPr>
          <p:cNvSpPr/>
          <p:nvPr/>
        </p:nvSpPr>
        <p:spPr>
          <a:xfrm>
            <a:off x="1795673" y="4263443"/>
            <a:ext cx="2589662" cy="553098"/>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1045</a:t>
            </a:r>
            <a:r>
              <a:rPr kumimoji="0" lang="en-US" sz="21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kg</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Đáp án C">
            <a:extLst>
              <a:ext uri="{FF2B5EF4-FFF2-40B4-BE49-F238E27FC236}">
                <a16:creationId xmlns:a16="http://schemas.microsoft.com/office/drawing/2014/main" id="{22088E1A-F06B-4800-AF0C-20352418B69F}"/>
              </a:ext>
            </a:extLst>
          </p:cNvPr>
          <p:cNvSpPr/>
          <p:nvPr/>
        </p:nvSpPr>
        <p:spPr>
          <a:xfrm>
            <a:off x="4736201" y="4263443"/>
            <a:ext cx="2567960" cy="553098"/>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10,45</a:t>
            </a:r>
            <a:r>
              <a:rPr kumimoji="0" lang="en-US" sz="21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kg</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Đáp án D">
            <a:extLst>
              <a:ext uri="{FF2B5EF4-FFF2-40B4-BE49-F238E27FC236}">
                <a16:creationId xmlns:a16="http://schemas.microsoft.com/office/drawing/2014/main" id="{103BF668-59AA-401D-818B-4C062F6D5B11}"/>
              </a:ext>
            </a:extLst>
          </p:cNvPr>
          <p:cNvSpPr/>
          <p:nvPr/>
        </p:nvSpPr>
        <p:spPr>
          <a:xfrm>
            <a:off x="1773687" y="3522059"/>
            <a:ext cx="2589662" cy="553098"/>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104,5</a:t>
            </a:r>
            <a:r>
              <a:rPr kumimoji="0" lang="en-US" sz="21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kg</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403990" y="316227"/>
            <a:ext cx="6340989" cy="1092154"/>
            <a:chOff x="1871981" y="421635"/>
            <a:chExt cx="8454652" cy="1456205"/>
          </a:xfrm>
          <a:solidFill>
            <a:srgbClr val="FFC000"/>
          </a:solidFill>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a:grpFill/>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38664"/>
            </a:xfrm>
            <a:prstGeom prst="rect">
              <a:avLst/>
            </a:prstGeom>
            <a:grp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214" y="5642037"/>
            <a:ext cx="1096710" cy="107004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9915" y="5634101"/>
            <a:ext cx="954914" cy="992537"/>
          </a:xfrm>
          <a:prstGeom prst="rect">
            <a:avLst/>
          </a:prstGeom>
        </p:spPr>
      </p:pic>
      <p:sp>
        <p:nvSpPr>
          <p:cNvPr id="51" name="Rectangle 50"/>
          <p:cNvSpPr/>
          <p:nvPr/>
        </p:nvSpPr>
        <p:spPr>
          <a:xfrm>
            <a:off x="1768565" y="1649983"/>
            <a:ext cx="5501684" cy="1427955"/>
          </a:xfrm>
          <a:prstGeom prst="rect">
            <a:avLst/>
          </a:prstGeom>
        </p:spPr>
        <p:txBody>
          <a:bodyPr wrap="square">
            <a:spAutoFit/>
          </a:bodyPr>
          <a:lstStyle/>
          <a:p>
            <a:pPr lvl="0" algn="ctr" defTabSz="685800">
              <a:lnSpc>
                <a:spcPct val="150000"/>
              </a:lnSpc>
              <a:buClrTx/>
            </a:pPr>
            <a:r>
              <a:rPr lang="vi-VN" sz="2000" kern="1200">
                <a:solidFill>
                  <a:schemeClr val="accent2"/>
                </a:solidFill>
                <a:latin typeface="+mj-lt"/>
                <a:ea typeface="+mn-ea"/>
                <a:cs typeface="Arial" panose="020B0604020202020204" pitchFamily="34" charset="0"/>
              </a:rPr>
              <a:t>Mai cùng mẹ đi siêu thị mua quả dưa hấu cân nặng 4,65 kg và quả mít cân nặng 5,8 kg. Hỏi cả quả dưa hấu và quả mít cân nặng bao nhiêu ki-lô-gam?</a:t>
            </a:r>
            <a:endParaRPr kumimoji="0" lang="en-US" sz="2000" b="0" i="0" u="none" strike="noStrike" kern="1200" cap="none" spc="0" normalizeH="0" baseline="0" noProof="0" dirty="0">
              <a:ln>
                <a:noFill/>
              </a:ln>
              <a:solidFill>
                <a:schemeClr val="accent2"/>
              </a:solidFill>
              <a:effectLst/>
              <a:uLnTx/>
              <a:uFillTx/>
              <a:latin typeface="+mj-lt"/>
              <a:ea typeface="+mn-ea"/>
              <a:cs typeface="Arial" panose="020B0604020202020204" pitchFamily="34" charset="0"/>
            </a:endParaRPr>
          </a:p>
        </p:txBody>
      </p:sp>
      <p:pic>
        <p:nvPicPr>
          <p:cNvPr id="53" name="Picture 52">
            <a:hlinkClick r:id="rId8" action="ppaction://hlinksldjump"/>
            <a:extLst>
              <a:ext uri="{FF2B5EF4-FFF2-40B4-BE49-F238E27FC236}">
                <a16:creationId xmlns:a16="http://schemas.microsoft.com/office/drawing/2014/main" id="{F55223AB-E59F-40A8-A30C-7EB4A5405A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947" y="2225948"/>
            <a:ext cx="1655894" cy="1572660"/>
          </a:xfrm>
          <a:prstGeom prst="rect">
            <a:avLst/>
          </a:prstGeom>
        </p:spPr>
      </p:pic>
    </p:spTree>
    <p:extLst>
      <p:ext uri="{BB962C8B-B14F-4D97-AF65-F5344CB8AC3E}">
        <p14:creationId xmlns:p14="http://schemas.microsoft.com/office/powerpoint/2010/main" val="169403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300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53" presetClass="entr" presetSubtype="16" fill="hold" nodeType="withEffect">
                                  <p:stCondLst>
                                    <p:cond delay="50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94444E-6 4.49923E-6 L 0.19913 -0.46318 " pathEditMode="relative" rAng="0" ptsTypes="AA">
                                      <p:cBhvr>
                                        <p:cTn id="36" dur="250" fill="hold"/>
                                        <p:tgtEl>
                                          <p:spTgt spid="4"/>
                                        </p:tgtEl>
                                        <p:attrNameLst>
                                          <p:attrName>ppt_x</p:attrName>
                                          <p:attrName>ppt_y</p:attrName>
                                        </p:attrNameLst>
                                      </p:cBhvr>
                                      <p:rCtr x="9948" y="-23174"/>
                                    </p:animMotion>
                                  </p:childTnLst>
                                  <p:subTnLst>
                                    <p:audio>
                                      <p:cMediaNode>
                                        <p:cTn display="0" masterRel="sameClick">
                                          <p:stCondLst>
                                            <p:cond evt="begin" delay="0">
                                              <p:tn val="35"/>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94444E-6 4.49923E-6 L -0.1592 -0.31526 " pathEditMode="relative" rAng="0" ptsTypes="AA">
                                      <p:cBhvr>
                                        <p:cTn id="41" dur="250" fill="hold"/>
                                        <p:tgtEl>
                                          <p:spTgt spid="4"/>
                                        </p:tgtEl>
                                        <p:attrNameLst>
                                          <p:attrName>ppt_x</p:attrName>
                                          <p:attrName>ppt_y</p:attrName>
                                        </p:attrNameLst>
                                      </p:cBhvr>
                                      <p:rCtr x="-7969" y="-15778"/>
                                    </p:animMotion>
                                  </p:childTnLst>
                                  <p:subTnLst>
                                    <p:audio>
                                      <p:cMediaNode>
                                        <p:cTn display="0" masterRel="sameClick">
                                          <p:stCondLst>
                                            <p:cond evt="begin" delay="0">
                                              <p:tn val="4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3.61111E-6 -5.08475E-7 L -0.09566 -0.3208 " pathEditMode="relative" rAng="0" ptsTypes="AA">
                                      <p:cBhvr>
                                        <p:cTn id="46" dur="250" fill="hold"/>
                                        <p:tgtEl>
                                          <p:spTgt spid="50"/>
                                        </p:tgtEl>
                                        <p:attrNameLst>
                                          <p:attrName>ppt_x</p:attrName>
                                          <p:attrName>ppt_y</p:attrName>
                                        </p:attrNameLst>
                                      </p:cBhvr>
                                      <p:rCtr x="-4792" y="-16055"/>
                                    </p:animMotion>
                                  </p:childTnLst>
                                  <p:subTnLst>
                                    <p:audio>
                                      <p:cMediaNode>
                                        <p:cTn display="0" masterRel="sameClick">
                                          <p:stCondLst>
                                            <p:cond evt="begin" delay="0">
                                              <p:tn val="4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94444E-6 4.49923E-6 L -0.14254 -0.46318 " pathEditMode="relative" rAng="0" ptsTypes="AA">
                                      <p:cBhvr>
                                        <p:cTn id="51" dur="250" fill="hold"/>
                                        <p:tgtEl>
                                          <p:spTgt spid="4"/>
                                        </p:tgtEl>
                                        <p:attrNameLst>
                                          <p:attrName>ppt_x</p:attrName>
                                          <p:attrName>ppt_y</p:attrName>
                                        </p:attrNameLst>
                                      </p:cBhvr>
                                      <p:rCtr x="-7135" y="-23174"/>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2"/>
          <a:stretch>
            <a:fillRect/>
          </a:stretch>
        </p:blipFill>
        <p:spPr>
          <a:xfrm>
            <a:off x="224314" y="235744"/>
            <a:ext cx="8695849" cy="4657725"/>
          </a:xfrm>
          <a:prstGeom prst="rect">
            <a:avLst/>
          </a:prstGeom>
        </p:spPr>
      </p:pic>
      <p:pic>
        <p:nvPicPr>
          <p:cNvPr id="2" name="图片 1" descr="wd"/>
          <p:cNvPicPr>
            <a:picLocks noChangeAspect="1"/>
          </p:cNvPicPr>
          <p:nvPr/>
        </p:nvPicPr>
        <p:blipFill>
          <a:blip r:embed="rId3"/>
          <a:stretch>
            <a:fillRect/>
          </a:stretch>
        </p:blipFill>
        <p:spPr>
          <a:xfrm>
            <a:off x="7572375" y="411480"/>
            <a:ext cx="1245394" cy="391478"/>
          </a:xfrm>
          <a:prstGeom prst="rect">
            <a:avLst/>
          </a:prstGeom>
        </p:spPr>
      </p:pic>
      <p:pic>
        <p:nvPicPr>
          <p:cNvPr id="6" name="图片 5" descr="未标题-6 (2)"/>
          <p:cNvPicPr>
            <a:picLocks noChangeAspect="1"/>
          </p:cNvPicPr>
          <p:nvPr/>
        </p:nvPicPr>
        <p:blipFill>
          <a:blip r:embed="rId4"/>
          <a:stretch>
            <a:fillRect/>
          </a:stretch>
        </p:blipFill>
        <p:spPr>
          <a:xfrm rot="1618860">
            <a:off x="361951" y="354807"/>
            <a:ext cx="497681" cy="551021"/>
          </a:xfrm>
          <a:prstGeom prst="rect">
            <a:avLst/>
          </a:prstGeom>
        </p:spPr>
      </p:pic>
      <p:sp>
        <p:nvSpPr>
          <p:cNvPr id="9" name="文本框 8"/>
          <p:cNvSpPr txBox="1"/>
          <p:nvPr/>
        </p:nvSpPr>
        <p:spPr>
          <a:xfrm>
            <a:off x="3493090" y="376646"/>
            <a:ext cx="2511743" cy="715581"/>
          </a:xfrm>
          <a:prstGeom prst="rect">
            <a:avLst/>
          </a:prstGeom>
          <a:noFill/>
        </p:spPr>
        <p:txBody>
          <a:bodyPr wrap="square" rtlCol="0" anchor="t">
            <a:spAutoFit/>
          </a:bodyPr>
          <a:lstStyle/>
          <a:p>
            <a:pPr algn="dist" defTabSz="685800">
              <a:buClrTx/>
              <a:defRPr/>
            </a:pPr>
            <a:r>
              <a:rPr lang="en-US" altLang="zh-CN" sz="405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DẶN DÒ</a:t>
            </a:r>
            <a:endParaRPr lang="zh-CN" altLang="en-US" sz="405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927" y="1453515"/>
            <a:ext cx="3513953" cy="2971800"/>
          </a:xfrm>
          <a:prstGeom prst="rect">
            <a:avLst/>
          </a:prstGeom>
        </p:spPr>
      </p:pic>
      <p:grpSp>
        <p:nvGrpSpPr>
          <p:cNvPr id="10" name="组合 2">
            <a:extLst>
              <a:ext uri="{FF2B5EF4-FFF2-40B4-BE49-F238E27FC236}">
                <a16:creationId xmlns:a16="http://schemas.microsoft.com/office/drawing/2014/main" id="{05861894-18B8-4982-84E1-5A4A942E5745}"/>
              </a:ext>
            </a:extLst>
          </p:cNvPr>
          <p:cNvGrpSpPr/>
          <p:nvPr/>
        </p:nvGrpSpPr>
        <p:grpSpPr>
          <a:xfrm>
            <a:off x="4108513" y="1133710"/>
            <a:ext cx="4686310" cy="3429007"/>
            <a:chOff x="1334569" y="1511612"/>
            <a:chExt cx="6248413" cy="4572009"/>
          </a:xfrm>
        </p:grpSpPr>
        <p:pic>
          <p:nvPicPr>
            <p:cNvPr id="11" name="图片 13">
              <a:extLst>
                <a:ext uri="{FF2B5EF4-FFF2-40B4-BE49-F238E27FC236}">
                  <a16:creationId xmlns:a16="http://schemas.microsoft.com/office/drawing/2014/main" id="{943B30A2-B116-4EC9-B746-70352FC83A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569" y="1511612"/>
              <a:ext cx="6248413" cy="4572009"/>
            </a:xfrm>
            <a:prstGeom prst="rect">
              <a:avLst/>
            </a:prstGeom>
          </p:spPr>
        </p:pic>
        <p:sp>
          <p:nvSpPr>
            <p:cNvPr id="12" name="矩形 16">
              <a:extLst>
                <a:ext uri="{FF2B5EF4-FFF2-40B4-BE49-F238E27FC236}">
                  <a16:creationId xmlns:a16="http://schemas.microsoft.com/office/drawing/2014/main" id="{1F0479F6-209D-419E-88FD-8F2A017CA6A8}"/>
                </a:ext>
              </a:extLst>
            </p:cNvPr>
            <p:cNvSpPr/>
            <p:nvPr/>
          </p:nvSpPr>
          <p:spPr>
            <a:xfrm rot="21107010">
              <a:off x="1815948" y="3241109"/>
              <a:ext cx="2697483" cy="1107996"/>
            </a:xfrm>
            <a:prstGeom prst="rect">
              <a:avLst/>
            </a:prstGeom>
          </p:spPr>
          <p:txBody>
            <a:bodyPr wrap="square">
              <a:spAutoFit/>
            </a:bodyPr>
            <a:lstStyle/>
            <a:p>
              <a:pPr algn="just"/>
              <a:r>
                <a:rPr lang="en-US" altLang="zh-CN" sz="240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1. Hoàn thành các bài tập</a:t>
              </a:r>
              <a:endParaRPr lang="zh-CN" altLang="en-US" sz="2400" dirty="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13" name="矩形 17">
              <a:extLst>
                <a:ext uri="{FF2B5EF4-FFF2-40B4-BE49-F238E27FC236}">
                  <a16:creationId xmlns:a16="http://schemas.microsoft.com/office/drawing/2014/main" id="{8938E7C2-5D77-48BF-94EA-1D59EAC69DFA}"/>
                </a:ext>
              </a:extLst>
            </p:cNvPr>
            <p:cNvSpPr/>
            <p:nvPr/>
          </p:nvSpPr>
          <p:spPr>
            <a:xfrm rot="585808">
              <a:off x="4735118" y="3474865"/>
              <a:ext cx="2237751" cy="1107996"/>
            </a:xfrm>
            <a:prstGeom prst="rect">
              <a:avLst/>
            </a:prstGeom>
          </p:spPr>
          <p:txBody>
            <a:bodyPr wrap="square">
              <a:spAutoFit/>
            </a:bodyPr>
            <a:lstStyle/>
            <a:p>
              <a:r>
                <a:rPr lang="en-US" altLang="zh-CN" sz="240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2. Chuẩn bị </a:t>
              </a:r>
              <a:r>
                <a:rPr lang="en-US" altLang="zh-CN" sz="2400" dirty="0" err="1">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bài</a:t>
              </a:r>
              <a:r>
                <a:rPr lang="en-US" altLang="zh-CN" sz="2400" dirty="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 </a:t>
              </a:r>
              <a:r>
                <a:rPr lang="en-US" altLang="zh-CN" sz="2400" dirty="0" err="1">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sau</a:t>
              </a:r>
              <a:r>
                <a:rPr lang="en-US" altLang="zh-CN" sz="2400" dirty="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a:t>
              </a:r>
              <a:endParaRPr lang="zh-CN" altLang="en-US" sz="2400" dirty="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endParaRPr>
            </a:p>
          </p:txBody>
        </p:sp>
      </p:grpSp>
      <p:pic>
        <p:nvPicPr>
          <p:cNvPr id="14" name="Picture 2" descr="Sách Giáo Khoa Bình Minh. | Ha Loi">
            <a:extLst>
              <a:ext uri="{FF2B5EF4-FFF2-40B4-BE49-F238E27FC236}">
                <a16:creationId xmlns:a16="http://schemas.microsoft.com/office/drawing/2014/main" id="{1E51E0D9-0E95-4F47-ABF1-90211949F12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926" y="161878"/>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68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5" name="图片 4" descr="regfd"/>
          <p:cNvPicPr>
            <a:picLocks noChangeAspect="1"/>
          </p:cNvPicPr>
          <p:nvPr/>
        </p:nvPicPr>
        <p:blipFill>
          <a:blip r:embed="rId3"/>
          <a:stretch>
            <a:fillRect/>
          </a:stretch>
        </p:blipFill>
        <p:spPr>
          <a:xfrm>
            <a:off x="1" y="321945"/>
            <a:ext cx="9144476" cy="4499134"/>
          </a:xfrm>
          <a:prstGeom prst="rect">
            <a:avLst/>
          </a:prstGeom>
        </p:spPr>
      </p:pic>
      <p:sp>
        <p:nvSpPr>
          <p:cNvPr id="8" name="矩形 7"/>
          <p:cNvSpPr/>
          <p:nvPr/>
        </p:nvSpPr>
        <p:spPr>
          <a:xfrm>
            <a:off x="562928" y="-1238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9" name="矩形 8"/>
          <p:cNvSpPr/>
          <p:nvPr/>
        </p:nvSpPr>
        <p:spPr>
          <a:xfrm>
            <a:off x="1740694" y="-14288"/>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0" name="矩形 9"/>
          <p:cNvSpPr/>
          <p:nvPr/>
        </p:nvSpPr>
        <p:spPr>
          <a:xfrm>
            <a:off x="6316980" y="-14288"/>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1" name="矩形 10"/>
          <p:cNvSpPr/>
          <p:nvPr/>
        </p:nvSpPr>
        <p:spPr>
          <a:xfrm>
            <a:off x="7494747" y="-1619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2" name="矩形 11"/>
          <p:cNvSpPr/>
          <p:nvPr/>
        </p:nvSpPr>
        <p:spPr>
          <a:xfrm>
            <a:off x="3995262" y="-1619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13" name="图片 12" descr="未标题-1"/>
          <p:cNvPicPr>
            <a:picLocks noChangeAspect="1"/>
          </p:cNvPicPr>
          <p:nvPr/>
        </p:nvPicPr>
        <p:blipFill>
          <a:blip r:embed="rId4">
            <a:alphaModFix amt="29000"/>
          </a:blip>
          <a:stretch>
            <a:fillRect/>
          </a:stretch>
        </p:blipFill>
        <p:spPr>
          <a:xfrm>
            <a:off x="-54534" y="662940"/>
            <a:ext cx="5553551" cy="4173855"/>
          </a:xfrm>
          <a:prstGeom prst="rect">
            <a:avLst/>
          </a:prstGeom>
        </p:spPr>
      </p:pic>
      <p:pic>
        <p:nvPicPr>
          <p:cNvPr id="16" name="图片 15" descr="未标题-3"/>
          <p:cNvPicPr>
            <a:picLocks noChangeAspect="1"/>
          </p:cNvPicPr>
          <p:nvPr/>
        </p:nvPicPr>
        <p:blipFill>
          <a:blip r:embed="rId5"/>
          <a:stretch>
            <a:fillRect/>
          </a:stretch>
        </p:blipFill>
        <p:spPr>
          <a:xfrm>
            <a:off x="7912894" y="260986"/>
            <a:ext cx="1231583" cy="1943576"/>
          </a:xfrm>
          <a:prstGeom prst="rect">
            <a:avLst/>
          </a:prstGeom>
        </p:spPr>
      </p:pic>
      <p:pic>
        <p:nvPicPr>
          <p:cNvPr id="18" name="图片 17" descr="未标题-4"/>
          <p:cNvPicPr>
            <a:picLocks noChangeAspect="1"/>
          </p:cNvPicPr>
          <p:nvPr/>
        </p:nvPicPr>
        <p:blipFill>
          <a:blip r:embed="rId6"/>
          <a:stretch>
            <a:fillRect/>
          </a:stretch>
        </p:blipFill>
        <p:spPr>
          <a:xfrm>
            <a:off x="935367" y="1313020"/>
            <a:ext cx="581025" cy="409575"/>
          </a:xfrm>
          <a:prstGeom prst="rect">
            <a:avLst/>
          </a:prstGeom>
        </p:spPr>
      </p:pic>
      <p:pic>
        <p:nvPicPr>
          <p:cNvPr id="19" name="图片 18" descr="未标题-5"/>
          <p:cNvPicPr>
            <a:picLocks noChangeAspect="1"/>
          </p:cNvPicPr>
          <p:nvPr/>
        </p:nvPicPr>
        <p:blipFill>
          <a:blip r:embed="rId7"/>
          <a:stretch>
            <a:fillRect/>
          </a:stretch>
        </p:blipFill>
        <p:spPr>
          <a:xfrm>
            <a:off x="8441055" y="3297079"/>
            <a:ext cx="590550" cy="476250"/>
          </a:xfrm>
          <a:prstGeom prst="rect">
            <a:avLst/>
          </a:prstGeom>
        </p:spPr>
      </p:pic>
      <p:grpSp>
        <p:nvGrpSpPr>
          <p:cNvPr id="27" name="组合 26"/>
          <p:cNvGrpSpPr/>
          <p:nvPr/>
        </p:nvGrpSpPr>
        <p:grpSpPr>
          <a:xfrm>
            <a:off x="1948877" y="1924724"/>
            <a:ext cx="998565" cy="998565"/>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chúc</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grpSp>
        <p:nvGrpSpPr>
          <p:cNvPr id="28" name="组合 27"/>
          <p:cNvGrpSpPr/>
          <p:nvPr/>
        </p:nvGrpSpPr>
        <p:grpSpPr>
          <a:xfrm>
            <a:off x="2979005" y="1924724"/>
            <a:ext cx="998565" cy="998565"/>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các</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grpSp>
        <p:nvGrpSpPr>
          <p:cNvPr id="31" name="组合 30"/>
          <p:cNvGrpSpPr/>
          <p:nvPr/>
        </p:nvGrpSpPr>
        <p:grpSpPr>
          <a:xfrm>
            <a:off x="4012944" y="1924724"/>
            <a:ext cx="998565" cy="998565"/>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em</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grpSp>
        <p:nvGrpSpPr>
          <p:cNvPr id="34" name="组合 33"/>
          <p:cNvGrpSpPr/>
          <p:nvPr/>
        </p:nvGrpSpPr>
        <p:grpSpPr>
          <a:xfrm>
            <a:off x="5061170" y="1924724"/>
            <a:ext cx="998565" cy="998565"/>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học</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grpSp>
        <p:nvGrpSpPr>
          <p:cNvPr id="37" name="组合 36"/>
          <p:cNvGrpSpPr/>
          <p:nvPr/>
        </p:nvGrpSpPr>
        <p:grpSpPr>
          <a:xfrm>
            <a:off x="6111778" y="1924724"/>
            <a:ext cx="998565" cy="998565"/>
            <a:chOff x="10757" y="5883"/>
            <a:chExt cx="2737" cy="2737"/>
          </a:xfrm>
        </p:grpSpPr>
        <p:sp>
          <p:nvSpPr>
            <p:cNvPr id="38" name="圆角矩形 37"/>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39" name="圆角矩形 38"/>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tốt</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sp>
        <p:nvSpPr>
          <p:cNvPr id="41" name="标题 40"/>
          <p:cNvSpPr>
            <a:spLocks noGrp="1"/>
          </p:cNvSpPr>
          <p:nvPr>
            <p:ph type="title"/>
          </p:nvPr>
        </p:nvSpPr>
        <p:spPr>
          <a:xfrm>
            <a:off x="1985726" y="1400050"/>
            <a:ext cx="5223510" cy="394811"/>
          </a:xfrm>
        </p:spPr>
        <p:txBody>
          <a:bodyPr>
            <a:noAutofit/>
          </a:bodyPr>
          <a:lstStyle/>
          <a:p>
            <a:pPr algn="dist"/>
            <a:r>
              <a:rPr lang="en-US" altLang="zh-CN" sz="2700" dirty="0">
                <a:solidFill>
                  <a:schemeClr val="bg1"/>
                </a:solidFill>
                <a:latin typeface="Times New Roman" panose="02020603050405020304" pitchFamily="18" charset="0"/>
                <a:ea typeface="字魂95号-手刻宋" panose="00000500000000000000" charset="-122"/>
                <a:cs typeface="Times New Roman" panose="02020603050405020304" pitchFamily="18" charset="0"/>
              </a:rPr>
              <a:t>TIẾT HỌC KẾT THÚC</a:t>
            </a:r>
            <a:endParaRPr lang="zh-CN" altLang="en-US" sz="2700" dirty="0">
              <a:solidFill>
                <a:schemeClr val="bg1"/>
              </a:solidFill>
              <a:latin typeface="Times New Roman" panose="02020603050405020304" pitchFamily="18" charset="0"/>
              <a:ea typeface="字魂95号-手刻宋" panose="00000500000000000000" charset="-122"/>
              <a:cs typeface="Times New Roman" panose="02020603050405020304" pitchFamily="18" charset="0"/>
            </a:endParaRPr>
          </a:p>
        </p:txBody>
      </p:sp>
      <p:pic>
        <p:nvPicPr>
          <p:cNvPr id="43" name="图片 42" descr="sfd"/>
          <p:cNvPicPr>
            <a:picLocks noChangeAspect="1"/>
          </p:cNvPicPr>
          <p:nvPr/>
        </p:nvPicPr>
        <p:blipFill>
          <a:blip r:embed="rId8"/>
          <a:stretch>
            <a:fillRect/>
          </a:stretch>
        </p:blipFill>
        <p:spPr>
          <a:xfrm>
            <a:off x="-599122" y="4157662"/>
            <a:ext cx="2339816" cy="1404938"/>
          </a:xfrm>
          <a:prstGeom prst="rect">
            <a:avLst/>
          </a:prstGeom>
        </p:spPr>
      </p:pic>
      <p:pic>
        <p:nvPicPr>
          <p:cNvPr id="15" name="图片 14" descr="未标题-2"/>
          <p:cNvPicPr>
            <a:picLocks noChangeAspect="1"/>
          </p:cNvPicPr>
          <p:nvPr/>
        </p:nvPicPr>
        <p:blipFill>
          <a:blip r:embed="rId9"/>
          <a:stretch>
            <a:fillRect/>
          </a:stretch>
        </p:blipFill>
        <p:spPr>
          <a:xfrm>
            <a:off x="-15240" y="2575560"/>
            <a:ext cx="1191578" cy="2047399"/>
          </a:xfrm>
          <a:prstGeom prst="rect">
            <a:avLst/>
          </a:prstGeom>
        </p:spPr>
      </p:pic>
      <p:pic>
        <p:nvPicPr>
          <p:cNvPr id="45" name="图片 44" descr="sfd"/>
          <p:cNvPicPr>
            <a:picLocks noChangeAspect="1"/>
          </p:cNvPicPr>
          <p:nvPr/>
        </p:nvPicPr>
        <p:blipFill>
          <a:blip r:embed="rId8"/>
          <a:stretch>
            <a:fillRect/>
          </a:stretch>
        </p:blipFill>
        <p:spPr>
          <a:xfrm>
            <a:off x="7271147" y="4118610"/>
            <a:ext cx="2339816" cy="1404938"/>
          </a:xfrm>
          <a:prstGeom prst="rect">
            <a:avLst/>
          </a:prstGeom>
        </p:spPr>
      </p:pic>
      <p:pic>
        <p:nvPicPr>
          <p:cNvPr id="3"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8573" y="2186855"/>
            <a:ext cx="478631" cy="654538"/>
          </a:xfrm>
          <a:prstGeom prst="rect">
            <a:avLst/>
          </a:prstGeom>
        </p:spPr>
      </p:pic>
      <p:pic>
        <p:nvPicPr>
          <p:cNvPr id="6" name="图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3749" y="2096469"/>
            <a:ext cx="404071" cy="455533"/>
          </a:xfrm>
          <a:prstGeom prst="rect">
            <a:avLst/>
          </a:prstGeom>
        </p:spPr>
      </p:pic>
      <p:pic>
        <p:nvPicPr>
          <p:cNvPr id="21"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7204" y="1260917"/>
            <a:ext cx="497681" cy="471548"/>
          </a:xfrm>
          <a:prstGeom prst="rect">
            <a:avLst/>
          </a:prstGeom>
        </p:spPr>
      </p:pic>
      <p:pic>
        <p:nvPicPr>
          <p:cNvPr id="44" name="图片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426292" y="2096469"/>
            <a:ext cx="478631" cy="504644"/>
          </a:xfrm>
          <a:prstGeom prst="rect">
            <a:avLst/>
          </a:prstGeom>
        </p:spPr>
      </p:pic>
      <p:pic>
        <p:nvPicPr>
          <p:cNvPr id="49" name="图片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7184" y="3625692"/>
            <a:ext cx="373510" cy="364823"/>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85104" y="3625691"/>
            <a:ext cx="478631" cy="414338"/>
          </a:xfrm>
          <a:prstGeom prst="rect">
            <a:avLst/>
          </a:prstGeom>
        </p:spPr>
      </p:pic>
    </p:spTree>
    <p:extLst>
      <p:ext uri="{BB962C8B-B14F-4D97-AF65-F5344CB8AC3E}">
        <p14:creationId xmlns:p14="http://schemas.microsoft.com/office/powerpoint/2010/main" val="33659753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500"/>
                            </p:stCondLst>
                            <p:childTnLst>
                              <p:par>
                                <p:cTn id="43" presetID="53" presetClass="entr" presetSubtype="16"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par>
                                <p:cTn id="58" presetID="53" presetClass="entr" presetSubtype="16"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ppt_w</p:attrName>
                                        </p:attrNameLst>
                                      </p:cBhvr>
                                      <p:tavLst>
                                        <p:tav tm="0">
                                          <p:val>
                                            <p:fltVal val="0"/>
                                          </p:val>
                                        </p:tav>
                                        <p:tav tm="100000">
                                          <p:val>
                                            <p:strVal val="#ppt_w"/>
                                          </p:val>
                                        </p:tav>
                                      </p:tavLst>
                                    </p:anim>
                                    <p:anim calcmode="lin" valueType="num">
                                      <p:cBhvr>
                                        <p:cTn id="61" dur="500" fill="hold"/>
                                        <p:tgtEl>
                                          <p:spTgt spid="34"/>
                                        </p:tgtEl>
                                        <p:attrNameLst>
                                          <p:attrName>ppt_h</p:attrName>
                                        </p:attrNameLst>
                                      </p:cBhvr>
                                      <p:tavLst>
                                        <p:tav tm="0">
                                          <p:val>
                                            <p:fltVal val="0"/>
                                          </p:val>
                                        </p:tav>
                                        <p:tav tm="100000">
                                          <p:val>
                                            <p:strVal val="#ppt_h"/>
                                          </p:val>
                                        </p:tav>
                                      </p:tavLst>
                                    </p:anim>
                                    <p:animEffect transition="in" filter="fade">
                                      <p:cBhvr>
                                        <p:cTn id="62" dur="500"/>
                                        <p:tgtEl>
                                          <p:spTgt spid="34"/>
                                        </p:tgtEl>
                                      </p:cBhvr>
                                    </p:animEffect>
                                  </p:childTnLst>
                                </p:cTn>
                              </p:par>
                              <p:par>
                                <p:cTn id="63" presetID="53" presetClass="entr" presetSubtype="16"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Effect transition="in" filter="fade">
                                      <p:cBhvr>
                                        <p:cTn id="67" dur="500"/>
                                        <p:tgtEl>
                                          <p:spTgt spid="37"/>
                                        </p:tgtEl>
                                      </p:cBhvr>
                                    </p:animEffect>
                                  </p:childTnLst>
                                </p:cTn>
                              </p:par>
                            </p:childTnLst>
                          </p:cTn>
                        </p:par>
                        <p:par>
                          <p:cTn id="68" fill="hold">
                            <p:stCondLst>
                              <p:cond delay="3000"/>
                            </p:stCondLst>
                            <p:childTnLst>
                              <p:par>
                                <p:cTn id="69" presetID="16" presetClass="entr" presetSubtype="37" fill="hold" grpId="0"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barn(outVertical)">
                                      <p:cBhvr>
                                        <p:cTn id="71" dur="500"/>
                                        <p:tgtEl>
                                          <p:spTgt spid="41"/>
                                        </p:tgtEl>
                                      </p:cBhvr>
                                    </p:animEffect>
                                  </p:childTnLst>
                                </p:cTn>
                              </p:par>
                            </p:childTnLst>
                          </p:cTn>
                        </p:par>
                        <p:par>
                          <p:cTn id="72" fill="hold">
                            <p:stCondLst>
                              <p:cond delay="3500"/>
                            </p:stCondLst>
                            <p:childTnLst>
                              <p:par>
                                <p:cTn id="73" presetID="53" presetClass="entr" presetSubtype="16"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cTn>
                              </p:par>
                              <p:par>
                                <p:cTn id="83" presetID="53" presetClass="entr" presetSubtype="16" fill="hold" nodeType="with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fltVal val="0"/>
                                          </p:val>
                                        </p:tav>
                                        <p:tav tm="100000">
                                          <p:val>
                                            <p:strVal val="#ppt_w"/>
                                          </p:val>
                                        </p:tav>
                                      </p:tavLst>
                                    </p:anim>
                                    <p:anim calcmode="lin" valueType="num">
                                      <p:cBhvr>
                                        <p:cTn id="86" dur="500" fill="hold"/>
                                        <p:tgtEl>
                                          <p:spTgt spid="49"/>
                                        </p:tgtEl>
                                        <p:attrNameLst>
                                          <p:attrName>ppt_h</p:attrName>
                                        </p:attrNameLst>
                                      </p:cBhvr>
                                      <p:tavLst>
                                        <p:tav tm="0">
                                          <p:val>
                                            <p:fltVal val="0"/>
                                          </p:val>
                                        </p:tav>
                                        <p:tav tm="100000">
                                          <p:val>
                                            <p:strVal val="#ppt_h"/>
                                          </p:val>
                                        </p:tav>
                                      </p:tavLst>
                                    </p:anim>
                                    <p:animEffect transition="in" filter="fade">
                                      <p:cBhvr>
                                        <p:cTn id="87" dur="500"/>
                                        <p:tgtEl>
                                          <p:spTgt spid="49"/>
                                        </p:tgtEl>
                                      </p:cBhvr>
                                    </p:animEffect>
                                  </p:childTnLst>
                                </p:cTn>
                              </p:par>
                              <p:par>
                                <p:cTn id="88" presetID="53" presetClass="entr" presetSubtype="16" fill="hold" nodeType="withEffect">
                                  <p:stCondLst>
                                    <p:cond delay="0"/>
                                  </p:stCondLst>
                                  <p:childTnLst>
                                    <p:set>
                                      <p:cBhvr>
                                        <p:cTn id="89" dur="1" fill="hold">
                                          <p:stCondLst>
                                            <p:cond delay="0"/>
                                          </p:stCondLst>
                                        </p:cTn>
                                        <p:tgtEl>
                                          <p:spTgt spid="53"/>
                                        </p:tgtEl>
                                        <p:attrNameLst>
                                          <p:attrName>style.visibility</p:attrName>
                                        </p:attrNameLst>
                                      </p:cBhvr>
                                      <p:to>
                                        <p:strVal val="visible"/>
                                      </p:to>
                                    </p:set>
                                    <p:anim calcmode="lin" valueType="num">
                                      <p:cBhvr>
                                        <p:cTn id="90" dur="500" fill="hold"/>
                                        <p:tgtEl>
                                          <p:spTgt spid="53"/>
                                        </p:tgtEl>
                                        <p:attrNameLst>
                                          <p:attrName>ppt_w</p:attrName>
                                        </p:attrNameLst>
                                      </p:cBhvr>
                                      <p:tavLst>
                                        <p:tav tm="0">
                                          <p:val>
                                            <p:fltVal val="0"/>
                                          </p:val>
                                        </p:tav>
                                        <p:tav tm="100000">
                                          <p:val>
                                            <p:strVal val="#ppt_w"/>
                                          </p:val>
                                        </p:tav>
                                      </p:tavLst>
                                    </p:anim>
                                    <p:anim calcmode="lin" valueType="num">
                                      <p:cBhvr>
                                        <p:cTn id="91" dur="500" fill="hold"/>
                                        <p:tgtEl>
                                          <p:spTgt spid="53"/>
                                        </p:tgtEl>
                                        <p:attrNameLst>
                                          <p:attrName>ppt_h</p:attrName>
                                        </p:attrNameLst>
                                      </p:cBhvr>
                                      <p:tavLst>
                                        <p:tav tm="0">
                                          <p:val>
                                            <p:fltVal val="0"/>
                                          </p:val>
                                        </p:tav>
                                        <p:tav tm="100000">
                                          <p:val>
                                            <p:strVal val="#ppt_h"/>
                                          </p:val>
                                        </p:tav>
                                      </p:tavLst>
                                    </p:anim>
                                    <p:animEffect transition="in" filter="fade">
                                      <p:cBhvr>
                                        <p:cTn id="92" dur="500"/>
                                        <p:tgtEl>
                                          <p:spTgt spid="53"/>
                                        </p:tgtEl>
                                      </p:cBhvr>
                                    </p:animEffect>
                                  </p:childTnLst>
                                </p:cTn>
                              </p:par>
                              <p:par>
                                <p:cTn id="93" presetID="53" presetClass="entr" presetSubtype="16"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par>
                                <p:cTn id="98" presetID="53" presetClass="entr" presetSubtype="16"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500" fill="hold"/>
                                        <p:tgtEl>
                                          <p:spTgt spid="44"/>
                                        </p:tgtEl>
                                        <p:attrNameLst>
                                          <p:attrName>ppt_w</p:attrName>
                                        </p:attrNameLst>
                                      </p:cBhvr>
                                      <p:tavLst>
                                        <p:tav tm="0">
                                          <p:val>
                                            <p:fltVal val="0"/>
                                          </p:val>
                                        </p:tav>
                                        <p:tav tm="100000">
                                          <p:val>
                                            <p:strVal val="#ppt_w"/>
                                          </p:val>
                                        </p:tav>
                                      </p:tavLst>
                                    </p:anim>
                                    <p:anim calcmode="lin" valueType="num">
                                      <p:cBhvr>
                                        <p:cTn id="101" dur="500" fill="hold"/>
                                        <p:tgtEl>
                                          <p:spTgt spid="44"/>
                                        </p:tgtEl>
                                        <p:attrNameLst>
                                          <p:attrName>ppt_h</p:attrName>
                                        </p:attrNameLst>
                                      </p:cBhvr>
                                      <p:tavLst>
                                        <p:tav tm="0">
                                          <p:val>
                                            <p:fltVal val="0"/>
                                          </p:val>
                                        </p:tav>
                                        <p:tav tm="100000">
                                          <p:val>
                                            <p:strVal val="#ppt_h"/>
                                          </p:val>
                                        </p:tav>
                                      </p:tavLst>
                                    </p:anim>
                                    <p:animEffect transition="in" filter="fade">
                                      <p:cBhvr>
                                        <p:cTn id="102" dur="500"/>
                                        <p:tgtEl>
                                          <p:spTgt spid="44"/>
                                        </p:tgtEl>
                                      </p:cBhvr>
                                    </p:animEffect>
                                  </p:childTnLst>
                                </p:cTn>
                              </p:par>
                              <p:par>
                                <p:cTn id="103" presetID="53" presetClass="entr" presetSubtype="16" fill="hold" nodeType="withEffect">
                                  <p:stCondLst>
                                    <p:cond delay="0"/>
                                  </p:stCondLst>
                                  <p:childTnLst>
                                    <p:set>
                                      <p:cBhvr>
                                        <p:cTn id="104" dur="1" fill="hold">
                                          <p:stCondLst>
                                            <p:cond delay="0"/>
                                          </p:stCondLst>
                                        </p:cTn>
                                        <p:tgtEl>
                                          <p:spTgt spid="3"/>
                                        </p:tgtEl>
                                        <p:attrNameLst>
                                          <p:attrName>style.visibility</p:attrName>
                                        </p:attrNameLst>
                                      </p:cBhvr>
                                      <p:to>
                                        <p:strVal val="visible"/>
                                      </p:to>
                                    </p:set>
                                    <p:anim calcmode="lin" valueType="num">
                                      <p:cBhvr>
                                        <p:cTn id="105" dur="500" fill="hold"/>
                                        <p:tgtEl>
                                          <p:spTgt spid="3"/>
                                        </p:tgtEl>
                                        <p:attrNameLst>
                                          <p:attrName>ppt_w</p:attrName>
                                        </p:attrNameLst>
                                      </p:cBhvr>
                                      <p:tavLst>
                                        <p:tav tm="0">
                                          <p:val>
                                            <p:fltVal val="0"/>
                                          </p:val>
                                        </p:tav>
                                        <p:tav tm="100000">
                                          <p:val>
                                            <p:strVal val="#ppt_w"/>
                                          </p:val>
                                        </p:tav>
                                      </p:tavLst>
                                    </p:anim>
                                    <p:anim calcmode="lin" valueType="num">
                                      <p:cBhvr>
                                        <p:cTn id="106" dur="500" fill="hold"/>
                                        <p:tgtEl>
                                          <p:spTgt spid="3"/>
                                        </p:tgtEl>
                                        <p:attrNameLst>
                                          <p:attrName>ppt_h</p:attrName>
                                        </p:attrNameLst>
                                      </p:cBhvr>
                                      <p:tavLst>
                                        <p:tav tm="0">
                                          <p:val>
                                            <p:fltVal val="0"/>
                                          </p:val>
                                        </p:tav>
                                        <p:tav tm="100000">
                                          <p:val>
                                            <p:strVal val="#ppt_h"/>
                                          </p:val>
                                        </p:tav>
                                      </p:tavLst>
                                    </p:anim>
                                    <p:animEffect transition="in" filter="fade">
                                      <p:cBhvr>
                                        <p:cTn id="107" dur="500"/>
                                        <p:tgtEl>
                                          <p:spTgt spid="3"/>
                                        </p:tgtEl>
                                      </p:cBhvr>
                                    </p:animEffect>
                                  </p:childTnLst>
                                </p:cTn>
                              </p:par>
                              <p:par>
                                <p:cTn id="108" presetID="53" presetClass="entr" presetSubtype="16"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fltVal val="0"/>
                                          </p:val>
                                        </p:tav>
                                        <p:tav tm="100000">
                                          <p:val>
                                            <p:strVal val="#ppt_h"/>
                                          </p:val>
                                        </p:tav>
                                      </p:tavLst>
                                    </p:anim>
                                    <p:animEffect transition="in" filter="fade">
                                      <p:cBhvr>
                                        <p:cTn id="1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851" y="551184"/>
            <a:ext cx="8663004" cy="2049792"/>
          </a:xfrm>
          <a:prstGeom prst="rect">
            <a:avLst/>
          </a:prstGeom>
          <a:noFill/>
        </p:spPr>
        <p:txBody>
          <a:bodyPr wrap="square" lIns="0" tIns="0" rIns="0" bIns="0" rtlCol="0">
            <a:noAutofit/>
          </a:bodyPr>
          <a:lstStyle/>
          <a:p>
            <a:pPr algn="ctr" defTabSz="914378">
              <a:lnSpc>
                <a:spcPct val="165000"/>
              </a:lnSpc>
              <a:buClrTx/>
              <a:defRPr/>
            </a:pPr>
            <a:r>
              <a:rPr lang="en-US" sz="3600" b="1" kern="1200" dirty="0" err="1">
                <a:solidFill>
                  <a:prstClr val="white"/>
                </a:solidFill>
                <a:latin typeface="Times New Roman" panose="02020603050405020304" pitchFamily="18" charset="0"/>
                <a:ea typeface="+mn-ea"/>
                <a:cs typeface="Times New Roman" panose="02020603050405020304" pitchFamily="18" charset="0"/>
              </a:rPr>
              <a:t>Thứ</a:t>
            </a:r>
            <a:r>
              <a:rPr lang="en-US" sz="3600" b="1" kern="1200" dirty="0">
                <a:solidFill>
                  <a:prstClr val="white"/>
                </a:solidFill>
                <a:latin typeface="Times New Roman" panose="02020603050405020304" pitchFamily="18" charset="0"/>
                <a:ea typeface="+mn-ea"/>
                <a:cs typeface="Times New Roman" panose="02020603050405020304" pitchFamily="18" charset="0"/>
              </a:rPr>
              <a:t> … </a:t>
            </a:r>
            <a:r>
              <a:rPr lang="en-US" sz="3600" b="1" kern="1200" dirty="0" err="1">
                <a:solidFill>
                  <a:prstClr val="white"/>
                </a:solidFill>
                <a:latin typeface="Times New Roman" panose="02020603050405020304" pitchFamily="18" charset="0"/>
                <a:ea typeface="+mn-ea"/>
                <a:cs typeface="Times New Roman" panose="02020603050405020304" pitchFamily="18" charset="0"/>
              </a:rPr>
              <a:t>ngày</a:t>
            </a:r>
            <a:r>
              <a:rPr lang="en-US" sz="3600" b="1" kern="1200" dirty="0">
                <a:solidFill>
                  <a:prstClr val="white"/>
                </a:solidFill>
                <a:latin typeface="Times New Roman" panose="02020603050405020304" pitchFamily="18" charset="0"/>
                <a:ea typeface="+mn-ea"/>
                <a:cs typeface="Times New Roman" panose="02020603050405020304" pitchFamily="18" charset="0"/>
              </a:rPr>
              <a:t> … </a:t>
            </a:r>
            <a:r>
              <a:rPr lang="en-US" sz="3600" b="1" kern="1200" dirty="0" err="1">
                <a:solidFill>
                  <a:prstClr val="white"/>
                </a:solidFill>
                <a:latin typeface="Times New Roman" panose="02020603050405020304" pitchFamily="18" charset="0"/>
                <a:ea typeface="+mn-ea"/>
                <a:cs typeface="Times New Roman" panose="02020603050405020304" pitchFamily="18" charset="0"/>
              </a:rPr>
              <a:t>tháng</a:t>
            </a:r>
            <a:r>
              <a:rPr lang="en-US" sz="3600" b="1" kern="1200" dirty="0">
                <a:solidFill>
                  <a:prstClr val="white"/>
                </a:solidFill>
                <a:latin typeface="Times New Roman" panose="02020603050405020304" pitchFamily="18" charset="0"/>
                <a:ea typeface="+mn-ea"/>
                <a:cs typeface="Times New Roman" panose="02020603050405020304" pitchFamily="18" charset="0"/>
              </a:rPr>
              <a:t> … </a:t>
            </a:r>
            <a:r>
              <a:rPr lang="en-US" sz="3600" b="1" kern="1200" dirty="0" err="1">
                <a:solidFill>
                  <a:prstClr val="white"/>
                </a:solidFill>
                <a:latin typeface="Times New Roman" panose="02020603050405020304" pitchFamily="18" charset="0"/>
                <a:ea typeface="+mn-ea"/>
                <a:cs typeface="Times New Roman" panose="02020603050405020304" pitchFamily="18" charset="0"/>
              </a:rPr>
              <a:t>năm</a:t>
            </a:r>
            <a:r>
              <a:rPr lang="en-US" sz="3600" b="1" kern="1200" dirty="0">
                <a:solidFill>
                  <a:prstClr val="white"/>
                </a:solidFill>
                <a:latin typeface="Times New Roman" panose="02020603050405020304" pitchFamily="18" charset="0"/>
                <a:ea typeface="+mn-ea"/>
                <a:cs typeface="Times New Roman" panose="02020603050405020304" pitchFamily="18" charset="0"/>
              </a:rPr>
              <a:t> ….</a:t>
            </a:r>
          </a:p>
          <a:p>
            <a:pPr algn="ctr" defTabSz="914378">
              <a:lnSpc>
                <a:spcPct val="165000"/>
              </a:lnSpc>
              <a:buClrTx/>
              <a:defRPr/>
            </a:pPr>
            <a:r>
              <a:rPr lang="en-US" sz="3600" b="1" kern="1200" err="1">
                <a:solidFill>
                  <a:prstClr val="white"/>
                </a:solidFill>
                <a:latin typeface="Times New Roman" panose="02020603050405020304" pitchFamily="18" charset="0"/>
                <a:ea typeface="+mn-ea"/>
                <a:cs typeface="Times New Roman" panose="02020603050405020304" pitchFamily="18" charset="0"/>
              </a:rPr>
              <a:t>Bài</a:t>
            </a:r>
            <a:r>
              <a:rPr lang="en-US" sz="3600" b="1" kern="1200">
                <a:solidFill>
                  <a:prstClr val="white"/>
                </a:solidFill>
                <a:latin typeface="Times New Roman" panose="02020603050405020304" pitchFamily="18" charset="0"/>
                <a:ea typeface="+mn-ea"/>
                <a:cs typeface="Times New Roman" panose="02020603050405020304" pitchFamily="18" charset="0"/>
              </a:rPr>
              <a:t> 46</a:t>
            </a:r>
            <a:endParaRPr lang="en-US" sz="3600" b="1" kern="1200" dirty="0">
              <a:solidFill>
                <a:prstClr val="white"/>
              </a:solidFill>
              <a:latin typeface="Times New Roman" panose="02020603050405020304" pitchFamily="18" charset="0"/>
              <a:ea typeface="+mn-ea"/>
              <a:cs typeface="Times New Roman" panose="02020603050405020304" pitchFamily="18" charset="0"/>
            </a:endParaRPr>
          </a:p>
          <a:p>
            <a:pPr algn="ctr" defTabSz="914378">
              <a:lnSpc>
                <a:spcPct val="165000"/>
              </a:lnSpc>
              <a:buClrTx/>
              <a:defRPr/>
            </a:pPr>
            <a:r>
              <a:rPr lang="en-US" sz="3600" b="1" kern="1200">
                <a:solidFill>
                  <a:prstClr val="white"/>
                </a:solidFill>
                <a:latin typeface="Times New Roman" panose="02020603050405020304" pitchFamily="18" charset="0"/>
                <a:ea typeface="+mn-ea"/>
                <a:cs typeface="Times New Roman" panose="02020603050405020304" pitchFamily="18" charset="0"/>
              </a:rPr>
              <a:t>LUYỆN TẬP CHUNG</a:t>
            </a:r>
            <a:endParaRPr lang="en-US" sz="3600" b="1" kern="1200" dirty="0">
              <a:solidFill>
                <a:prstClr val="white"/>
              </a:solidFill>
              <a:latin typeface="Times New Roman" panose="02020603050405020304" pitchFamily="18" charset="0"/>
              <a:ea typeface="+mn-ea"/>
              <a:cs typeface="Times New Roman" panose="02020603050405020304" pitchFamily="18" charset="0"/>
            </a:endParaRPr>
          </a:p>
        </p:txBody>
      </p:sp>
      <p:pic>
        <p:nvPicPr>
          <p:cNvPr id="3" name="Picture 2" descr="Sách Giáo Khoa Bình Minh. | Ha Loi">
            <a:extLst>
              <a:ext uri="{FF2B5EF4-FFF2-40B4-BE49-F238E27FC236}">
                <a16:creationId xmlns:a16="http://schemas.microsoft.com/office/drawing/2014/main" id="{1ACF666E-D0C5-4994-19BC-1553EA34065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395" y="0"/>
            <a:ext cx="1318239" cy="13182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ách Giáo Khoa Bình Minh. | Ha Loi">
            <a:extLst>
              <a:ext uri="{FF2B5EF4-FFF2-40B4-BE49-F238E27FC236}">
                <a16:creationId xmlns:a16="http://schemas.microsoft.com/office/drawing/2014/main" id="{518DEA69-4166-4A26-0E0D-C5BCEF6CAAC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31072" y="-107936"/>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5309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976635" y="1409963"/>
            <a:ext cx="702597" cy="702597"/>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3300"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1</a:t>
            </a:r>
            <a:endParaRPr lang="zh-CN" altLang="en-US" sz="3300"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965206" y="3348459"/>
            <a:ext cx="711781" cy="668562"/>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3300"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3</a:t>
            </a:r>
            <a:endParaRPr lang="zh-CN" altLang="en-US" sz="3300"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1903803" y="1366938"/>
            <a:ext cx="6384852" cy="954107"/>
          </a:xfrm>
          <a:prstGeom prst="rect">
            <a:avLst/>
          </a:prstGeom>
          <a:noFill/>
        </p:spPr>
        <p:txBody>
          <a:bodyPr wrap="square">
            <a:spAutoFit/>
          </a:bodyPr>
          <a:lstStyle/>
          <a:p>
            <a:r>
              <a:rPr lang="vi-VN" sz="2800">
                <a:solidFill>
                  <a:srgbClr val="FF0000"/>
                </a:solidFill>
              </a:rPr>
              <a:t>Thành thạo phép cộng, phép trừ hai số thập phân</a:t>
            </a:r>
          </a:p>
        </p:txBody>
      </p:sp>
      <p:sp>
        <p:nvSpPr>
          <p:cNvPr id="30" name="TextBox 29">
            <a:extLst>
              <a:ext uri="{FF2B5EF4-FFF2-40B4-BE49-F238E27FC236}">
                <a16:creationId xmlns:a16="http://schemas.microsoft.com/office/drawing/2014/main" id="{E1882421-30AB-4E33-8B15-7B49A2A5ECA0}"/>
              </a:ext>
            </a:extLst>
          </p:cNvPr>
          <p:cNvSpPr txBox="1"/>
          <p:nvPr/>
        </p:nvSpPr>
        <p:spPr>
          <a:xfrm>
            <a:off x="1698169" y="3360829"/>
            <a:ext cx="6384852" cy="954107"/>
          </a:xfrm>
          <a:prstGeom prst="rect">
            <a:avLst/>
          </a:prstGeom>
          <a:noFill/>
        </p:spPr>
        <p:txBody>
          <a:bodyPr wrap="square">
            <a:spAutoFit/>
          </a:bodyPr>
          <a:lstStyle/>
          <a:p>
            <a:r>
              <a:rPr lang="nl-NL" sz="2800">
                <a:solidFill>
                  <a:srgbClr val="FF0000"/>
                </a:solidFill>
              </a:rPr>
              <a:t>Vận dụng </a:t>
            </a:r>
            <a:r>
              <a:rPr lang="vi-VN" sz="2800">
                <a:solidFill>
                  <a:srgbClr val="FF0000"/>
                </a:solidFill>
              </a:rPr>
              <a:t>để giải quyết một số vấn đề trong</a:t>
            </a:r>
            <a:r>
              <a:rPr lang="nl-NL" sz="2800">
                <a:solidFill>
                  <a:srgbClr val="FF0000"/>
                </a:solidFill>
              </a:rPr>
              <a:t> tình huống thực tiễn</a:t>
            </a:r>
            <a:r>
              <a:rPr lang="vi-VN" sz="2800">
                <a:solidFill>
                  <a:srgbClr val="FF0000"/>
                </a:solidFill>
              </a:rPr>
              <a:t>.</a:t>
            </a:r>
          </a:p>
        </p:txBody>
      </p:sp>
      <p:sp>
        <p:nvSpPr>
          <p:cNvPr id="34" name="Rectangle 33">
            <a:extLst>
              <a:ext uri="{FF2B5EF4-FFF2-40B4-BE49-F238E27FC236}">
                <a16:creationId xmlns:a16="http://schemas.microsoft.com/office/drawing/2014/main" id="{B435EA64-AE15-420C-A399-79781356637F}"/>
              </a:ext>
            </a:extLst>
          </p:cNvPr>
          <p:cNvSpPr/>
          <p:nvPr/>
        </p:nvSpPr>
        <p:spPr>
          <a:xfrm>
            <a:off x="618104" y="617220"/>
            <a:ext cx="7907792" cy="394716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字魂35号-经典雅黑"/>
              <a:ea typeface="字魂35号-经典雅黑"/>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1679232" y="180975"/>
            <a:ext cx="5785536" cy="850843"/>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字魂35号-经典雅黑"/>
              <a:ea typeface="字魂35号-经典雅黑"/>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1698169" y="298268"/>
            <a:ext cx="750621" cy="62484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7433310" y="3423285"/>
            <a:ext cx="1710690" cy="171069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字魂35号-经典雅黑"/>
              <a:ea typeface="字魂35号-经典雅黑"/>
              <a:cs typeface="+mn-ea"/>
              <a:sym typeface="+mn-lt"/>
            </a:endParaRPr>
          </a:p>
        </p:txBody>
      </p:sp>
      <p:pic>
        <p:nvPicPr>
          <p:cNvPr id="6" name="Picture 5">
            <a:extLst>
              <a:ext uri="{FF2B5EF4-FFF2-40B4-BE49-F238E27FC236}">
                <a16:creationId xmlns:a16="http://schemas.microsoft.com/office/drawing/2014/main" id="{7FBB314C-21E2-6269-ED99-B26E196852F8}"/>
              </a:ext>
            </a:extLst>
          </p:cNvPr>
          <p:cNvPicPr>
            <a:picLocks noChangeAspect="1"/>
          </p:cNvPicPr>
          <p:nvPr/>
        </p:nvPicPr>
        <p:blipFill>
          <a:blip r:embed="rId5"/>
          <a:stretch>
            <a:fillRect/>
          </a:stretch>
        </p:blipFill>
        <p:spPr>
          <a:xfrm>
            <a:off x="2514402" y="205699"/>
            <a:ext cx="4572396" cy="960203"/>
          </a:xfrm>
          <a:prstGeom prst="rect">
            <a:avLst/>
          </a:prstGeom>
        </p:spPr>
      </p:pic>
      <p:sp>
        <p:nvSpPr>
          <p:cNvPr id="2" name="矩形: 圆角 28">
            <a:extLst>
              <a:ext uri="{FF2B5EF4-FFF2-40B4-BE49-F238E27FC236}">
                <a16:creationId xmlns:a16="http://schemas.microsoft.com/office/drawing/2014/main" id="{529691B7-6E17-B770-17CB-C7C26588547D}"/>
              </a:ext>
            </a:extLst>
          </p:cNvPr>
          <p:cNvSpPr/>
          <p:nvPr/>
        </p:nvSpPr>
        <p:spPr>
          <a:xfrm>
            <a:off x="995572" y="2173121"/>
            <a:ext cx="702597" cy="702597"/>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3300"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2</a:t>
            </a:r>
            <a:endParaRPr lang="zh-CN" altLang="en-US" sz="3300"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4" name="TextBox 28">
            <a:extLst>
              <a:ext uri="{FF2B5EF4-FFF2-40B4-BE49-F238E27FC236}">
                <a16:creationId xmlns:a16="http://schemas.microsoft.com/office/drawing/2014/main" id="{7EBEF169-8C8D-7E11-EC77-F0962DD2C545}"/>
              </a:ext>
            </a:extLst>
          </p:cNvPr>
          <p:cNvSpPr txBox="1"/>
          <p:nvPr/>
        </p:nvSpPr>
        <p:spPr>
          <a:xfrm>
            <a:off x="1903803" y="2312725"/>
            <a:ext cx="6384852" cy="954107"/>
          </a:xfrm>
          <a:prstGeom prst="rect">
            <a:avLst/>
          </a:prstGeom>
          <a:noFill/>
        </p:spPr>
        <p:txBody>
          <a:bodyPr wrap="square">
            <a:spAutoFit/>
          </a:bodyPr>
          <a:lstStyle/>
          <a:p>
            <a:r>
              <a:rPr lang="vi-VN" sz="2800">
                <a:solidFill>
                  <a:srgbClr val="FF0000"/>
                </a:solidFill>
              </a:rPr>
              <a:t>Tính đúng giá trị của biểu thức có phép cộng, phép trừ hai số thập phân</a:t>
            </a:r>
          </a:p>
        </p:txBody>
      </p:sp>
    </p:spTree>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P spid="2"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3"/>
          <a:stretch>
            <a:fillRect/>
          </a:stretch>
        </p:blipFill>
        <p:spPr>
          <a:xfrm>
            <a:off x="224314" y="235744"/>
            <a:ext cx="8695849" cy="4657725"/>
          </a:xfrm>
          <a:prstGeom prst="rect">
            <a:avLst/>
          </a:prstGeom>
        </p:spPr>
      </p:pic>
      <p:pic>
        <p:nvPicPr>
          <p:cNvPr id="48" name="图片 47" descr="5e44fafbac0de"/>
          <p:cNvPicPr>
            <a:picLocks noChangeAspect="1"/>
          </p:cNvPicPr>
          <p:nvPr/>
        </p:nvPicPr>
        <p:blipFill>
          <a:blip r:embed="rId4"/>
          <a:stretch>
            <a:fillRect/>
          </a:stretch>
        </p:blipFill>
        <p:spPr>
          <a:xfrm>
            <a:off x="1672352" y="-757238"/>
            <a:ext cx="5959316" cy="4584383"/>
          </a:xfrm>
          <a:prstGeom prst="rect">
            <a:avLst/>
          </a:prstGeom>
        </p:spPr>
      </p:pic>
      <p:pic>
        <p:nvPicPr>
          <p:cNvPr id="3" name="图片 2" descr="61da49d9e2dcf"/>
          <p:cNvPicPr>
            <a:picLocks noChangeAspect="1"/>
          </p:cNvPicPr>
          <p:nvPr/>
        </p:nvPicPr>
        <p:blipFill>
          <a:blip r:embed="rId5"/>
          <a:stretch>
            <a:fillRect/>
          </a:stretch>
        </p:blipFill>
        <p:spPr>
          <a:xfrm>
            <a:off x="2546033" y="2684145"/>
            <a:ext cx="4053364" cy="2209324"/>
          </a:xfrm>
          <a:prstGeom prst="rect">
            <a:avLst/>
          </a:prstGeom>
        </p:spPr>
      </p:pic>
      <p:pic>
        <p:nvPicPr>
          <p:cNvPr id="42" name="图片 41" descr="未标题-2 (2)"/>
          <p:cNvPicPr>
            <a:picLocks noChangeAspect="1"/>
          </p:cNvPicPr>
          <p:nvPr/>
        </p:nvPicPr>
        <p:blipFill>
          <a:blip r:embed="rId6"/>
          <a:stretch>
            <a:fillRect/>
          </a:stretch>
        </p:blipFill>
        <p:spPr>
          <a:xfrm>
            <a:off x="8034338" y="235744"/>
            <a:ext cx="885825" cy="1714500"/>
          </a:xfrm>
          <a:prstGeom prst="rect">
            <a:avLst/>
          </a:prstGeom>
        </p:spPr>
      </p:pic>
      <p:pic>
        <p:nvPicPr>
          <p:cNvPr id="43" name="图片 42" descr="5b14cd4116a05"/>
          <p:cNvPicPr>
            <a:picLocks noChangeAspect="1"/>
          </p:cNvPicPr>
          <p:nvPr/>
        </p:nvPicPr>
        <p:blipFill>
          <a:blip r:embed="rId7"/>
          <a:stretch>
            <a:fillRect/>
          </a:stretch>
        </p:blipFill>
        <p:spPr>
          <a:xfrm>
            <a:off x="224314" y="1671638"/>
            <a:ext cx="1612106" cy="3221831"/>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2867379" y="1508949"/>
            <a:ext cx="4764289" cy="1477328"/>
          </a:xfrm>
          <a:prstGeom prst="rect">
            <a:avLst/>
          </a:prstGeom>
          <a:noFill/>
        </p:spPr>
        <p:txBody>
          <a:bodyPr wrap="square" rtlCol="0" anchor="t">
            <a:spAutoFit/>
          </a:bodyPr>
          <a:lstStyle/>
          <a:p>
            <a:pPr defTabSz="685800">
              <a:buClrTx/>
              <a:defRPr/>
            </a:pPr>
            <a:r>
              <a:rPr lang="en-US" altLang="zh-CN" sz="4500" b="1">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LUYỆN TẬP – THỰC HÀNH</a:t>
            </a:r>
            <a:endParaRPr lang="zh-CN" altLang="en-US"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2C9D754A-5B17-42C8-96EC-297C005FD0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10218" y="763170"/>
            <a:ext cx="483582" cy="741493"/>
          </a:xfrm>
          <a:prstGeom prst="rect">
            <a:avLst/>
          </a:prstGeom>
        </p:spPr>
      </p:pic>
      <p:pic>
        <p:nvPicPr>
          <p:cNvPr id="10" name="Picture 2" descr="Sách Giáo Khoa Bình Minh. | Ha Loi">
            <a:extLst>
              <a:ext uri="{FF2B5EF4-FFF2-40B4-BE49-F238E27FC236}">
                <a16:creationId xmlns:a16="http://schemas.microsoft.com/office/drawing/2014/main" id="{9A8CEB3C-1FBA-474E-A27D-E38E093A42E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0276" y="104050"/>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4526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a:endParaRPr>
          </a:p>
        </p:txBody>
      </p:sp>
      <p:pic>
        <p:nvPicPr>
          <p:cNvPr id="3" name="Hình ảnh 2" descr="Ảnh có chứa ngoài trời, bầu trời, nước, thiên nhiên&#10;&#10;Mô tả được tạo tự động">
            <a:extLst>
              <a:ext uri="{FF2B5EF4-FFF2-40B4-BE49-F238E27FC236}">
                <a16:creationId xmlns:a16="http://schemas.microsoft.com/office/drawing/2014/main" id="{50B88D94-CDDC-981E-D5FF-E2F145C3B5C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746"/>
          <a:stretch/>
        </p:blipFill>
        <p:spPr>
          <a:xfrm>
            <a:off x="15" y="961"/>
            <a:ext cx="9143985" cy="5142539"/>
          </a:xfrm>
          <a:prstGeom prst="rect">
            <a:avLst/>
          </a:prstGeom>
        </p:spPr>
      </p:pic>
      <p:sp>
        <p:nvSpPr>
          <p:cNvPr id="4" name="Hình chữ nhật: Góc Tròn 3">
            <a:extLst>
              <a:ext uri="{FF2B5EF4-FFF2-40B4-BE49-F238E27FC236}">
                <a16:creationId xmlns:a16="http://schemas.microsoft.com/office/drawing/2014/main" id="{08799FD8-5282-8BB1-E66E-995DAAC16C07}"/>
              </a:ext>
            </a:extLst>
          </p:cNvPr>
          <p:cNvSpPr/>
          <p:nvPr/>
        </p:nvSpPr>
        <p:spPr>
          <a:xfrm>
            <a:off x="302791" y="148070"/>
            <a:ext cx="8611466" cy="482398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685800">
              <a:buClrTx/>
            </a:pPr>
            <a:endParaRPr lang="vi-VN" sz="1350" kern="1200">
              <a:solidFill>
                <a:prstClr val="black"/>
              </a:solidFill>
              <a:latin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13" name="Kiểu 3D 12" descr="Tuft of grass">
                <a:extLst>
                  <a:ext uri="{FF2B5EF4-FFF2-40B4-BE49-F238E27FC236}">
                    <a16:creationId xmlns:a16="http://schemas.microsoft.com/office/drawing/2014/main" id="{D06EFB93-633F-7567-37B1-BE8CDB1D0549}"/>
                  </a:ext>
                </a:extLst>
              </p:cNvPr>
              <p:cNvGraphicFramePr>
                <a:graphicFrameLocks noChangeAspect="1"/>
              </p:cNvGraphicFramePr>
              <p:nvPr>
                <p:extLst>
                  <p:ext uri="{D42A27DB-BD31-4B8C-83A1-F6EECF244321}">
                    <p14:modId xmlns:p14="http://schemas.microsoft.com/office/powerpoint/2010/main" val="2663115068"/>
                  </p:ext>
                </p:extLst>
              </p:nvPr>
            </p:nvGraphicFramePr>
            <p:xfrm>
              <a:off x="46760" y="4001753"/>
              <a:ext cx="2519318" cy="1178112"/>
            </p:xfrm>
            <a:graphic>
              <a:graphicData uri="http://schemas.microsoft.com/office/drawing/2017/model3d">
                <am3d:model3d r:embed="rId5">
                  <am3d:spPr>
                    <a:xfrm>
                      <a:off x="0" y="0"/>
                      <a:ext cx="2519318" cy="1178112"/>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2513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Kiểu 3D 12" descr="Tuft of grass">
                <a:extLst>
                  <a:ext uri="{FF2B5EF4-FFF2-40B4-BE49-F238E27FC236}">
                    <a16:creationId xmlns:a16="http://schemas.microsoft.com/office/drawing/2014/main" id="{D06EFB93-633F-7567-37B1-BE8CDB1D0549}"/>
                  </a:ext>
                </a:extLst>
              </p:cNvPr>
              <p:cNvPicPr>
                <a:picLocks noGrp="1" noRot="1" noChangeAspect="1" noMove="1" noResize="1" noEditPoints="1" noAdjustHandles="1" noChangeArrowheads="1" noChangeShapeType="1" noCrop="1"/>
              </p:cNvPicPr>
              <p:nvPr/>
            </p:nvPicPr>
            <p:blipFill>
              <a:blip r:embed="rId6"/>
              <a:stretch>
                <a:fillRect/>
              </a:stretch>
            </p:blipFill>
            <p:spPr>
              <a:xfrm>
                <a:off x="46760" y="4001753"/>
                <a:ext cx="2519318" cy="11781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Kiểu 3D 13" descr="Tuft of grass">
                <a:extLst>
                  <a:ext uri="{FF2B5EF4-FFF2-40B4-BE49-F238E27FC236}">
                    <a16:creationId xmlns:a16="http://schemas.microsoft.com/office/drawing/2014/main" id="{36B515DF-96E2-9FC0-66D7-4D5CD2724868}"/>
                  </a:ext>
                </a:extLst>
              </p:cNvPr>
              <p:cNvGraphicFramePr>
                <a:graphicFrameLocks noChangeAspect="1"/>
              </p:cNvGraphicFramePr>
              <p:nvPr>
                <p:extLst>
                  <p:ext uri="{D42A27DB-BD31-4B8C-83A1-F6EECF244321}">
                    <p14:modId xmlns:p14="http://schemas.microsoft.com/office/powerpoint/2010/main" val="3505859688"/>
                  </p:ext>
                </p:extLst>
              </p:nvPr>
            </p:nvGraphicFramePr>
            <p:xfrm>
              <a:off x="6857669" y="4001752"/>
              <a:ext cx="2736555" cy="1152957"/>
            </p:xfrm>
            <a:graphic>
              <a:graphicData uri="http://schemas.microsoft.com/office/drawing/2017/model3d">
                <am3d:model3d r:embed="rId5">
                  <am3d:spPr>
                    <a:xfrm>
                      <a:off x="0" y="0"/>
                      <a:ext cx="2736555" cy="1152957"/>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7"/>
                  </am3d:raster>
                  <am3d:objViewport viewportSz="24595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Kiểu 3D 13" descr="Tuft of grass">
                <a:extLst>
                  <a:ext uri="{FF2B5EF4-FFF2-40B4-BE49-F238E27FC236}">
                    <a16:creationId xmlns:a16="http://schemas.microsoft.com/office/drawing/2014/main" id="{36B515DF-96E2-9FC0-66D7-4D5CD2724868}"/>
                  </a:ext>
                </a:extLst>
              </p:cNvPr>
              <p:cNvPicPr>
                <a:picLocks noGrp="1" noRot="1" noChangeAspect="1" noMove="1" noResize="1" noEditPoints="1" noAdjustHandles="1" noChangeArrowheads="1" noChangeShapeType="1" noCrop="1"/>
              </p:cNvPicPr>
              <p:nvPr/>
            </p:nvPicPr>
            <p:blipFill>
              <a:blip r:embed="rId7"/>
              <a:stretch>
                <a:fillRect/>
              </a:stretch>
            </p:blipFill>
            <p:spPr>
              <a:xfrm>
                <a:off x="6857669" y="4001752"/>
                <a:ext cx="2736555" cy="1152957"/>
              </a:xfrm>
              <a:prstGeom prst="rect">
                <a:avLst/>
              </a:prstGeom>
            </p:spPr>
          </p:pic>
        </mc:Fallback>
      </mc:AlternateContent>
      <p:pic>
        <p:nvPicPr>
          <p:cNvPr id="20" name="Picture 2" descr="Giáo án điện tử Hoạt động trải nghiệm 3 Cánh diều: Tuần 1">
            <a:extLst>
              <a:ext uri="{FF2B5EF4-FFF2-40B4-BE49-F238E27FC236}">
                <a16:creationId xmlns:a16="http://schemas.microsoft.com/office/drawing/2014/main" id="{7E86A0AB-DA1B-F8E5-3B2E-4A4EAE47AD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3401" y="4152275"/>
            <a:ext cx="3487595" cy="88017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2" name="Kiểu 3D 1" descr="Tuft of grass">
                <a:extLst>
                  <a:ext uri="{FF2B5EF4-FFF2-40B4-BE49-F238E27FC236}">
                    <a16:creationId xmlns:a16="http://schemas.microsoft.com/office/drawing/2014/main" id="{7355BF1F-2EB0-03E0-260C-28B46FC6F4AA}"/>
                  </a:ext>
                </a:extLst>
              </p:cNvPr>
              <p:cNvGraphicFramePr>
                <a:graphicFrameLocks noChangeAspect="1"/>
              </p:cNvGraphicFramePr>
              <p:nvPr>
                <p:extLst>
                  <p:ext uri="{D42A27DB-BD31-4B8C-83A1-F6EECF244321}">
                    <p14:modId xmlns:p14="http://schemas.microsoft.com/office/powerpoint/2010/main" val="159048456"/>
                  </p:ext>
                </p:extLst>
              </p:nvPr>
            </p:nvGraphicFramePr>
            <p:xfrm>
              <a:off x="1236518" y="4058258"/>
              <a:ext cx="2519318" cy="1178113"/>
            </p:xfrm>
            <a:graphic>
              <a:graphicData uri="http://schemas.microsoft.com/office/drawing/2017/model3d">
                <am3d:model3d r:embed="rId5">
                  <am3d:spPr>
                    <a:xfrm>
                      <a:off x="0" y="0"/>
                      <a:ext cx="2519318" cy="1178113"/>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9"/>
                  </am3d:raster>
                  <am3d:objViewport viewportSz="25132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Kiểu 3D 1" descr="Tuft of grass">
                <a:extLst>
                  <a:ext uri="{FF2B5EF4-FFF2-40B4-BE49-F238E27FC236}">
                    <a16:creationId xmlns:a16="http://schemas.microsoft.com/office/drawing/2014/main" id="{7355BF1F-2EB0-03E0-260C-28B46FC6F4AA}"/>
                  </a:ext>
                </a:extLst>
              </p:cNvPr>
              <p:cNvPicPr>
                <a:picLocks noGrp="1" noRot="1" noChangeAspect="1" noMove="1" noResize="1" noEditPoints="1" noAdjustHandles="1" noChangeArrowheads="1" noChangeShapeType="1" noCrop="1"/>
              </p:cNvPicPr>
              <p:nvPr/>
            </p:nvPicPr>
            <p:blipFill>
              <a:blip r:embed="rId9"/>
              <a:stretch>
                <a:fillRect/>
              </a:stretch>
            </p:blipFill>
            <p:spPr>
              <a:xfrm>
                <a:off x="1236518" y="4058258"/>
                <a:ext cx="2519318" cy="117811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Kiểu 3D 5" descr="Tuft of grass">
                <a:extLst>
                  <a:ext uri="{FF2B5EF4-FFF2-40B4-BE49-F238E27FC236}">
                    <a16:creationId xmlns:a16="http://schemas.microsoft.com/office/drawing/2014/main" id="{09C96153-8ED8-8895-68D1-183C36BF2FDC}"/>
                  </a:ext>
                </a:extLst>
              </p:cNvPr>
              <p:cNvGraphicFramePr>
                <a:graphicFrameLocks noChangeAspect="1"/>
              </p:cNvGraphicFramePr>
              <p:nvPr>
                <p:extLst>
                  <p:ext uri="{D42A27DB-BD31-4B8C-83A1-F6EECF244321}">
                    <p14:modId xmlns:p14="http://schemas.microsoft.com/office/powerpoint/2010/main" val="4004748920"/>
                  </p:ext>
                </p:extLst>
              </p:nvPr>
            </p:nvGraphicFramePr>
            <p:xfrm>
              <a:off x="5948190" y="4001753"/>
              <a:ext cx="2519318" cy="1226790"/>
            </p:xfrm>
            <a:graphic>
              <a:graphicData uri="http://schemas.microsoft.com/office/drawing/2017/model3d">
                <am3d:model3d r:embed="rId5">
                  <am3d:spPr>
                    <a:xfrm>
                      <a:off x="0" y="0"/>
                      <a:ext cx="2519318" cy="122679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10"/>
                  </am3d:raster>
                  <am3d:objViewport viewportSz="26170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5" descr="Tuft of grass">
                <a:extLst>
                  <a:ext uri="{FF2B5EF4-FFF2-40B4-BE49-F238E27FC236}">
                    <a16:creationId xmlns:a16="http://schemas.microsoft.com/office/drawing/2014/main" id="{09C96153-8ED8-8895-68D1-183C36BF2FDC}"/>
                  </a:ext>
                </a:extLst>
              </p:cNvPr>
              <p:cNvPicPr>
                <a:picLocks noGrp="1" noRot="1" noChangeAspect="1" noMove="1" noResize="1" noEditPoints="1" noAdjustHandles="1" noChangeArrowheads="1" noChangeShapeType="1" noCrop="1"/>
              </p:cNvPicPr>
              <p:nvPr/>
            </p:nvPicPr>
            <p:blipFill>
              <a:blip r:embed="rId10"/>
              <a:stretch>
                <a:fillRect/>
              </a:stretch>
            </p:blipFill>
            <p:spPr>
              <a:xfrm>
                <a:off x="5948190" y="4001753"/>
                <a:ext cx="2519318" cy="1226790"/>
              </a:xfrm>
              <a:prstGeom prst="rect">
                <a:avLst/>
              </a:prstGeom>
            </p:spPr>
          </p:pic>
        </mc:Fallback>
      </mc:AlternateContent>
      <p:pic>
        <p:nvPicPr>
          <p:cNvPr id="15" name="Hình ảnh 14">
            <a:extLst>
              <a:ext uri="{FF2B5EF4-FFF2-40B4-BE49-F238E27FC236}">
                <a16:creationId xmlns:a16="http://schemas.microsoft.com/office/drawing/2014/main" id="{F05DF133-902F-EB5F-1243-4534F35D2D3B}"/>
              </a:ext>
            </a:extLst>
          </p:cNvPr>
          <p:cNvPicPr>
            <a:picLocks noChangeAspect="1"/>
          </p:cNvPicPr>
          <p:nvPr/>
        </p:nvPicPr>
        <p:blipFill>
          <a:blip r:embed="rId11"/>
          <a:stretch>
            <a:fillRect/>
          </a:stretch>
        </p:blipFill>
        <p:spPr>
          <a:xfrm>
            <a:off x="988679" y="307297"/>
            <a:ext cx="7315871" cy="3739752"/>
          </a:xfrm>
          <a:prstGeom prst="rect">
            <a:avLst/>
          </a:prstGeom>
        </p:spPr>
      </p:pic>
    </p:spTree>
    <p:extLst>
      <p:ext uri="{BB962C8B-B14F-4D97-AF65-F5344CB8AC3E}">
        <p14:creationId xmlns:p14="http://schemas.microsoft.com/office/powerpoint/2010/main" val="151510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Hình ảnh 2" descr="Ảnh có chứa ngoài trời, bầu trời, nước, thiên nhiên&#10;&#10;Mô tả được tạo tự động">
            <a:extLst>
              <a:ext uri="{FF2B5EF4-FFF2-40B4-BE49-F238E27FC236}">
                <a16:creationId xmlns:a16="http://schemas.microsoft.com/office/drawing/2014/main" id="{50B88D94-CDDC-981E-D5FF-E2F145C3B5C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746"/>
          <a:stretch/>
        </p:blipFill>
        <p:spPr>
          <a:xfrm>
            <a:off x="15" y="961"/>
            <a:ext cx="9143985" cy="5142539"/>
          </a:xfrm>
          <a:prstGeom prst="rect">
            <a:avLst/>
          </a:prstGeom>
        </p:spPr>
      </p:pic>
      <p:sp>
        <p:nvSpPr>
          <p:cNvPr id="4" name="Hình chữ nhật: Góc Tròn 3">
            <a:extLst>
              <a:ext uri="{FF2B5EF4-FFF2-40B4-BE49-F238E27FC236}">
                <a16:creationId xmlns:a16="http://schemas.microsoft.com/office/drawing/2014/main" id="{08799FD8-5282-8BB1-E66E-995DAAC16C07}"/>
              </a:ext>
            </a:extLst>
          </p:cNvPr>
          <p:cNvSpPr/>
          <p:nvPr/>
        </p:nvSpPr>
        <p:spPr>
          <a:xfrm>
            <a:off x="302791" y="148070"/>
            <a:ext cx="8611466" cy="482398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Arial"/>
            </a:endParaRPr>
          </a:p>
        </p:txBody>
      </p:sp>
      <mc:AlternateContent xmlns:mc="http://schemas.openxmlformats.org/markup-compatibility/2006">
        <mc:Choice xmlns:am3d="http://schemas.microsoft.com/office/drawing/2017/model3d" Requires="am3d">
          <p:graphicFrame>
            <p:nvGraphicFramePr>
              <p:cNvPr id="13" name="Kiểu 3D 12" descr="Tuft of grass">
                <a:extLst>
                  <a:ext uri="{FF2B5EF4-FFF2-40B4-BE49-F238E27FC236}">
                    <a16:creationId xmlns:a16="http://schemas.microsoft.com/office/drawing/2014/main" id="{D06EFB93-633F-7567-37B1-BE8CDB1D0549}"/>
                  </a:ext>
                </a:extLst>
              </p:cNvPr>
              <p:cNvGraphicFramePr>
                <a:graphicFrameLocks noChangeAspect="1"/>
              </p:cNvGraphicFramePr>
              <p:nvPr/>
            </p:nvGraphicFramePr>
            <p:xfrm>
              <a:off x="46760" y="4001753"/>
              <a:ext cx="2519318" cy="1178112"/>
            </p:xfrm>
            <a:graphic>
              <a:graphicData uri="http://schemas.microsoft.com/office/drawing/2017/model3d">
                <am3d:model3d r:embed="rId5">
                  <am3d:spPr>
                    <a:xfrm>
                      <a:off x="0" y="0"/>
                      <a:ext cx="2519318" cy="1178112"/>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2513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Kiểu 3D 12" descr="Tuft of grass">
                <a:extLst>
                  <a:ext uri="{FF2B5EF4-FFF2-40B4-BE49-F238E27FC236}">
                    <a16:creationId xmlns:a16="http://schemas.microsoft.com/office/drawing/2014/main" id="{D06EFB93-633F-7567-37B1-BE8CDB1D0549}"/>
                  </a:ext>
                </a:extLst>
              </p:cNvPr>
              <p:cNvPicPr>
                <a:picLocks noGrp="1" noRot="1" noChangeAspect="1" noMove="1" noResize="1" noEditPoints="1" noAdjustHandles="1" noChangeArrowheads="1" noChangeShapeType="1" noCrop="1"/>
              </p:cNvPicPr>
              <p:nvPr/>
            </p:nvPicPr>
            <p:blipFill>
              <a:blip r:embed="rId6"/>
              <a:stretch>
                <a:fillRect/>
              </a:stretch>
            </p:blipFill>
            <p:spPr>
              <a:xfrm>
                <a:off x="46760" y="4001753"/>
                <a:ext cx="2519318" cy="11781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Kiểu 3D 13" descr="Tuft of grass">
                <a:extLst>
                  <a:ext uri="{FF2B5EF4-FFF2-40B4-BE49-F238E27FC236}">
                    <a16:creationId xmlns:a16="http://schemas.microsoft.com/office/drawing/2014/main" id="{36B515DF-96E2-9FC0-66D7-4D5CD2724868}"/>
                  </a:ext>
                </a:extLst>
              </p:cNvPr>
              <p:cNvGraphicFramePr>
                <a:graphicFrameLocks noChangeAspect="1"/>
              </p:cNvGraphicFramePr>
              <p:nvPr/>
            </p:nvGraphicFramePr>
            <p:xfrm>
              <a:off x="6857669" y="4001752"/>
              <a:ext cx="2736555" cy="1152957"/>
            </p:xfrm>
            <a:graphic>
              <a:graphicData uri="http://schemas.microsoft.com/office/drawing/2017/model3d">
                <am3d:model3d r:embed="rId5">
                  <am3d:spPr>
                    <a:xfrm>
                      <a:off x="0" y="0"/>
                      <a:ext cx="2736555" cy="1152957"/>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7"/>
                  </am3d:raster>
                  <am3d:objViewport viewportSz="24595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Kiểu 3D 13" descr="Tuft of grass">
                <a:extLst>
                  <a:ext uri="{FF2B5EF4-FFF2-40B4-BE49-F238E27FC236}">
                    <a16:creationId xmlns:a16="http://schemas.microsoft.com/office/drawing/2014/main" id="{36B515DF-96E2-9FC0-66D7-4D5CD2724868}"/>
                  </a:ext>
                </a:extLst>
              </p:cNvPr>
              <p:cNvPicPr>
                <a:picLocks noGrp="1" noRot="1" noChangeAspect="1" noMove="1" noResize="1" noEditPoints="1" noAdjustHandles="1" noChangeArrowheads="1" noChangeShapeType="1" noCrop="1"/>
              </p:cNvPicPr>
              <p:nvPr/>
            </p:nvPicPr>
            <p:blipFill>
              <a:blip r:embed="rId7"/>
              <a:stretch>
                <a:fillRect/>
              </a:stretch>
            </p:blipFill>
            <p:spPr>
              <a:xfrm>
                <a:off x="6857669" y="4001752"/>
                <a:ext cx="2736555" cy="1152957"/>
              </a:xfrm>
              <a:prstGeom prst="rect">
                <a:avLst/>
              </a:prstGeom>
            </p:spPr>
          </p:pic>
        </mc:Fallback>
      </mc:AlternateContent>
      <p:pic>
        <p:nvPicPr>
          <p:cNvPr id="20" name="Picture 2" descr="Giáo án điện tử Hoạt động trải nghiệm 3 Cánh diều: Tuần 1">
            <a:extLst>
              <a:ext uri="{FF2B5EF4-FFF2-40B4-BE49-F238E27FC236}">
                <a16:creationId xmlns:a16="http://schemas.microsoft.com/office/drawing/2014/main" id="{7E86A0AB-DA1B-F8E5-3B2E-4A4EAE47AD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3401" y="4152275"/>
            <a:ext cx="3487595" cy="88017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2" name="Kiểu 3D 1" descr="Tuft of grass">
                <a:extLst>
                  <a:ext uri="{FF2B5EF4-FFF2-40B4-BE49-F238E27FC236}">
                    <a16:creationId xmlns:a16="http://schemas.microsoft.com/office/drawing/2014/main" id="{7355BF1F-2EB0-03E0-260C-28B46FC6F4AA}"/>
                  </a:ext>
                </a:extLst>
              </p:cNvPr>
              <p:cNvGraphicFramePr>
                <a:graphicFrameLocks noChangeAspect="1"/>
              </p:cNvGraphicFramePr>
              <p:nvPr/>
            </p:nvGraphicFramePr>
            <p:xfrm>
              <a:off x="1236518" y="4058258"/>
              <a:ext cx="2519318" cy="1178113"/>
            </p:xfrm>
            <a:graphic>
              <a:graphicData uri="http://schemas.microsoft.com/office/drawing/2017/model3d">
                <am3d:model3d r:embed="rId5">
                  <am3d:spPr>
                    <a:xfrm>
                      <a:off x="0" y="0"/>
                      <a:ext cx="2519318" cy="1178113"/>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9"/>
                  </am3d:raster>
                  <am3d:objViewport viewportSz="25132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Kiểu 3D 1" descr="Tuft of grass">
                <a:extLst>
                  <a:ext uri="{FF2B5EF4-FFF2-40B4-BE49-F238E27FC236}">
                    <a16:creationId xmlns:a16="http://schemas.microsoft.com/office/drawing/2014/main" id="{7355BF1F-2EB0-03E0-260C-28B46FC6F4AA}"/>
                  </a:ext>
                </a:extLst>
              </p:cNvPr>
              <p:cNvPicPr>
                <a:picLocks noGrp="1" noRot="1" noChangeAspect="1" noMove="1" noResize="1" noEditPoints="1" noAdjustHandles="1" noChangeArrowheads="1" noChangeShapeType="1" noCrop="1"/>
              </p:cNvPicPr>
              <p:nvPr/>
            </p:nvPicPr>
            <p:blipFill>
              <a:blip r:embed="rId9"/>
              <a:stretch>
                <a:fillRect/>
              </a:stretch>
            </p:blipFill>
            <p:spPr>
              <a:xfrm>
                <a:off x="1236518" y="4058258"/>
                <a:ext cx="2519318" cy="117811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Kiểu 3D 5" descr="Tuft of grass">
                <a:extLst>
                  <a:ext uri="{FF2B5EF4-FFF2-40B4-BE49-F238E27FC236}">
                    <a16:creationId xmlns:a16="http://schemas.microsoft.com/office/drawing/2014/main" id="{09C96153-8ED8-8895-68D1-183C36BF2FDC}"/>
                  </a:ext>
                </a:extLst>
              </p:cNvPr>
              <p:cNvGraphicFramePr>
                <a:graphicFrameLocks noChangeAspect="1"/>
              </p:cNvGraphicFramePr>
              <p:nvPr/>
            </p:nvGraphicFramePr>
            <p:xfrm>
              <a:off x="5948190" y="4001753"/>
              <a:ext cx="2519318" cy="1226790"/>
            </p:xfrm>
            <a:graphic>
              <a:graphicData uri="http://schemas.microsoft.com/office/drawing/2017/model3d">
                <am3d:model3d r:embed="rId5">
                  <am3d:spPr>
                    <a:xfrm>
                      <a:off x="0" y="0"/>
                      <a:ext cx="2519318" cy="122679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10"/>
                  </am3d:raster>
                  <am3d:objViewport viewportSz="26170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5" descr="Tuft of grass">
                <a:extLst>
                  <a:ext uri="{FF2B5EF4-FFF2-40B4-BE49-F238E27FC236}">
                    <a16:creationId xmlns:a16="http://schemas.microsoft.com/office/drawing/2014/main" id="{09C96153-8ED8-8895-68D1-183C36BF2FDC}"/>
                  </a:ext>
                </a:extLst>
              </p:cNvPr>
              <p:cNvPicPr>
                <a:picLocks noGrp="1" noRot="1" noChangeAspect="1" noMove="1" noResize="1" noEditPoints="1" noAdjustHandles="1" noChangeArrowheads="1" noChangeShapeType="1" noCrop="1"/>
              </p:cNvPicPr>
              <p:nvPr/>
            </p:nvPicPr>
            <p:blipFill>
              <a:blip r:embed="rId10"/>
              <a:stretch>
                <a:fillRect/>
              </a:stretch>
            </p:blipFill>
            <p:spPr>
              <a:xfrm>
                <a:off x="5948190" y="4001753"/>
                <a:ext cx="2519318" cy="1226790"/>
              </a:xfrm>
              <a:prstGeom prst="rect">
                <a:avLst/>
              </a:prstGeom>
            </p:spPr>
          </p:pic>
        </mc:Fallback>
      </mc:AlternateContent>
      <p:pic>
        <p:nvPicPr>
          <p:cNvPr id="1032" name="Picture 8">
            <a:extLst>
              <a:ext uri="{FF2B5EF4-FFF2-40B4-BE49-F238E27FC236}">
                <a16:creationId xmlns:a16="http://schemas.microsoft.com/office/drawing/2014/main" id="{A90E8DE6-4148-01A2-48F0-5F1ABE42D3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77179"/>
          <a:stretch/>
        </p:blipFill>
        <p:spPr bwMode="auto">
          <a:xfrm>
            <a:off x="427219" y="749079"/>
            <a:ext cx="1866331" cy="27821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0C83D0B9-DEDB-2C84-9255-987D9710209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6963" r="51036"/>
          <a:stretch/>
        </p:blipFill>
        <p:spPr bwMode="auto">
          <a:xfrm>
            <a:off x="2294694" y="688036"/>
            <a:ext cx="2231191" cy="28431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7B54E277-7297-3B59-8936-6812DCB47CC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0000" r="27739"/>
          <a:stretch/>
        </p:blipFill>
        <p:spPr bwMode="auto">
          <a:xfrm>
            <a:off x="4527028" y="749079"/>
            <a:ext cx="2231191" cy="2533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0C02116D-F6C7-9C01-F42F-D6D85C1D8E6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4979"/>
          <a:stretch/>
        </p:blipFill>
        <p:spPr bwMode="auto">
          <a:xfrm>
            <a:off x="6670622" y="629588"/>
            <a:ext cx="2043967" cy="284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2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barn(inVertical)">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Hình ảnh 2" descr="Ảnh có chứa thiên nhiên, nước, ngoài trời, bầu trời&#10;&#10;Mô tả được tạo tự động">
            <a:extLst>
              <a:ext uri="{FF2B5EF4-FFF2-40B4-BE49-F238E27FC236}">
                <a16:creationId xmlns:a16="http://schemas.microsoft.com/office/drawing/2014/main" id="{77D5206A-8407-0C6F-56B1-26988231558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679"/>
          <a:stretch/>
        </p:blipFill>
        <p:spPr>
          <a:xfrm>
            <a:off x="15" y="961"/>
            <a:ext cx="9143985" cy="5142539"/>
          </a:xfrm>
          <a:prstGeom prst="rect">
            <a:avLst/>
          </a:prstGeom>
        </p:spPr>
      </p:pic>
      <p:sp>
        <p:nvSpPr>
          <p:cNvPr id="4" name="Hộp Văn bản 3">
            <a:extLst>
              <a:ext uri="{FF2B5EF4-FFF2-40B4-BE49-F238E27FC236}">
                <a16:creationId xmlns:a16="http://schemas.microsoft.com/office/drawing/2014/main" id="{F012D860-3306-F7FA-737D-3505E46C346C}"/>
              </a:ext>
            </a:extLst>
          </p:cNvPr>
          <p:cNvSpPr txBox="1"/>
          <p:nvPr/>
        </p:nvSpPr>
        <p:spPr>
          <a:xfrm>
            <a:off x="7011685" y="4993459"/>
            <a:ext cx="2132315" cy="173124"/>
          </a:xfrm>
          <a:prstGeom prst="rect">
            <a:avLst/>
          </a:prstGeom>
          <a:solidFill>
            <a:srgbClr val="000000"/>
          </a:solidFill>
        </p:spPr>
        <p:txBody>
          <a:bodyPr wrap="none" rtlCol="0">
            <a:spAutoFit/>
          </a:bodyPr>
          <a:lstStyle/>
          <a:p>
            <a:pPr marL="0" marR="0" lvl="0" indent="0" algn="r" defTabSz="685800" rtl="0" eaLnBrk="1" fontAlgn="auto" latinLnBrk="0" hangingPunct="1">
              <a:lnSpc>
                <a:spcPct val="100000"/>
              </a:lnSpc>
              <a:spcBef>
                <a:spcPts val="0"/>
              </a:spcBef>
              <a:spcAft>
                <a:spcPts val="450"/>
              </a:spcAft>
              <a:buClrTx/>
              <a:buSzTx/>
              <a:buFont typeface="Arial"/>
              <a:buNone/>
              <a:tabLst/>
              <a:defRPr/>
            </a:pPr>
            <a:r>
              <a:rPr kumimoji="0" lang="vi-VN" sz="525"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hlinkClick r:id="rId3" tooltip="https://motogo.vn/bien-nha-trang/">
                  <a:extLst>
                    <a:ext uri="{A12FA001-AC4F-418D-AE19-62706E023703}">
                      <ahyp:hlinkClr xmlns:ahyp="http://schemas.microsoft.com/office/drawing/2018/hyperlinkcolor" val="tx"/>
                    </a:ext>
                  </a:extLst>
                </a:hlinkClick>
              </a:rPr>
              <a:t>Ảnh Này</a:t>
            </a:r>
            <a:r>
              <a:rPr kumimoji="0" lang="vi-VN" sz="525"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rPr>
              <a:t> của Tác giả Không xác định được cấp phép theo </a:t>
            </a:r>
            <a:r>
              <a:rPr kumimoji="0" lang="vi-VN" sz="525"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hlinkClick r:id="rId4" tooltip="https://creativecommons.org/licenses/by/3.0/">
                  <a:extLst>
                    <a:ext uri="{A12FA001-AC4F-418D-AE19-62706E023703}">
                      <ahyp:hlinkClr xmlns:ahyp="http://schemas.microsoft.com/office/drawing/2018/hyperlinkcolor" val="tx"/>
                    </a:ext>
                  </a:extLst>
                </a:hlinkClick>
              </a:rPr>
              <a:t>CC BY</a:t>
            </a:r>
            <a:endParaRPr kumimoji="0" lang="vi-VN" sz="525"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endParaRPr>
          </a:p>
        </p:txBody>
      </p:sp>
      <p:sp>
        <p:nvSpPr>
          <p:cNvPr id="5" name="Hình chữ nhật: Góc Tròn 4">
            <a:extLst>
              <a:ext uri="{FF2B5EF4-FFF2-40B4-BE49-F238E27FC236}">
                <a16:creationId xmlns:a16="http://schemas.microsoft.com/office/drawing/2014/main" id="{170C4C3C-B184-AD19-F368-327B69E04ED0}"/>
              </a:ext>
            </a:extLst>
          </p:cNvPr>
          <p:cNvSpPr/>
          <p:nvPr/>
        </p:nvSpPr>
        <p:spPr>
          <a:xfrm>
            <a:off x="234937" y="264487"/>
            <a:ext cx="8653345" cy="458042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Arial"/>
            </a:endParaRPr>
          </a:p>
        </p:txBody>
      </p:sp>
      <mc:AlternateContent xmlns:mc="http://schemas.openxmlformats.org/markup-compatibility/2006">
        <mc:Choice xmlns:am3d="http://schemas.microsoft.com/office/drawing/2017/model3d" Requires="am3d">
          <p:graphicFrame>
            <p:nvGraphicFramePr>
              <p:cNvPr id="7" name="Kiểu 3D 6" descr="Tuft of grass">
                <a:extLst>
                  <a:ext uri="{FF2B5EF4-FFF2-40B4-BE49-F238E27FC236}">
                    <a16:creationId xmlns:a16="http://schemas.microsoft.com/office/drawing/2014/main" id="{E86C64E8-110B-238B-6105-F18D29A3E6AA}"/>
                  </a:ext>
                </a:extLst>
              </p:cNvPr>
              <p:cNvGraphicFramePr>
                <a:graphicFrameLocks noChangeAspect="1"/>
              </p:cNvGraphicFramePr>
              <p:nvPr/>
            </p:nvGraphicFramePr>
            <p:xfrm>
              <a:off x="-651932" y="3853705"/>
              <a:ext cx="2736555" cy="1471950"/>
            </p:xfrm>
            <a:graphic>
              <a:graphicData uri="http://schemas.microsoft.com/office/drawing/2017/model3d">
                <am3d:model3d r:embed="rId5">
                  <am3d:spPr>
                    <a:xfrm>
                      <a:off x="0" y="0"/>
                      <a:ext cx="2736555" cy="147195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31400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Kiểu 3D 6" descr="Tuft of grass">
                <a:extLst>
                  <a:ext uri="{FF2B5EF4-FFF2-40B4-BE49-F238E27FC236}">
                    <a16:creationId xmlns:a16="http://schemas.microsoft.com/office/drawing/2014/main" id="{E86C64E8-110B-238B-6105-F18D29A3E6AA}"/>
                  </a:ext>
                </a:extLst>
              </p:cNvPr>
              <p:cNvPicPr>
                <a:picLocks noGrp="1" noRot="1" noChangeAspect="1" noMove="1" noResize="1" noEditPoints="1" noAdjustHandles="1" noChangeArrowheads="1" noChangeShapeType="1" noCrop="1"/>
              </p:cNvPicPr>
              <p:nvPr/>
            </p:nvPicPr>
            <p:blipFill>
              <a:blip r:embed="rId6"/>
              <a:stretch>
                <a:fillRect/>
              </a:stretch>
            </p:blipFill>
            <p:spPr>
              <a:xfrm>
                <a:off x="-651932" y="3853705"/>
                <a:ext cx="2736555" cy="147195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Kiểu 3D 7" descr="Tuft of grass">
                <a:extLst>
                  <a:ext uri="{FF2B5EF4-FFF2-40B4-BE49-F238E27FC236}">
                    <a16:creationId xmlns:a16="http://schemas.microsoft.com/office/drawing/2014/main" id="{A72F4BB7-31BF-F2C7-808F-89E13416D05B}"/>
                  </a:ext>
                </a:extLst>
              </p:cNvPr>
              <p:cNvGraphicFramePr>
                <a:graphicFrameLocks noChangeAspect="1"/>
              </p:cNvGraphicFramePr>
              <p:nvPr/>
            </p:nvGraphicFramePr>
            <p:xfrm>
              <a:off x="7059392" y="3824503"/>
              <a:ext cx="2736555" cy="1471950"/>
            </p:xfrm>
            <a:graphic>
              <a:graphicData uri="http://schemas.microsoft.com/office/drawing/2017/model3d">
                <am3d:model3d r:embed="rId5">
                  <am3d:spPr>
                    <a:xfrm>
                      <a:off x="0" y="0"/>
                      <a:ext cx="2736555" cy="147195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31400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Kiểu 3D 7" descr="Tuft of grass">
                <a:extLst>
                  <a:ext uri="{FF2B5EF4-FFF2-40B4-BE49-F238E27FC236}">
                    <a16:creationId xmlns:a16="http://schemas.microsoft.com/office/drawing/2014/main" id="{A72F4BB7-31BF-F2C7-808F-89E13416D05B}"/>
                  </a:ext>
                </a:extLst>
              </p:cNvPr>
              <p:cNvPicPr>
                <a:picLocks noGrp="1" noRot="1" noChangeAspect="1" noMove="1" noResize="1" noEditPoints="1" noAdjustHandles="1" noChangeArrowheads="1" noChangeShapeType="1" noCrop="1"/>
              </p:cNvPicPr>
              <p:nvPr/>
            </p:nvPicPr>
            <p:blipFill>
              <a:blip r:embed="rId6"/>
              <a:stretch>
                <a:fillRect/>
              </a:stretch>
            </p:blipFill>
            <p:spPr>
              <a:xfrm>
                <a:off x="7059392" y="3824503"/>
                <a:ext cx="2736555" cy="147195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3" name="Kiểu 3D 12" descr="Tuft of grass">
                <a:extLst>
                  <a:ext uri="{FF2B5EF4-FFF2-40B4-BE49-F238E27FC236}">
                    <a16:creationId xmlns:a16="http://schemas.microsoft.com/office/drawing/2014/main" id="{36B623B2-4A17-D3CF-8B09-77AF811594B7}"/>
                  </a:ext>
                </a:extLst>
              </p:cNvPr>
              <p:cNvGraphicFramePr>
                <a:graphicFrameLocks noChangeAspect="1"/>
              </p:cNvGraphicFramePr>
              <p:nvPr/>
            </p:nvGraphicFramePr>
            <p:xfrm>
              <a:off x="1114468" y="3767450"/>
              <a:ext cx="2736555" cy="1471950"/>
            </p:xfrm>
            <a:graphic>
              <a:graphicData uri="http://schemas.microsoft.com/office/drawing/2017/model3d">
                <am3d:model3d r:embed="rId5">
                  <am3d:spPr>
                    <a:xfrm>
                      <a:off x="0" y="0"/>
                      <a:ext cx="2736555" cy="147195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31400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Kiểu 3D 12" descr="Tuft of grass">
                <a:extLst>
                  <a:ext uri="{FF2B5EF4-FFF2-40B4-BE49-F238E27FC236}">
                    <a16:creationId xmlns:a16="http://schemas.microsoft.com/office/drawing/2014/main" id="{36B623B2-4A17-D3CF-8B09-77AF811594B7}"/>
                  </a:ext>
                </a:extLst>
              </p:cNvPr>
              <p:cNvPicPr>
                <a:picLocks noGrp="1" noRot="1" noChangeAspect="1" noMove="1" noResize="1" noEditPoints="1" noAdjustHandles="1" noChangeArrowheads="1" noChangeShapeType="1" noCrop="1"/>
              </p:cNvPicPr>
              <p:nvPr/>
            </p:nvPicPr>
            <p:blipFill>
              <a:blip r:embed="rId6"/>
              <a:stretch>
                <a:fillRect/>
              </a:stretch>
            </p:blipFill>
            <p:spPr>
              <a:xfrm>
                <a:off x="1114468" y="3767450"/>
                <a:ext cx="2736555" cy="147195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Kiểu 3D 13" descr="Tuft of grass">
                <a:extLst>
                  <a:ext uri="{FF2B5EF4-FFF2-40B4-BE49-F238E27FC236}">
                    <a16:creationId xmlns:a16="http://schemas.microsoft.com/office/drawing/2014/main" id="{1D5FB096-FF87-F417-28C4-BA0F9DB185A9}"/>
                  </a:ext>
                </a:extLst>
              </p:cNvPr>
              <p:cNvGraphicFramePr>
                <a:graphicFrameLocks noChangeAspect="1"/>
              </p:cNvGraphicFramePr>
              <p:nvPr/>
            </p:nvGraphicFramePr>
            <p:xfrm>
              <a:off x="5307154" y="3772652"/>
              <a:ext cx="2736555" cy="1471950"/>
            </p:xfrm>
            <a:graphic>
              <a:graphicData uri="http://schemas.microsoft.com/office/drawing/2017/model3d">
                <am3d:model3d r:embed="rId5">
                  <am3d:spPr>
                    <a:xfrm>
                      <a:off x="0" y="0"/>
                      <a:ext cx="2736555" cy="147195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31400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Kiểu 3D 13" descr="Tuft of grass">
                <a:extLst>
                  <a:ext uri="{FF2B5EF4-FFF2-40B4-BE49-F238E27FC236}">
                    <a16:creationId xmlns:a16="http://schemas.microsoft.com/office/drawing/2014/main" id="{1D5FB096-FF87-F417-28C4-BA0F9DB185A9}"/>
                  </a:ext>
                </a:extLst>
              </p:cNvPr>
              <p:cNvPicPr>
                <a:picLocks noGrp="1" noRot="1" noChangeAspect="1" noMove="1" noResize="1" noEditPoints="1" noAdjustHandles="1" noChangeArrowheads="1" noChangeShapeType="1" noCrop="1"/>
              </p:cNvPicPr>
              <p:nvPr/>
            </p:nvPicPr>
            <p:blipFill>
              <a:blip r:embed="rId6"/>
              <a:stretch>
                <a:fillRect/>
              </a:stretch>
            </p:blipFill>
            <p:spPr>
              <a:xfrm>
                <a:off x="5307154" y="3772652"/>
                <a:ext cx="2736555" cy="1471950"/>
              </a:xfrm>
              <a:prstGeom prst="rect">
                <a:avLst/>
              </a:prstGeom>
            </p:spPr>
          </p:pic>
        </mc:Fallback>
      </mc:AlternateContent>
      <p:pic>
        <p:nvPicPr>
          <p:cNvPr id="6" name="Hình ảnh 5">
            <a:extLst>
              <a:ext uri="{FF2B5EF4-FFF2-40B4-BE49-F238E27FC236}">
                <a16:creationId xmlns:a16="http://schemas.microsoft.com/office/drawing/2014/main" id="{89323885-EE72-4D11-4A54-E51B8211EEC3}"/>
              </a:ext>
            </a:extLst>
          </p:cNvPr>
          <p:cNvPicPr>
            <a:picLocks noChangeAspect="1"/>
          </p:cNvPicPr>
          <p:nvPr/>
        </p:nvPicPr>
        <p:blipFill>
          <a:blip r:embed="rId7"/>
          <a:srcRect l="351" t="13497" r="-351" b="5764"/>
          <a:stretch/>
        </p:blipFill>
        <p:spPr>
          <a:xfrm>
            <a:off x="788020" y="401647"/>
            <a:ext cx="7716644" cy="1776296"/>
          </a:xfrm>
          <a:prstGeom prst="rect">
            <a:avLst/>
          </a:prstGeom>
        </p:spPr>
      </p:pic>
      <p:sp>
        <p:nvSpPr>
          <p:cNvPr id="11" name="Hình chữ nhật: Góc Tròn 10">
            <a:extLst>
              <a:ext uri="{FF2B5EF4-FFF2-40B4-BE49-F238E27FC236}">
                <a16:creationId xmlns:a16="http://schemas.microsoft.com/office/drawing/2014/main" id="{A272AF9F-81B2-3B10-3169-6035F759BB62}"/>
              </a:ext>
            </a:extLst>
          </p:cNvPr>
          <p:cNvSpPr/>
          <p:nvPr/>
        </p:nvSpPr>
        <p:spPr>
          <a:xfrm>
            <a:off x="4749893" y="2159229"/>
            <a:ext cx="3970887" cy="153929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spcAft>
                <a:spcPts val="800"/>
              </a:spcAft>
              <a:tabLst>
                <a:tab pos="690245" algn="l"/>
              </a:tabLs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 73,5 – 40,87 + 26,193</a:t>
            </a:r>
            <a:endParaRPr lang="vi-VN" sz="28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tabLst>
                <a:tab pos="690245" algn="l"/>
              </a:tabLs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32,63 + 26,193 </a:t>
            </a:r>
          </a:p>
          <a:p>
            <a:pPr>
              <a:spcAft>
                <a:spcPts val="800"/>
              </a:spcAft>
              <a:tabLst>
                <a:tab pos="690245" algn="l"/>
              </a:tabLs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58,823</a:t>
            </a:r>
            <a:endParaRPr lang="vi-VN" sz="28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Hình chữ nhật: Góc Tròn 11">
            <a:extLst>
              <a:ext uri="{FF2B5EF4-FFF2-40B4-BE49-F238E27FC236}">
                <a16:creationId xmlns:a16="http://schemas.microsoft.com/office/drawing/2014/main" id="{1424AAAB-B3EF-EF09-6FC0-A01611052642}"/>
              </a:ext>
            </a:extLst>
          </p:cNvPr>
          <p:cNvSpPr/>
          <p:nvPr/>
        </p:nvSpPr>
        <p:spPr>
          <a:xfrm>
            <a:off x="639336" y="2141901"/>
            <a:ext cx="4036742" cy="153929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nSpc>
                <a:spcPct val="115000"/>
              </a:lnSpc>
              <a:spcAft>
                <a:spcPts val="800"/>
              </a:spcAft>
              <a:tabLst>
                <a:tab pos="690245" algn="l"/>
              </a:tabLs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94,72 + 402,83 – 237,48</a:t>
            </a:r>
            <a:endParaRPr lang="vi-VN" sz="24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tabLst>
                <a:tab pos="690245" algn="l"/>
              </a:tabLs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497,55 – 237,48 </a:t>
            </a:r>
          </a:p>
          <a:p>
            <a:pPr>
              <a:lnSpc>
                <a:spcPct val="115000"/>
              </a:lnSpc>
              <a:spcAft>
                <a:spcPts val="800"/>
              </a:spcAft>
              <a:tabLst>
                <a:tab pos="690245" algn="l"/>
              </a:tabLs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260,07</a:t>
            </a:r>
            <a:endParaRPr lang="vi-VN" sz="24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6" name="Picture 2" descr="Giáo án điện tử Hoạt động trải nghiệm 3 Cánh diều: Tuần 1">
            <a:extLst>
              <a:ext uri="{FF2B5EF4-FFF2-40B4-BE49-F238E27FC236}">
                <a16:creationId xmlns:a16="http://schemas.microsoft.com/office/drawing/2014/main" id="{040BF3CD-D9DC-D68E-584D-998175F2C0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8290" y="3814300"/>
            <a:ext cx="2820811" cy="1030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18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a:endParaRPr>
          </a:p>
        </p:txBody>
      </p:sp>
      <p:pic>
        <p:nvPicPr>
          <p:cNvPr id="3" name="Hình ảnh 2" descr="Ảnh có chứa thiên nhiên, nước, ngoài trời, bầu trời&#10;&#10;Mô tả được tạo tự động">
            <a:extLst>
              <a:ext uri="{FF2B5EF4-FFF2-40B4-BE49-F238E27FC236}">
                <a16:creationId xmlns:a16="http://schemas.microsoft.com/office/drawing/2014/main" id="{77D5206A-8407-0C6F-56B1-26988231558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679"/>
          <a:stretch/>
        </p:blipFill>
        <p:spPr>
          <a:xfrm>
            <a:off x="15" y="961"/>
            <a:ext cx="9143985" cy="5142539"/>
          </a:xfrm>
          <a:prstGeom prst="rect">
            <a:avLst/>
          </a:prstGeom>
        </p:spPr>
      </p:pic>
      <p:sp>
        <p:nvSpPr>
          <p:cNvPr id="4" name="Hộp Văn bản 3">
            <a:extLst>
              <a:ext uri="{FF2B5EF4-FFF2-40B4-BE49-F238E27FC236}">
                <a16:creationId xmlns:a16="http://schemas.microsoft.com/office/drawing/2014/main" id="{F012D860-3306-F7FA-737D-3505E46C346C}"/>
              </a:ext>
            </a:extLst>
          </p:cNvPr>
          <p:cNvSpPr txBox="1"/>
          <p:nvPr/>
        </p:nvSpPr>
        <p:spPr>
          <a:xfrm>
            <a:off x="7011685" y="4993459"/>
            <a:ext cx="2132315" cy="173124"/>
          </a:xfrm>
          <a:prstGeom prst="rect">
            <a:avLst/>
          </a:prstGeom>
          <a:solidFill>
            <a:srgbClr val="000000"/>
          </a:solidFill>
        </p:spPr>
        <p:txBody>
          <a:bodyPr wrap="none" rtlCol="0">
            <a:spAutoFit/>
          </a:bodyPr>
          <a:lstStyle/>
          <a:p>
            <a:pPr algn="r" defTabSz="685800">
              <a:spcAft>
                <a:spcPts val="450"/>
              </a:spcAft>
              <a:buClrTx/>
            </a:pPr>
            <a:r>
              <a:rPr lang="vi-VN" sz="525" kern="1200">
                <a:solidFill>
                  <a:srgbClr val="FFFFFF"/>
                </a:solidFill>
                <a:latin typeface="Arial" panose="020B0604020202020204" pitchFamily="34" charset="0"/>
                <a:ea typeface="+mn-ea"/>
                <a:cs typeface="+mn-cs"/>
                <a:hlinkClick r:id="rId3" tooltip="https://motogo.vn/bien-nha-trang/">
                  <a:extLst>
                    <a:ext uri="{A12FA001-AC4F-418D-AE19-62706E023703}">
                      <ahyp:hlinkClr xmlns:ahyp="http://schemas.microsoft.com/office/drawing/2018/hyperlinkcolor" val="tx"/>
                    </a:ext>
                  </a:extLst>
                </a:hlinkClick>
              </a:rPr>
              <a:t>Ảnh Này</a:t>
            </a:r>
            <a:r>
              <a:rPr lang="vi-VN" sz="525" kern="1200">
                <a:solidFill>
                  <a:srgbClr val="FFFFFF"/>
                </a:solidFill>
                <a:latin typeface="Arial" panose="020B0604020202020204" pitchFamily="34" charset="0"/>
                <a:ea typeface="+mn-ea"/>
                <a:cs typeface="+mn-cs"/>
              </a:rPr>
              <a:t> của Tác giả Không xác định được cấp phép theo </a:t>
            </a:r>
            <a:r>
              <a:rPr lang="vi-VN" sz="525" kern="1200">
                <a:solidFill>
                  <a:srgbClr val="FFFFFF"/>
                </a:solidFill>
                <a:latin typeface="Arial" panose="020B0604020202020204" pitchFamily="34" charset="0"/>
                <a:ea typeface="+mn-ea"/>
                <a:cs typeface="+mn-cs"/>
                <a:hlinkClick r:id="rId4" tooltip="https://creativecommons.org/licenses/by/3.0/">
                  <a:extLst>
                    <a:ext uri="{A12FA001-AC4F-418D-AE19-62706E023703}">
                      <ahyp:hlinkClr xmlns:ahyp="http://schemas.microsoft.com/office/drawing/2018/hyperlinkcolor" val="tx"/>
                    </a:ext>
                  </a:extLst>
                </a:hlinkClick>
              </a:rPr>
              <a:t>CC BY</a:t>
            </a:r>
            <a:endParaRPr lang="vi-VN" sz="525" kern="1200">
              <a:solidFill>
                <a:srgbClr val="FFFFFF"/>
              </a:solidFill>
              <a:latin typeface="Arial" panose="020B0604020202020204" pitchFamily="34" charset="0"/>
              <a:ea typeface="+mn-ea"/>
              <a:cs typeface="+mn-cs"/>
            </a:endParaRPr>
          </a:p>
        </p:txBody>
      </p:sp>
      <p:sp>
        <p:nvSpPr>
          <p:cNvPr id="5" name="Hình chữ nhật: Góc Tròn 4">
            <a:extLst>
              <a:ext uri="{FF2B5EF4-FFF2-40B4-BE49-F238E27FC236}">
                <a16:creationId xmlns:a16="http://schemas.microsoft.com/office/drawing/2014/main" id="{170C4C3C-B184-AD19-F368-327B69E04ED0}"/>
              </a:ext>
            </a:extLst>
          </p:cNvPr>
          <p:cNvSpPr/>
          <p:nvPr/>
        </p:nvSpPr>
        <p:spPr>
          <a:xfrm>
            <a:off x="260195" y="257176"/>
            <a:ext cx="8653345" cy="458042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pPr>
            <a:endParaRPr lang="vi-VN" sz="1350" kern="1200">
              <a:solidFill>
                <a:prstClr val="black"/>
              </a:solidFill>
              <a:latin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7" name="Kiểu 3D 6" descr="Tuft of grass">
                <a:extLst>
                  <a:ext uri="{FF2B5EF4-FFF2-40B4-BE49-F238E27FC236}">
                    <a16:creationId xmlns:a16="http://schemas.microsoft.com/office/drawing/2014/main" id="{E86C64E8-110B-238B-6105-F18D29A3E6AA}"/>
                  </a:ext>
                </a:extLst>
              </p:cNvPr>
              <p:cNvGraphicFramePr>
                <a:graphicFrameLocks noChangeAspect="1"/>
              </p:cNvGraphicFramePr>
              <p:nvPr/>
            </p:nvGraphicFramePr>
            <p:xfrm>
              <a:off x="-651932" y="3853705"/>
              <a:ext cx="2736555" cy="1471950"/>
            </p:xfrm>
            <a:graphic>
              <a:graphicData uri="http://schemas.microsoft.com/office/drawing/2017/model3d">
                <am3d:model3d r:embed="rId5">
                  <am3d:spPr>
                    <a:xfrm>
                      <a:off x="0" y="0"/>
                      <a:ext cx="2736555" cy="147195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31400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Kiểu 3D 6" descr="Tuft of grass">
                <a:extLst>
                  <a:ext uri="{FF2B5EF4-FFF2-40B4-BE49-F238E27FC236}">
                    <a16:creationId xmlns:a16="http://schemas.microsoft.com/office/drawing/2014/main" id="{E86C64E8-110B-238B-6105-F18D29A3E6AA}"/>
                  </a:ext>
                </a:extLst>
              </p:cNvPr>
              <p:cNvPicPr>
                <a:picLocks noGrp="1" noRot="1" noChangeAspect="1" noMove="1" noResize="1" noEditPoints="1" noAdjustHandles="1" noChangeArrowheads="1" noChangeShapeType="1" noCrop="1"/>
              </p:cNvPicPr>
              <p:nvPr/>
            </p:nvPicPr>
            <p:blipFill>
              <a:blip r:embed="rId6"/>
              <a:stretch>
                <a:fillRect/>
              </a:stretch>
            </p:blipFill>
            <p:spPr>
              <a:xfrm>
                <a:off x="-651932" y="3853705"/>
                <a:ext cx="2736555" cy="147195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Kiểu 3D 7" descr="Tuft of grass">
                <a:extLst>
                  <a:ext uri="{FF2B5EF4-FFF2-40B4-BE49-F238E27FC236}">
                    <a16:creationId xmlns:a16="http://schemas.microsoft.com/office/drawing/2014/main" id="{A72F4BB7-31BF-F2C7-808F-89E13416D05B}"/>
                  </a:ext>
                </a:extLst>
              </p:cNvPr>
              <p:cNvGraphicFramePr>
                <a:graphicFrameLocks noChangeAspect="1"/>
              </p:cNvGraphicFramePr>
              <p:nvPr/>
            </p:nvGraphicFramePr>
            <p:xfrm>
              <a:off x="7059392" y="3824503"/>
              <a:ext cx="2736555" cy="1471950"/>
            </p:xfrm>
            <a:graphic>
              <a:graphicData uri="http://schemas.microsoft.com/office/drawing/2017/model3d">
                <am3d:model3d r:embed="rId5">
                  <am3d:spPr>
                    <a:xfrm>
                      <a:off x="0" y="0"/>
                      <a:ext cx="2736555" cy="147195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31400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Kiểu 3D 7" descr="Tuft of grass">
                <a:extLst>
                  <a:ext uri="{FF2B5EF4-FFF2-40B4-BE49-F238E27FC236}">
                    <a16:creationId xmlns:a16="http://schemas.microsoft.com/office/drawing/2014/main" id="{A72F4BB7-31BF-F2C7-808F-89E13416D05B}"/>
                  </a:ext>
                </a:extLst>
              </p:cNvPr>
              <p:cNvPicPr>
                <a:picLocks noGrp="1" noRot="1" noChangeAspect="1" noMove="1" noResize="1" noEditPoints="1" noAdjustHandles="1" noChangeArrowheads="1" noChangeShapeType="1" noCrop="1"/>
              </p:cNvPicPr>
              <p:nvPr/>
            </p:nvPicPr>
            <p:blipFill>
              <a:blip r:embed="rId6"/>
              <a:stretch>
                <a:fillRect/>
              </a:stretch>
            </p:blipFill>
            <p:spPr>
              <a:xfrm>
                <a:off x="7059392" y="3824503"/>
                <a:ext cx="2736555" cy="1471950"/>
              </a:xfrm>
              <a:prstGeom prst="rect">
                <a:avLst/>
              </a:prstGeom>
            </p:spPr>
          </p:pic>
        </mc:Fallback>
      </mc:AlternateContent>
      <p:pic>
        <p:nvPicPr>
          <p:cNvPr id="15" name="Picture 2" descr="MỘT SỐ KĨ THUẬT DẠY HỌC TÍCH CỰC">
            <a:extLst>
              <a:ext uri="{FF2B5EF4-FFF2-40B4-BE49-F238E27FC236}">
                <a16:creationId xmlns:a16="http://schemas.microsoft.com/office/drawing/2014/main" id="{9E5BEA89-7399-B0C7-8B6A-78756FA91B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577" b="26778"/>
          <a:stretch/>
        </p:blipFill>
        <p:spPr bwMode="auto">
          <a:xfrm>
            <a:off x="2828926" y="3622500"/>
            <a:ext cx="3465368" cy="15200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13" name="Kiểu 3D 12" descr="Tuft of grass">
                <a:extLst>
                  <a:ext uri="{FF2B5EF4-FFF2-40B4-BE49-F238E27FC236}">
                    <a16:creationId xmlns:a16="http://schemas.microsoft.com/office/drawing/2014/main" id="{36B623B2-4A17-D3CF-8B09-77AF811594B7}"/>
                  </a:ext>
                </a:extLst>
              </p:cNvPr>
              <p:cNvGraphicFramePr>
                <a:graphicFrameLocks noChangeAspect="1"/>
              </p:cNvGraphicFramePr>
              <p:nvPr>
                <p:extLst>
                  <p:ext uri="{D42A27DB-BD31-4B8C-83A1-F6EECF244321}">
                    <p14:modId xmlns:p14="http://schemas.microsoft.com/office/powerpoint/2010/main" val="1486233711"/>
                  </p:ext>
                </p:extLst>
              </p:nvPr>
            </p:nvGraphicFramePr>
            <p:xfrm>
              <a:off x="1114468" y="3767450"/>
              <a:ext cx="2736555" cy="1471950"/>
            </p:xfrm>
            <a:graphic>
              <a:graphicData uri="http://schemas.microsoft.com/office/drawing/2017/model3d">
                <am3d:model3d r:embed="rId5">
                  <am3d:spPr>
                    <a:xfrm>
                      <a:off x="0" y="0"/>
                      <a:ext cx="2736555" cy="147195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31400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Kiểu 3D 12" descr="Tuft of grass">
                <a:extLst>
                  <a:ext uri="{FF2B5EF4-FFF2-40B4-BE49-F238E27FC236}">
                    <a16:creationId xmlns:a16="http://schemas.microsoft.com/office/drawing/2014/main" id="{36B623B2-4A17-D3CF-8B09-77AF811594B7}"/>
                  </a:ext>
                </a:extLst>
              </p:cNvPr>
              <p:cNvPicPr>
                <a:picLocks noGrp="1" noRot="1" noChangeAspect="1" noMove="1" noResize="1" noEditPoints="1" noAdjustHandles="1" noChangeArrowheads="1" noChangeShapeType="1" noCrop="1"/>
              </p:cNvPicPr>
              <p:nvPr/>
            </p:nvPicPr>
            <p:blipFill>
              <a:blip r:embed="rId6"/>
              <a:stretch>
                <a:fillRect/>
              </a:stretch>
            </p:blipFill>
            <p:spPr>
              <a:xfrm>
                <a:off x="1114468" y="3767450"/>
                <a:ext cx="2736555" cy="147195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Kiểu 3D 13" descr="Tuft of grass">
                <a:extLst>
                  <a:ext uri="{FF2B5EF4-FFF2-40B4-BE49-F238E27FC236}">
                    <a16:creationId xmlns:a16="http://schemas.microsoft.com/office/drawing/2014/main" id="{1D5FB096-FF87-F417-28C4-BA0F9DB185A9}"/>
                  </a:ext>
                </a:extLst>
              </p:cNvPr>
              <p:cNvGraphicFramePr>
                <a:graphicFrameLocks noChangeAspect="1"/>
              </p:cNvGraphicFramePr>
              <p:nvPr>
                <p:extLst>
                  <p:ext uri="{D42A27DB-BD31-4B8C-83A1-F6EECF244321}">
                    <p14:modId xmlns:p14="http://schemas.microsoft.com/office/powerpoint/2010/main" val="1744732922"/>
                  </p:ext>
                </p:extLst>
              </p:nvPr>
            </p:nvGraphicFramePr>
            <p:xfrm>
              <a:off x="5307154" y="3772652"/>
              <a:ext cx="2736555" cy="1471950"/>
            </p:xfrm>
            <a:graphic>
              <a:graphicData uri="http://schemas.microsoft.com/office/drawing/2017/model3d">
                <am3d:model3d r:embed="rId5">
                  <am3d:spPr>
                    <a:xfrm>
                      <a:off x="0" y="0"/>
                      <a:ext cx="2736555" cy="1471950"/>
                    </a:xfrm>
                    <a:prstGeom prst="rect">
                      <a:avLst/>
                    </a:prstGeom>
                  </am3d:spPr>
                  <am3d:camera>
                    <am3d:pos x="0" y="0" z="70625421"/>
                    <am3d:up dx="0" dy="36000000" dz="0"/>
                    <am3d:lookAt x="0" y="0" z="0"/>
                    <am3d:perspective fov="2700000"/>
                  </am3d:camera>
                  <am3d:trans>
                    <am3d:meterPerModelUnit n="12057110" d="1000000"/>
                    <am3d:preTrans dx="0" dy="-10362158" dz="-333593"/>
                    <am3d:scale>
                      <am3d:sx n="1000000" d="1000000"/>
                      <am3d:sy n="1000000" d="1000000"/>
                      <am3d:sz n="1000000" d="1000000"/>
                    </am3d:scale>
                    <am3d:rot/>
                    <am3d:postTrans dx="0" dy="0" dz="0"/>
                  </am3d:trans>
                  <am3d:raster rName="Office3DRenderer" rVer="16.0.8326">
                    <am3d:blip r:embed="rId6"/>
                  </am3d:raster>
                  <am3d:objViewport viewportSz="31400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Kiểu 3D 13" descr="Tuft of grass">
                <a:extLst>
                  <a:ext uri="{FF2B5EF4-FFF2-40B4-BE49-F238E27FC236}">
                    <a16:creationId xmlns:a16="http://schemas.microsoft.com/office/drawing/2014/main" id="{1D5FB096-FF87-F417-28C4-BA0F9DB185A9}"/>
                  </a:ext>
                </a:extLst>
              </p:cNvPr>
              <p:cNvPicPr>
                <a:picLocks noGrp="1" noRot="1" noChangeAspect="1" noMove="1" noResize="1" noEditPoints="1" noAdjustHandles="1" noChangeArrowheads="1" noChangeShapeType="1" noCrop="1"/>
              </p:cNvPicPr>
              <p:nvPr/>
            </p:nvPicPr>
            <p:blipFill>
              <a:blip r:embed="rId6"/>
              <a:stretch>
                <a:fillRect/>
              </a:stretch>
            </p:blipFill>
            <p:spPr>
              <a:xfrm>
                <a:off x="5307154" y="3772652"/>
                <a:ext cx="2736555" cy="1471950"/>
              </a:xfrm>
              <a:prstGeom prst="rect">
                <a:avLst/>
              </a:prstGeom>
            </p:spPr>
          </p:pic>
        </mc:Fallback>
      </mc:AlternateContent>
      <p:pic>
        <p:nvPicPr>
          <p:cNvPr id="18" name="Hình ảnh 17">
            <a:extLst>
              <a:ext uri="{FF2B5EF4-FFF2-40B4-BE49-F238E27FC236}">
                <a16:creationId xmlns:a16="http://schemas.microsoft.com/office/drawing/2014/main" id="{B7D90F6D-2765-653C-A6EB-128749B1F634}"/>
              </a:ext>
            </a:extLst>
          </p:cNvPr>
          <p:cNvPicPr>
            <a:picLocks noChangeAspect="1"/>
          </p:cNvPicPr>
          <p:nvPr/>
        </p:nvPicPr>
        <p:blipFill>
          <a:blip r:embed="rId8"/>
          <a:srcRect l="4228" t="4051" r="8089"/>
          <a:stretch/>
        </p:blipFill>
        <p:spPr>
          <a:xfrm>
            <a:off x="654206" y="446980"/>
            <a:ext cx="7857892" cy="3190599"/>
          </a:xfrm>
          <a:prstGeom prst="rect">
            <a:avLst/>
          </a:prstGeom>
        </p:spPr>
      </p:pic>
    </p:spTree>
    <p:extLst>
      <p:ext uri="{BB962C8B-B14F-4D97-AF65-F5344CB8AC3E}">
        <p14:creationId xmlns:p14="http://schemas.microsoft.com/office/powerpoint/2010/main" val="22311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3244</TotalTime>
  <Words>568</Words>
  <Application>Microsoft Office PowerPoint</Application>
  <PresentationFormat>Trình chiếu Trên màn hình (16:9)</PresentationFormat>
  <Paragraphs>99</Paragraphs>
  <Slides>24</Slides>
  <Notes>13</Notes>
  <HiddenSlides>0</HiddenSlides>
  <MMClips>0</MMClips>
  <ScaleCrop>false</ScaleCrop>
  <HeadingPairs>
    <vt:vector size="6" baseType="variant">
      <vt:variant>
        <vt:lpstr>Phông được Dùng</vt:lpstr>
      </vt:variant>
      <vt:variant>
        <vt:i4>13</vt:i4>
      </vt:variant>
      <vt:variant>
        <vt:lpstr>Chủ đề</vt:lpstr>
      </vt:variant>
      <vt:variant>
        <vt:i4>5</vt:i4>
      </vt:variant>
      <vt:variant>
        <vt:lpstr>Tiêu đề Bản chiếu</vt:lpstr>
      </vt:variant>
      <vt:variant>
        <vt:i4>24</vt:i4>
      </vt:variant>
    </vt:vector>
  </HeadingPairs>
  <TitlesOfParts>
    <vt:vector size="42" baseType="lpstr">
      <vt:lpstr>Arial</vt:lpstr>
      <vt:lpstr>DengXian</vt:lpstr>
      <vt:lpstr>Hachi Maru Pop</vt:lpstr>
      <vt:lpstr>Times New Roman</vt:lpstr>
      <vt:lpstr>Fredoka One</vt:lpstr>
      <vt:lpstr>Wingdings</vt:lpstr>
      <vt:lpstr>Nunito SemiBold</vt:lpstr>
      <vt:lpstr>SVN-Poky's</vt:lpstr>
      <vt:lpstr>Calibri</vt:lpstr>
      <vt:lpstr>字魂35号-经典雅黑</vt:lpstr>
      <vt:lpstr>Nunito</vt:lpstr>
      <vt:lpstr>Lilita One</vt:lpstr>
      <vt:lpstr>Calibri Light</vt:lpstr>
      <vt:lpstr>Chibi Anime Characters for Pre-K by Slidesgo</vt:lpstr>
      <vt:lpstr>Office Theme</vt:lpstr>
      <vt:lpstr>5_Office 主题</vt:lpstr>
      <vt:lpstr>2_Office Theme</vt:lpstr>
      <vt:lpstr>1_Office 主题​​</vt:lpstr>
      <vt:lpstr>TOÁN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TIẾT HỌC KẾT THÚC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TRỪ SỐ ĐO THỜI GIAN</dc:title>
  <dc:subject/>
  <dc:creator>HP</dc:creator>
  <cp:keywords/>
  <dc:description/>
  <cp:lastModifiedBy>LÔ THỊ DI</cp:lastModifiedBy>
  <cp:revision>65</cp:revision>
  <dcterms:modified xsi:type="dcterms:W3CDTF">2024-09-21T06:45:28Z</dcterms:modified>
  <cp:category/>
</cp:coreProperties>
</file>