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90" r:id="rId2"/>
    <p:sldMasterId id="2147483727" r:id="rId3"/>
    <p:sldMasterId id="2147483751" r:id="rId4"/>
    <p:sldMasterId id="2147483764" r:id="rId5"/>
  </p:sldMasterIdLst>
  <p:notesMasterIdLst>
    <p:notesMasterId r:id="rId27"/>
  </p:notesMasterIdLst>
  <p:sldIdLst>
    <p:sldId id="389" r:id="rId6"/>
    <p:sldId id="260" r:id="rId7"/>
    <p:sldId id="510" r:id="rId8"/>
    <p:sldId id="511" r:id="rId9"/>
    <p:sldId id="1644" r:id="rId10"/>
    <p:sldId id="551" r:id="rId11"/>
    <p:sldId id="1645" r:id="rId12"/>
    <p:sldId id="339" r:id="rId13"/>
    <p:sldId id="387" r:id="rId14"/>
    <p:sldId id="274" r:id="rId15"/>
    <p:sldId id="1628" r:id="rId16"/>
    <p:sldId id="1641" r:id="rId17"/>
    <p:sldId id="1642" r:id="rId18"/>
    <p:sldId id="1629" r:id="rId19"/>
    <p:sldId id="1646" r:id="rId20"/>
    <p:sldId id="329" r:id="rId21"/>
    <p:sldId id="1643" r:id="rId22"/>
    <p:sldId id="1647" r:id="rId23"/>
    <p:sldId id="332" r:id="rId24"/>
    <p:sldId id="344" r:id="rId25"/>
    <p:sldId id="312" r:id="rId26"/>
  </p:sldIdLst>
  <p:sldSz cx="9144000" cy="5143500" type="screen16x9"/>
  <p:notesSz cx="6858000" cy="9144000"/>
  <p:embeddedFontLst>
    <p:embeddedFont>
      <p:font typeface="Hachi Maru Pop" panose="020B0604020202020204" charset="-128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Fredoka One" panose="02000000000000000000" pitchFamily="2" charset="0"/>
      <p:regular r:id="rId33"/>
    </p:embeddedFont>
    <p:embeddedFont>
      <p:font typeface="Lilita One" panose="020B0604020202020204" charset="0"/>
      <p:regular r:id="rId34"/>
      <p:bold r:id="rId35"/>
      <p:italic r:id="rId36"/>
      <p:boldItalic r:id="rId37"/>
    </p:embeddedFont>
    <p:embeddedFont>
      <p:font typeface="Nunito" pitchFamily="2" charset="-93"/>
      <p:regular r:id="rId38"/>
      <p:bold r:id="rId39"/>
      <p:italic r:id="rId40"/>
      <p:boldItalic r:id="rId41"/>
    </p:embeddedFont>
    <p:embeddedFont>
      <p:font typeface="Nunito SemiBold" pitchFamily="2" charset="-93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B2BF"/>
    <a:srgbClr val="E4702E"/>
    <a:srgbClr val="FCF2D4"/>
    <a:srgbClr val="D4794C"/>
    <a:srgbClr val="A86ED4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39" autoAdjust="0"/>
    <p:restoredTop sz="94729"/>
  </p:normalViewPr>
  <p:slideViewPr>
    <p:cSldViewPr snapToGrid="0" showGuides="1">
      <p:cViewPr varScale="1">
        <p:scale>
          <a:sx n="103" d="100"/>
          <a:sy n="103" d="100"/>
        </p:scale>
        <p:origin x="614" y="82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2.fntdata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2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Thiết kế : Hân Di zalo 0948607584</a:t>
            </a:r>
            <a:endParaRPr lang="vi-VN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9682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Hướng dẫn chơi: Bấm vào từng hạt mầm ra câu hỏi. Sau khi HS trả lời xong bấm vào cây non góc phải để quay về thì bấm số 1 để cây ươm. Tương tự các cây còn lại, Hết 5 câu bấm cây non góc phải đến tiếp</a:t>
            </a:r>
            <a:r>
              <a:rPr lang="en-US" sz="1200">
                <a:solidFill>
                  <a:srgbClr val="FF0000"/>
                </a:solidFill>
                <a:latin typeface="Calibri Light"/>
              </a:rPr>
              <a:t>. Đọc xong thì xóa đi ạ.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7333B-7E3D-49C8-807F-13D687A91D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936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06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24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8151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16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: Hân Di zalo 0948607584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471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gif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sv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gi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gi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12575"/>
            <a:ext cx="4335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2960" y="3941064"/>
            <a:ext cx="4745700" cy="4482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0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23/9/2024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082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23/9/2024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526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23/9/2024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2076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23/9/2024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4081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23/9/2024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82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23/9/2024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9116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23/9/2024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74677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8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2107"/>
      </p:ext>
    </p:extLst>
  </p:cSld>
  <p:clrMapOvr>
    <a:masterClrMapping/>
  </p:clrMapOvr>
  <p:transition spd="slow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91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7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25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48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70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31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68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51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0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69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56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0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68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2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42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41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61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57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73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878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59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69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7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54120"/>
      </p:ext>
    </p:extLst>
  </p:cSld>
  <p:clrMapOvr>
    <a:masterClrMapping/>
  </p:clrMapOvr>
  <p:transition spd="slow" advTm="300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FCE17E5-EF9B-4CC0-9F24-996A45781759}"/>
              </a:ext>
            </a:extLst>
          </p:cNvPr>
          <p:cNvGrpSpPr/>
          <p:nvPr userDrawn="1"/>
        </p:nvGrpSpPr>
        <p:grpSpPr>
          <a:xfrm>
            <a:off x="-568234" y="3486141"/>
            <a:ext cx="9105626" cy="1875024"/>
            <a:chOff x="382287" y="4081809"/>
            <a:chExt cx="11047711" cy="281272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3D574-3345-4C73-8E1C-CD5E5E57F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D63837-B644-4EBB-9019-BFFFE15CC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28D72E9-F768-4C41-8B44-A742B36CE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A5DF6D-7341-42CF-B537-9B12E146F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FA9B0DF-B177-46E0-B9B5-175BB95E5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5FCCD9-6205-4836-AB96-5479038DC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19214B-B2C7-4F89-9960-3D4C7B668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7D826C9-0FE1-4397-8BBD-6F3BED2753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1324" y="3006583"/>
            <a:ext cx="1248495" cy="9259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784EA8-F86A-4A83-9F36-A15CA195BE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2798" y="3560499"/>
            <a:ext cx="1248495" cy="92596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B52A9B0-7D86-4CD5-9DE0-3E428B1581F9}"/>
              </a:ext>
            </a:extLst>
          </p:cNvPr>
          <p:cNvGrpSpPr/>
          <p:nvPr userDrawn="1"/>
        </p:nvGrpSpPr>
        <p:grpSpPr>
          <a:xfrm>
            <a:off x="1300078" y="3398420"/>
            <a:ext cx="9105626" cy="1875024"/>
            <a:chOff x="382287" y="4081809"/>
            <a:chExt cx="11047711" cy="281272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8F0FD7C-1CAA-4125-ADB2-C20FE757F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D076153-410C-4A98-AB04-A7F4D342D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A0FB495-2878-4E94-BF3A-7500E9AFC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ED41BE1-68C6-4A91-9BC1-802F16BCE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B996E04-0388-42C2-820B-487A6533E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F59F916-9D1F-4774-A499-D8C7FEC94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CA757B4-BAD7-4422-8516-8211B0092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6599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11663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966E638B-E782-47E1-85D4-443D01E4B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3700" y="-942235"/>
            <a:ext cx="6340313" cy="702797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315F5CD-1E7F-4F79-8497-3612F44953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65" y="2909796"/>
            <a:ext cx="9143999" cy="223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60273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634264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C5B2F04C-87DC-45EA-B070-2D0672206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06" y="3295650"/>
            <a:ext cx="9210906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46886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06AF1C2-7988-4B8F-866B-4B74F5F890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2550" y="2571750"/>
            <a:ext cx="3543300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72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65BBE9-515C-4681-AEA1-FF6F1A86A4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2550" y="1295400"/>
            <a:ext cx="3543300" cy="14859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35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CF603EE-D13C-4ADA-B632-70E36422A8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62550" y="3429000"/>
            <a:ext cx="3543300" cy="752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3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</p:spTree>
    <p:extLst>
      <p:ext uri="{BB962C8B-B14F-4D97-AF65-F5344CB8AC3E}">
        <p14:creationId xmlns:p14="http://schemas.microsoft.com/office/powerpoint/2010/main" val="312961777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1B4CA61-0EAD-482B-A406-6C262F3B9D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8661" y="622812"/>
            <a:ext cx="3543300" cy="7045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6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68DE6DC-FF3B-41D8-B2D1-CE55A8A8FF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18661" y="1339955"/>
            <a:ext cx="3543300" cy="428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7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D856560-035F-4A73-A79F-0394328A3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18661" y="1768580"/>
            <a:ext cx="3543300" cy="752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3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CF35A85-3DCA-439C-B377-1887F7C0F1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9787" y="3682180"/>
            <a:ext cx="2152343" cy="752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8A3C0FC-00D4-4177-AE00-E8FDE492EA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22" y="3663440"/>
            <a:ext cx="2152343" cy="752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F7C146-C925-40DF-9CB5-830244899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9787" y="3409333"/>
            <a:ext cx="2152343" cy="280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3BD90D1-59F2-4D23-9C67-EF09E63A4D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72822" y="3383220"/>
            <a:ext cx="2152343" cy="280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</p:spTree>
    <p:extLst>
      <p:ext uri="{BB962C8B-B14F-4D97-AF65-F5344CB8AC3E}">
        <p14:creationId xmlns:p14="http://schemas.microsoft.com/office/powerpoint/2010/main" val="334252324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2172C01-6BF6-499B-9BDA-0FA4F3584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9185" y="354797"/>
            <a:ext cx="3543300" cy="857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80139F6-C98E-4759-B7A6-939BE9EC11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9185" y="1212047"/>
            <a:ext cx="3543300" cy="428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7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0802514-2405-425B-A4CF-BE5D9149EA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917" y="3335339"/>
            <a:ext cx="2152343" cy="752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008AA38-06AF-4664-93A3-6E511AA51E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4741" y="3335339"/>
            <a:ext cx="2152343" cy="752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0D689A3-EEE8-4F18-BFC3-47860249F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6917" y="2790497"/>
            <a:ext cx="2152343" cy="5448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5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6h 35m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D4F40B0-22D1-44A0-8DB6-76671C7CC4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34740" y="2786555"/>
            <a:ext cx="2152343" cy="5448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5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60 km</a:t>
            </a:r>
          </a:p>
        </p:txBody>
      </p:sp>
    </p:spTree>
    <p:extLst>
      <p:ext uri="{BB962C8B-B14F-4D97-AF65-F5344CB8AC3E}">
        <p14:creationId xmlns:p14="http://schemas.microsoft.com/office/powerpoint/2010/main" val="2409930905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D5067-3DD9-4D6E-A39C-45C0CD151ADF}"/>
              </a:ext>
            </a:extLst>
          </p:cNvPr>
          <p:cNvGrpSpPr/>
          <p:nvPr userDrawn="1"/>
        </p:nvGrpSpPr>
        <p:grpSpPr>
          <a:xfrm>
            <a:off x="-295982" y="3327247"/>
            <a:ext cx="9658716" cy="2111318"/>
            <a:chOff x="11758" y="4349244"/>
            <a:chExt cx="12878288" cy="28150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3682B1-7261-40EB-9D11-D287C2488D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9D7BF6-0FCB-41AD-9474-697ACCC079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0E906D7-7174-4C55-9BAF-85FCEDA31F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015F48F-5BBF-44D4-A26C-FEDE3CD1D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9DED30C-7CD3-40F3-92A1-C31149294D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" y="4732853"/>
              <a:ext cx="2690819" cy="24314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D878D5-6839-4408-B6F3-86107C9D67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B5A32D3-0225-4C7D-8FED-734E03E5B7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227" y="4349244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148897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8E896A5-197B-4280-87B0-DE517B394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4103" y="531779"/>
            <a:ext cx="2794819" cy="857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495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26EB5E3D-2A7A-4AC7-9E2E-BD0641E307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4103" y="1389029"/>
            <a:ext cx="2794819" cy="428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1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022D7C3-5F06-46E5-8ED6-71919307F0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14102" y="1933575"/>
            <a:ext cx="2794819" cy="12763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0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73779EE-5D0B-463B-BBF6-1C4C99CEEB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081" y="2460830"/>
            <a:ext cx="2794819" cy="12763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0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05880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11E83E3-3BDF-45F9-B309-16B08F3E99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9"/>
            <a:ext cx="9144000" cy="5147309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27B1186-F2FD-45FA-A0BF-70136898C2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02642" y="1308786"/>
            <a:ext cx="888591" cy="655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95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BA448B34-2B82-49FF-9A71-4F699A454B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10543" y="2934311"/>
            <a:ext cx="1953239" cy="752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EDCCFDBF-9F9A-4811-9066-AA30393367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10543" y="2661464"/>
            <a:ext cx="1953239" cy="280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55F143-723F-4FDE-925E-0A81A38AD8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61313" y="1835246"/>
            <a:ext cx="1953239" cy="752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BC6D210-5FDF-4DF7-8D5D-3519358FF3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61313" y="1562400"/>
            <a:ext cx="1953239" cy="280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3FF7CBBB-85D1-4FEB-9021-551F97355C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40835" y="1932272"/>
            <a:ext cx="888591" cy="655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95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314381C-9D32-49DC-8938-99C41D6F16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50574" y="345653"/>
            <a:ext cx="6127954" cy="655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45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 Timeline</a:t>
            </a:r>
          </a:p>
        </p:txBody>
      </p:sp>
    </p:spTree>
    <p:extLst>
      <p:ext uri="{BB962C8B-B14F-4D97-AF65-F5344CB8AC3E}">
        <p14:creationId xmlns:p14="http://schemas.microsoft.com/office/powerpoint/2010/main" val="2558803047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E8E2A23-5465-4615-BCDF-F62CB1AC90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80"/>
            <a:ext cx="9169058" cy="5159265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D6D96E3-5774-44B5-B2C1-C3E9EE229B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5441" y="1602114"/>
            <a:ext cx="982040" cy="655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95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AA00D1-BBAC-4FA4-9928-52651D55D8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51209" y="1929839"/>
            <a:ext cx="1953239" cy="752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D08D625-17D8-4C21-A137-CA1D670BB2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51209" y="1656993"/>
            <a:ext cx="1953239" cy="280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D757434-8BB1-4062-9465-E14CCD76A52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04448" y="1058328"/>
            <a:ext cx="982040" cy="655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95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90E9E91-C6FC-406A-B64D-811DCE3284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75264" y="1874961"/>
            <a:ext cx="1801433" cy="752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96558CA-F8C3-40FA-AAA8-DB84647B308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75264" y="1602115"/>
            <a:ext cx="1801433" cy="280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</p:spTree>
    <p:extLst>
      <p:ext uri="{BB962C8B-B14F-4D97-AF65-F5344CB8AC3E}">
        <p14:creationId xmlns:p14="http://schemas.microsoft.com/office/powerpoint/2010/main" val="2220637738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653563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61715BC-1E9D-4493-8EA7-E45AB24A54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7067" y="2143125"/>
            <a:ext cx="3543300" cy="857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C3528D-F7D7-4B9D-8EB7-B8FD033D1D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67067" y="2895809"/>
            <a:ext cx="3543300" cy="428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7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ACE1AD-C8F2-4319-A156-DB99C5B830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53501" y="3573938"/>
            <a:ext cx="5044966" cy="7868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58031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041308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F1D9EDA-042D-4F9F-85FB-FFE6F6C209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77987" y="3292076"/>
            <a:ext cx="3543300" cy="857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B72E8BD-8A09-49B9-B849-9E5F7693B1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77986" y="4252364"/>
            <a:ext cx="3543299" cy="7868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6E9E2627-221F-4EDE-A5D9-4324985DF8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06373" y="1495540"/>
            <a:ext cx="2794534" cy="5471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0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9A104B0-41D2-46F0-BD6B-C834E94968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06373" y="1163700"/>
            <a:ext cx="2794534" cy="3318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720DF8A3-66AD-4285-A027-87A8D71D79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06373" y="2472621"/>
            <a:ext cx="2794534" cy="5471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0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5C51D50-F1C9-4511-AE92-B12DCBFE4B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06373" y="2140781"/>
            <a:ext cx="2794534" cy="3318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5DE1EA4-F099-4543-8E54-7D5D8EAC22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06373" y="3460763"/>
            <a:ext cx="2794534" cy="5471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0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3CAAE08-0B6C-4CD0-B3DE-CE6787EEE02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06373" y="3128923"/>
            <a:ext cx="2794534" cy="3318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839839352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3B3EDF90-943C-465E-92CA-5C8FF02CF64C}"/>
              </a:ext>
            </a:extLst>
          </p:cNvPr>
          <p:cNvSpPr/>
          <p:nvPr userDrawn="1"/>
        </p:nvSpPr>
        <p:spPr>
          <a:xfrm rot="16200000">
            <a:off x="3292529" y="-700088"/>
            <a:ext cx="2543175" cy="9144000"/>
          </a:xfrm>
          <a:prstGeom prst="flowChartDelay">
            <a:avLst/>
          </a:prstGeom>
          <a:solidFill>
            <a:srgbClr val="FE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9C4C9C9-467B-4C0B-9293-FB871D6F2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0413" y="1027468"/>
            <a:ext cx="2107406" cy="2757488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2177455-ECDB-42EB-A3F4-70F912BBD3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5634" y="83794"/>
            <a:ext cx="3543300" cy="857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</p:spTree>
    <p:extLst>
      <p:ext uri="{BB962C8B-B14F-4D97-AF65-F5344CB8AC3E}">
        <p14:creationId xmlns:p14="http://schemas.microsoft.com/office/powerpoint/2010/main" val="2525158444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8A0DD37-0402-47C4-95BC-90FB4E312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0350" y="328160"/>
            <a:ext cx="3543300" cy="857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9FF7EC2-C525-4C29-9BA4-63B956D6D4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00350" y="1122347"/>
            <a:ext cx="3543300" cy="428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7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D483B83-7788-4354-BE4B-EDF94AD518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4058" y="2745593"/>
            <a:ext cx="1895136" cy="752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B8657103-1C5C-4196-A0BF-7CFF12581A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4058" y="2413753"/>
            <a:ext cx="1895136" cy="280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D89C6F7-C57E-4E72-A57E-C20E4F34C0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12332" y="2903591"/>
            <a:ext cx="1895136" cy="752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A9FBB4D-8620-40C7-9AE0-87755D29BE5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12332" y="2571751"/>
            <a:ext cx="1895136" cy="280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D5ABBEA-2FB5-4D57-A146-CEA1F45782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5867" y="1426627"/>
            <a:ext cx="1331518" cy="7226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95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A5FD22-CE81-41AF-9773-28B54BA661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94141" y="1641854"/>
            <a:ext cx="1331518" cy="7226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95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630656619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97710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23/9/2024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82002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135" y="122120"/>
            <a:ext cx="8191223" cy="466404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82F2AB1-39A4-42DE-AA87-AF0D5606DE8B}"/>
              </a:ext>
            </a:extLst>
          </p:cNvPr>
          <p:cNvSpPr/>
          <p:nvPr userDrawn="1"/>
        </p:nvSpPr>
        <p:spPr>
          <a:xfrm>
            <a:off x="1001026" y="3859881"/>
            <a:ext cx="1659882" cy="174790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B302C2-0EE8-4F83-B4E6-66FE4D32453B}"/>
              </a:ext>
            </a:extLst>
          </p:cNvPr>
          <p:cNvGrpSpPr/>
          <p:nvPr userDrawn="1"/>
        </p:nvGrpSpPr>
        <p:grpSpPr>
          <a:xfrm>
            <a:off x="-1101693" y="2142633"/>
            <a:ext cx="11141268" cy="4497347"/>
            <a:chOff x="-1494324" y="2360594"/>
            <a:chExt cx="14855024" cy="599646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6984A7F-C988-4A84-B8B2-82B026C0CB95}"/>
                </a:ext>
              </a:extLst>
            </p:cNvPr>
            <p:cNvSpPr/>
            <p:nvPr userDrawn="1"/>
          </p:nvSpPr>
          <p:spPr>
            <a:xfrm>
              <a:off x="-1494324" y="2360594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5E4479B-C5FF-4C64-950F-3C2DA341A905}"/>
                </a:ext>
              </a:extLst>
            </p:cNvPr>
            <p:cNvSpPr/>
            <p:nvPr userDrawn="1"/>
          </p:nvSpPr>
          <p:spPr>
            <a:xfrm>
              <a:off x="1288481" y="3618159"/>
              <a:ext cx="2080662" cy="2191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9329C5-5863-4E9F-826E-2E52EBE7CA6E}"/>
                </a:ext>
              </a:extLst>
            </p:cNvPr>
            <p:cNvSpPr/>
            <p:nvPr userDrawn="1"/>
          </p:nvSpPr>
          <p:spPr>
            <a:xfrm>
              <a:off x="9982232" y="2735728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1594DD0-C2ED-4F15-BDF9-C187081CD7AF}"/>
                </a:ext>
              </a:extLst>
            </p:cNvPr>
            <p:cNvSpPr/>
            <p:nvPr userDrawn="1"/>
          </p:nvSpPr>
          <p:spPr>
            <a:xfrm>
              <a:off x="7814674" y="3429000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96F8065-9055-4BA2-A734-9A5AFA9BCF96}"/>
                </a:ext>
              </a:extLst>
            </p:cNvPr>
            <p:cNvSpPr/>
            <p:nvPr userDrawn="1"/>
          </p:nvSpPr>
          <p:spPr>
            <a:xfrm>
              <a:off x="5364279" y="3870139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2F13B64-5903-4143-826C-877B3B55CAA1}"/>
                </a:ext>
              </a:extLst>
            </p:cNvPr>
            <p:cNvSpPr/>
            <p:nvPr userDrawn="1"/>
          </p:nvSpPr>
          <p:spPr>
            <a:xfrm>
              <a:off x="2939113" y="3675458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96DB02A-3D2A-4812-9E37-6EF911CD74A1}"/>
                </a:ext>
              </a:extLst>
            </p:cNvPr>
            <p:cNvSpPr/>
            <p:nvPr userDrawn="1"/>
          </p:nvSpPr>
          <p:spPr>
            <a:xfrm>
              <a:off x="2901114" y="4602734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93FB8A6-1D82-43FE-B1EB-6BCE8F9183B3}"/>
                </a:ext>
              </a:extLst>
            </p:cNvPr>
            <p:cNvSpPr/>
            <p:nvPr userDrawn="1"/>
          </p:nvSpPr>
          <p:spPr>
            <a:xfrm>
              <a:off x="-282811" y="4969377"/>
              <a:ext cx="2213176" cy="23305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073CD49-1C65-4A72-9ECB-E2DE1CAA5A2E}"/>
                </a:ext>
              </a:extLst>
            </p:cNvPr>
            <p:cNvSpPr/>
            <p:nvPr userDrawn="1"/>
          </p:nvSpPr>
          <p:spPr>
            <a:xfrm>
              <a:off x="7866043" y="4799427"/>
              <a:ext cx="4596330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E513B6-75E0-4530-9C8F-092B6C8ED671}"/>
              </a:ext>
            </a:extLst>
          </p:cNvPr>
          <p:cNvGrpSpPr/>
          <p:nvPr userDrawn="1"/>
        </p:nvGrpSpPr>
        <p:grpSpPr>
          <a:xfrm>
            <a:off x="-295982" y="3327247"/>
            <a:ext cx="9658716" cy="2111318"/>
            <a:chOff x="11758" y="4349244"/>
            <a:chExt cx="12878288" cy="281509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CCA0256-AD65-4132-8661-40699FD1CE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2648672-EF73-4A85-A2B9-8D52953608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092F81F-1E86-4569-AF2F-16D002857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426CF5C-8663-4CB0-A9BA-B6B0057D7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4B43B3B-D6B1-4C53-BC76-1B75FCCAB1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" y="4732853"/>
              <a:ext cx="2690819" cy="24314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BCE46B9-9B0A-431F-9CD2-E706627C18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8E49E64-71E0-4B40-BB0F-CF781EAF37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227" y="4349244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5985109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135" y="122120"/>
            <a:ext cx="8191223" cy="466404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94DDFB7-6AF2-4D46-9A60-93C49DE43739}"/>
              </a:ext>
            </a:extLst>
          </p:cNvPr>
          <p:cNvSpPr/>
          <p:nvPr userDrawn="1"/>
        </p:nvSpPr>
        <p:spPr>
          <a:xfrm>
            <a:off x="1638300" y="4857750"/>
            <a:ext cx="5534025" cy="7810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74455BB-A874-44B5-92EA-F1EFBBA6C4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60257" y="2781853"/>
            <a:ext cx="1268767" cy="218936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3B928A4-32AC-481F-A28A-86A3E56C21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48738">
            <a:off x="3109710" y="884781"/>
            <a:ext cx="2404502" cy="414916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EAA3047-0CD4-4DD6-B32F-A4FFD17EDB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461620" y="2781853"/>
            <a:ext cx="1268767" cy="2189360"/>
          </a:xfrm>
          <a:prstGeom prst="rect">
            <a:avLst/>
          </a:prstGeom>
        </p:spPr>
      </p:pic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DD97C0D-20DB-47B6-9864-EB05532CB6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971" y="614494"/>
            <a:ext cx="3543300" cy="857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6C3AE00-71C9-46F4-B575-85ED679C4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3971" y="1574781"/>
            <a:ext cx="3543299" cy="7868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CF1FB339-DC7B-4CF0-B0DB-D4EB8D7947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538" y="1249431"/>
            <a:ext cx="2465792" cy="7868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0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31662495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389" y="239729"/>
            <a:ext cx="8191223" cy="46640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BC13ED-238A-41E4-BBD0-D4811E36D2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1324" y="3006583"/>
            <a:ext cx="1248495" cy="9259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6E0996-B4F7-4C0C-9192-A059558CD4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2798" y="3560499"/>
            <a:ext cx="1248495" cy="92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45631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135" y="122120"/>
            <a:ext cx="8191223" cy="466404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E5B1992-024B-467E-A0E1-F9C9CADEC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38396" y="612201"/>
            <a:ext cx="2644526" cy="333790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40A7A0A-8C87-4C6E-AA75-28098E8969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26218" y="738105"/>
            <a:ext cx="2468880" cy="30861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3BC8911-515A-403D-A3B3-9A46524318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457" y="1439847"/>
            <a:ext cx="4106616" cy="1131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625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15 mins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649728B-7816-4A35-B2E8-FA79FD0F51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8016" y="2532890"/>
            <a:ext cx="3543300" cy="428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700"/>
            </a:lvl1pPr>
          </a:lstStyle>
          <a:p>
            <a:pPr lvl="0"/>
            <a:r>
              <a:rPr lang="en-US" dirty="0"/>
              <a:t>Section break.</a:t>
            </a:r>
          </a:p>
        </p:txBody>
      </p:sp>
    </p:spTree>
    <p:extLst>
      <p:ext uri="{BB962C8B-B14F-4D97-AF65-F5344CB8AC3E}">
        <p14:creationId xmlns:p14="http://schemas.microsoft.com/office/powerpoint/2010/main" val="1565738324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3EC5C04-BC5D-436F-9407-26497E24D1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1174666"/>
            <a:ext cx="2956034" cy="18759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Thank</a:t>
            </a:r>
          </a:p>
          <a:p>
            <a:pPr lvl="0"/>
            <a:r>
              <a:rPr lang="en-US" dirty="0"/>
              <a:t>You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F92136-A95C-4AA7-A6F5-2DA048BC7CB3}"/>
              </a:ext>
            </a:extLst>
          </p:cNvPr>
          <p:cNvGrpSpPr/>
          <p:nvPr userDrawn="1"/>
        </p:nvGrpSpPr>
        <p:grpSpPr>
          <a:xfrm>
            <a:off x="-295982" y="3327247"/>
            <a:ext cx="9658716" cy="2111318"/>
            <a:chOff x="11758" y="4349244"/>
            <a:chExt cx="12878288" cy="28150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DCE1596-1006-4222-A8A7-DCC05CD2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768C29C-18F9-416A-A2E8-5680E6F8E7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D57DCEF-3589-4825-9DBE-348956ED1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5A5B2E7-89EA-45E2-B73E-C0C1147973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2D58AE5-E56E-4A8C-B35C-1DC71D358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" y="4732853"/>
              <a:ext cx="2690819" cy="243148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A20A5AD-04CE-42FB-9BF5-27DFB3FD54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488081D-B445-4C80-BB91-6D27671E37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227" y="4349244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6080346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3683B0-9B15-4C11-915B-7DB9A9EAC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A385F0A-170E-4FE2-BF09-FE55F5E468DE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78C39A-7D69-4899-BB24-D86656269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072BC-05E3-4845-A94B-D607B0D2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E9947C7-BB29-430F-8099-277AA270B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73275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15499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H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5628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23/9/2024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009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23/9/2024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735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23/9/2024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147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image" Target="../media/image2.jpe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2" r:id="rId3"/>
    <p:sldLayoutId id="2147483673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23/9/2024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75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6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51D532DC-862D-83F2-AE13-C1164455A5B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3063" y="228600"/>
            <a:ext cx="1443038" cy="1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3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  <p:sldLayoutId id="2147483785" r:id="rId21"/>
    <p:sldLayoutId id="2147483786" r:id="rId22"/>
    <p:sldLayoutId id="2147483787" r:id="rId23"/>
    <p:sldLayoutId id="2147483788" r:id="rId24"/>
    <p:sldLayoutId id="2147483789" r:id="rId25"/>
    <p:sldLayoutId id="2147483790" r:id="rId26"/>
    <p:sldLayoutId id="2147483791" r:id="rId27"/>
  </p:sldLayoutIdLst>
  <p:transition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11" Type="http://schemas.microsoft.com/office/2007/relationships/hdphoto" Target="../media/hdphoto2.wdp"/><Relationship Id="rId5" Type="http://schemas.openxmlformats.org/officeDocument/2006/relationships/image" Target="../media/image55.png"/><Relationship Id="rId10" Type="http://schemas.openxmlformats.org/officeDocument/2006/relationships/image" Target="../media/image52.png"/><Relationship Id="rId4" Type="http://schemas.openxmlformats.org/officeDocument/2006/relationships/image" Target="../media/image54.png"/><Relationship Id="rId9" Type="http://schemas.openxmlformats.org/officeDocument/2006/relationships/image" Target="../media/image8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2.jp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microsoft.com/office/2017/06/relationships/model3d" Target="../media/model3d1.glb"/><Relationship Id="rId10" Type="http://schemas.openxmlformats.org/officeDocument/2006/relationships/image" Target="../media/image87.png"/><Relationship Id="rId4" Type="http://schemas.openxmlformats.org/officeDocument/2006/relationships/hyperlink" Target="https://pxhere.com/vi/photo/1428313" TargetMode="External"/><Relationship Id="rId9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2.jp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3.png"/><Relationship Id="rId11" Type="http://schemas.openxmlformats.org/officeDocument/2006/relationships/image" Target="../media/image90.png"/><Relationship Id="rId5" Type="http://schemas.microsoft.com/office/2017/06/relationships/model3d" Target="../media/model3d1.glb"/><Relationship Id="rId10" Type="http://schemas.openxmlformats.org/officeDocument/2006/relationships/image" Target="../media/image87.png"/><Relationship Id="rId4" Type="http://schemas.openxmlformats.org/officeDocument/2006/relationships/hyperlink" Target="https://pxhere.com/vi/photo/1428313" TargetMode="External"/><Relationship Id="rId9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hyperlink" Target="https://motogo.vn/bien-nha-trang/" TargetMode="External"/><Relationship Id="rId7" Type="http://schemas.openxmlformats.org/officeDocument/2006/relationships/image" Target="../media/image93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2.png"/><Relationship Id="rId5" Type="http://schemas.microsoft.com/office/2017/06/relationships/model3d" Target="../media/model3d1.glb"/><Relationship Id="rId10" Type="http://schemas.openxmlformats.org/officeDocument/2006/relationships/image" Target="../media/image96.png"/><Relationship Id="rId4" Type="http://schemas.openxmlformats.org/officeDocument/2006/relationships/hyperlink" Target="https://creativecommons.org/licenses/by/3.0/" TargetMode="External"/><Relationship Id="rId9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hyperlink" Target="https://motogo.vn/bien-nha-trang/" TargetMode="External"/><Relationship Id="rId7" Type="http://schemas.openxmlformats.org/officeDocument/2006/relationships/image" Target="../media/image96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7.png"/><Relationship Id="rId5" Type="http://schemas.microsoft.com/office/2017/06/relationships/model3d" Target="../media/model3d1.glb"/><Relationship Id="rId10" Type="http://schemas.openxmlformats.org/officeDocument/2006/relationships/image" Target="../media/image100.png"/><Relationship Id="rId4" Type="http://schemas.openxmlformats.org/officeDocument/2006/relationships/hyperlink" Target="https://creativecommons.org/licenses/by/3.0/" TargetMode="External"/><Relationship Id="rId9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hyperlink" Target="https://motogo.vn/bien-nha-trang/" TargetMode="External"/><Relationship Id="rId7" Type="http://schemas.openxmlformats.org/officeDocument/2006/relationships/image" Target="../media/image96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7.png"/><Relationship Id="rId5" Type="http://schemas.microsoft.com/office/2017/06/relationships/model3d" Target="../media/model3d1.glb"/><Relationship Id="rId10" Type="http://schemas.openxmlformats.org/officeDocument/2006/relationships/image" Target="../media/image101.png"/><Relationship Id="rId4" Type="http://schemas.openxmlformats.org/officeDocument/2006/relationships/hyperlink" Target="https://creativecommons.org/licenses/by/3.0/" TargetMode="External"/><Relationship Id="rId9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microsoft.com/office/2007/relationships/hdphoto" Target="../media/hdphoto2.wdp"/><Relationship Id="rId5" Type="http://schemas.openxmlformats.org/officeDocument/2006/relationships/image" Target="../media/image55.png"/><Relationship Id="rId10" Type="http://schemas.openxmlformats.org/officeDocument/2006/relationships/image" Target="../media/image52.png"/><Relationship Id="rId4" Type="http://schemas.openxmlformats.org/officeDocument/2006/relationships/image" Target="../media/image54.png"/><Relationship Id="rId9" Type="http://schemas.openxmlformats.org/officeDocument/2006/relationships/image" Target="../media/image10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hyperlink" Target="https://motogo.vn/bien-nha-trang/" TargetMode="External"/><Relationship Id="rId7" Type="http://schemas.openxmlformats.org/officeDocument/2006/relationships/image" Target="../media/image96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4.png"/><Relationship Id="rId5" Type="http://schemas.microsoft.com/office/2017/06/relationships/model3d" Target="../media/model3d1.glb"/><Relationship Id="rId4" Type="http://schemas.openxmlformats.org/officeDocument/2006/relationships/hyperlink" Target="https://creativecommons.org/licenses/by/3.0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7" Type="http://schemas.openxmlformats.org/officeDocument/2006/relationships/image" Target="../media/image96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4.png"/><Relationship Id="rId5" Type="http://schemas.microsoft.com/office/2017/06/relationships/model3d" Target="../media/model3d1.glb"/><Relationship Id="rId4" Type="http://schemas.openxmlformats.org/officeDocument/2006/relationships/hyperlink" Target="https://creativecommons.org/licenses/by/3.0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microsoft.com/office/2007/relationships/hdphoto" Target="../media/hdphoto2.wdp"/><Relationship Id="rId5" Type="http://schemas.openxmlformats.org/officeDocument/2006/relationships/image" Target="../media/image55.png"/><Relationship Id="rId10" Type="http://schemas.openxmlformats.org/officeDocument/2006/relationships/image" Target="../media/image52.png"/><Relationship Id="rId4" Type="http://schemas.openxmlformats.org/officeDocument/2006/relationships/image" Target="../media/image54.png"/><Relationship Id="rId9" Type="http://schemas.openxmlformats.org/officeDocument/2006/relationships/image" Target="../media/image10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microsoft.com/office/2007/relationships/hdphoto" Target="../media/hdphoto2.wdp"/><Relationship Id="rId4" Type="http://schemas.openxmlformats.org/officeDocument/2006/relationships/image" Target="../media/image55.png"/><Relationship Id="rId9" Type="http://schemas.openxmlformats.org/officeDocument/2006/relationships/image" Target="../media/image5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8.png"/><Relationship Id="rId7" Type="http://schemas.openxmlformats.org/officeDocument/2006/relationships/image" Target="../media/image5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7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50.png"/><Relationship Id="rId5" Type="http://schemas.openxmlformats.org/officeDocument/2006/relationships/image" Target="../media/image42.png"/><Relationship Id="rId15" Type="http://schemas.openxmlformats.org/officeDocument/2006/relationships/image" Target="../media/image51.png"/><Relationship Id="rId10" Type="http://schemas.openxmlformats.org/officeDocument/2006/relationships/image" Target="../media/image49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2.png"/><Relationship Id="rId18" Type="http://schemas.openxmlformats.org/officeDocument/2006/relationships/image" Target="../media/image64.png"/><Relationship Id="rId26" Type="http://schemas.openxmlformats.org/officeDocument/2006/relationships/image" Target="../media/image70.png"/><Relationship Id="rId3" Type="http://schemas.openxmlformats.org/officeDocument/2006/relationships/audio" Target="../media/audio1.wav"/><Relationship Id="rId21" Type="http://schemas.openxmlformats.org/officeDocument/2006/relationships/image" Target="../media/image66.png"/><Relationship Id="rId7" Type="http://schemas.openxmlformats.org/officeDocument/2006/relationships/audio" Target="../media/audio5.wav"/><Relationship Id="rId12" Type="http://schemas.openxmlformats.org/officeDocument/2006/relationships/slide" Target="slide5.xml"/><Relationship Id="rId17" Type="http://schemas.openxmlformats.org/officeDocument/2006/relationships/slide" Target="slide7.xml"/><Relationship Id="rId25" Type="http://schemas.microsoft.com/office/2007/relationships/hdphoto" Target="../media/hdphoto6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3.png"/><Relationship Id="rId20" Type="http://schemas.openxmlformats.org/officeDocument/2006/relationships/image" Target="../media/image65.pn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43.xml"/><Relationship Id="rId6" Type="http://schemas.openxmlformats.org/officeDocument/2006/relationships/audio" Target="../media/audio4.wav"/><Relationship Id="rId11" Type="http://schemas.microsoft.com/office/2007/relationships/hdphoto" Target="../media/hdphoto3.wdp"/><Relationship Id="rId24" Type="http://schemas.openxmlformats.org/officeDocument/2006/relationships/image" Target="../media/image69.png"/><Relationship Id="rId32" Type="http://schemas.openxmlformats.org/officeDocument/2006/relationships/image" Target="../media/image74.png"/><Relationship Id="rId5" Type="http://schemas.openxmlformats.org/officeDocument/2006/relationships/audio" Target="../media/audio3.wav"/><Relationship Id="rId15" Type="http://schemas.openxmlformats.org/officeDocument/2006/relationships/slide" Target="slide6.xml"/><Relationship Id="rId23" Type="http://schemas.openxmlformats.org/officeDocument/2006/relationships/image" Target="../media/image68.png"/><Relationship Id="rId28" Type="http://schemas.openxmlformats.org/officeDocument/2006/relationships/slide" Target="slide8.xml"/><Relationship Id="rId10" Type="http://schemas.openxmlformats.org/officeDocument/2006/relationships/image" Target="../media/image61.png"/><Relationship Id="rId19" Type="http://schemas.microsoft.com/office/2007/relationships/hdphoto" Target="../media/hdphoto5.wdp"/><Relationship Id="rId31" Type="http://schemas.openxmlformats.org/officeDocument/2006/relationships/image" Target="../media/image73.svg"/><Relationship Id="rId4" Type="http://schemas.openxmlformats.org/officeDocument/2006/relationships/audio" Target="../media/audio2.wav"/><Relationship Id="rId9" Type="http://schemas.openxmlformats.org/officeDocument/2006/relationships/slide" Target="slide4.xml"/><Relationship Id="rId14" Type="http://schemas.microsoft.com/office/2007/relationships/hdphoto" Target="../media/hdphoto4.wdp"/><Relationship Id="rId22" Type="http://schemas.openxmlformats.org/officeDocument/2006/relationships/image" Target="../media/image67.png"/><Relationship Id="rId27" Type="http://schemas.microsoft.com/office/2007/relationships/hdphoto" Target="../media/hdphoto7.wdp"/><Relationship Id="rId30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7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7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7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7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695" y="-289561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1" y="-16193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3289" y="1124616"/>
            <a:ext cx="779860" cy="549737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430" y="3900962"/>
            <a:ext cx="590550" cy="476250"/>
          </a:xfrm>
          <a:prstGeom prst="rect">
            <a:avLst/>
          </a:prstGeom>
        </p:spPr>
      </p:pic>
      <p:sp>
        <p:nvSpPr>
          <p:cNvPr id="41" name="标题 40"/>
          <p:cNvSpPr>
            <a:spLocks noGrp="1"/>
          </p:cNvSpPr>
          <p:nvPr>
            <p:ph type="title" idx="4294967295"/>
          </p:nvPr>
        </p:nvSpPr>
        <p:spPr>
          <a:xfrm>
            <a:off x="3414907" y="985838"/>
            <a:ext cx="2314187" cy="6619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altLang="zh-CN" sz="4050" b="1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TOÁN</a:t>
            </a:r>
            <a:endParaRPr lang="zh-CN" altLang="en-US" sz="4050" b="1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6298" y="3644128"/>
            <a:ext cx="2890892" cy="173583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157" y="2320176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3782" y="3465774"/>
            <a:ext cx="3252571" cy="195299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5368" y="276854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568" y="3081845"/>
            <a:ext cx="419765" cy="5740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9" y="3776954"/>
            <a:ext cx="404071" cy="45553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8047" flipH="1">
            <a:off x="-6183" y="3322549"/>
            <a:ext cx="478631" cy="414338"/>
          </a:xfrm>
          <a:prstGeom prst="rect">
            <a:avLst/>
          </a:prstGeom>
        </p:spPr>
      </p:pic>
      <p:pic>
        <p:nvPicPr>
          <p:cNvPr id="47" name="图片 42" descr="sfd">
            <a:extLst>
              <a:ext uri="{FF2B5EF4-FFF2-40B4-BE49-F238E27FC236}">
                <a16:creationId xmlns:a16="http://schemas.microsoft.com/office/drawing/2014/main" id="{F5E9F564-F97C-4322-8B21-66978B5014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9010" y="4093158"/>
            <a:ext cx="2007968" cy="1205680"/>
          </a:xfrm>
          <a:prstGeom prst="rect">
            <a:avLst/>
          </a:prstGeom>
        </p:spPr>
      </p:pic>
      <p:pic>
        <p:nvPicPr>
          <p:cNvPr id="48" name="图片 42" descr="sfd">
            <a:extLst>
              <a:ext uri="{FF2B5EF4-FFF2-40B4-BE49-F238E27FC236}">
                <a16:creationId xmlns:a16="http://schemas.microsoft.com/office/drawing/2014/main" id="{659D2A0B-DDEC-4C5E-861A-601802E86A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620" y="3616070"/>
            <a:ext cx="2909127" cy="1746779"/>
          </a:xfrm>
          <a:prstGeom prst="rect">
            <a:avLst/>
          </a:prstGeom>
        </p:spPr>
      </p:pic>
      <p:pic>
        <p:nvPicPr>
          <p:cNvPr id="50" name="图片 42" descr="sfd">
            <a:extLst>
              <a:ext uri="{FF2B5EF4-FFF2-40B4-BE49-F238E27FC236}">
                <a16:creationId xmlns:a16="http://schemas.microsoft.com/office/drawing/2014/main" id="{E60E3DE2-0D44-4FFD-AB92-52A2E38660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7964" y="3900962"/>
            <a:ext cx="2339816" cy="1404938"/>
          </a:xfrm>
          <a:prstGeom prst="rect">
            <a:avLst/>
          </a:prstGeom>
        </p:spPr>
      </p:pic>
      <p:sp>
        <p:nvSpPr>
          <p:cNvPr id="55" name="Google Shape;368;p30">
            <a:extLst>
              <a:ext uri="{FF2B5EF4-FFF2-40B4-BE49-F238E27FC236}">
                <a16:creationId xmlns:a16="http://schemas.microsoft.com/office/drawing/2014/main" id="{9F9FA4B9-7D21-294D-A829-7E604D12A7A5}"/>
              </a:ext>
            </a:extLst>
          </p:cNvPr>
          <p:cNvSpPr txBox="1">
            <a:spLocks/>
          </p:cNvSpPr>
          <p:nvPr/>
        </p:nvSpPr>
        <p:spPr>
          <a:xfrm>
            <a:off x="1878971" y="1674353"/>
            <a:ext cx="5724597" cy="91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Fredoka One"/>
              <a:buNone/>
              <a:defRPr sz="5000" b="0" i="0" u="none" strike="noStrike" cap="none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5964"/>
              </a:buClr>
              <a:buSzPts val="5000"/>
              <a:buFont typeface="Fredoka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BÀI </a:t>
            </a:r>
            <a:r>
              <a:rPr lang="en-US" sz="4400" b="1" noProof="0">
                <a:solidFill>
                  <a:srgbClr val="FFFF00"/>
                </a:solidFill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49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: LUYỆN TẬP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Lilita One"/>
              <a:cs typeface="Times New Roman" panose="02020603050405020304" pitchFamily="18" charset="0"/>
              <a:sym typeface="Lilita One"/>
            </a:endParaRPr>
          </a:p>
        </p:txBody>
      </p:sp>
      <p:pic>
        <p:nvPicPr>
          <p:cNvPr id="59" name="Picture 2" descr="Sách Giáo Khoa Bình Minh. | Ha Loi">
            <a:extLst>
              <a:ext uri="{FF2B5EF4-FFF2-40B4-BE49-F238E27FC236}">
                <a16:creationId xmlns:a16="http://schemas.microsoft.com/office/drawing/2014/main" id="{1AF9C0E0-FE67-FB40-838D-284247088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2" y="181133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56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67379" y="1508949"/>
            <a:ext cx="476428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LUYỆN TẬP – THỰC HÀNH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9D754A-5B17-42C8-96EC-297C005FD0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218" y="763170"/>
            <a:ext cx="483582" cy="741493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9A8CEB3C-1FBA-474E-A27D-E38E093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405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Hình ảnh 2" descr="Ảnh có chứa ngoài trời, bầu trời, nước, thiên nhiên&#10;&#10;Mô tả được tạo tự động">
            <a:extLst>
              <a:ext uri="{FF2B5EF4-FFF2-40B4-BE49-F238E27FC236}">
                <a16:creationId xmlns:a16="http://schemas.microsoft.com/office/drawing/2014/main" id="{50B88D94-CDDC-981E-D5FF-E2F145C3B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5746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08799FD8-5282-8BB1-E66E-995DAAC16C07}"/>
              </a:ext>
            </a:extLst>
          </p:cNvPr>
          <p:cNvSpPr/>
          <p:nvPr/>
        </p:nvSpPr>
        <p:spPr>
          <a:xfrm>
            <a:off x="325093" y="150872"/>
            <a:ext cx="8611466" cy="48239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Kiểu 3D 12" descr="Tuft of grass">
                <a:extLst>
                  <a:ext uri="{FF2B5EF4-FFF2-40B4-BE49-F238E27FC236}">
                    <a16:creationId xmlns:a16="http://schemas.microsoft.com/office/drawing/2014/main" id="{D06EFB93-633F-7567-37B1-BE8CDB1D054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63115068"/>
                  </p:ext>
                </p:extLst>
              </p:nvPr>
            </p:nvGraphicFramePr>
            <p:xfrm>
              <a:off x="46760" y="4001753"/>
              <a:ext cx="2519318" cy="117811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519318" cy="1178112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5132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Kiểu 3D 12" descr="Tuft of grass">
                <a:extLst>
                  <a:ext uri="{FF2B5EF4-FFF2-40B4-BE49-F238E27FC236}">
                    <a16:creationId xmlns:a16="http://schemas.microsoft.com/office/drawing/2014/main" id="{D06EFB93-633F-7567-37B1-BE8CDB1D05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760" y="4001753"/>
                <a:ext cx="2519318" cy="11781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Kiểu 3D 13" descr="Tuft of grass">
                <a:extLst>
                  <a:ext uri="{FF2B5EF4-FFF2-40B4-BE49-F238E27FC236}">
                    <a16:creationId xmlns:a16="http://schemas.microsoft.com/office/drawing/2014/main" id="{36B515DF-96E2-9FC0-66D7-4D5CD272486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05859688"/>
                  </p:ext>
                </p:extLst>
              </p:nvPr>
            </p:nvGraphicFramePr>
            <p:xfrm>
              <a:off x="6857669" y="4001752"/>
              <a:ext cx="2736555" cy="115295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1152957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4595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Kiểu 3D 13" descr="Tuft of grass">
                <a:extLst>
                  <a:ext uri="{FF2B5EF4-FFF2-40B4-BE49-F238E27FC236}">
                    <a16:creationId xmlns:a16="http://schemas.microsoft.com/office/drawing/2014/main" id="{36B515DF-96E2-9FC0-66D7-4D5CD27248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57669" y="4001752"/>
                <a:ext cx="2736555" cy="1152957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2" descr="Giáo án điện tử Hoạt động trải nghiệm 3 Cánh diều: Tuần 1">
            <a:extLst>
              <a:ext uri="{FF2B5EF4-FFF2-40B4-BE49-F238E27FC236}">
                <a16:creationId xmlns:a16="http://schemas.microsoft.com/office/drawing/2014/main" id="{7E86A0AB-DA1B-F8E5-3B2E-4A4EAE47A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908" y="4151184"/>
            <a:ext cx="3487595" cy="88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Kiểu 3D 1" descr="Tuft of grass">
                <a:extLst>
                  <a:ext uri="{FF2B5EF4-FFF2-40B4-BE49-F238E27FC236}">
                    <a16:creationId xmlns:a16="http://schemas.microsoft.com/office/drawing/2014/main" id="{7355BF1F-2EB0-03E0-260C-28B46FC6F4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9048456"/>
                  </p:ext>
                </p:extLst>
              </p:nvPr>
            </p:nvGraphicFramePr>
            <p:xfrm>
              <a:off x="1236518" y="4058258"/>
              <a:ext cx="2519318" cy="1178113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519318" cy="1178113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5132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Kiểu 3D 1" descr="Tuft of grass">
                <a:extLst>
                  <a:ext uri="{FF2B5EF4-FFF2-40B4-BE49-F238E27FC236}">
                    <a16:creationId xmlns:a16="http://schemas.microsoft.com/office/drawing/2014/main" id="{7355BF1F-2EB0-03E0-260C-28B46FC6F4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36518" y="4058258"/>
                <a:ext cx="2519318" cy="11781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Kiểu 3D 5" descr="Tuft of grass">
                <a:extLst>
                  <a:ext uri="{FF2B5EF4-FFF2-40B4-BE49-F238E27FC236}">
                    <a16:creationId xmlns:a16="http://schemas.microsoft.com/office/drawing/2014/main" id="{09C96153-8ED8-8895-68D1-183C36BF2FD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04748920"/>
                  </p:ext>
                </p:extLst>
              </p:nvPr>
            </p:nvGraphicFramePr>
            <p:xfrm>
              <a:off x="5948190" y="4001753"/>
              <a:ext cx="2519318" cy="122679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519318" cy="1226790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26170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Kiểu 3D 5" descr="Tuft of grass">
                <a:extLst>
                  <a:ext uri="{FF2B5EF4-FFF2-40B4-BE49-F238E27FC236}">
                    <a16:creationId xmlns:a16="http://schemas.microsoft.com/office/drawing/2014/main" id="{09C96153-8ED8-8895-68D1-183C36BF2F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48190" y="4001753"/>
                <a:ext cx="2519318" cy="122679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79E768E3-AA73-4332-61A9-884E843A19F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8518"/>
          <a:stretch/>
        </p:blipFill>
        <p:spPr>
          <a:xfrm>
            <a:off x="828907" y="230459"/>
            <a:ext cx="7486185" cy="178364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2BC1BA3-1ECD-4D43-8C5F-9A1DA8141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78" b="44265"/>
          <a:stretch/>
        </p:blipFill>
        <p:spPr bwMode="auto">
          <a:xfrm>
            <a:off x="1803756" y="1995855"/>
            <a:ext cx="1838976" cy="190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47A4BA4-DF6E-7C47-B6A0-E653D797E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1"/>
          <a:stretch/>
        </p:blipFill>
        <p:spPr bwMode="auto">
          <a:xfrm>
            <a:off x="6394534" y="1948535"/>
            <a:ext cx="1486828" cy="226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10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ngoài trời, bầu trời, nước, thiên nhiên&#10;&#10;Mô tả được tạo tự động">
            <a:extLst>
              <a:ext uri="{FF2B5EF4-FFF2-40B4-BE49-F238E27FC236}">
                <a16:creationId xmlns:a16="http://schemas.microsoft.com/office/drawing/2014/main" id="{50B88D94-CDDC-981E-D5FF-E2F145C3B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5746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08799FD8-5282-8BB1-E66E-995DAAC16C07}"/>
              </a:ext>
            </a:extLst>
          </p:cNvPr>
          <p:cNvSpPr/>
          <p:nvPr/>
        </p:nvSpPr>
        <p:spPr>
          <a:xfrm>
            <a:off x="302791" y="148070"/>
            <a:ext cx="8611466" cy="48239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Kiểu 3D 12" descr="Tuft of grass">
                <a:extLst>
                  <a:ext uri="{FF2B5EF4-FFF2-40B4-BE49-F238E27FC236}">
                    <a16:creationId xmlns:a16="http://schemas.microsoft.com/office/drawing/2014/main" id="{D06EFB93-633F-7567-37B1-BE8CDB1D054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760" y="4001753"/>
              <a:ext cx="2519318" cy="117811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519318" cy="1178112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5132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Kiểu 3D 12" descr="Tuft of grass">
                <a:extLst>
                  <a:ext uri="{FF2B5EF4-FFF2-40B4-BE49-F238E27FC236}">
                    <a16:creationId xmlns:a16="http://schemas.microsoft.com/office/drawing/2014/main" id="{D06EFB93-633F-7567-37B1-BE8CDB1D05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760" y="4001753"/>
                <a:ext cx="2519318" cy="11781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Kiểu 3D 13" descr="Tuft of grass">
                <a:extLst>
                  <a:ext uri="{FF2B5EF4-FFF2-40B4-BE49-F238E27FC236}">
                    <a16:creationId xmlns:a16="http://schemas.microsoft.com/office/drawing/2014/main" id="{36B515DF-96E2-9FC0-66D7-4D5CD272486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857669" y="4001752"/>
              <a:ext cx="2736555" cy="115295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1152957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4595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Kiểu 3D 13" descr="Tuft of grass">
                <a:extLst>
                  <a:ext uri="{FF2B5EF4-FFF2-40B4-BE49-F238E27FC236}">
                    <a16:creationId xmlns:a16="http://schemas.microsoft.com/office/drawing/2014/main" id="{36B515DF-96E2-9FC0-66D7-4D5CD27248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57669" y="4001752"/>
                <a:ext cx="2736555" cy="1152957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2" descr="Giáo án điện tử Hoạt động trải nghiệm 3 Cánh diều: Tuần 1">
            <a:extLst>
              <a:ext uri="{FF2B5EF4-FFF2-40B4-BE49-F238E27FC236}">
                <a16:creationId xmlns:a16="http://schemas.microsoft.com/office/drawing/2014/main" id="{7E86A0AB-DA1B-F8E5-3B2E-4A4EAE47A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401" y="4152275"/>
            <a:ext cx="3487595" cy="88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Kiểu 3D 1" descr="Tuft of grass">
                <a:extLst>
                  <a:ext uri="{FF2B5EF4-FFF2-40B4-BE49-F238E27FC236}">
                    <a16:creationId xmlns:a16="http://schemas.microsoft.com/office/drawing/2014/main" id="{7355BF1F-2EB0-03E0-260C-28B46FC6F4A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36518" y="4058258"/>
              <a:ext cx="2519318" cy="1178113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519318" cy="1178113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5132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Kiểu 3D 1" descr="Tuft of grass">
                <a:extLst>
                  <a:ext uri="{FF2B5EF4-FFF2-40B4-BE49-F238E27FC236}">
                    <a16:creationId xmlns:a16="http://schemas.microsoft.com/office/drawing/2014/main" id="{7355BF1F-2EB0-03E0-260C-28B46FC6F4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36518" y="4058258"/>
                <a:ext cx="2519318" cy="11781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Kiểu 3D 5" descr="Tuft of grass">
                <a:extLst>
                  <a:ext uri="{FF2B5EF4-FFF2-40B4-BE49-F238E27FC236}">
                    <a16:creationId xmlns:a16="http://schemas.microsoft.com/office/drawing/2014/main" id="{09C96153-8ED8-8895-68D1-183C36BF2FD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948190" y="4001753"/>
              <a:ext cx="2519318" cy="122679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519318" cy="1226790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26170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Kiểu 3D 5" descr="Tuft of grass">
                <a:extLst>
                  <a:ext uri="{FF2B5EF4-FFF2-40B4-BE49-F238E27FC236}">
                    <a16:creationId xmlns:a16="http://schemas.microsoft.com/office/drawing/2014/main" id="{09C96153-8ED8-8895-68D1-183C36BF2F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48190" y="4001753"/>
                <a:ext cx="2519318" cy="122679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CFFAC7C7-F98B-0B87-35C3-B49BB9A1AE7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4143"/>
          <a:stretch/>
        </p:blipFill>
        <p:spPr>
          <a:xfrm>
            <a:off x="1063082" y="275686"/>
            <a:ext cx="7166517" cy="2185016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8C88B9F7-0EF3-75D9-8D70-A95D28276F0C}"/>
              </a:ext>
            </a:extLst>
          </p:cNvPr>
          <p:cNvSpPr/>
          <p:nvPr/>
        </p:nvSpPr>
        <p:spPr>
          <a:xfrm>
            <a:off x="706228" y="2471912"/>
            <a:ext cx="3360249" cy="1680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spc="-2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a</a:t>
            </a:r>
            <a:r>
              <a:rPr lang="vi-VN" sz="2800" b="1" spc="-2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24,5 + 12,3 x 4 </a:t>
            </a:r>
          </a:p>
          <a:p>
            <a:pPr algn="l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spc="-2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    </a:t>
            </a:r>
            <a:r>
              <a:rPr lang="vi-VN" sz="2800" b="1" spc="-2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= 24,5 + 49,2</a:t>
            </a:r>
            <a:endParaRPr lang="vi-VN" sz="28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l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spc="-2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     = 73,7</a:t>
            </a:r>
            <a:endParaRPr lang="vi-VN" sz="28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E0712BE9-5006-0E7C-D62F-8EE478C7C7B5}"/>
              </a:ext>
            </a:extLst>
          </p:cNvPr>
          <p:cNvSpPr/>
          <p:nvPr/>
        </p:nvSpPr>
        <p:spPr>
          <a:xfrm>
            <a:off x="4899280" y="2424903"/>
            <a:ext cx="3360249" cy="1680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spc="-2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b) (21,9 + 2,3) x 3,5 </a:t>
            </a:r>
          </a:p>
          <a:p>
            <a:pPr algn="l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spc="-2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= 24,2 x 3,5</a:t>
            </a:r>
            <a:endParaRPr lang="vi-VN" sz="28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l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spc="-2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= 84,7</a:t>
            </a:r>
            <a:endParaRPr lang="vi-VN" sz="28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2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34937" y="89210"/>
            <a:ext cx="8653345" cy="475569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Kiểu 3D 6" descr="Tuft of grass">
                <a:extLst>
                  <a:ext uri="{FF2B5EF4-FFF2-40B4-BE49-F238E27FC236}">
                    <a16:creationId xmlns:a16="http://schemas.microsoft.com/office/drawing/2014/main" id="{E86C64E8-110B-238B-6105-F18D29A3E6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68285117"/>
                  </p:ext>
                </p:extLst>
              </p:nvPr>
            </p:nvGraphicFramePr>
            <p:xfrm>
              <a:off x="-651932" y="4059043"/>
              <a:ext cx="2736555" cy="1266611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1266611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7019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Kiểu 3D 6" descr="Tuft of grass">
                <a:extLst>
                  <a:ext uri="{FF2B5EF4-FFF2-40B4-BE49-F238E27FC236}">
                    <a16:creationId xmlns:a16="http://schemas.microsoft.com/office/drawing/2014/main" id="{E86C64E8-110B-238B-6105-F18D29A3E6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651932" y="4059043"/>
                <a:ext cx="2736555" cy="12666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Kiểu 3D 7" descr="Tuft of grass">
                <a:extLst>
                  <a:ext uri="{FF2B5EF4-FFF2-40B4-BE49-F238E27FC236}">
                    <a16:creationId xmlns:a16="http://schemas.microsoft.com/office/drawing/2014/main" id="{A72F4BB7-31BF-F2C7-808F-89E13416D05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71274346"/>
                  </p:ext>
                </p:extLst>
              </p:nvPr>
            </p:nvGraphicFramePr>
            <p:xfrm>
              <a:off x="7059392" y="4029841"/>
              <a:ext cx="2736555" cy="126661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1266612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7019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Kiểu 3D 7" descr="Tuft of grass">
                <a:extLst>
                  <a:ext uri="{FF2B5EF4-FFF2-40B4-BE49-F238E27FC236}">
                    <a16:creationId xmlns:a16="http://schemas.microsoft.com/office/drawing/2014/main" id="{A72F4BB7-31BF-F2C7-808F-89E13416D0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59392" y="4029841"/>
                <a:ext cx="2736555" cy="12666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Kiểu 3D 12" descr="Tuft of grass">
                <a:extLst>
                  <a:ext uri="{FF2B5EF4-FFF2-40B4-BE49-F238E27FC236}">
                    <a16:creationId xmlns:a16="http://schemas.microsoft.com/office/drawing/2014/main" id="{36B623B2-4A17-D3CF-8B09-77AF811594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5120072"/>
                  </p:ext>
                </p:extLst>
              </p:nvPr>
            </p:nvGraphicFramePr>
            <p:xfrm>
              <a:off x="1114468" y="4059044"/>
              <a:ext cx="2736555" cy="118035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1180356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179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Kiểu 3D 12" descr="Tuft of grass">
                <a:extLst>
                  <a:ext uri="{FF2B5EF4-FFF2-40B4-BE49-F238E27FC236}">
                    <a16:creationId xmlns:a16="http://schemas.microsoft.com/office/drawing/2014/main" id="{36B623B2-4A17-D3CF-8B09-77AF811594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14468" y="4059044"/>
                <a:ext cx="2736555" cy="11803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Kiểu 3D 13" descr="Tuft of grass">
                <a:extLst>
                  <a:ext uri="{FF2B5EF4-FFF2-40B4-BE49-F238E27FC236}">
                    <a16:creationId xmlns:a16="http://schemas.microsoft.com/office/drawing/2014/main" id="{1D5FB096-FF87-F417-28C4-BA0F9DB185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9699616"/>
                  </p:ext>
                </p:extLst>
              </p:nvPr>
            </p:nvGraphicFramePr>
            <p:xfrm>
              <a:off x="5307154" y="3977990"/>
              <a:ext cx="2736555" cy="1266611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1266611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7019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Kiểu 3D 13" descr="Tuft of grass">
                <a:extLst>
                  <a:ext uri="{FF2B5EF4-FFF2-40B4-BE49-F238E27FC236}">
                    <a16:creationId xmlns:a16="http://schemas.microsoft.com/office/drawing/2014/main" id="{1D5FB096-FF87-F417-28C4-BA0F9DB185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07154" y="3977990"/>
                <a:ext cx="2736555" cy="1266611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Hình ảnh 9">
            <a:extLst>
              <a:ext uri="{FF2B5EF4-FFF2-40B4-BE49-F238E27FC236}">
                <a16:creationId xmlns:a16="http://schemas.microsoft.com/office/drawing/2014/main" id="{85335A96-61A0-6E16-D5BD-E03BE6376B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345" y="185852"/>
            <a:ext cx="7731514" cy="3873190"/>
          </a:xfrm>
          <a:prstGeom prst="rect">
            <a:avLst/>
          </a:prstGeom>
        </p:spPr>
      </p:pic>
      <p:pic>
        <p:nvPicPr>
          <p:cNvPr id="15" name="Picture 2" descr="MỘT SỐ KĨ THUẬT DẠY HỌC TÍCH CỰC">
            <a:extLst>
              <a:ext uri="{FF2B5EF4-FFF2-40B4-BE49-F238E27FC236}">
                <a16:creationId xmlns:a16="http://schemas.microsoft.com/office/drawing/2014/main" id="{1A312AE6-7C7E-E728-686E-8A4427410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3442010" y="4140820"/>
            <a:ext cx="2517091" cy="100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18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 defTabSz="685800">
              <a:spcAft>
                <a:spcPts val="450"/>
              </a:spcAft>
              <a:buClrTx/>
            </a:pPr>
            <a:r>
              <a:rPr lang="vi-VN" sz="525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lang="vi-VN" sz="525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 của Tác giả Không xác định được cấp phép theo </a:t>
            </a:r>
            <a:r>
              <a:rPr lang="vi-VN" sz="525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vi-VN" sz="525" kern="1200">
              <a:solidFill>
                <a:srgbClr val="FFFFFF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60195" y="148683"/>
            <a:ext cx="8653345" cy="468891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Kiểu 3D 6" descr="Tuft of grass">
                <a:extLst>
                  <a:ext uri="{FF2B5EF4-FFF2-40B4-BE49-F238E27FC236}">
                    <a16:creationId xmlns:a16="http://schemas.microsoft.com/office/drawing/2014/main" id="{E86C64E8-110B-238B-6105-F18D29A3E6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50927313"/>
                  </p:ext>
                </p:extLst>
              </p:nvPr>
            </p:nvGraphicFramePr>
            <p:xfrm>
              <a:off x="-651932" y="4177453"/>
              <a:ext cx="2736555" cy="114820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1148202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4493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Kiểu 3D 6" descr="Tuft of grass">
                <a:extLst>
                  <a:ext uri="{FF2B5EF4-FFF2-40B4-BE49-F238E27FC236}">
                    <a16:creationId xmlns:a16="http://schemas.microsoft.com/office/drawing/2014/main" id="{E86C64E8-110B-238B-6105-F18D29A3E6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651932" y="4177453"/>
                <a:ext cx="2736555" cy="11482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Kiểu 3D 7" descr="Tuft of grass">
                <a:extLst>
                  <a:ext uri="{FF2B5EF4-FFF2-40B4-BE49-F238E27FC236}">
                    <a16:creationId xmlns:a16="http://schemas.microsoft.com/office/drawing/2014/main" id="{A72F4BB7-31BF-F2C7-808F-89E13416D05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14007350"/>
                  </p:ext>
                </p:extLst>
              </p:nvPr>
            </p:nvGraphicFramePr>
            <p:xfrm>
              <a:off x="7059392" y="4148251"/>
              <a:ext cx="2736555" cy="114820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1148202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4493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Kiểu 3D 7" descr="Tuft of grass">
                <a:extLst>
                  <a:ext uri="{FF2B5EF4-FFF2-40B4-BE49-F238E27FC236}">
                    <a16:creationId xmlns:a16="http://schemas.microsoft.com/office/drawing/2014/main" id="{A72F4BB7-31BF-F2C7-808F-89E13416D0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59392" y="4148251"/>
                <a:ext cx="2736555" cy="1148202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2" descr="MỘT SỐ KĨ THUẬT DẠY HỌC TÍCH CỰC">
            <a:extLst>
              <a:ext uri="{FF2B5EF4-FFF2-40B4-BE49-F238E27FC236}">
                <a16:creationId xmlns:a16="http://schemas.microsoft.com/office/drawing/2014/main" id="{9E5BEA89-7399-B0C7-8B6A-78756FA91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3352800" y="4148253"/>
            <a:ext cx="2558594" cy="99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Kiểu 3D 12" descr="Tuft of grass">
                <a:extLst>
                  <a:ext uri="{FF2B5EF4-FFF2-40B4-BE49-F238E27FC236}">
                    <a16:creationId xmlns:a16="http://schemas.microsoft.com/office/drawing/2014/main" id="{36B623B2-4A17-D3CF-8B09-77AF811594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9557670"/>
                  </p:ext>
                </p:extLst>
              </p:nvPr>
            </p:nvGraphicFramePr>
            <p:xfrm>
              <a:off x="1114468" y="4245114"/>
              <a:ext cx="2736555" cy="99428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994286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1210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Kiểu 3D 12" descr="Tuft of grass">
                <a:extLst>
                  <a:ext uri="{FF2B5EF4-FFF2-40B4-BE49-F238E27FC236}">
                    <a16:creationId xmlns:a16="http://schemas.microsoft.com/office/drawing/2014/main" id="{36B623B2-4A17-D3CF-8B09-77AF811594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14468" y="4245114"/>
                <a:ext cx="2736555" cy="9942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Kiểu 3D 13" descr="Tuft of grass">
                <a:extLst>
                  <a:ext uri="{FF2B5EF4-FFF2-40B4-BE49-F238E27FC236}">
                    <a16:creationId xmlns:a16="http://schemas.microsoft.com/office/drawing/2014/main" id="{1D5FB096-FF87-F417-28C4-BA0F9DB185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45402089"/>
                  </p:ext>
                </p:extLst>
              </p:nvPr>
            </p:nvGraphicFramePr>
            <p:xfrm>
              <a:off x="5307154" y="4148252"/>
              <a:ext cx="2736555" cy="109634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1096349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3387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Kiểu 3D 13" descr="Tuft of grass">
                <a:extLst>
                  <a:ext uri="{FF2B5EF4-FFF2-40B4-BE49-F238E27FC236}">
                    <a16:creationId xmlns:a16="http://schemas.microsoft.com/office/drawing/2014/main" id="{1D5FB096-FF87-F417-28C4-BA0F9DB185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07154" y="4148252"/>
                <a:ext cx="2736555" cy="1096349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D1BF6F6B-D1A9-A2C7-0DCC-A5FC0C749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1" y="305904"/>
            <a:ext cx="7716644" cy="321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543DEC78-EC79-CADB-F011-5C0DDC1F4D3A}"/>
              </a:ext>
            </a:extLst>
          </p:cNvPr>
          <p:cNvSpPr/>
          <p:nvPr/>
        </p:nvSpPr>
        <p:spPr>
          <a:xfrm>
            <a:off x="698811" y="3590693"/>
            <a:ext cx="7783550" cy="55332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Ta thấy giá trị của (a × b) × c và a × (b × c) luôn bằng nhau.</a:t>
            </a:r>
            <a:endParaRPr lang="vi-VN" sz="24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1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60195" y="148683"/>
            <a:ext cx="8653345" cy="468891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Kiểu 3D 6" descr="Tuft of grass">
                <a:extLst>
                  <a:ext uri="{FF2B5EF4-FFF2-40B4-BE49-F238E27FC236}">
                    <a16:creationId xmlns:a16="http://schemas.microsoft.com/office/drawing/2014/main" id="{E86C64E8-110B-238B-6105-F18D29A3E6A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651932" y="4177453"/>
              <a:ext cx="2736555" cy="114820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1148202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4493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Kiểu 3D 6" descr="Tuft of grass">
                <a:extLst>
                  <a:ext uri="{FF2B5EF4-FFF2-40B4-BE49-F238E27FC236}">
                    <a16:creationId xmlns:a16="http://schemas.microsoft.com/office/drawing/2014/main" id="{E86C64E8-110B-238B-6105-F18D29A3E6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651932" y="4177453"/>
                <a:ext cx="2736555" cy="11482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Kiểu 3D 7" descr="Tuft of grass">
                <a:extLst>
                  <a:ext uri="{FF2B5EF4-FFF2-40B4-BE49-F238E27FC236}">
                    <a16:creationId xmlns:a16="http://schemas.microsoft.com/office/drawing/2014/main" id="{A72F4BB7-31BF-F2C7-808F-89E13416D05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59392" y="4148251"/>
              <a:ext cx="2736555" cy="114820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1148202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4493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Kiểu 3D 7" descr="Tuft of grass">
                <a:extLst>
                  <a:ext uri="{FF2B5EF4-FFF2-40B4-BE49-F238E27FC236}">
                    <a16:creationId xmlns:a16="http://schemas.microsoft.com/office/drawing/2014/main" id="{A72F4BB7-31BF-F2C7-808F-89E13416D0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59392" y="4148251"/>
                <a:ext cx="2736555" cy="1148202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2" descr="MỘT SỐ KĨ THUẬT DẠY HỌC TÍCH CỰC">
            <a:extLst>
              <a:ext uri="{FF2B5EF4-FFF2-40B4-BE49-F238E27FC236}">
                <a16:creationId xmlns:a16="http://schemas.microsoft.com/office/drawing/2014/main" id="{9E5BEA89-7399-B0C7-8B6A-78756FA91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3352800" y="4148253"/>
            <a:ext cx="2558594" cy="99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Kiểu 3D 12" descr="Tuft of grass">
                <a:extLst>
                  <a:ext uri="{FF2B5EF4-FFF2-40B4-BE49-F238E27FC236}">
                    <a16:creationId xmlns:a16="http://schemas.microsoft.com/office/drawing/2014/main" id="{36B623B2-4A17-D3CF-8B09-77AF811594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14468" y="4245114"/>
              <a:ext cx="2736555" cy="99428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994286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1210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Kiểu 3D 12" descr="Tuft of grass">
                <a:extLst>
                  <a:ext uri="{FF2B5EF4-FFF2-40B4-BE49-F238E27FC236}">
                    <a16:creationId xmlns:a16="http://schemas.microsoft.com/office/drawing/2014/main" id="{36B623B2-4A17-D3CF-8B09-77AF811594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14468" y="4245114"/>
                <a:ext cx="2736555" cy="9942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Kiểu 3D 13" descr="Tuft of grass">
                <a:extLst>
                  <a:ext uri="{FF2B5EF4-FFF2-40B4-BE49-F238E27FC236}">
                    <a16:creationId xmlns:a16="http://schemas.microsoft.com/office/drawing/2014/main" id="{1D5FB096-FF87-F417-28C4-BA0F9DB185A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07154" y="4148252"/>
              <a:ext cx="2736555" cy="109634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1096349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3387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Kiểu 3D 13" descr="Tuft of grass">
                <a:extLst>
                  <a:ext uri="{FF2B5EF4-FFF2-40B4-BE49-F238E27FC236}">
                    <a16:creationId xmlns:a16="http://schemas.microsoft.com/office/drawing/2014/main" id="{1D5FB096-FF87-F417-28C4-BA0F9DB185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07154" y="4148252"/>
                <a:ext cx="2736555" cy="1096349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Hình ảnh 5">
            <a:extLst>
              <a:ext uri="{FF2B5EF4-FFF2-40B4-BE49-F238E27FC236}">
                <a16:creationId xmlns:a16="http://schemas.microsoft.com/office/drawing/2014/main" id="{4AFF9070-E19C-A2CD-8B6E-9948548079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673" y="305439"/>
            <a:ext cx="8110654" cy="2266311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5701C9D7-BE06-F977-8A9A-30AC2F462A02}"/>
              </a:ext>
            </a:extLst>
          </p:cNvPr>
          <p:cNvSpPr/>
          <p:nvPr/>
        </p:nvSpPr>
        <p:spPr>
          <a:xfrm>
            <a:off x="706228" y="2471912"/>
            <a:ext cx="3360249" cy="20554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800"/>
              </a:spcAft>
              <a:tabLst>
                <a:tab pos="690245" algn="l"/>
              </a:tabLst>
            </a:pPr>
            <a:r>
              <a:rPr lang="vi-VN" sz="2800" b="1" spc="-2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a</a:t>
            </a:r>
            <a:r>
              <a:rPr lang="vi-VN" sz="2800" b="1" spc="-2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vi-VN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7,45 × 0,2 × 5</a:t>
            </a:r>
            <a:endParaRPr lang="vi-VN" sz="28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tabLst>
                <a:tab pos="690245" algn="l"/>
              </a:tabLst>
            </a:pPr>
            <a:r>
              <a:rPr lang="vi-VN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7,45 × (0,2 × 5) </a:t>
            </a:r>
          </a:p>
          <a:p>
            <a:pPr>
              <a:spcAft>
                <a:spcPts val="800"/>
              </a:spcAft>
              <a:tabLst>
                <a:tab pos="690245" algn="l"/>
              </a:tabLst>
            </a:pPr>
            <a:r>
              <a:rPr lang="vi-VN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7,45 × 1</a:t>
            </a:r>
            <a:endParaRPr lang="vi-VN" sz="28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tabLst>
                <a:tab pos="690245" algn="l"/>
              </a:tabLst>
            </a:pPr>
            <a:r>
              <a:rPr lang="vi-VN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7,45</a:t>
            </a:r>
            <a:endParaRPr lang="vi-VN" sz="28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90F09AE0-6A9F-0014-1E48-0A19B2EE0AFC}"/>
              </a:ext>
            </a:extLst>
          </p:cNvPr>
          <p:cNvSpPr/>
          <p:nvPr/>
        </p:nvSpPr>
        <p:spPr>
          <a:xfrm>
            <a:off x="5267078" y="2500217"/>
            <a:ext cx="3360249" cy="20554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690245" algn="l"/>
              </a:tabLst>
            </a:pPr>
            <a:r>
              <a:rPr lang="vi-VN" sz="2800" b="1" spc="-2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b, </a:t>
            </a:r>
            <a:r>
              <a:rPr lang="vi-VN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2,5 × 0,36 × 80</a:t>
            </a:r>
            <a:endParaRPr lang="vi-VN" sz="28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690245" algn="l"/>
              </a:tabLst>
            </a:pPr>
            <a:r>
              <a:rPr lang="vi-VN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(2,5 × 80) × 0,36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690245" algn="l"/>
              </a:tabLst>
            </a:pPr>
            <a:r>
              <a:rPr lang="vi-VN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200 × 0,36</a:t>
            </a:r>
            <a:endParaRPr lang="vi-VN" sz="28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2800" b="1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72</a:t>
            </a:r>
            <a:endParaRPr lang="vi-VN" sz="28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74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89409" y="1617821"/>
            <a:ext cx="3525203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1B6E62-EAC0-4839-A9A2-A03DDE0EB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03108">
            <a:off x="4403763" y="732037"/>
            <a:ext cx="496491" cy="754667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A4FE9B15-DDB6-BE44-BB8D-E4BFC18F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60195" y="257176"/>
            <a:ext cx="8653345" cy="458042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Kiểu 3D 6" descr="Tuft of grass">
                <a:extLst>
                  <a:ext uri="{FF2B5EF4-FFF2-40B4-BE49-F238E27FC236}">
                    <a16:creationId xmlns:a16="http://schemas.microsoft.com/office/drawing/2014/main" id="{E86C64E8-110B-238B-6105-F18D29A3E6A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651932" y="3853705"/>
              <a:ext cx="2736555" cy="147195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1471950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1400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Kiểu 3D 6" descr="Tuft of grass">
                <a:extLst>
                  <a:ext uri="{FF2B5EF4-FFF2-40B4-BE49-F238E27FC236}">
                    <a16:creationId xmlns:a16="http://schemas.microsoft.com/office/drawing/2014/main" id="{E86C64E8-110B-238B-6105-F18D29A3E6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651932" y="3853705"/>
                <a:ext cx="2736555" cy="1471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Kiểu 3D 7" descr="Tuft of grass">
                <a:extLst>
                  <a:ext uri="{FF2B5EF4-FFF2-40B4-BE49-F238E27FC236}">
                    <a16:creationId xmlns:a16="http://schemas.microsoft.com/office/drawing/2014/main" id="{A72F4BB7-31BF-F2C7-808F-89E13416D05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59392" y="3824503"/>
              <a:ext cx="2736555" cy="147195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1471950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1400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Kiểu 3D 7" descr="Tuft of grass">
                <a:extLst>
                  <a:ext uri="{FF2B5EF4-FFF2-40B4-BE49-F238E27FC236}">
                    <a16:creationId xmlns:a16="http://schemas.microsoft.com/office/drawing/2014/main" id="{A72F4BB7-31BF-F2C7-808F-89E13416D0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59392" y="3824503"/>
                <a:ext cx="2736555" cy="147195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2" descr="MỘT SỐ KĨ THUẬT DẠY HỌC TÍCH CỰC">
            <a:extLst>
              <a:ext uri="{FF2B5EF4-FFF2-40B4-BE49-F238E27FC236}">
                <a16:creationId xmlns:a16="http://schemas.microsoft.com/office/drawing/2014/main" id="{9E5BEA89-7399-B0C7-8B6A-78756FA91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2828926" y="4044176"/>
            <a:ext cx="3021747" cy="109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Kiểu 3D 12" descr="Tuft of grass">
                <a:extLst>
                  <a:ext uri="{FF2B5EF4-FFF2-40B4-BE49-F238E27FC236}">
                    <a16:creationId xmlns:a16="http://schemas.microsoft.com/office/drawing/2014/main" id="{36B623B2-4A17-D3CF-8B09-77AF811594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51014768"/>
                  </p:ext>
                </p:extLst>
              </p:nvPr>
            </p:nvGraphicFramePr>
            <p:xfrm>
              <a:off x="2050171" y="3762628"/>
              <a:ext cx="2736555" cy="147195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1471950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1400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Kiểu 3D 12" descr="Tuft of grass">
                <a:extLst>
                  <a:ext uri="{FF2B5EF4-FFF2-40B4-BE49-F238E27FC236}">
                    <a16:creationId xmlns:a16="http://schemas.microsoft.com/office/drawing/2014/main" id="{36B623B2-4A17-D3CF-8B09-77AF811594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50171" y="3762628"/>
                <a:ext cx="2736555" cy="1471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Kiểu 3D 13" descr="Tuft of grass">
                <a:extLst>
                  <a:ext uri="{FF2B5EF4-FFF2-40B4-BE49-F238E27FC236}">
                    <a16:creationId xmlns:a16="http://schemas.microsoft.com/office/drawing/2014/main" id="{1D5FB096-FF87-F417-28C4-BA0F9DB185A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07154" y="3772652"/>
              <a:ext cx="2736555" cy="147195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1471950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1400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Kiểu 3D 13" descr="Tuft of grass">
                <a:extLst>
                  <a:ext uri="{FF2B5EF4-FFF2-40B4-BE49-F238E27FC236}">
                    <a16:creationId xmlns:a16="http://schemas.microsoft.com/office/drawing/2014/main" id="{1D5FB096-FF87-F417-28C4-BA0F9DB185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07154" y="3772652"/>
                <a:ext cx="2736555" cy="147195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Hình ảnh 5">
            <a:extLst>
              <a:ext uri="{FF2B5EF4-FFF2-40B4-BE49-F238E27FC236}">
                <a16:creationId xmlns:a16="http://schemas.microsoft.com/office/drawing/2014/main" id="{C0938DBA-A5D3-B0AA-F1ED-6493BD07EE2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628" r="2548"/>
          <a:stretch/>
        </p:blipFill>
        <p:spPr>
          <a:xfrm>
            <a:off x="535259" y="394009"/>
            <a:ext cx="8028878" cy="362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6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60195" y="257176"/>
            <a:ext cx="8653345" cy="458042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Kiểu 3D 6" descr="Tuft of grass">
                <a:extLst>
                  <a:ext uri="{FF2B5EF4-FFF2-40B4-BE49-F238E27FC236}">
                    <a16:creationId xmlns:a16="http://schemas.microsoft.com/office/drawing/2014/main" id="{E86C64E8-110B-238B-6105-F18D29A3E6A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651932" y="3853705"/>
              <a:ext cx="2736555" cy="147195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1471950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1400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Kiểu 3D 6" descr="Tuft of grass">
                <a:extLst>
                  <a:ext uri="{FF2B5EF4-FFF2-40B4-BE49-F238E27FC236}">
                    <a16:creationId xmlns:a16="http://schemas.microsoft.com/office/drawing/2014/main" id="{E86C64E8-110B-238B-6105-F18D29A3E6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651932" y="3853705"/>
                <a:ext cx="2736555" cy="1471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Kiểu 3D 7" descr="Tuft of grass">
                <a:extLst>
                  <a:ext uri="{FF2B5EF4-FFF2-40B4-BE49-F238E27FC236}">
                    <a16:creationId xmlns:a16="http://schemas.microsoft.com/office/drawing/2014/main" id="{A72F4BB7-31BF-F2C7-808F-89E13416D05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59392" y="3824503"/>
              <a:ext cx="2736555" cy="147195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1471950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1400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Kiểu 3D 7" descr="Tuft of grass">
                <a:extLst>
                  <a:ext uri="{FF2B5EF4-FFF2-40B4-BE49-F238E27FC236}">
                    <a16:creationId xmlns:a16="http://schemas.microsoft.com/office/drawing/2014/main" id="{A72F4BB7-31BF-F2C7-808F-89E13416D0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59392" y="3824503"/>
                <a:ext cx="2736555" cy="147195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2" descr="MỘT SỐ KĨ THUẬT DẠY HỌC TÍCH CỰC">
            <a:extLst>
              <a:ext uri="{FF2B5EF4-FFF2-40B4-BE49-F238E27FC236}">
                <a16:creationId xmlns:a16="http://schemas.microsoft.com/office/drawing/2014/main" id="{9E5BEA89-7399-B0C7-8B6A-78756FA91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2828926" y="4044176"/>
            <a:ext cx="3021747" cy="109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Kiểu 3D 12" descr="Tuft of grass">
                <a:extLst>
                  <a:ext uri="{FF2B5EF4-FFF2-40B4-BE49-F238E27FC236}">
                    <a16:creationId xmlns:a16="http://schemas.microsoft.com/office/drawing/2014/main" id="{36B623B2-4A17-D3CF-8B09-77AF811594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34799519"/>
                  </p:ext>
                </p:extLst>
              </p:nvPr>
            </p:nvGraphicFramePr>
            <p:xfrm>
              <a:off x="1072796" y="3853705"/>
              <a:ext cx="2736555" cy="147195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1471950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1400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Kiểu 3D 12" descr="Tuft of grass">
                <a:extLst>
                  <a:ext uri="{FF2B5EF4-FFF2-40B4-BE49-F238E27FC236}">
                    <a16:creationId xmlns:a16="http://schemas.microsoft.com/office/drawing/2014/main" id="{36B623B2-4A17-D3CF-8B09-77AF811594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2796" y="3853705"/>
                <a:ext cx="2736555" cy="1471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Kiểu 3D 13" descr="Tuft of grass">
                <a:extLst>
                  <a:ext uri="{FF2B5EF4-FFF2-40B4-BE49-F238E27FC236}">
                    <a16:creationId xmlns:a16="http://schemas.microsoft.com/office/drawing/2014/main" id="{1D5FB096-FF87-F417-28C4-BA0F9DB185A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07154" y="3772652"/>
              <a:ext cx="2736555" cy="147195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1471950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1400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Kiểu 3D 13" descr="Tuft of grass">
                <a:extLst>
                  <a:ext uri="{FF2B5EF4-FFF2-40B4-BE49-F238E27FC236}">
                    <a16:creationId xmlns:a16="http://schemas.microsoft.com/office/drawing/2014/main" id="{1D5FB096-FF87-F417-28C4-BA0F9DB185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07154" y="3772652"/>
                <a:ext cx="2736555" cy="147195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0535D8E-8530-E110-F9F8-D1D41FD99B65}"/>
              </a:ext>
            </a:extLst>
          </p:cNvPr>
          <p:cNvSpPr/>
          <p:nvPr/>
        </p:nvSpPr>
        <p:spPr>
          <a:xfrm>
            <a:off x="512956" y="394010"/>
            <a:ext cx="8274205" cy="37170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vi-VN" sz="3200" b="1" u="sng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vi-VN" sz="3200" b="1" u="sng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vi-VN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 đường ô tô đi được sau 1,5 giờ là:</a:t>
            </a:r>
            <a:endParaRPr lang="vi-VN" sz="32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vi-VN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1,5 × 60,5 = 90,75 (km)</a:t>
            </a:r>
            <a:endParaRPr lang="vi-VN" sz="32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vi-VN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1,5 giờ, ô tô còn cách B số ki-lô-mét là:</a:t>
            </a:r>
            <a:endParaRPr lang="vi-VN" sz="32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vi-VN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105 – 90,75 = 14,25 (km)</a:t>
            </a:r>
            <a:endParaRPr lang="vi-VN" sz="32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vi-VN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số: 14,25 km.</a:t>
            </a:r>
            <a:endParaRPr lang="vi-VN" sz="32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05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236" y="-97382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974035" y="1092994"/>
            <a:ext cx="3625362" cy="854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9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49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8284" y="391334"/>
            <a:ext cx="531132" cy="742305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C65A9A9-103D-93CF-48AA-6F181348AABC}"/>
              </a:ext>
            </a:extLst>
          </p:cNvPr>
          <p:cNvSpPr/>
          <p:nvPr/>
        </p:nvSpPr>
        <p:spPr>
          <a:xfrm>
            <a:off x="2974035" y="1947074"/>
            <a:ext cx="4053364" cy="104888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</a:rPr>
              <a:t>Nhắc lại quy tắc nhân số thập phân với số tự nhiên và nhân số thập phân với số thập phân</a:t>
            </a:r>
            <a:endParaRPr lang="vi-VN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52" y="-83224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231" y="3595523"/>
            <a:ext cx="4053364" cy="14606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902982" y="2061775"/>
            <a:ext cx="4235291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B457528-3341-495D-9044-9337C45BD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33364" y="356918"/>
            <a:ext cx="581351" cy="806926"/>
          </a:xfrm>
          <a:prstGeom prst="rect">
            <a:avLst/>
          </a:prstGeom>
        </p:spPr>
      </p:pic>
      <p:pic>
        <p:nvPicPr>
          <p:cNvPr id="11" name="Picture 2" descr="Sách Giáo Khoa Bình Minh. | Ha Loi">
            <a:extLst>
              <a:ext uri="{FF2B5EF4-FFF2-40B4-BE49-F238E27FC236}">
                <a16:creationId xmlns:a16="http://schemas.microsoft.com/office/drawing/2014/main" id="{485A4D98-385D-C84C-84AF-F4B61D7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3" y="11700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58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18860"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93090" y="376646"/>
            <a:ext cx="2511743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0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DẶN DÒ</a:t>
            </a:r>
            <a:endParaRPr lang="zh-CN" altLang="en-US" sz="40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" y="1453515"/>
            <a:ext cx="3513953" cy="2971800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05861894-18B8-4982-84E1-5A4A942E5745}"/>
              </a:ext>
            </a:extLst>
          </p:cNvPr>
          <p:cNvGrpSpPr/>
          <p:nvPr/>
        </p:nvGrpSpPr>
        <p:grpSpPr>
          <a:xfrm>
            <a:off x="4108513" y="1133710"/>
            <a:ext cx="4686310" cy="3429007"/>
            <a:chOff x="1334569" y="1511612"/>
            <a:chExt cx="6248413" cy="4572009"/>
          </a:xfrm>
        </p:grpSpPr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943B30A2-B116-4EC9-B746-70352FC8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569" y="1511612"/>
              <a:ext cx="6248413" cy="4572009"/>
            </a:xfrm>
            <a:prstGeom prst="rect">
              <a:avLst/>
            </a:prstGeom>
          </p:spPr>
        </p:pic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F0479F6-209D-419E-88FD-8F2A017CA6A8}"/>
                </a:ext>
              </a:extLst>
            </p:cNvPr>
            <p:cNvSpPr/>
            <p:nvPr/>
          </p:nvSpPr>
          <p:spPr>
            <a:xfrm rot="21107010">
              <a:off x="1815948" y="3241109"/>
              <a:ext cx="269748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1. Hoàn thành các bài tập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8938E7C2-5D77-48BF-94EA-1D59EAC69DFA}"/>
                </a:ext>
              </a:extLst>
            </p:cNvPr>
            <p:cNvSpPr/>
            <p:nvPr/>
          </p:nvSpPr>
          <p:spPr>
            <a:xfrm rot="585808">
              <a:off x="4735118" y="3474865"/>
              <a:ext cx="22377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2. Chuẩn bị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Sách Giáo Khoa Bình Minh. | Ha Loi">
            <a:extLst>
              <a:ext uri="{FF2B5EF4-FFF2-40B4-BE49-F238E27FC236}">
                <a16:creationId xmlns:a16="http://schemas.microsoft.com/office/drawing/2014/main" id="{1E51E0D9-0E95-4F47-ABF1-90211949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" y="16187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1945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-54534" y="662940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67" y="1313020"/>
            <a:ext cx="581025" cy="40957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055" y="3297079"/>
            <a:ext cx="590550" cy="4762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948877" y="1924724"/>
            <a:ext cx="998565" cy="998565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chúc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979005" y="1924724"/>
            <a:ext cx="998565" cy="998565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các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12944" y="1924724"/>
            <a:ext cx="998565" cy="998565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1170" y="1924724"/>
            <a:ext cx="998565" cy="998565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học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11778" y="1924724"/>
            <a:ext cx="998565" cy="998565"/>
            <a:chOff x="10757" y="5883"/>
            <a:chExt cx="2737" cy="2737"/>
          </a:xfrm>
        </p:grpSpPr>
        <p:sp>
          <p:nvSpPr>
            <p:cNvPr id="38" name="圆角矩形 37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tốt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标题 40"/>
          <p:cNvSpPr>
            <a:spLocks noGrp="1"/>
          </p:cNvSpPr>
          <p:nvPr>
            <p:ph type="title"/>
          </p:nvPr>
        </p:nvSpPr>
        <p:spPr>
          <a:xfrm>
            <a:off x="1985726" y="1400050"/>
            <a:ext cx="5223510" cy="394811"/>
          </a:xfrm>
        </p:spPr>
        <p:txBody>
          <a:bodyPr>
            <a:noAutofit/>
          </a:bodyPr>
          <a:lstStyle/>
          <a:p>
            <a:pPr algn="dist"/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TIẾT HỌC KẾT THÚC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9122" y="4157662"/>
            <a:ext cx="2339816" cy="1404938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" y="2575560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147" y="4118610"/>
            <a:ext cx="2339816" cy="14049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3" y="2186855"/>
            <a:ext cx="478631" cy="654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" y="2096469"/>
            <a:ext cx="404071" cy="455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04" y="1260917"/>
            <a:ext cx="497681" cy="47154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6292" y="209646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4" y="3625691"/>
            <a:ext cx="478631" cy="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75ba1682899b9444c201750c3b90c1b.png">
            <a:extLst>
              <a:ext uri="{FF2B5EF4-FFF2-40B4-BE49-F238E27FC236}">
                <a16:creationId xmlns:a16="http://schemas.microsoft.com/office/drawing/2014/main" id="{924B8FA1-1FED-4530-BF25-F5BC7F9AF0D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586910" y="-500317"/>
            <a:ext cx="11465792" cy="3333780"/>
          </a:xfrm>
          <a:prstGeom prst="rect">
            <a:avLst/>
          </a:prstGeom>
        </p:spPr>
      </p:pic>
      <p:pic>
        <p:nvPicPr>
          <p:cNvPr id="9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7C2A56AD-CC79-4759-A893-0600111F0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24" y="825128"/>
            <a:ext cx="761336" cy="69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6">
            <a:hlinkClick r:id="rId12" action="ppaction://hlinksldjump"/>
            <a:extLst>
              <a:ext uri="{FF2B5EF4-FFF2-40B4-BE49-F238E27FC236}">
                <a16:creationId xmlns:a16="http://schemas.microsoft.com/office/drawing/2014/main" id="{F2E21357-631A-4B42-A0D9-82EFEBB95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679">
            <a:off x="2533202" y="905000"/>
            <a:ext cx="833725" cy="8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7B826D32-B396-40E7-B2BB-D6A067CAC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3146">
            <a:off x="4340805" y="906651"/>
            <a:ext cx="669724" cy="66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0">
            <a:hlinkClick r:id="rId17" action="ppaction://hlinksldjump"/>
            <a:extLst>
              <a:ext uri="{FF2B5EF4-FFF2-40B4-BE49-F238E27FC236}">
                <a16:creationId xmlns:a16="http://schemas.microsoft.com/office/drawing/2014/main" id="{E80FB0BB-9B83-467D-926A-0D183BBF6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142" y="800422"/>
            <a:ext cx="992393" cy="99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75C1E62-9D94-4E1C-BCB3-9187C0A69DB4}"/>
              </a:ext>
            </a:extLst>
          </p:cNvPr>
          <p:cNvGrpSpPr/>
          <p:nvPr/>
        </p:nvGrpSpPr>
        <p:grpSpPr>
          <a:xfrm>
            <a:off x="768290" y="3611528"/>
            <a:ext cx="1173266" cy="1173266"/>
            <a:chOff x="1311551" y="4400701"/>
            <a:chExt cx="1564355" cy="1564355"/>
          </a:xfrm>
        </p:grpSpPr>
        <p:pic>
          <p:nvPicPr>
            <p:cNvPr id="15" name="Picture 34">
              <a:extLst>
                <a:ext uri="{FF2B5EF4-FFF2-40B4-BE49-F238E27FC236}">
                  <a16:creationId xmlns:a16="http://schemas.microsoft.com/office/drawing/2014/main" id="{9FD35625-122E-4FC5-A913-02846A8E6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551" y="4400701"/>
              <a:ext cx="1564355" cy="1564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E753B90-6450-4AE3-87E3-6930A7DBFE87}"/>
                </a:ext>
              </a:extLst>
            </p:cNvPr>
            <p:cNvSpPr/>
            <p:nvPr/>
          </p:nvSpPr>
          <p:spPr>
            <a:xfrm>
              <a:off x="1700733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3600" kern="1200">
                  <a:solidFill>
                    <a:srgbClr val="FF0000"/>
                  </a:solidFill>
                  <a:latin typeface="#9Slide03 SVNCintra" pitchFamily="2" charset="0"/>
                  <a:cs typeface="#9Slide03 SVNCintra" pitchFamily="2" charset="0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4E42DF-DFFB-440D-8D4B-464F2645EABD}"/>
              </a:ext>
            </a:extLst>
          </p:cNvPr>
          <p:cNvGrpSpPr/>
          <p:nvPr/>
        </p:nvGrpSpPr>
        <p:grpSpPr>
          <a:xfrm>
            <a:off x="2523192" y="3604120"/>
            <a:ext cx="1188083" cy="1188083"/>
            <a:chOff x="4063287" y="4380945"/>
            <a:chExt cx="1584111" cy="1584111"/>
          </a:xfrm>
        </p:grpSpPr>
        <p:pic>
          <p:nvPicPr>
            <p:cNvPr id="18" name="Picture 32">
              <a:extLst>
                <a:ext uri="{FF2B5EF4-FFF2-40B4-BE49-F238E27FC236}">
                  <a16:creationId xmlns:a16="http://schemas.microsoft.com/office/drawing/2014/main" id="{29A987BE-5FD7-4AC3-B2F7-07E6C7113B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287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9F5BC8F-6736-4BDD-B911-F20E37561261}"/>
                </a:ext>
              </a:extLst>
            </p:cNvPr>
            <p:cNvSpPr/>
            <p:nvPr/>
          </p:nvSpPr>
          <p:spPr>
            <a:xfrm>
              <a:off x="4483306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3600" kern="1200">
                  <a:solidFill>
                    <a:prstClr val="black"/>
                  </a:solidFill>
                  <a:latin typeface="#9Slide03 SVNCintra" pitchFamily="2" charset="0"/>
                  <a:cs typeface="#9Slide03 SVNCintra" pitchFamily="2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BFD5CB-890F-48D5-9E19-FD5C317C24FE}"/>
              </a:ext>
            </a:extLst>
          </p:cNvPr>
          <p:cNvGrpSpPr/>
          <p:nvPr/>
        </p:nvGrpSpPr>
        <p:grpSpPr>
          <a:xfrm>
            <a:off x="4331310" y="3578413"/>
            <a:ext cx="1188083" cy="1188083"/>
            <a:chOff x="6899664" y="4380945"/>
            <a:chExt cx="1584111" cy="1584111"/>
          </a:xfrm>
        </p:grpSpPr>
        <p:pic>
          <p:nvPicPr>
            <p:cNvPr id="21" name="Picture 32">
              <a:extLst>
                <a:ext uri="{FF2B5EF4-FFF2-40B4-BE49-F238E27FC236}">
                  <a16:creationId xmlns:a16="http://schemas.microsoft.com/office/drawing/2014/main" id="{7E69A48F-1810-48D6-820D-3E18E8F42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664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6301B53-AB07-4054-962C-FB0A249EF36C}"/>
                </a:ext>
              </a:extLst>
            </p:cNvPr>
            <p:cNvSpPr/>
            <p:nvPr/>
          </p:nvSpPr>
          <p:spPr>
            <a:xfrm>
              <a:off x="7365792" y="5038905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3600" kern="1200" dirty="0">
                  <a:solidFill>
                    <a:prstClr val="black"/>
                  </a:solidFill>
                  <a:latin typeface="#9Slide03 SVNCintra" pitchFamily="2" charset="0"/>
                  <a:cs typeface="#9Slide03 SVNCintra" pitchFamily="2" charset="0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A89399-E7C8-4A33-B780-DD4F2A10D480}"/>
              </a:ext>
            </a:extLst>
          </p:cNvPr>
          <p:cNvGrpSpPr/>
          <p:nvPr/>
        </p:nvGrpSpPr>
        <p:grpSpPr>
          <a:xfrm>
            <a:off x="6465314" y="3620635"/>
            <a:ext cx="1188083" cy="1188083"/>
            <a:chOff x="9540636" y="4380945"/>
            <a:chExt cx="1584111" cy="1584111"/>
          </a:xfrm>
        </p:grpSpPr>
        <p:pic>
          <p:nvPicPr>
            <p:cNvPr id="24" name="Picture 32">
              <a:extLst>
                <a:ext uri="{FF2B5EF4-FFF2-40B4-BE49-F238E27FC236}">
                  <a16:creationId xmlns:a16="http://schemas.microsoft.com/office/drawing/2014/main" id="{DC578BAA-1A5F-433E-BB1E-7163832D4A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0636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E4B8F38-BB37-4408-8605-66F88C94F847}"/>
                </a:ext>
              </a:extLst>
            </p:cNvPr>
            <p:cNvSpPr/>
            <p:nvPr/>
          </p:nvSpPr>
          <p:spPr>
            <a:xfrm>
              <a:off x="9960654" y="5059129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3600" kern="1200">
                  <a:solidFill>
                    <a:prstClr val="black"/>
                  </a:solidFill>
                  <a:latin typeface="#9Slide03 SVNCintra" pitchFamily="2" charset="0"/>
                  <a:cs typeface="#9Slide03 SVNCintra" pitchFamily="2" charset="0"/>
                </a:rPr>
                <a:t>4</a:t>
              </a:r>
            </a:p>
          </p:txBody>
        </p:sp>
      </p:grpSp>
      <p:pic>
        <p:nvPicPr>
          <p:cNvPr id="26" name="Picture 12" descr="Sprout  free icon">
            <a:extLst>
              <a:ext uri="{FF2B5EF4-FFF2-40B4-BE49-F238E27FC236}">
                <a16:creationId xmlns:a16="http://schemas.microsoft.com/office/drawing/2014/main" id="{BFD329D3-5087-4F86-AA7D-8802EBFF2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58" y="2696281"/>
            <a:ext cx="1173266" cy="117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Sprout  free icon">
            <a:extLst>
              <a:ext uri="{FF2B5EF4-FFF2-40B4-BE49-F238E27FC236}">
                <a16:creationId xmlns:a16="http://schemas.microsoft.com/office/drawing/2014/main" id="{68E6A922-BC13-427C-9EF6-0B3F6B151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120" y="2644473"/>
            <a:ext cx="1188083" cy="118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Sprout  free icon">
            <a:extLst>
              <a:ext uri="{FF2B5EF4-FFF2-40B4-BE49-F238E27FC236}">
                <a16:creationId xmlns:a16="http://schemas.microsoft.com/office/drawing/2014/main" id="{A1A2F715-F11F-4606-84D6-EC5A6DF1C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18" y="2651882"/>
            <a:ext cx="1173266" cy="117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Sprout  free icon">
            <a:extLst>
              <a:ext uri="{FF2B5EF4-FFF2-40B4-BE49-F238E27FC236}">
                <a16:creationId xmlns:a16="http://schemas.microsoft.com/office/drawing/2014/main" id="{6C786960-F811-4728-8E6E-91FD9725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117" y="2680570"/>
            <a:ext cx="1188083" cy="118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Seed  premium icon">
            <a:hlinkClick r:id="rId28" action="ppaction://hlinksldjump"/>
            <a:extLst>
              <a:ext uri="{FF2B5EF4-FFF2-40B4-BE49-F238E27FC236}">
                <a16:creationId xmlns:a16="http://schemas.microsoft.com/office/drawing/2014/main" id="{6C3979B4-ED9F-4FD7-A717-75A204DA5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113" y="4310098"/>
            <a:ext cx="761336" cy="76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le 7">
            <a:extLst>
              <a:ext uri="{FF2B5EF4-FFF2-40B4-BE49-F238E27FC236}">
                <a16:creationId xmlns:a16="http://schemas.microsoft.com/office/drawing/2014/main" id="{C9B42F57-9097-484C-9028-4D4CF08A7A27}"/>
              </a:ext>
            </a:extLst>
          </p:cNvPr>
          <p:cNvSpPr/>
          <p:nvPr/>
        </p:nvSpPr>
        <p:spPr>
          <a:xfrm>
            <a:off x="3177251" y="208712"/>
            <a:ext cx="3213713" cy="460997"/>
          </a:xfrm>
          <a:prstGeom prst="roundRect">
            <a:avLst/>
          </a:prstGeom>
          <a:solidFill>
            <a:srgbClr val="CF2665">
              <a:alpha val="63000"/>
            </a:srgbClr>
          </a:solidFill>
          <a:ln w="57150">
            <a:solidFill>
              <a:srgbClr val="F3F6F0"/>
            </a:solidFill>
          </a:ln>
          <a:effectLst>
            <a:outerShdw blurRad="1651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id-ID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16F6858-0EE8-4DEC-836A-CD1F37CF15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 rot="20177110">
            <a:off x="2861152" y="89263"/>
            <a:ext cx="632198" cy="464667"/>
          </a:xfrm>
          <a:prstGeom prst="round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31394BE-CB89-6F05-8243-A3889D484A7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353822" y="244633"/>
            <a:ext cx="6643692" cy="507536"/>
          </a:xfrm>
          <a:prstGeom prst="rect">
            <a:avLst/>
          </a:prstGeom>
        </p:spPr>
      </p:pic>
      <p:sp>
        <p:nvSpPr>
          <p:cNvPr id="35" name="Rectangle: Rounded Corners 34">
            <a:hlinkClick r:id="" action="ppaction://noaction"/>
            <a:extLst>
              <a:ext uri="{FF2B5EF4-FFF2-40B4-BE49-F238E27FC236}">
                <a16:creationId xmlns:a16="http://schemas.microsoft.com/office/drawing/2014/main" id="{4A330F54-B26C-3AB8-30FA-1A90B43D3258}"/>
              </a:ext>
            </a:extLst>
          </p:cNvPr>
          <p:cNvSpPr/>
          <p:nvPr/>
        </p:nvSpPr>
        <p:spPr>
          <a:xfrm>
            <a:off x="7966444" y="311002"/>
            <a:ext cx="996803" cy="36682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135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5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endParaRPr lang="en-US" sz="1350" kern="1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1434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7 -0.0044 L 0.00026 0.4527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2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0.00065 0.4442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00481 0.4541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22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02174 0.4916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B696FBF-8993-49A7-AC4C-13E4A7A8837F}"/>
              </a:ext>
            </a:extLst>
          </p:cNvPr>
          <p:cNvSpPr/>
          <p:nvPr/>
        </p:nvSpPr>
        <p:spPr>
          <a:xfrm>
            <a:off x="242888" y="195314"/>
            <a:ext cx="8686800" cy="4852493"/>
          </a:xfrm>
          <a:prstGeom prst="roundRect">
            <a:avLst>
              <a:gd name="adj" fmla="val 126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 Light"/>
            </a:endParaRPr>
          </a:p>
        </p:txBody>
      </p:sp>
      <p:pic>
        <p:nvPicPr>
          <p:cNvPr id="12" name="Picture 8" descr="Seed  premium icon">
            <a:hlinkClick r:id="rId4" action="ppaction://hlinksldjump"/>
            <a:extLst>
              <a:ext uri="{FF2B5EF4-FFF2-40B4-BE49-F238E27FC236}">
                <a16:creationId xmlns:a16="http://schemas.microsoft.com/office/drawing/2014/main" id="{AF330B08-E2E0-44B4-8EFC-7C0CDC53E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61" y="4252006"/>
            <a:ext cx="902008" cy="90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ED34F926-D0D1-42DF-9B7B-158FE47A4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83675" y="3317829"/>
            <a:ext cx="622399" cy="62239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09304B1-E509-4C77-A889-88662498D567}"/>
              </a:ext>
            </a:extLst>
          </p:cNvPr>
          <p:cNvSpPr txBox="1"/>
          <p:nvPr/>
        </p:nvSpPr>
        <p:spPr>
          <a:xfrm>
            <a:off x="800182" y="1944553"/>
            <a:ext cx="7767083" cy="21452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nhân số thập phân với số tự nhiên ta làm như sau: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phép nhân như nhân các số tự nhiên.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 xem phần thập phân của số thập phân có bao nhiêu chữ số rồi ta dùng dấu phẩy tách ở tích ra bấy nhiêu chữ số kể từ phải sang trái.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63773D-6DA7-6543-B3EE-4502D21C7EF0}"/>
              </a:ext>
            </a:extLst>
          </p:cNvPr>
          <p:cNvGrpSpPr/>
          <p:nvPr/>
        </p:nvGrpSpPr>
        <p:grpSpPr>
          <a:xfrm>
            <a:off x="0" y="-166236"/>
            <a:ext cx="9144000" cy="2077229"/>
            <a:chOff x="557193" y="486788"/>
            <a:chExt cx="12192000" cy="28834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6EE0F2-CF7C-4AA8-2674-F99320B99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7193" y="486788"/>
              <a:ext cx="12192000" cy="28834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6FBA2C-FB82-A484-67F3-CA7AE0A1A6B5}"/>
                </a:ext>
              </a:extLst>
            </p:cNvPr>
            <p:cNvSpPr txBox="1"/>
            <p:nvPr/>
          </p:nvSpPr>
          <p:spPr>
            <a:xfrm>
              <a:off x="2075380" y="708916"/>
              <a:ext cx="8096036" cy="416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endParaRPr lang="en-US" sz="1350" kern="1200" dirty="0">
                <a:solidFill>
                  <a:prstClr val="black"/>
                </a:solidFill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46F7DD7-E51A-B904-7DEA-D970F359E449}"/>
              </a:ext>
            </a:extLst>
          </p:cNvPr>
          <p:cNvSpPr txBox="1"/>
          <p:nvPr/>
        </p:nvSpPr>
        <p:spPr>
          <a:xfrm>
            <a:off x="1622032" y="454834"/>
            <a:ext cx="60797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vi-VN" sz="2700" b="1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</a:t>
            </a:r>
            <a:r>
              <a:rPr lang="en-US" sz="27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lang="vi-VN" sz="2700" b="1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Nêu quy tắc nhân số thập phân với số tự nhiên</a:t>
            </a:r>
            <a:endParaRPr lang="en-US" sz="27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9655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587FCA-1724-F05A-7642-53A83F805ED6}"/>
              </a:ext>
            </a:extLst>
          </p:cNvPr>
          <p:cNvSpPr/>
          <p:nvPr/>
        </p:nvSpPr>
        <p:spPr>
          <a:xfrm>
            <a:off x="242888" y="195314"/>
            <a:ext cx="8686800" cy="4852493"/>
          </a:xfrm>
          <a:prstGeom prst="roundRect">
            <a:avLst>
              <a:gd name="adj" fmla="val 126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  <a:sym typeface="Arial"/>
            </a:endParaRPr>
          </a:p>
        </p:txBody>
      </p:sp>
      <p:pic>
        <p:nvPicPr>
          <p:cNvPr id="4" name="Picture 8" descr="Seed  premium icon">
            <a:hlinkClick r:id="rId4" action="ppaction://hlinksldjump"/>
            <a:extLst>
              <a:ext uri="{FF2B5EF4-FFF2-40B4-BE49-F238E27FC236}">
                <a16:creationId xmlns:a16="http://schemas.microsoft.com/office/drawing/2014/main" id="{9300A3CE-85A0-07D9-DEF7-BA139C607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61" y="4252006"/>
            <a:ext cx="902008" cy="90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3458AF2E-F0CF-63BD-E7A0-BD1710328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83675" y="3317829"/>
            <a:ext cx="622399" cy="622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49486E-6EAE-4CA2-16C0-68C093C4C5E9}"/>
              </a:ext>
            </a:extLst>
          </p:cNvPr>
          <p:cNvSpPr txBox="1"/>
          <p:nvPr/>
        </p:nvSpPr>
        <p:spPr>
          <a:xfrm>
            <a:off x="3394091" y="2355688"/>
            <a:ext cx="2877170" cy="11237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199,8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769FC2-ACE9-4344-047A-C89AA9B93F08}"/>
              </a:ext>
            </a:extLst>
          </p:cNvPr>
          <p:cNvGrpSpPr/>
          <p:nvPr/>
        </p:nvGrpSpPr>
        <p:grpSpPr>
          <a:xfrm>
            <a:off x="0" y="-166236"/>
            <a:ext cx="9144000" cy="2077229"/>
            <a:chOff x="557193" y="486788"/>
            <a:chExt cx="12192000" cy="28834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22D886-9278-289E-E82C-14CFAE181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7193" y="486788"/>
              <a:ext cx="12192000" cy="288340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3D852D-667B-9DF1-7FFF-BEDD6B2F2EEB}"/>
                </a:ext>
              </a:extLst>
            </p:cNvPr>
            <p:cNvSpPr txBox="1"/>
            <p:nvPr/>
          </p:nvSpPr>
          <p:spPr>
            <a:xfrm>
              <a:off x="2075380" y="708916"/>
              <a:ext cx="8096036" cy="416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981E141-F49B-8156-9FA4-9FAD5A354B29}"/>
              </a:ext>
            </a:extLst>
          </p:cNvPr>
          <p:cNvSpPr txBox="1"/>
          <p:nvPr/>
        </p:nvSpPr>
        <p:spPr>
          <a:xfrm>
            <a:off x="1622032" y="454834"/>
            <a:ext cx="60797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 2</a:t>
            </a:r>
            <a:r>
              <a:rPr kumimoji="0" lang="vi-VN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       </a:t>
            </a:r>
            <a:r>
              <a:rPr lang="en-US" sz="6000" b="1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5,4 x 37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9405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587FCA-1724-F05A-7642-53A83F805ED6}"/>
              </a:ext>
            </a:extLst>
          </p:cNvPr>
          <p:cNvSpPr/>
          <p:nvPr/>
        </p:nvSpPr>
        <p:spPr>
          <a:xfrm>
            <a:off x="-45189" y="453892"/>
            <a:ext cx="8686800" cy="4852493"/>
          </a:xfrm>
          <a:prstGeom prst="roundRect">
            <a:avLst>
              <a:gd name="adj" fmla="val 126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 Light"/>
            </a:endParaRPr>
          </a:p>
        </p:txBody>
      </p:sp>
      <p:pic>
        <p:nvPicPr>
          <p:cNvPr id="4" name="Picture 8" descr="Seed  premium icon">
            <a:hlinkClick r:id="rId4" action="ppaction://hlinksldjump"/>
            <a:extLst>
              <a:ext uri="{FF2B5EF4-FFF2-40B4-BE49-F238E27FC236}">
                <a16:creationId xmlns:a16="http://schemas.microsoft.com/office/drawing/2014/main" id="{9300A3CE-85A0-07D9-DEF7-BA139C607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61" y="4252006"/>
            <a:ext cx="902008" cy="90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3458AF2E-F0CF-63BD-E7A0-BD1710328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83675" y="3317829"/>
            <a:ext cx="622399" cy="622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49486E-6EAE-4CA2-16C0-68C093C4C5E9}"/>
              </a:ext>
            </a:extLst>
          </p:cNvPr>
          <p:cNvSpPr txBox="1"/>
          <p:nvPr/>
        </p:nvSpPr>
        <p:spPr>
          <a:xfrm>
            <a:off x="414670" y="2064577"/>
            <a:ext cx="7767083" cy="25538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nhân số thập phân với số thập phân ta làm như sau: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phép nhân như nhân các số tự nhiên.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 xem phần thập phân của cả hai thừa số có tất cả bao nhiêu chữ số, rồi dùng dấu phẩy tách ở tích ra bấy nhiêu chữ số kể từ phải sang trái.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769FC2-ACE9-4344-047A-C89AA9B93F08}"/>
              </a:ext>
            </a:extLst>
          </p:cNvPr>
          <p:cNvGrpSpPr/>
          <p:nvPr/>
        </p:nvGrpSpPr>
        <p:grpSpPr>
          <a:xfrm>
            <a:off x="0" y="-166236"/>
            <a:ext cx="9144000" cy="2077229"/>
            <a:chOff x="557193" y="486788"/>
            <a:chExt cx="12192000" cy="28834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22D886-9278-289E-E82C-14CFAE181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7193" y="486788"/>
              <a:ext cx="12192000" cy="288340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3D852D-667B-9DF1-7FFF-BEDD6B2F2EEB}"/>
                </a:ext>
              </a:extLst>
            </p:cNvPr>
            <p:cNvSpPr txBox="1"/>
            <p:nvPr/>
          </p:nvSpPr>
          <p:spPr>
            <a:xfrm>
              <a:off x="2075380" y="708916"/>
              <a:ext cx="8096036" cy="416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endParaRPr lang="en-US" sz="1350" kern="1200" dirty="0">
                <a:solidFill>
                  <a:prstClr val="black"/>
                </a:solidFill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981E141-F49B-8156-9FA4-9FAD5A354B29}"/>
              </a:ext>
            </a:extLst>
          </p:cNvPr>
          <p:cNvSpPr txBox="1"/>
          <p:nvPr/>
        </p:nvSpPr>
        <p:spPr>
          <a:xfrm>
            <a:off x="1622032" y="454834"/>
            <a:ext cx="60797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vi-VN" sz="2700" b="1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lang="en-US" sz="2700" b="1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</a:t>
            </a:r>
            <a:r>
              <a:rPr lang="vi-VN" sz="2700" b="1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Nêu quy tắc nhân số thập phân với số thập phân</a:t>
            </a:r>
            <a:endParaRPr lang="en-US" sz="27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480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587FCA-1724-F05A-7642-53A83F805ED6}"/>
              </a:ext>
            </a:extLst>
          </p:cNvPr>
          <p:cNvSpPr/>
          <p:nvPr/>
        </p:nvSpPr>
        <p:spPr>
          <a:xfrm>
            <a:off x="242888" y="195314"/>
            <a:ext cx="8686800" cy="4852493"/>
          </a:xfrm>
          <a:prstGeom prst="roundRect">
            <a:avLst>
              <a:gd name="adj" fmla="val 126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  <a:sym typeface="Arial"/>
            </a:endParaRPr>
          </a:p>
        </p:txBody>
      </p:sp>
      <p:pic>
        <p:nvPicPr>
          <p:cNvPr id="4" name="Picture 8" descr="Seed  premium icon">
            <a:hlinkClick r:id="rId4" action="ppaction://hlinksldjump"/>
            <a:extLst>
              <a:ext uri="{FF2B5EF4-FFF2-40B4-BE49-F238E27FC236}">
                <a16:creationId xmlns:a16="http://schemas.microsoft.com/office/drawing/2014/main" id="{9300A3CE-85A0-07D9-DEF7-BA139C607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61" y="4252006"/>
            <a:ext cx="902008" cy="90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3458AF2E-F0CF-63BD-E7A0-BD1710328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83675" y="3317829"/>
            <a:ext cx="622399" cy="622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49486E-6EAE-4CA2-16C0-68C093C4C5E9}"/>
              </a:ext>
            </a:extLst>
          </p:cNvPr>
          <p:cNvSpPr txBox="1"/>
          <p:nvPr/>
        </p:nvSpPr>
        <p:spPr>
          <a:xfrm>
            <a:off x="3543301" y="2059704"/>
            <a:ext cx="2667000" cy="11237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13,26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769FC2-ACE9-4344-047A-C89AA9B93F08}"/>
              </a:ext>
            </a:extLst>
          </p:cNvPr>
          <p:cNvGrpSpPr/>
          <p:nvPr/>
        </p:nvGrpSpPr>
        <p:grpSpPr>
          <a:xfrm>
            <a:off x="0" y="-166236"/>
            <a:ext cx="9144000" cy="2077229"/>
            <a:chOff x="557193" y="486788"/>
            <a:chExt cx="12192000" cy="28834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22D886-9278-289E-E82C-14CFAE181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7193" y="486788"/>
              <a:ext cx="12192000" cy="288340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3D852D-667B-9DF1-7FFF-BEDD6B2F2EEB}"/>
                </a:ext>
              </a:extLst>
            </p:cNvPr>
            <p:cNvSpPr txBox="1"/>
            <p:nvPr/>
          </p:nvSpPr>
          <p:spPr>
            <a:xfrm>
              <a:off x="2075380" y="708916"/>
              <a:ext cx="8096036" cy="416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981E141-F49B-8156-9FA4-9FAD5A354B29}"/>
              </a:ext>
            </a:extLst>
          </p:cNvPr>
          <p:cNvSpPr txBox="1"/>
          <p:nvPr/>
        </p:nvSpPr>
        <p:spPr>
          <a:xfrm>
            <a:off x="1622032" y="454834"/>
            <a:ext cx="60797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vi-VN" sz="6000" b="1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</a:t>
            </a:r>
            <a:r>
              <a:rPr lang="en-US" sz="6000" b="1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4: 2,6 x 5,1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2203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51" y="55118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49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1ACF666E-D0C5-4994-19BC-1553EA34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95" y="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518DEA69-4166-4A26-0E0D-C5BCEF6CA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72" y="-107936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2857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1922887" y="1813421"/>
            <a:ext cx="4310966" cy="446082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49">
              <a:lnSpc>
                <a:spcPct val="110000"/>
              </a:lnSpc>
              <a:spcBef>
                <a:spcPts val="375"/>
              </a:spcBef>
              <a:buClrTx/>
              <a:defRPr/>
            </a:pPr>
            <a:r>
              <a:rPr lang="en-US" altLang="zh-CN" sz="24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24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905918" y="2167316"/>
            <a:ext cx="5962262" cy="2508594"/>
          </a:xfrm>
          <a:prstGeom prst="rect">
            <a:avLst/>
          </a:prstGeom>
        </p:spPr>
        <p:txBody>
          <a:bodyPr anchor="ctr"/>
          <a:lstStyle/>
          <a:p>
            <a:pPr defTabSz="685800">
              <a:buClrTx/>
            </a:pPr>
            <a:r>
              <a:rPr lang="nl-NL" sz="27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Nêu được cách nhân số thập phân với số thập phân.</a:t>
            </a:r>
            <a:endParaRPr lang="vi-VN" sz="2700" kern="120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nl-NL" sz="27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Thực hiện được các bước nhân số thập phân với thập phân.</a:t>
            </a:r>
            <a:endParaRPr lang="vi-VN" sz="2700" kern="120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nl-NL" sz="27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vi-VN" sz="2700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Vận dụng được vào các bài toán thực tế.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PowerPointHub-Prin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D0D0"/>
      </a:accent1>
      <a:accent2>
        <a:srgbClr val="F9AFAF"/>
      </a:accent2>
      <a:accent3>
        <a:srgbClr val="F77A9A"/>
      </a:accent3>
      <a:accent4>
        <a:srgbClr val="CF2665"/>
      </a:accent4>
      <a:accent5>
        <a:srgbClr val="777D9E"/>
      </a:accent5>
      <a:accent6>
        <a:srgbClr val="5B6087"/>
      </a:accent6>
      <a:hlink>
        <a:srgbClr val="0563C1"/>
      </a:hlink>
      <a:folHlink>
        <a:srgbClr val="954F72"/>
      </a:folHlink>
    </a:clrScheme>
    <a:fontScheme name="Custom 33">
      <a:majorFont>
        <a:latin typeface="Mal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3350</TotalTime>
  <Words>590</Words>
  <Application>Microsoft Office PowerPoint</Application>
  <PresentationFormat>Trình chiếu Trên màn hình (16:9)</PresentationFormat>
  <Paragraphs>76</Paragraphs>
  <Slides>21</Slides>
  <Notes>8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21</vt:i4>
      </vt:variant>
    </vt:vector>
  </HeadingPairs>
  <TitlesOfParts>
    <vt:vector size="37" baseType="lpstr">
      <vt:lpstr>Times New Roman</vt:lpstr>
      <vt:lpstr>Calibri Light</vt:lpstr>
      <vt:lpstr>Fredoka One</vt:lpstr>
      <vt:lpstr>Nunito SemiBold</vt:lpstr>
      <vt:lpstr>Hachi Maru Pop</vt:lpstr>
      <vt:lpstr>Cambria</vt:lpstr>
      <vt:lpstr>Arial</vt:lpstr>
      <vt:lpstr>Lilita One</vt:lpstr>
      <vt:lpstr>Calibri</vt:lpstr>
      <vt:lpstr>Nunito</vt:lpstr>
      <vt:lpstr>#9Slide03 SVNCintra</vt:lpstr>
      <vt:lpstr>Chibi Anime Characters for Pre-K by Slidesgo</vt:lpstr>
      <vt:lpstr>Office Theme</vt:lpstr>
      <vt:lpstr>2_Office Theme</vt:lpstr>
      <vt:lpstr>11_Office Theme</vt:lpstr>
      <vt:lpstr>1_Office Theme</vt:lpstr>
      <vt:lpstr>TOÁN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TIẾT HỌC KẾT THÚC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/>
  <dc:creator>HP</dc:creator>
  <cp:keywords/>
  <dc:description/>
  <cp:lastModifiedBy>LÔ THỊ DI</cp:lastModifiedBy>
  <cp:revision>67</cp:revision>
  <dcterms:modified xsi:type="dcterms:W3CDTF">2024-09-23T14:29:22Z</dcterms:modified>
  <cp:category/>
</cp:coreProperties>
</file>