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3" r:id="rId1"/>
    <p:sldMasterId id="2147483718" r:id="rId2"/>
  </p:sldMasterIdLst>
  <p:notesMasterIdLst>
    <p:notesMasterId r:id="rId16"/>
  </p:notesMasterIdLst>
  <p:sldIdLst>
    <p:sldId id="256" r:id="rId3"/>
    <p:sldId id="339" r:id="rId4"/>
    <p:sldId id="1574" r:id="rId5"/>
    <p:sldId id="285" r:id="rId6"/>
    <p:sldId id="1565" r:id="rId7"/>
    <p:sldId id="1566" r:id="rId8"/>
    <p:sldId id="1567" r:id="rId9"/>
    <p:sldId id="1568" r:id="rId10"/>
    <p:sldId id="1577" r:id="rId11"/>
    <p:sldId id="1575" r:id="rId12"/>
    <p:sldId id="1569" r:id="rId13"/>
    <p:sldId id="311" r:id="rId14"/>
    <p:sldId id="1576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仓耳玄三M W05" panose="020B0604020202020204" charset="-122"/>
      <p:regular r:id="rId19"/>
    </p:embeddedFont>
    <p:embeddedFont>
      <p:font typeface="包图小白体" panose="020B0604020202020204" charset="-12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UTM HelvetIns" pitchFamily="2" charset="0"/>
      <p:regular r:id="rId29"/>
    </p:embeddedFont>
    <p:embeddedFont>
      <p:font typeface="UTM Showcard" panose="02040603050506020204" pitchFamily="18" charset="0"/>
      <p:regular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456A"/>
    <a:srgbClr val="CDBF97"/>
    <a:srgbClr val="92D050"/>
    <a:srgbClr val="CC00FF"/>
    <a:srgbClr val="FFE4DB"/>
    <a:srgbClr val="FFD268"/>
    <a:srgbClr val="E7F6FF"/>
    <a:srgbClr val="8D7545"/>
    <a:srgbClr val="ECE8E5"/>
    <a:srgbClr val="E4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37" autoAdjust="0"/>
    <p:restoredTop sz="93792" autoAdjust="0"/>
  </p:normalViewPr>
  <p:slideViewPr>
    <p:cSldViewPr snapToGrid="0">
      <p:cViewPr varScale="1">
        <p:scale>
          <a:sx n="101" d="100"/>
          <a:sy n="101" d="100"/>
        </p:scale>
        <p:origin x="12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628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791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07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424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788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4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4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27BFD-D120-A056-B44E-03483C218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682D8-5FB7-AA73-F8B1-1D3D59989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2F0D0-C599-B8B5-517A-FD02561F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3A850-E7FC-B850-4A20-C3134E32C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152C6-004C-74A3-2405-015368E56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1320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294-CD16-E5C5-2226-D46791E09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B1A43-2FB4-8688-A672-D2168F1F3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102E2-2E7C-DC50-422F-A56DAD7D0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C9503-7586-39BE-5850-2E0EBE55E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02154-2BE1-6F21-DF02-9D1DB4C46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26171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B0EA74-98B0-6FF3-9C4A-4C823899D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A0636-4040-79C2-F441-F2E8BE577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83F93-55F3-3E04-A9CD-2E4BE47E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185E7-EEAE-9194-235E-C660A4B09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91246-2ED8-4547-FDB1-3F7FF2C7F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9266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E4517-F7BE-475A-BACA-E364026622A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EA6D-58D8-42AE-9683-5B6C09E0B5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926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71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56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41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60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38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65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81BC-A759-2B23-F374-9E4B5256F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F0DEC-2751-3063-9AE6-B599E062C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58FCA-F7A3-B47F-FDEC-335DA4933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F18A6-5B30-332D-200B-ABDE3D4CE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ECDFF-3FFD-5F71-DD86-5870D20EC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1395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1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51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8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53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40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1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A11F9-8005-8094-1E6C-952CB5B93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528EE-E223-8088-3358-B5BCA6A4E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E1C70-0D0C-4E41-98A2-274EC2D4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B7D1D-CBA4-3628-D4AA-EB9408C07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677CC-C49D-2B06-9CF9-6AB4E4A07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98122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C9DDA-9636-0E63-E939-28A7C00F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9CD2C-1D70-BB0E-95F9-253625DC08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37639-5150-9442-81A9-27A8C57AA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746E3-CDD3-D5FC-4254-37B12101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5A2D2-E586-5338-DC79-9B181563C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2BDD59-3589-CA71-E7DB-1E0C13015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35311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2E2D-AC55-ECE7-F06C-E06F5B5BE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23538-D2C2-AC8B-B0EB-9A36D941B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E6F89-273E-37F2-3E56-D5E125F4E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B4DA0-8DB3-9BEF-F6C4-823D10A52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A960D-9EFA-C9EA-3C6F-4A8B36B03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93F7BD-DA8B-30A9-8BB6-B1F0BED6C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94B978-CABC-DC9D-182C-4B2E2B4DF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912AEE-BA61-1B84-881B-0AB0EE156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615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23931-83FD-E757-D514-11F98D9DF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0DC28B-B8FF-9AF4-71E6-8C4F9C513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009776-CB43-2BE9-F23D-2873D07F6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D4015-30B0-9352-0859-843F3CA87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9280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613745-87F0-103C-BF5E-091AD35D5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469A91-349F-F18C-7923-293D0DEDF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DC96A-7A7E-8855-1E2E-160968BD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83282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E4ECB-A21F-2CB6-9533-01BD002D0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98D42-641C-F855-28AF-B08E0605A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DC44A-E7CC-0048-9C7E-67A321210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1513E-8AC0-8773-A1BD-326279E29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26C638-9DE2-39B3-F313-A2C8073E1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E35C8-A332-FD04-441E-67A27A64D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73527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9B51C-07B1-2E36-5A80-FE800DF7F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B0A3C-FCFB-E1F4-9EC5-B2799D7F46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228A3-C991-2B8E-AE84-B04C4C2E5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F234EF-9D86-D58D-B968-2DF1352F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ED176-9B54-24B7-77A1-8244890F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97EE6-E5A1-1E29-0E6C-AEDC637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63345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764D3-195F-1E1E-AF4B-33990508C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E413B-4B73-F00A-25F1-D2C3ABD14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75F9C-B788-E954-E975-B02430F90A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4E1BA-5D4F-4C04-BBBD-1C92FB832117}" type="datetimeFigureOut">
              <a:rPr lang="en-SG" smtClean="0"/>
              <a:t>20/4/2023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52E26-7F45-8190-0361-94E2ACDE1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792F3-CEA1-8CBE-2D4D-0469260E5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567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5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1463467"/>
            <a:ext cx="8859499" cy="2098458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5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ÔN TẬP VỀ </a:t>
            </a:r>
            <a:r>
              <a:rPr lang="en-US" altLang="zh-CN" sz="6000" kern="80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ĐO LƯỜNG</a:t>
            </a:r>
            <a:endParaRPr kumimoji="0" lang="zh-CN" altLang="en-US" sz="6000" b="0" i="0" u="none" strike="noStrike" kern="800" cap="none" spc="0" normalizeH="0" baseline="0" noProof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570188" y="3733356"/>
            <a:ext cx="7051625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(Sách giáo khoa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 4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Tập một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Trang 10)</a:t>
            </a: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B0390D8-FB00-410D-97CE-1132994935A4}"/>
              </a:ext>
            </a:extLst>
          </p:cNvPr>
          <p:cNvGrpSpPr/>
          <p:nvPr/>
        </p:nvGrpSpPr>
        <p:grpSpPr>
          <a:xfrm>
            <a:off x="38099" y="0"/>
            <a:ext cx="12232652" cy="6858000"/>
            <a:chOff x="76199" y="0"/>
            <a:chExt cx="12232652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B679D6-16D8-4B7F-9BF8-F2E01A9AA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" y="0"/>
              <a:ext cx="12115801" cy="6858000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00211AB6-D7A9-40F5-9D99-D59847D8C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7" t="25408" r="59513" b="54148"/>
            <a:stretch/>
          </p:blipFill>
          <p:spPr>
            <a:xfrm rot="19944981">
              <a:off x="295144" y="314146"/>
              <a:ext cx="1859281" cy="1402080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994C2EB2-4FAA-45CC-94F4-A87AFF1D32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64" t="56728" r="26706" b="20663"/>
            <a:stretch/>
          </p:blipFill>
          <p:spPr>
            <a:xfrm>
              <a:off x="8799363" y="5063271"/>
              <a:ext cx="1868993" cy="1550591"/>
            </a:xfrm>
            <a:prstGeom prst="rect">
              <a:avLst/>
            </a:prstGeom>
          </p:spPr>
        </p:pic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E8A98CEC-106B-4A13-80A7-79A1BCCE4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10" t="50973" r="50166" b="24507"/>
            <a:stretch/>
          </p:blipFill>
          <p:spPr>
            <a:xfrm rot="2598415">
              <a:off x="9975033" y="2753017"/>
              <a:ext cx="2333818" cy="1705431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415707" y="2549891"/>
            <a:ext cx="7360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包图小白体" panose="02010601030101010101" pitchFamily="2" charset="-122"/>
                <a:cs typeface="+mn-cs"/>
              </a:rPr>
              <a:t>VẬN</a:t>
            </a:r>
            <a:r>
              <a:rPr kumimoji="0" lang="en-US" altLang="zh-CN" sz="9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包图小白体" panose="02010601030101010101" pitchFamily="2" charset="-122"/>
                <a:cs typeface="+mn-cs"/>
              </a:rPr>
              <a:t> DỤNG</a:t>
            </a:r>
            <a:endParaRPr kumimoji="0" lang="zh-CN" altLang="en-US" sz="9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包图小白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9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352AEB-CB8A-481F-AF31-15342D6E7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B0945668-23FD-4E4C-BBDD-F9931B499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131" y="663737"/>
            <a:ext cx="1094443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 anchorCtr="0">
            <a:spAutoFit/>
          </a:bodyPr>
          <a:lstStyle/>
          <a:p>
            <a:pPr algn="just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88 000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Nam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hàng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50 000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trả lại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Nam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DE5295-A51D-DD4E-CAE6-29B5709EDB33}"/>
              </a:ext>
            </a:extLst>
          </p:cNvPr>
          <p:cNvSpPr txBox="1"/>
          <p:nvPr/>
        </p:nvSpPr>
        <p:spPr>
          <a:xfrm>
            <a:off x="1301728" y="2447559"/>
            <a:ext cx="9529550" cy="3798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500"/>
              </a:spcBef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spcBef>
                <a:spcPts val="50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000 </a:t>
            </a:r>
            <a:r>
              <a:rPr lang="en-US" sz="4000">
                <a:latin typeface="Symbol" panose="05050102010706020507" pitchFamily="18" charset="2"/>
                <a:sym typeface="Symbol" panose="05050102010706020507" pitchFamily="18" charset="2"/>
              </a:rPr>
              <a:t>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 = 100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000 (đồng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spcBef>
                <a:spcPts val="50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100 000 – 88 000 = 12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000 (đồng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spcBef>
                <a:spcPts val="500"/>
              </a:spcBef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								Đáp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12 000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99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6961810" y="2440773"/>
            <a:ext cx="3583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仓耳玄三M W05" panose="02020400000000000000" pitchFamily="18" charset="-122"/>
              </a:rPr>
              <a:t>Củng</a:t>
            </a:r>
            <a:r>
              <a:rPr lang="en-US" altLang="zh-CN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仓耳玄三M W05" panose="02020400000000000000" pitchFamily="18" charset="-122"/>
              </a:rPr>
              <a:t> </a:t>
            </a:r>
            <a:r>
              <a:rPr lang="en-US" altLang="zh-CN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仓耳玄三M W05" panose="02020400000000000000" pitchFamily="18" charset="-122"/>
              </a:rPr>
              <a:t>cố</a:t>
            </a:r>
            <a:endParaRPr lang="zh-CN" alt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742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95665E9-012B-4EA7-82A4-11A23C1AAACE}"/>
              </a:ext>
            </a:extLst>
          </p:cNvPr>
          <p:cNvGrpSpPr/>
          <p:nvPr/>
        </p:nvGrpSpPr>
        <p:grpSpPr>
          <a:xfrm>
            <a:off x="76199" y="0"/>
            <a:ext cx="12115801" cy="6858000"/>
            <a:chOff x="76199" y="0"/>
            <a:chExt cx="12232652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85C6D7-3DBF-490B-BDFB-943B64217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" y="0"/>
              <a:ext cx="12115801" cy="6858000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31FB92C7-D7D5-429B-A947-D9FC9FC95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7" t="25408" r="59513" b="54148"/>
            <a:stretch/>
          </p:blipFill>
          <p:spPr>
            <a:xfrm rot="19944981">
              <a:off x="295144" y="314146"/>
              <a:ext cx="1859281" cy="1402080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078F5A3B-CD26-463E-AE8C-06D0ED8AA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64" t="56728" r="26706" b="20663"/>
            <a:stretch/>
          </p:blipFill>
          <p:spPr>
            <a:xfrm>
              <a:off x="8799363" y="5063271"/>
              <a:ext cx="1868993" cy="1550591"/>
            </a:xfrm>
            <a:prstGeom prst="rect">
              <a:avLst/>
            </a:prstGeom>
          </p:spPr>
        </p:pic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1EC53079-C3BF-46A6-892D-6BBA0E7D4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10" t="50973" r="50166" b="24507"/>
            <a:stretch/>
          </p:blipFill>
          <p:spPr>
            <a:xfrm rot="2598415">
              <a:off x="9975033" y="2753017"/>
              <a:ext cx="2333818" cy="1705431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395940" y="2121770"/>
            <a:ext cx="7360584" cy="268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包图小白体" panose="02010601030101010101" pitchFamily="2" charset="-122"/>
              </a:rPr>
              <a:t>CHÚC</a:t>
            </a:r>
            <a:r>
              <a:rPr kumimoji="0" lang="en-US" altLang="zh-CN" sz="8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包图小白体" panose="02010601030101010101" pitchFamily="2" charset="-122"/>
              </a:rPr>
              <a:t> CÁC EM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包图小白体" panose="02010601030101010101" pitchFamily="2" charset="-122"/>
              </a:rPr>
              <a:t>HỌC</a:t>
            </a:r>
            <a:r>
              <a:rPr lang="en-US" altLang="zh-CN" sz="8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包图小白体" panose="02010601030101010101" pitchFamily="2" charset="-122"/>
              </a:rPr>
              <a:t> TỐT!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030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247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Thứ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 </a:t>
            </a: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ngày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 </a:t>
            </a: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tháng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 </a:t>
            </a: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năm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Bài 5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Ôn tập về </a:t>
            </a:r>
            <a:r>
              <a:rPr lang="en-US" sz="4800" b="1" spc="200">
                <a:solidFill>
                  <a:srgbClr val="FFFFFF"/>
                </a:solidFill>
                <a:latin typeface="Fujiyama" pitchFamily="50" charset="0"/>
              </a:rPr>
              <a:t>đo lường</a:t>
            </a:r>
            <a:endParaRPr kumimoji="0" lang="en-US" sz="4800" b="1" i="0" u="none" strike="noStrike" kern="1200" cap="none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jiyama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6DC7-F69C-47AE-9CB1-9EF57E2F8542}"/>
              </a:ext>
            </a:extLst>
          </p:cNvPr>
          <p:cNvGrpSpPr/>
          <p:nvPr/>
        </p:nvGrpSpPr>
        <p:grpSpPr>
          <a:xfrm>
            <a:off x="76199" y="0"/>
            <a:ext cx="12232652" cy="6858000"/>
            <a:chOff x="76199" y="0"/>
            <a:chExt cx="12232652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5CF0B5-4B79-467C-81F9-6768F6A3B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" y="0"/>
              <a:ext cx="12115801" cy="6858000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59C27A8A-24CD-4940-9AFC-4C441503E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7" t="25408" r="59513" b="54148"/>
            <a:stretch/>
          </p:blipFill>
          <p:spPr>
            <a:xfrm rot="19944981">
              <a:off x="295144" y="314146"/>
              <a:ext cx="1859281" cy="1402080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B3B9FC48-FCAC-4C93-BCF9-2DBDBEC2A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64" t="56728" r="26706" b="20663"/>
            <a:stretch/>
          </p:blipFill>
          <p:spPr>
            <a:xfrm>
              <a:off x="8799363" y="5063271"/>
              <a:ext cx="1868993" cy="1550591"/>
            </a:xfrm>
            <a:prstGeom prst="rect">
              <a:avLst/>
            </a:prstGeom>
          </p:spPr>
        </p:pic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9EEECF0D-FC31-4FA4-837F-78DB3ACD8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10" t="50973" r="50166" b="24507"/>
            <a:stretch/>
          </p:blipFill>
          <p:spPr>
            <a:xfrm rot="2598415">
              <a:off x="9975033" y="2753017"/>
              <a:ext cx="2333818" cy="1705431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453720" y="1833617"/>
            <a:ext cx="7360584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包图小白体" panose="02010601030101010101" pitchFamily="2" charset="-122"/>
                <a:cs typeface="+mn-cs"/>
              </a:rPr>
              <a:t>THỰC</a:t>
            </a:r>
            <a:r>
              <a:rPr kumimoji="0" lang="en-US" altLang="zh-CN" sz="9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包图小白体" panose="02010601030101010101" pitchFamily="2" charset="-122"/>
                <a:cs typeface="+mn-cs"/>
              </a:rPr>
              <a:t> HÀNH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0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包图小白体" panose="02010601030101010101" pitchFamily="2" charset="-122"/>
              </a:rPr>
              <a:t>LUYỆN</a:t>
            </a:r>
            <a:r>
              <a:rPr lang="en-US" altLang="zh-CN" sz="9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包图小白体" panose="02010601030101010101" pitchFamily="2" charset="-122"/>
              </a:rPr>
              <a:t> TẬP</a:t>
            </a:r>
            <a:endParaRPr kumimoji="0" lang="zh-CN" altLang="en-US" sz="9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包图小白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20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21B389-7434-4690-A2FB-0A28C3E95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B0945668-23FD-4E4C-BBDD-F9931B499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07" y="715244"/>
            <a:ext cx="1172396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330A9E5-D2E4-FD6C-7137-886A34B51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065" y="2048088"/>
            <a:ext cx="9899375" cy="17060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0C047A-837A-FFAE-B2B9-D3D071D74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322" y="4468449"/>
            <a:ext cx="10093118" cy="1863601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E809BB6-4C13-E497-85EE-765D56963B26}"/>
              </a:ext>
            </a:extLst>
          </p:cNvPr>
          <p:cNvCxnSpPr>
            <a:cxnSpLocks/>
          </p:cNvCxnSpPr>
          <p:nvPr/>
        </p:nvCxnSpPr>
        <p:spPr>
          <a:xfrm>
            <a:off x="3299792" y="3591339"/>
            <a:ext cx="6599582" cy="11264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8CE4432-6D9F-F5D5-9711-4F18DA87CE7C}"/>
              </a:ext>
            </a:extLst>
          </p:cNvPr>
          <p:cNvCxnSpPr>
            <a:cxnSpLocks/>
          </p:cNvCxnSpPr>
          <p:nvPr/>
        </p:nvCxnSpPr>
        <p:spPr>
          <a:xfrm flipV="1">
            <a:off x="3075961" y="3591339"/>
            <a:ext cx="2185152" cy="11264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6B63731-BC3F-83E0-B95A-6FF0C939C97E}"/>
              </a:ext>
            </a:extLst>
          </p:cNvPr>
          <p:cNvCxnSpPr>
            <a:cxnSpLocks/>
          </p:cNvCxnSpPr>
          <p:nvPr/>
        </p:nvCxnSpPr>
        <p:spPr>
          <a:xfrm flipV="1">
            <a:off x="5719769" y="3587234"/>
            <a:ext cx="2185152" cy="11264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4D25A80-5AB4-65B2-3D5E-CDE49F78F586}"/>
              </a:ext>
            </a:extLst>
          </p:cNvPr>
          <p:cNvCxnSpPr>
            <a:cxnSpLocks/>
          </p:cNvCxnSpPr>
          <p:nvPr/>
        </p:nvCxnSpPr>
        <p:spPr>
          <a:xfrm flipV="1">
            <a:off x="8331905" y="3628445"/>
            <a:ext cx="2185152" cy="11264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">
            <a:extLst>
              <a:ext uri="{FF2B5EF4-FFF2-40B4-BE49-F238E27FC236}">
                <a16:creationId xmlns:a16="http://schemas.microsoft.com/office/drawing/2014/main" id="{1AE73F18-04B5-453F-8173-3C8BE99CB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83" y="547577"/>
            <a:ext cx="10944433" cy="145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Vào buổi chiều hoặc buổi tối, những đồng hồ nào dưới đây chỉ cùng một thời gian?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B24555-7A88-49C1-A446-5A55AFBC6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9FE556-865D-BB4E-8AE8-6AC6391DC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962" y="1422054"/>
            <a:ext cx="8220075" cy="48101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8BE20EB-F5FC-4893-AB5F-63AA8A9B7356}"/>
              </a:ext>
            </a:extLst>
          </p:cNvPr>
          <p:cNvGrpSpPr/>
          <p:nvPr/>
        </p:nvGrpSpPr>
        <p:grpSpPr>
          <a:xfrm>
            <a:off x="847813" y="504637"/>
            <a:ext cx="2369770" cy="809261"/>
            <a:chOff x="2511514" y="415737"/>
            <a:chExt cx="2369769" cy="809261"/>
          </a:xfrm>
        </p:grpSpPr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D651C072-F6B9-4EA9-AEAF-46E5C7446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514" y="415737"/>
              <a:ext cx="773217" cy="809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t" anchorCtr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258AA40-A696-437A-BA00-D307EDEE6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783" y="621323"/>
              <a:ext cx="1714500" cy="570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59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92D0793-689E-453B-82DA-D59F5566A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C6F134-C1E5-5295-F1AD-D73FB2827BDA}"/>
              </a:ext>
            </a:extLst>
          </p:cNvPr>
          <p:cNvSpPr txBox="1"/>
          <p:nvPr/>
        </p:nvSpPr>
        <p:spPr>
          <a:xfrm>
            <a:off x="6927981" y="2244318"/>
            <a:ext cx="2610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7E56D3-FD97-E7C2-60BA-0BD75EA94503}"/>
              </a:ext>
            </a:extLst>
          </p:cNvPr>
          <p:cNvSpPr txBox="1"/>
          <p:nvPr/>
        </p:nvSpPr>
        <p:spPr>
          <a:xfrm>
            <a:off x="3987346" y="2266729"/>
            <a:ext cx="2610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54CD15-9C22-C8A0-5CF8-B0239991D4FC}"/>
              </a:ext>
            </a:extLst>
          </p:cNvPr>
          <p:cNvGrpSpPr/>
          <p:nvPr/>
        </p:nvGrpSpPr>
        <p:grpSpPr>
          <a:xfrm>
            <a:off x="2616574" y="1075435"/>
            <a:ext cx="7775966" cy="1292916"/>
            <a:chOff x="2076241" y="1052592"/>
            <a:chExt cx="7775966" cy="12929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046ED2-9202-F7EB-F005-82B366C09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6241" y="1052592"/>
              <a:ext cx="7775966" cy="129291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045EA33-CA5D-E75F-AD92-7F9DF1F73789}"/>
                </a:ext>
              </a:extLst>
            </p:cNvPr>
            <p:cNvSpPr/>
            <p:nvPr/>
          </p:nvSpPr>
          <p:spPr>
            <a:xfrm>
              <a:off x="4894045" y="1550504"/>
              <a:ext cx="367068" cy="384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DE877EC-8E11-E1F4-2C43-5C5474C98BA6}"/>
              </a:ext>
            </a:extLst>
          </p:cNvPr>
          <p:cNvSpPr txBox="1"/>
          <p:nvPr/>
        </p:nvSpPr>
        <p:spPr>
          <a:xfrm>
            <a:off x="5407874" y="1334811"/>
            <a:ext cx="367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6BD398C-D608-3AB4-7B43-DB26B1E68C36}"/>
              </a:ext>
            </a:extLst>
          </p:cNvPr>
          <p:cNvGrpSpPr/>
          <p:nvPr/>
        </p:nvGrpSpPr>
        <p:grpSpPr>
          <a:xfrm>
            <a:off x="2654674" y="2843420"/>
            <a:ext cx="7886700" cy="1323975"/>
            <a:chOff x="2152650" y="2767012"/>
            <a:chExt cx="7886700" cy="13239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8A442A4-F4FD-98AE-B5A9-1019F4FAE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2650" y="2767012"/>
              <a:ext cx="7886700" cy="132397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7FD565C-1EFA-6ECB-E399-0C65F2FDB436}"/>
                </a:ext>
              </a:extLst>
            </p:cNvPr>
            <p:cNvSpPr/>
            <p:nvPr/>
          </p:nvSpPr>
          <p:spPr>
            <a:xfrm>
              <a:off x="6261238" y="3273287"/>
              <a:ext cx="391353" cy="410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3D3EC96-C099-C9E3-4F29-83B067BD48FC}"/>
              </a:ext>
            </a:extLst>
          </p:cNvPr>
          <p:cNvSpPr txBox="1"/>
          <p:nvPr/>
        </p:nvSpPr>
        <p:spPr>
          <a:xfrm>
            <a:off x="6719290" y="3128184"/>
            <a:ext cx="367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961075-B05E-1443-62F7-E17DF388B93F}"/>
              </a:ext>
            </a:extLst>
          </p:cNvPr>
          <p:cNvSpPr txBox="1"/>
          <p:nvPr/>
        </p:nvSpPr>
        <p:spPr>
          <a:xfrm>
            <a:off x="4659499" y="4043340"/>
            <a:ext cx="170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mm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CB5823-7B36-6B32-574A-45DC1ABB1E12}"/>
              </a:ext>
            </a:extLst>
          </p:cNvPr>
          <p:cNvGrpSpPr/>
          <p:nvPr/>
        </p:nvGrpSpPr>
        <p:grpSpPr>
          <a:xfrm>
            <a:off x="2616574" y="4611116"/>
            <a:ext cx="7962900" cy="1343025"/>
            <a:chOff x="2114550" y="4836720"/>
            <a:chExt cx="7962900" cy="13430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91ABC7-BE7D-B26A-4141-28F39FD3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14550" y="4836720"/>
              <a:ext cx="7962900" cy="1343025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4EA0BF-A15C-B91F-92E0-E0E9E9A674E3}"/>
                </a:ext>
              </a:extLst>
            </p:cNvPr>
            <p:cNvSpPr/>
            <p:nvPr/>
          </p:nvSpPr>
          <p:spPr>
            <a:xfrm>
              <a:off x="5499652" y="5327374"/>
              <a:ext cx="291548" cy="371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9E3062B-0559-80A9-5CF7-D50263FDD1E8}"/>
              </a:ext>
            </a:extLst>
          </p:cNvPr>
          <p:cNvSpPr txBox="1"/>
          <p:nvPr/>
        </p:nvSpPr>
        <p:spPr>
          <a:xfrm>
            <a:off x="5926156" y="4885392"/>
            <a:ext cx="367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6E8963-2352-93A4-3EAE-5F78A4CD7F03}"/>
              </a:ext>
            </a:extLst>
          </p:cNvPr>
          <p:cNvSpPr txBox="1"/>
          <p:nvPr/>
        </p:nvSpPr>
        <p:spPr>
          <a:xfrm>
            <a:off x="4842111" y="5782565"/>
            <a:ext cx="2610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613BCC-3992-DB42-0099-0036BE6E7857}"/>
              </a:ext>
            </a:extLst>
          </p:cNvPr>
          <p:cNvSpPr txBox="1"/>
          <p:nvPr/>
        </p:nvSpPr>
        <p:spPr>
          <a:xfrm>
            <a:off x="7501525" y="5826696"/>
            <a:ext cx="3933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4 000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77097793-A0C3-4A5D-89B1-FC5B4F228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813" y="433270"/>
            <a:ext cx="773217" cy="80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69C4280-EFFF-4F10-8E44-3C8FD2674B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82" y="638856"/>
            <a:ext cx="1714501" cy="5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5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21" grpId="0"/>
      <p:bldP spid="23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A1B750-6953-4778-9454-4DEBAB759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B0945668-23FD-4E4C-BBDD-F9931B499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116" y="1806016"/>
            <a:ext cx="9349768" cy="145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Ngày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ngày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45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0ED50-7C09-4FAD-8308-FBD900CE4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5B32F1D4-0879-4C0F-B31D-3AF723753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850" y="690814"/>
            <a:ext cx="4211887" cy="73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Tính (theo mẫu):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49E25883-2EB7-2EE6-3DEB-925C3A544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231433"/>
              </p:ext>
            </p:extLst>
          </p:nvPr>
        </p:nvGraphicFramePr>
        <p:xfrm>
          <a:off x="1059361" y="1669651"/>
          <a:ext cx="10245134" cy="3926761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3301691">
                  <a:extLst>
                    <a:ext uri="{9D8B030D-6E8A-4147-A177-3AD203B41FA5}">
                      <a16:colId xmlns:a16="http://schemas.microsoft.com/office/drawing/2014/main" val="429453675"/>
                    </a:ext>
                  </a:extLst>
                </a:gridCol>
                <a:gridCol w="3994054">
                  <a:extLst>
                    <a:ext uri="{9D8B030D-6E8A-4147-A177-3AD203B41FA5}">
                      <a16:colId xmlns:a16="http://schemas.microsoft.com/office/drawing/2014/main" val="1938544409"/>
                    </a:ext>
                  </a:extLst>
                </a:gridCol>
                <a:gridCol w="1416424">
                  <a:extLst>
                    <a:ext uri="{9D8B030D-6E8A-4147-A177-3AD203B41FA5}">
                      <a16:colId xmlns:a16="http://schemas.microsoft.com/office/drawing/2014/main" val="1048445706"/>
                    </a:ext>
                  </a:extLst>
                </a:gridCol>
                <a:gridCol w="1532965">
                  <a:extLst>
                    <a:ext uri="{9D8B030D-6E8A-4147-A177-3AD203B41FA5}">
                      <a16:colId xmlns:a16="http://schemas.microsoft.com/office/drawing/2014/main" val="1575265581"/>
                    </a:ext>
                  </a:extLst>
                </a:gridCol>
              </a:tblGrid>
              <a:tr h="854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spc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 dài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317791"/>
                  </a:ext>
                </a:extLst>
              </a:tr>
              <a:tr h="9026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spc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 rộng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cm</a:t>
                      </a:r>
                      <a:endParaRPr lang="en-US" sz="3200" b="0" kern="120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cm</a:t>
                      </a:r>
                      <a:endParaRPr lang="en-US" sz="32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 mm</a:t>
                      </a:r>
                      <a:endParaRPr lang="en-US" sz="32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112545"/>
                  </a:ext>
                </a:extLst>
              </a:tr>
              <a:tr h="10735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spc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 vi</a:t>
                      </a:r>
                      <a:br>
                        <a:rPr lang="en-US" sz="3200" b="0" spc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3200" b="0" spc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chữ nhật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(4 + 3) </a:t>
                      </a: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 = 14 (cm)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US" sz="32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US" sz="32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546389"/>
                  </a:ext>
                </a:extLst>
              </a:tr>
              <a:tr h="1096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spc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br>
                        <a:rPr lang="en-US" sz="3200" b="0" spc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3200" b="0" spc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chữ nhật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kern="12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= 12 </a:t>
                      </a: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(cm</a:t>
                      </a:r>
                      <a:r>
                        <a:rPr lang="en-US" sz="3200" b="0" kern="1200" baseline="3000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n-US" sz="3200" b="0" kern="120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US" sz="32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US" sz="32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764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03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0ED50-7C09-4FAD-8308-FBD900CE4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5B32F1D4-0879-4C0F-B31D-3AF723753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850" y="690814"/>
            <a:ext cx="4211887" cy="73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 anchorCtr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Tính (theo mẫu):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49E25883-2EB7-2EE6-3DEB-925C3A544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351075"/>
              </p:ext>
            </p:extLst>
          </p:nvPr>
        </p:nvGraphicFramePr>
        <p:xfrm>
          <a:off x="1059361" y="1669651"/>
          <a:ext cx="10296897" cy="3926761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2903039">
                  <a:extLst>
                    <a:ext uri="{9D8B030D-6E8A-4147-A177-3AD203B41FA5}">
                      <a16:colId xmlns:a16="http://schemas.microsoft.com/office/drawing/2014/main" val="429453675"/>
                    </a:ext>
                  </a:extLst>
                </a:gridCol>
                <a:gridCol w="3687097">
                  <a:extLst>
                    <a:ext uri="{9D8B030D-6E8A-4147-A177-3AD203B41FA5}">
                      <a16:colId xmlns:a16="http://schemas.microsoft.com/office/drawing/2014/main" val="1938544409"/>
                    </a:ext>
                  </a:extLst>
                </a:gridCol>
                <a:gridCol w="3706761">
                  <a:extLst>
                    <a:ext uri="{9D8B030D-6E8A-4147-A177-3AD203B41FA5}">
                      <a16:colId xmlns:a16="http://schemas.microsoft.com/office/drawing/2014/main" val="1575265581"/>
                    </a:ext>
                  </a:extLst>
                </a:gridCol>
              </a:tblGrid>
              <a:tr h="854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spc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 dài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317791"/>
                  </a:ext>
                </a:extLst>
              </a:tr>
              <a:tr h="9026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spc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 rộng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cm</a:t>
                      </a:r>
                      <a:endParaRPr lang="en-US" sz="32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 mm = </a:t>
                      </a: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 cm</a:t>
                      </a:r>
                      <a:endParaRPr lang="en-US" sz="3200" b="0" kern="1200" dirty="0">
                        <a:ln>
                          <a:noFill/>
                        </a:ln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112545"/>
                  </a:ext>
                </a:extLst>
              </a:tr>
              <a:tr h="10735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spc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 vi</a:t>
                      </a:r>
                      <a:br>
                        <a:rPr lang="en-US" sz="3200" b="0" spc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3200" b="0" spc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chữ nhật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(15 + 8) </a:t>
                      </a: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 </a:t>
                      </a:r>
                      <a:b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= 46 (cm)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(23 + 7) </a:t>
                      </a: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 </a:t>
                      </a:r>
                      <a:b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= 60 (cm)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546389"/>
                  </a:ext>
                </a:extLst>
              </a:tr>
              <a:tr h="10961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spc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br>
                        <a:rPr lang="en-US" sz="3200" b="0" spc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3200" b="0" spc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chữ nhật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</a:t>
                      </a: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8 = 120 (cm</a:t>
                      </a:r>
                      <a:r>
                        <a:rPr lang="en-US" sz="3200" b="0" kern="120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n-US" sz="32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 </a:t>
                      </a: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7 = 161 (cm</a:t>
                      </a:r>
                      <a:r>
                        <a:rPr lang="en-US" sz="3200" b="0" kern="120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3200" b="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n-US" sz="32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764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2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108785152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347</Words>
  <Application>Microsoft Office PowerPoint</Application>
  <PresentationFormat>Widescreen</PresentationFormat>
  <Paragraphs>68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Symbol</vt:lpstr>
      <vt:lpstr>Fujiyama</vt:lpstr>
      <vt:lpstr>Calibri Light</vt:lpstr>
      <vt:lpstr>Verdana</vt:lpstr>
      <vt:lpstr>等线</vt:lpstr>
      <vt:lpstr>Tahoma</vt:lpstr>
      <vt:lpstr>Calibri</vt:lpstr>
      <vt:lpstr>Arial</vt:lpstr>
      <vt:lpstr>UTM Showcard</vt:lpstr>
      <vt:lpstr>Times New Roman</vt:lpstr>
      <vt:lpstr>UTM HelvetIns</vt:lpstr>
      <vt:lpstr>方正少儿简体</vt:lpstr>
      <vt:lpstr>包图小白体</vt:lpstr>
      <vt:lpstr>仓耳玄三M W05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HẢI YẾN</dc:creator>
  <cp:lastModifiedBy>LONG</cp:lastModifiedBy>
  <cp:revision>130</cp:revision>
  <dcterms:created xsi:type="dcterms:W3CDTF">2019-03-29T12:25:33Z</dcterms:created>
  <dcterms:modified xsi:type="dcterms:W3CDTF">2023-04-20T03:37:14Z</dcterms:modified>
</cp:coreProperties>
</file>