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1582" r:id="rId4"/>
    <p:sldId id="1615" r:id="rId5"/>
    <p:sldId id="1618" r:id="rId6"/>
    <p:sldId id="1575" r:id="rId7"/>
    <p:sldId id="387" r:id="rId8"/>
    <p:sldId id="1593" r:id="rId9"/>
    <p:sldId id="1616" r:id="rId10"/>
    <p:sldId id="1600" r:id="rId11"/>
    <p:sldId id="1613" r:id="rId12"/>
    <p:sldId id="1612" r:id="rId13"/>
    <p:sldId id="1585" r:id="rId14"/>
    <p:sldId id="1614" r:id="rId15"/>
    <p:sldId id="1617" r:id="rId16"/>
    <p:sldId id="332" r:id="rId17"/>
    <p:sldId id="15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5"/>
            <p14:sldId id="1618"/>
            <p14:sldId id="1575"/>
            <p14:sldId id="387"/>
            <p14:sldId id="1593"/>
            <p14:sldId id="1616"/>
            <p14:sldId id="1600"/>
            <p14:sldId id="1613"/>
            <p14:sldId id="1612"/>
            <p14:sldId id="1585"/>
            <p14:sldId id="1614"/>
            <p14:sldId id="1617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9376" autoAdjust="0"/>
  </p:normalViewPr>
  <p:slideViewPr>
    <p:cSldViewPr snapToGrid="0">
      <p:cViewPr>
        <p:scale>
          <a:sx n="100" d="100"/>
          <a:sy n="100" d="100"/>
        </p:scale>
        <p:origin x="10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2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3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2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5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8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4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字魂27号-布丁体" pitchFamily="2" charset="-122"/>
              </a:rPr>
              <a:t>.</a:t>
            </a:r>
            <a:endParaRPr kumimoji="1" lang="zh-CN" altLang="en-US" sz="4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aril"/>
              <a:ea typeface="字魂27号-布丁体" pitchFamily="2" charset="-122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F7B0FB9-117D-267A-0EA7-16540CA1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3" y="671907"/>
            <a:ext cx="10193481" cy="328702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C7B12F-5890-DE31-CDEB-3647D0E8804A}"/>
              </a:ext>
            </a:extLst>
          </p:cNvPr>
          <p:cNvSpPr/>
          <p:nvPr/>
        </p:nvSpPr>
        <p:spPr>
          <a:xfrm>
            <a:off x="602673" y="4381033"/>
            <a:ext cx="3252355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7,81 m = 78,1 dm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BBBA61EE-B107-895D-DB3E-9A025F479D8B}"/>
              </a:ext>
            </a:extLst>
          </p:cNvPr>
          <p:cNvSpPr/>
          <p:nvPr/>
        </p:nvSpPr>
        <p:spPr>
          <a:xfrm>
            <a:off x="4362450" y="4381032"/>
            <a:ext cx="3252354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1,25 kg = 1 250 g</a:t>
            </a:r>
            <a:endParaRPr lang="vi-VN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9964CF7D-5B76-1609-78E3-8DC8377914E4}"/>
              </a:ext>
            </a:extLst>
          </p:cNvPr>
          <p:cNvSpPr/>
          <p:nvPr/>
        </p:nvSpPr>
        <p:spPr>
          <a:xfrm>
            <a:off x="8094515" y="4339469"/>
            <a:ext cx="3494811" cy="9975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0,4cm2 = 40 mm</a:t>
            </a:r>
            <a:r>
              <a:rPr lang="vi-VN" sz="2800" b="1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49935E8-285D-BB07-8390-AE4CA32D5A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49"/>
          <a:stretch/>
        </p:blipFill>
        <p:spPr>
          <a:xfrm>
            <a:off x="987137" y="748145"/>
            <a:ext cx="100895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1024C1-B055-CA90-7EC9-9DB427B2F37F}"/>
              </a:ext>
            </a:extLst>
          </p:cNvPr>
          <p:cNvSpPr txBox="1"/>
          <p:nvPr/>
        </p:nvSpPr>
        <p:spPr>
          <a:xfrm>
            <a:off x="1040823" y="1027929"/>
            <a:ext cx="101103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1,6 tấn = 1 600 kg. Vậy con hươu cao cổ cân nặng 1 600 kg. Đổi 10,43 tạ = 1 043 kg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con cá sấu cân nặng 1 043 kg.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Đổi: 1,6 tấn = 16 tạ. Ta có: 16 &gt; 10,43 nên con hươu cao cổ nặng hơn.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16 – 10,43 = 5,57 (tạ)</a:t>
            </a:r>
            <a:b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con hươu cao cổ nặng hơn con cá sấu 5,57 tạ.</a:t>
            </a:r>
          </a:p>
        </p:txBody>
      </p:sp>
    </p:spTree>
    <p:extLst>
      <p:ext uri="{BB962C8B-B14F-4D97-AF65-F5344CB8AC3E}">
        <p14:creationId xmlns:p14="http://schemas.microsoft.com/office/powerpoint/2010/main" val="6045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3675509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nhân nhẩm một số thập phân </a:t>
            </a:r>
            <a:r>
              <a:rPr lang="en-US" sz="2667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10; 100; 1000</a:t>
            </a:r>
            <a:endParaRPr lang="vi-VN" sz="2667" ker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ext Box 23">
            <a:extLst>
              <a:ext uri="{FF2B5EF4-FFF2-40B4-BE49-F238E27FC236}">
                <a16:creationId xmlns:a16="http://schemas.microsoft.com/office/drawing/2014/main" id="{FD65CB9F-FBA0-C8A4-9D59-34027C4C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447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 1)Nêu cách nhân một số thập phân với một số tự nhiên.</a:t>
            </a: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EBDDCEBE-032D-2B21-A450-6CA41483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7244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2) Đặt tính rồi tính: 1,29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2E2206B9-FB51-79E4-A1FC-B6F36D89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02" y="1981201"/>
            <a:ext cx="90741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D49B310B-EEC2-49B3-8F9B-F5068FAA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6" y="4438651"/>
            <a:ext cx="1676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1,29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Line 29">
            <a:extLst>
              <a:ext uri="{FF2B5EF4-FFF2-40B4-BE49-F238E27FC236}">
                <a16:creationId xmlns:a16="http://schemas.microsoft.com/office/drawing/2014/main" id="{74A27CB2-98D4-2B9A-E804-A5D231FE5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427" y="5645727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B098E0AB-91B7-792A-BC01-290F817A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327" y="4829897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69983047-A802-82B6-C146-AE25EA53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146" y="561672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6,45</a:t>
            </a:r>
          </a:p>
        </p:txBody>
      </p:sp>
      <p:pic>
        <p:nvPicPr>
          <p:cNvPr id="14" name="Picture 11" descr="sun14[1]">
            <a:extLst>
              <a:ext uri="{FF2B5EF4-FFF2-40B4-BE49-F238E27FC236}">
                <a16:creationId xmlns:a16="http://schemas.microsoft.com/office/drawing/2014/main" id="{07D5009A-E655-C5CF-616B-04204916E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62" y="44912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sun14[1]">
            <a:extLst>
              <a:ext uri="{FF2B5EF4-FFF2-40B4-BE49-F238E27FC236}">
                <a16:creationId xmlns:a16="http://schemas.microsoft.com/office/drawing/2014/main" id="{F5025381-F67B-2B03-2EB9-1820BFADB7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3" y="490395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5AE3962-1D58-7432-64C3-933B849EF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05" y="1388690"/>
            <a:ext cx="6567054" cy="371324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7755145-12CC-B566-C121-B13A5EEA9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891" y="1539358"/>
            <a:ext cx="4156363" cy="34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817155" cy="272754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50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  <a:endParaRPr kumimoji="0" lang="vi-VN" altLang="zh-CN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Nhân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nhẩm một số</a:t>
            </a: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thập phân với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10; 100;1000…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đầu thuộc quy tắc, thực hiện được nhân nhẩm một số thập phân với 10; 100; 1 000; ...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vào các tình huống thực tiễn.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43D6057-C289-B52D-A519-C9061DDBF50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794"/>
            <a:ext cx="6894080" cy="4572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a. Nhân nhẩm với 10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0, 454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10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36D9939-5F96-F2D0-4C10-1C75EDF3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117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0,454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B3850A3-13E0-AA6C-28E2-29AA282E3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1044575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8EA50F27-B3E0-FC13-2A1A-F5BD0511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501775"/>
            <a:ext cx="1379538" cy="0"/>
          </a:xfrm>
          <a:prstGeom prst="line">
            <a:avLst/>
          </a:prstGeom>
          <a:noFill/>
          <a:ln w="28575" cap="sq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F20A79A-4982-ABC2-AA39-DC521CA5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977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CD8C1B70-25D0-64A0-09EB-63DA3F3E5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304" y="1124978"/>
            <a:ext cx="464127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0,454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 = 4,540 = 4,54 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FC3E96FE-DE9D-87D0-F524-60629F83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20888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phẩy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0,454 sang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4,54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BEDB3EC7-290A-C3FA-D1AE-A038CDC1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35288"/>
            <a:ext cx="5379028" cy="10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nhẩm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0,454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100 = 45,4</a:t>
            </a: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D98FA69A-F29E-744D-A48F-8C778C19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382" y="2978544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xét: Dời dấu phẩy của số 0,454 sang bên phải hai chữ số, ta cũng được 45,4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8145D0A8-F18A-BEC0-3DF7-D4BCD1A6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4" y="4116493"/>
            <a:ext cx="547442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. Nhân nhẩm với 100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0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Tương tự, ta có 0,454 X 1000 = 454</a:t>
            </a: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668C69DD-ACC9-A9A0-BF3A-8BEF20F53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B8004268-BAA8-0ABE-FFD1-E2FEC2D9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495287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4,540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2AADF310-C276-8331-4EDE-1E5249C3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382" y="4256330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xét: Dời dấu phẩy của số 0,454 sang bên phải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chữ số, ta cũng được 454</a:t>
            </a: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F79D2698-A5C9-CEED-CE08-BC0540E7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6358"/>
            <a:ext cx="1133648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Khi nhân một số thập phân với 10, 100, 1000, … ta chỉ việc chuyển dấu phẩy của số tương ứng sang bên phải một, hai, ba, … chữ số. </a:t>
            </a:r>
          </a:p>
        </p:txBody>
      </p:sp>
    </p:spTree>
    <p:extLst>
      <p:ext uri="{BB962C8B-B14F-4D97-AF65-F5344CB8AC3E}">
        <p14:creationId xmlns:p14="http://schemas.microsoft.com/office/powerpoint/2010/main" val="24500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4" grpId="0"/>
      <p:bldP spid="15" grpId="0"/>
      <p:bldP spid="21" grpId="0"/>
      <p:bldP spid="23" grpId="0"/>
      <p:bldP spid="28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04"/>
            <a:ext cx="12192000" cy="6702137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1FA45E56-C9FB-DE16-7FFE-84C8E2E1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456997"/>
            <a:ext cx="23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3,182 x 10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52E5255-717C-0152-A487-7B2EF3DC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16" y="1451272"/>
            <a:ext cx="1259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31,82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C5043B0A-DE77-DF4E-ED56-64C3E642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570" y="2178169"/>
            <a:ext cx="2389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3,182 x 100 =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C6FC6AB-F41A-09D8-C401-C06BDC48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152" y="2121858"/>
            <a:ext cx="16583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318,2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3897CC9-AA8D-D1D7-47AB-2B6F708F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2904871"/>
            <a:ext cx="2520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3,182 x 1000 =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AA280062-B3DD-7FF1-8062-4477889C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915" y="2866159"/>
            <a:ext cx="169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3182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D0A33A8-C79B-BC2F-0A8C-F813DB66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477" y="141479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17,89 x 10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5B972F0B-52E4-0002-B107-2A1E2767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84" y="1441739"/>
            <a:ext cx="1395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178,9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2BE1B1C-DAB8-E618-932D-63B339B2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570" y="2168486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17,89 x 100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BD9D0A9-2198-53DC-2755-CCAFB107B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483" y="2134361"/>
            <a:ext cx="139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1789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8841478-8EEA-F1ED-5B6F-33676FE9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15" y="2801164"/>
            <a:ext cx="2458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17,89 x 1000 =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5CFD127E-15B7-74D2-627C-034C073A4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278" y="2802843"/>
            <a:ext cx="131431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17890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D1329EDF-621A-B987-A08D-5276C50B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69" y="667045"/>
            <a:ext cx="656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1.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Nhân nhẩm:   trò chơi “ gọi truyền”             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76BEF729-BCBB-1716-D31F-8B00ACFD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72736"/>
            <a:ext cx="12192001" cy="678526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516</Words>
  <Application>Microsoft Office PowerPoint</Application>
  <PresentationFormat>Widescreen</PresentationFormat>
  <Paragraphs>73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等线</vt:lpstr>
      <vt:lpstr>Aaril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字魂27号-布丁体</vt:lpstr>
      <vt:lpstr>Office Theme</vt:lpstr>
      <vt:lpstr>11_Office Theme</vt:lpstr>
      <vt:lpstr>Chibi Anime Characters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163</cp:revision>
  <dcterms:created xsi:type="dcterms:W3CDTF">2023-04-19T08:21:59Z</dcterms:created>
  <dcterms:modified xsi:type="dcterms:W3CDTF">2025-08-13T06:58:42Z</dcterms:modified>
</cp:coreProperties>
</file>