
<file path=[Content_Types].xml><?xml version="1.0" encoding="utf-8"?>
<Types xmlns="http://schemas.openxmlformats.org/package/2006/content-types">
  <Default Extension="fntdata" ContentType="application/x-fontdata"/>
  <Default Extension="glb" ContentType="model/gltf.binary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  <p:sldMasterId id="2147483690" r:id="rId2"/>
    <p:sldMasterId id="2147483727" r:id="rId3"/>
    <p:sldMasterId id="2147483751" r:id="rId4"/>
  </p:sldMasterIdLst>
  <p:notesMasterIdLst>
    <p:notesMasterId r:id="rId19"/>
  </p:notesMasterIdLst>
  <p:sldIdLst>
    <p:sldId id="260" r:id="rId5"/>
    <p:sldId id="1648" r:id="rId6"/>
    <p:sldId id="339" r:id="rId7"/>
    <p:sldId id="387" r:id="rId8"/>
    <p:sldId id="274" r:id="rId9"/>
    <p:sldId id="1628" r:id="rId10"/>
    <p:sldId id="1641" r:id="rId11"/>
    <p:sldId id="1642" r:id="rId12"/>
    <p:sldId id="329" r:id="rId13"/>
    <p:sldId id="1649" r:id="rId14"/>
    <p:sldId id="1647" r:id="rId15"/>
    <p:sldId id="332" r:id="rId16"/>
    <p:sldId id="344" r:id="rId17"/>
    <p:sldId id="312" r:id="rId18"/>
  </p:sldIdLst>
  <p:sldSz cx="9144000" cy="5143500" type="screen16x9"/>
  <p:notesSz cx="6858000" cy="9144000"/>
  <p:embeddedFontLst>
    <p:embeddedFont>
      <p:font typeface="Hachi Maru Pop" panose="020B0604020202020204" charset="-128"/>
      <p:regular r:id="rId20"/>
    </p:embeddedFont>
    <p:embeddedFont>
      <p:font typeface="Fredoka One" panose="02000000000000000000" pitchFamily="2" charset="0"/>
      <p:regular r:id="rId21"/>
    </p:embeddedFont>
    <p:embeddedFont>
      <p:font typeface="Lilita One" panose="020B0604020202020204" charset="0"/>
      <p:regular r:id="rId22"/>
      <p:bold r:id="rId23"/>
      <p:italic r:id="rId24"/>
      <p:boldItalic r:id="rId25"/>
    </p:embeddedFont>
    <p:embeddedFont>
      <p:font typeface="Nunito" pitchFamily="2" charset="-93"/>
      <p:regular r:id="rId26"/>
      <p:bold r:id="rId27"/>
      <p:italic r:id="rId28"/>
      <p:boldItalic r:id="rId29"/>
    </p:embeddedFont>
    <p:embeddedFont>
      <p:font typeface="Nunito SemiBold" pitchFamily="2" charset="-93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44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B2BF"/>
    <a:srgbClr val="E4702E"/>
    <a:srgbClr val="FCF2D4"/>
    <a:srgbClr val="D4794C"/>
    <a:srgbClr val="A86ED4"/>
    <a:srgbClr val="C55964"/>
    <a:srgbClr val="5FD790"/>
    <a:srgbClr val="61FF69"/>
    <a:srgbClr val="E6E6E6"/>
    <a:srgbClr val="FEDD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A57756C-E9D1-4D6B-9136-32B5B858F5FF}">
  <a:tblStyle styleId="{BA57756C-E9D1-4D6B-9136-32B5B858F5F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39" autoAdjust="0"/>
    <p:restoredTop sz="94729"/>
  </p:normalViewPr>
  <p:slideViewPr>
    <p:cSldViewPr snapToGrid="0" showGuides="1">
      <p:cViewPr varScale="1">
        <p:scale>
          <a:sx n="103" d="100"/>
          <a:sy n="103" d="100"/>
        </p:scale>
        <p:origin x="614" y="101"/>
      </p:cViewPr>
      <p:guideLst>
        <p:guide orient="horz" pos="164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7506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Thiết kế Hân Di zalo 0948607584</a:t>
            </a:r>
          </a:p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7F5163-9A51-4A41-ADCF-418CCF52B2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924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7F5163-9A51-4A41-ADCF-418CCF52B2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8151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3168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57896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Thiết kế : Hân Di zalo 0948607584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4471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2DDE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225" y="1512575"/>
            <a:ext cx="4335000" cy="225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Font typeface="Fredoka One"/>
              <a:buNone/>
              <a:defRPr sz="5000"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22960" y="3941064"/>
            <a:ext cx="4745700" cy="4482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unito SemiBold"/>
              <a:buNone/>
              <a:defRPr sz="200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BBB59-3F4F-8300-42D9-9EE28538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D7AEB-1106-34FC-C2A4-67A7A890D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AEC6C-A0C7-67A7-545A-FEA506253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6D8C5-2345-AB6A-01D8-02E7AD801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B22171-F35E-B553-2A2F-70929624DC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A30DEC-2237-1F9D-20CA-A7044A04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24/9/2024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5F1C4A-3DCF-6D2C-C686-85E9A516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CBFCAD-6BCF-CC64-395C-0C1CCC56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70821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D28E-3DBA-64CB-DE38-E593AD661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005C80-F9AF-DEA5-D74F-2B004BC5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24/9/2024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A96CA-B1E7-050C-2506-3E6F02A87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3D6AB-2AD9-B7AD-7B85-4224890DE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652604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584E9-CB02-3C63-6DD7-2560FE1A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24/9/2024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32B94A-D830-8690-6DBE-5687D300B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AA3FF-C3B0-2E7A-354C-889C0458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020766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4A839-4BBF-74D9-426A-78312D07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15823-8F8E-A3CD-8A65-C36EC248D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C597D-7FE0-689C-8CE6-E1A2CCB75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611BB-C252-17DE-6AEF-E7AC85BC0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24/9/2024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FBD9F-1325-F3D1-E5A9-B93A5772B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2EDEC-E5FC-68B9-00EE-5A0D5731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44081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66B0-E43C-3262-112A-592E82F41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E22A58-9F7A-B9B6-99E3-5BD5694EA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C354F-2EB5-7133-EA7E-D71CEC141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CE4FA-8E23-24DB-CFEC-CCF120C96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24/9/2024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8B9A-DE34-A599-EC2E-52BB1364B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23F15-374C-2D35-5DBA-789CA516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98202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1EB51-08FC-D45F-470C-26D2A69A5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D54D71-401E-9E8B-D8FA-6B9B99620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8FFA5-147F-97E3-2566-EA05D7E4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24/9/2024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5E34F-4052-EA25-2AB9-56D32B15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DB7A1-5551-CA33-20B8-5B9B3CD0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691160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8457F2-3762-5F3C-3C49-30DEA5A5E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6A908C-8EC3-8C7C-81D9-BB8A033FB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7333A-0C40-F027-783C-C4C436996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24/9/2024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CB252-B598-F681-274D-F93C220D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5CD45-B926-FD0F-D7F8-CCFC64D48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746779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19318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472107"/>
      </p:ext>
    </p:extLst>
  </p:cSld>
  <p:clrMapOvr>
    <a:masterClrMapping/>
  </p:clrMapOvr>
  <p:transition spd="slow" advTm="3000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1B2A5-87C1-49BF-8FF5-6B6CA03A5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699F04-2EAA-4CC3-BAD4-3CFAC42A0C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DD40C6-0D42-4FE2-BFA8-C6AF56B3B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2B799-569D-4C8B-885B-119D26812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D4346-C742-446B-9CA6-92CD12E18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2916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BC662-D342-4403-9479-E407EAFD0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214B1-FC7A-4917-AB3C-144B2D3FD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1E393C-2718-45EE-96CB-91AC696CF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398AC-9F5C-4A37-B04E-2B7CB32D6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D8EBA9-9E58-460F-B642-8B16733B1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171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7F7B4-67B5-4535-AFC1-55B2A9BA5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E89AF1-6ABD-4308-AAE6-CE56F299B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CD7CC-68BA-4DB3-85C6-B04842288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A3BC0-8B0E-4A47-9816-294706EA8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B3E01-76EA-4069-9209-EC0CB6440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9258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36623-7D36-491D-9884-BF1BA978A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CAB0A-8E7E-429F-A888-115FBB8867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3B1719-92B4-42B8-B820-B36BAAF582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B52234-A555-44DA-85C9-B98D9EC3C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89D433-55A4-47E9-8EAF-ED3A5CFDC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F74D62-4248-45EA-97E5-D8DE8E1C9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7485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90613-9AEE-4F0B-96CB-E3BA19867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370415-2B79-47D0-9482-A9E214E56C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AAB086-F7E5-4348-B7DD-CC5E28A41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995915-89FD-488F-A2B2-B90CD5012C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B67E43-B66A-4CD7-A9AC-14F1EC90C8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A36B25-3509-4431-BC40-1895AF77E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BCE26A-1E35-486B-A02D-C8DB2ECF3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792CAA-6B5A-4F8C-8773-DFE0066F1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3705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9A43C-659E-4DC9-AB10-B5120FFF8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CBC902-62A1-4530-BBC2-E96B2B3E8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375854-4C41-4FEE-B4F2-57C2EDE2A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32E7C0-683B-4C6D-9E23-1B7441CF5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7316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29258B-49D5-4CC0-9E7C-5C622BDB6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FC9A6B-9BCB-4251-8316-46BE8F4B3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4909A4-510F-46EC-843D-9373C7DB6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2686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159BC-B46B-4E9F-8262-6BA54320D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FF056-0FF2-4591-99F1-B08E6E567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931977-1925-4D2D-ABE6-9B5F576BB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B15233-1E30-4649-A721-6B11799D5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B4CA1-B370-4CCE-9E1F-3B69ECEEC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5B4C61-675B-48E5-AC80-5D0FDE11C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1512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86C84-475E-4DAE-B144-8F5958E98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D9FBE1-5DA7-4074-8FE3-7B105DD0CE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FF0EE2-6517-4CB0-94CE-B502B127AD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5429C2-BA85-49F0-8272-93DDE5BF1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993FDB-D2B8-4877-AAD2-D9F170A40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2E1404-7D73-41A1-AFB4-809518A33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009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99C1A-142C-40A6-ABD7-9BAB6C445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C9BB7A-71CC-49EC-9345-BFA5E3F221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DB8AB6-FFD5-48A9-812D-9F6F9B081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148D9-2E89-45DE-811C-6B47AF18E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1288F-D9C4-405E-9337-0F2044064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2694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DECEDD-EC09-4F03-BA66-946B3B6E05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C5420F-B58D-46E4-A02A-2C2974FCED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23A66-09BE-4BA3-AB59-C9C3BE077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5C5DDA-0C20-4A55-A8D0-E9596A210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E5E493-60E9-4AE5-8D60-1199FE847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6564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E969-3AFA-F3ED-73BA-75422E2DD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3155C8-84FC-AA72-C4C3-69FB96809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90A56-EA96-491B-DC39-98A01D2B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24/9/2024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F2799-2F90-E386-2C4E-C74CC805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59FC6-5598-7074-B841-27A0FB73D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900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5">
    <p:bg>
      <p:bgPr>
        <a:solidFill>
          <a:schemeClr val="accent2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6"/>
          <p:cNvSpPr/>
          <p:nvPr/>
        </p:nvSpPr>
        <p:spPr>
          <a:xfrm rot="10800000" flipH="1">
            <a:off x="221340" y="613517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26"/>
          <p:cNvSpPr/>
          <p:nvPr/>
        </p:nvSpPr>
        <p:spPr>
          <a:xfrm rot="10800000" flipH="1">
            <a:off x="832662" y="13799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6"/>
          <p:cNvSpPr/>
          <p:nvPr/>
        </p:nvSpPr>
        <p:spPr>
          <a:xfrm rot="10800000" flipH="1">
            <a:off x="368403" y="221763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26"/>
          <p:cNvSpPr/>
          <p:nvPr/>
        </p:nvSpPr>
        <p:spPr>
          <a:xfrm rot="10800000">
            <a:off x="8416734" y="613517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26"/>
          <p:cNvSpPr/>
          <p:nvPr/>
        </p:nvSpPr>
        <p:spPr>
          <a:xfrm rot="10800000">
            <a:off x="7917540" y="13799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26"/>
          <p:cNvSpPr/>
          <p:nvPr/>
        </p:nvSpPr>
        <p:spPr>
          <a:xfrm rot="10800000">
            <a:off x="8563797" y="221763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26"/>
          <p:cNvSpPr/>
          <p:nvPr/>
        </p:nvSpPr>
        <p:spPr>
          <a:xfrm flipH="1">
            <a:off x="8413134" y="4024196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6"/>
          <p:cNvSpPr/>
          <p:nvPr/>
        </p:nvSpPr>
        <p:spPr>
          <a:xfrm flipH="1">
            <a:off x="7913940" y="460783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26"/>
          <p:cNvSpPr/>
          <p:nvPr/>
        </p:nvSpPr>
        <p:spPr>
          <a:xfrm flipH="1">
            <a:off x="8560197" y="4691648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26"/>
          <p:cNvSpPr/>
          <p:nvPr/>
        </p:nvSpPr>
        <p:spPr>
          <a:xfrm>
            <a:off x="217740" y="4024196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26"/>
          <p:cNvSpPr/>
          <p:nvPr/>
        </p:nvSpPr>
        <p:spPr>
          <a:xfrm>
            <a:off x="829062" y="460783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26"/>
          <p:cNvSpPr/>
          <p:nvPr/>
        </p:nvSpPr>
        <p:spPr>
          <a:xfrm>
            <a:off x="364803" y="4691648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92FB-F7CC-F2D4-8200-10F0A44D5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D54E0-F608-12A0-C294-AF0A01103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2A400-B402-802B-686B-710221180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24/9/2024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2A6B5-376B-AE45-DE71-2F17EBC73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49AC6-4D43-566A-0ECE-99E196D5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7685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77F90-4D7D-79BE-A7FC-E5525DB91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CE39B-A7CE-ACDE-9A60-5FC92DCE5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810FE-6F99-9CDA-4708-5D0B5C0AF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24/9/2024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D6926-FB12-6884-9841-60D5BD656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866F7-E0D7-DE94-84F8-D4F84798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324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E9D7-82B9-94B3-2D59-FFC8C238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610A5-AE46-B466-15D8-8FBD9B30A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7FF2CB-219E-1D28-9643-EE7D7D97A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E4EA6-4554-EA06-5F6A-3B3AFFCC1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24/9/2024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0B3CB-FCC7-E0EE-3F33-92FBB8805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96CF6-A426-F5BC-99F8-9D45160ED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3424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BBB59-3F4F-8300-42D9-9EE28538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D7AEB-1106-34FC-C2A4-67A7A890D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AEC6C-A0C7-67A7-545A-FEA506253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6D8C5-2345-AB6A-01D8-02E7AD801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B22171-F35E-B553-2A2F-70929624DC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A30DEC-2237-1F9D-20CA-A7044A04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24/9/2024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5F1C4A-3DCF-6D2C-C686-85E9A516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CBFCAD-6BCF-CC64-395C-0C1CCC56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1410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D28E-3DBA-64CB-DE38-E593AD661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005C80-F9AF-DEA5-D74F-2B004BC5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24/9/2024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A96CA-B1E7-050C-2506-3E6F02A87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3D6AB-2AD9-B7AD-7B85-4224890DE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3617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584E9-CB02-3C63-6DD7-2560FE1A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24/9/2024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32B94A-D830-8690-6DBE-5687D300B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AA3FF-C3B0-2E7A-354C-889C0458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8571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4A839-4BBF-74D9-426A-78312D07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15823-8F8E-A3CD-8A65-C36EC248D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C597D-7FE0-689C-8CE6-E1A2CCB75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611BB-C252-17DE-6AEF-E7AC85BC0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24/9/2024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FBD9F-1325-F3D1-E5A9-B93A5772B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2EDEC-E5FC-68B9-00EE-5A0D5731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2736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66B0-E43C-3262-112A-592E82F41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E22A58-9F7A-B9B6-99E3-5BD5694EA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C354F-2EB5-7133-EA7E-D71CEC141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CE4FA-8E23-24DB-CFEC-CCF120C96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24/9/2024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8B9A-DE34-A599-EC2E-52BB1364B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23F15-374C-2D35-5DBA-789CA516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1878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1EB51-08FC-D45F-470C-26D2A69A5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D54D71-401E-9E8B-D8FA-6B9B99620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8FFA5-147F-97E3-2566-EA05D7E4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24/9/2024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5E34F-4052-EA25-2AB9-56D32B15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DB7A1-5551-CA33-20B8-5B9B3CD0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7592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8457F2-3762-5F3C-3C49-30DEA5A5E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6A908C-8EC3-8C7C-81D9-BB8A033FB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7333A-0C40-F027-783C-C4C436996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24/9/2024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CB252-B598-F681-274D-F93C220D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5CD45-B926-FD0F-D7F8-CCFC64D48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569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6">
    <p:bg>
      <p:bgPr>
        <a:solidFill>
          <a:schemeClr val="accent2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27"/>
          <p:cNvGrpSpPr/>
          <p:nvPr/>
        </p:nvGrpSpPr>
        <p:grpSpPr>
          <a:xfrm>
            <a:off x="6610532" y="-1251363"/>
            <a:ext cx="3803822" cy="3375439"/>
            <a:chOff x="6686732" y="-1175163"/>
            <a:chExt cx="3803822" cy="3375439"/>
          </a:xfrm>
        </p:grpSpPr>
        <p:sp>
          <p:nvSpPr>
            <p:cNvPr id="234" name="Google Shape;234;p27"/>
            <p:cNvSpPr/>
            <p:nvPr/>
          </p:nvSpPr>
          <p:spPr>
            <a:xfrm rot="-8822455">
              <a:off x="7239989" y="-382228"/>
              <a:ext cx="2849775" cy="1569504"/>
            </a:xfrm>
            <a:custGeom>
              <a:avLst/>
              <a:gdLst/>
              <a:ahLst/>
              <a:cxnLst/>
              <a:rect l="l" t="t" r="r" b="b"/>
              <a:pathLst>
                <a:path w="31798" h="17584" extrusionOk="0">
                  <a:moveTo>
                    <a:pt x="15940" y="1"/>
                  </a:moveTo>
                  <a:cubicBezTo>
                    <a:pt x="15833" y="1"/>
                    <a:pt x="15725" y="2"/>
                    <a:pt x="15617" y="4"/>
                  </a:cubicBezTo>
                  <a:cubicBezTo>
                    <a:pt x="6908" y="205"/>
                    <a:pt x="1" y="8090"/>
                    <a:pt x="221" y="17584"/>
                  </a:cubicBezTo>
                  <a:lnTo>
                    <a:pt x="2990" y="17526"/>
                  </a:lnTo>
                  <a:cubicBezTo>
                    <a:pt x="2817" y="9699"/>
                    <a:pt x="8518" y="3194"/>
                    <a:pt x="15684" y="3031"/>
                  </a:cubicBezTo>
                  <a:cubicBezTo>
                    <a:pt x="15775" y="3029"/>
                    <a:pt x="15867" y="3028"/>
                    <a:pt x="15958" y="3028"/>
                  </a:cubicBezTo>
                  <a:cubicBezTo>
                    <a:pt x="23012" y="3028"/>
                    <a:pt x="28849" y="9205"/>
                    <a:pt x="29019" y="16932"/>
                  </a:cubicBezTo>
                  <a:lnTo>
                    <a:pt x="31798" y="16865"/>
                  </a:lnTo>
                  <a:cubicBezTo>
                    <a:pt x="31580" y="7489"/>
                    <a:pt x="24504" y="1"/>
                    <a:pt x="15940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7"/>
            <p:cNvSpPr/>
            <p:nvPr/>
          </p:nvSpPr>
          <p:spPr>
            <a:xfrm rot="-8822455">
              <a:off x="6916939" y="-412062"/>
              <a:ext cx="3343408" cy="1849237"/>
            </a:xfrm>
            <a:custGeom>
              <a:avLst/>
              <a:gdLst/>
              <a:ahLst/>
              <a:cxnLst/>
              <a:rect l="l" t="t" r="r" b="b"/>
              <a:pathLst>
                <a:path w="37306" h="20718" extrusionOk="0">
                  <a:moveTo>
                    <a:pt x="18624" y="0"/>
                  </a:moveTo>
                  <a:cubicBezTo>
                    <a:pt x="18500" y="0"/>
                    <a:pt x="18375" y="2"/>
                    <a:pt x="18251" y="4"/>
                  </a:cubicBezTo>
                  <a:cubicBezTo>
                    <a:pt x="13288" y="119"/>
                    <a:pt x="8661" y="2332"/>
                    <a:pt x="5241" y="6251"/>
                  </a:cubicBezTo>
                  <a:cubicBezTo>
                    <a:pt x="1811" y="10160"/>
                    <a:pt x="0" y="15295"/>
                    <a:pt x="115" y="20717"/>
                  </a:cubicBezTo>
                  <a:lnTo>
                    <a:pt x="2893" y="20650"/>
                  </a:lnTo>
                  <a:cubicBezTo>
                    <a:pt x="2673" y="11137"/>
                    <a:pt x="9600" y="3233"/>
                    <a:pt x="18318" y="3032"/>
                  </a:cubicBezTo>
                  <a:cubicBezTo>
                    <a:pt x="18426" y="3029"/>
                    <a:pt x="18534" y="3028"/>
                    <a:pt x="18641" y="3028"/>
                  </a:cubicBezTo>
                  <a:cubicBezTo>
                    <a:pt x="27224" y="3028"/>
                    <a:pt x="34319" y="10536"/>
                    <a:pt x="34537" y="19931"/>
                  </a:cubicBezTo>
                  <a:lnTo>
                    <a:pt x="37306" y="19874"/>
                  </a:lnTo>
                  <a:cubicBezTo>
                    <a:pt x="37181" y="14451"/>
                    <a:pt x="35131" y="9403"/>
                    <a:pt x="31538" y="5647"/>
                  </a:cubicBezTo>
                  <a:cubicBezTo>
                    <a:pt x="28026" y="1995"/>
                    <a:pt x="23458" y="0"/>
                    <a:pt x="18624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7"/>
            <p:cNvSpPr/>
            <p:nvPr/>
          </p:nvSpPr>
          <p:spPr>
            <a:xfrm rot="-8822455">
              <a:off x="7560011" y="-357346"/>
              <a:ext cx="2349240" cy="1294144"/>
            </a:xfrm>
            <a:custGeom>
              <a:avLst/>
              <a:gdLst/>
              <a:ahLst/>
              <a:cxnLst/>
              <a:rect l="l" t="t" r="r" b="b"/>
              <a:pathLst>
                <a:path w="26213" h="14499" extrusionOk="0">
                  <a:moveTo>
                    <a:pt x="13151" y="0"/>
                  </a:moveTo>
                  <a:cubicBezTo>
                    <a:pt x="13060" y="0"/>
                    <a:pt x="12968" y="1"/>
                    <a:pt x="12876" y="3"/>
                  </a:cubicBezTo>
                  <a:cubicBezTo>
                    <a:pt x="5691" y="166"/>
                    <a:pt x="0" y="6671"/>
                    <a:pt x="182" y="14498"/>
                  </a:cubicBezTo>
                  <a:lnTo>
                    <a:pt x="2951" y="14431"/>
                  </a:lnTo>
                  <a:cubicBezTo>
                    <a:pt x="2817" y="8271"/>
                    <a:pt x="7291" y="3155"/>
                    <a:pt x="12943" y="3031"/>
                  </a:cubicBezTo>
                  <a:cubicBezTo>
                    <a:pt x="13019" y="3029"/>
                    <a:pt x="13094" y="3028"/>
                    <a:pt x="13169" y="3028"/>
                  </a:cubicBezTo>
                  <a:cubicBezTo>
                    <a:pt x="18711" y="3028"/>
                    <a:pt x="23292" y="7894"/>
                    <a:pt x="23434" y="13972"/>
                  </a:cubicBezTo>
                  <a:lnTo>
                    <a:pt x="26212" y="13904"/>
                  </a:lnTo>
                  <a:cubicBezTo>
                    <a:pt x="26032" y="6177"/>
                    <a:pt x="20204" y="0"/>
                    <a:pt x="13151" y="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7" name="Google Shape;237;p27"/>
          <p:cNvSpPr/>
          <p:nvPr/>
        </p:nvSpPr>
        <p:spPr>
          <a:xfrm rot="-1098394" flipH="1">
            <a:off x="176298" y="457868"/>
            <a:ext cx="589204" cy="568031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FCF3A8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27"/>
          <p:cNvSpPr/>
          <p:nvPr/>
        </p:nvSpPr>
        <p:spPr>
          <a:xfrm rot="-1098430" flipH="1">
            <a:off x="735342" y="161311"/>
            <a:ext cx="398945" cy="384600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27"/>
          <p:cNvSpPr/>
          <p:nvPr/>
        </p:nvSpPr>
        <p:spPr>
          <a:xfrm flipH="1">
            <a:off x="916799" y="752240"/>
            <a:ext cx="198000" cy="198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27"/>
          <p:cNvSpPr/>
          <p:nvPr/>
        </p:nvSpPr>
        <p:spPr>
          <a:xfrm rot="9715800" flipH="1">
            <a:off x="8410234" y="4509500"/>
            <a:ext cx="497234" cy="47936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7"/>
          <p:cNvSpPr/>
          <p:nvPr/>
        </p:nvSpPr>
        <p:spPr>
          <a:xfrm rot="9715681" flipH="1">
            <a:off x="7936877" y="4670551"/>
            <a:ext cx="336672" cy="324574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C7E5F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27"/>
          <p:cNvSpPr/>
          <p:nvPr/>
        </p:nvSpPr>
        <p:spPr>
          <a:xfrm rot="9719309" flipH="1">
            <a:off x="8135061" y="4303499"/>
            <a:ext cx="166878" cy="166878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27"/>
          <p:cNvSpPr/>
          <p:nvPr/>
        </p:nvSpPr>
        <p:spPr>
          <a:xfrm rot="9715800" flipH="1">
            <a:off x="222284" y="4454625"/>
            <a:ext cx="497234" cy="47936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BCEBAC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27"/>
          <p:cNvSpPr/>
          <p:nvPr/>
        </p:nvSpPr>
        <p:spPr>
          <a:xfrm rot="9719309" flipH="1">
            <a:off x="851374" y="4830224"/>
            <a:ext cx="166878" cy="166878"/>
          </a:xfrm>
          <a:prstGeom prst="ellipse">
            <a:avLst/>
          </a:prstGeom>
          <a:solidFill>
            <a:srgbClr val="C5596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19317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054120"/>
      </p:ext>
    </p:extLst>
  </p:cSld>
  <p:clrMapOvr>
    <a:masterClrMapping/>
  </p:clrMapOvr>
  <p:transition spd="slow" advTm="3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435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E969-3AFA-F3ED-73BA-75422E2DD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3155C8-84FC-AA72-C4C3-69FB96809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90A56-EA96-491B-DC39-98A01D2B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24/9/2024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F2799-2F90-E386-2C4E-C74CC805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59FC6-5598-7074-B841-27A0FB73D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28200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92FB-F7CC-F2D4-8200-10F0A44D5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D54E0-F608-12A0-C294-AF0A01103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2A400-B402-802B-686B-710221180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24/9/2024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2A6B5-376B-AE45-DE71-2F17EBC73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49AC6-4D43-566A-0ECE-99E196D5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10090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77F90-4D7D-79BE-A7FC-E5525DB91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CE39B-A7CE-ACDE-9A60-5FC92DCE5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810FE-6F99-9CDA-4708-5D0B5C0AF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24/9/2024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D6926-FB12-6884-9841-60D5BD656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866F7-E0D7-DE94-84F8-D4F84798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67359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E9D7-82B9-94B3-2D59-FFC8C238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610A5-AE46-B466-15D8-8FBD9B30A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7FF2CB-219E-1D28-9643-EE7D7D97A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E4EA6-4554-EA06-5F6A-3B3AFFCC1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24/9/2024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0B3CB-FCC7-E0EE-3F33-92FBB8805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96CF6-A426-F5BC-99F8-9D45160ED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21476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381000"/>
            <a:ext cx="7711200" cy="4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112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72" r:id="rId3"/>
    <p:sldLayoutId id="2147483673" r:id="rId4"/>
    <p:sldLayoutId id="2147483676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23EF74-3806-AE1A-83C8-FAB404EC8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7B7FD-9868-2817-749C-AB05AE82D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D38B6-975F-9973-81AC-06C4DD25A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455A4-6AC4-4360-9BBB-3C2ABC0CB696}" type="datetimeFigureOut">
              <a:rPr lang="en-SG" smtClean="0"/>
              <a:t>24/9/2024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10219-9839-36FE-B102-49762DD66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92DB6-EC58-E3BB-69A9-6975DE71E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21754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EBD9C8-4BED-4F9F-8627-7AE45E2C5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EC254B-5361-4809-A1D1-DD2C66F62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B7057-A4AB-4A54-8875-90920A18B7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E181C-FFC4-422C-B5F1-780F7CBBDF4D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F5281-2355-4669-9161-BC328897D2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F5AB6-D559-40F0-98BB-37FA87280F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12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23EF74-3806-AE1A-83C8-FAB404EC8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7B7FD-9868-2817-749C-AB05AE82D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D38B6-975F-9973-81AC-06C4DD25A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24/9/2024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10219-9839-36FE-B102-49762DD66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92DB6-EC58-E3BB-69A9-6975DE71E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463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motogo.vn/bien-nha-trang/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1.png"/><Relationship Id="rId4" Type="http://schemas.openxmlformats.org/officeDocument/2006/relationships/hyperlink" Target="https://creativecommons.org/licenses/by/3.0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motogo.vn/bien-nha-trang/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2.png"/><Relationship Id="rId5" Type="http://schemas.microsoft.com/office/2017/06/relationships/model3d" Target="../media/model3d1.glb"/><Relationship Id="rId4" Type="http://schemas.openxmlformats.org/officeDocument/2006/relationships/hyperlink" Target="https://creativecommons.org/licenses/by/3.0/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24.sv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5.png"/><Relationship Id="rId7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hyperlink" Target="https://pxhere.com/vi/photo/1428313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6.png"/><Relationship Id="rId4" Type="http://schemas.openxmlformats.org/officeDocument/2006/relationships/hyperlink" Target="https://pxhere.com/vi/photo/1428313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motogo.vn/bien-nha-trang/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8.png"/><Relationship Id="rId4" Type="http://schemas.openxmlformats.org/officeDocument/2006/relationships/hyperlink" Target="https://creativecommons.org/licenses/by/3.0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2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752" y="-832247"/>
            <a:ext cx="5959316" cy="4584383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0231" y="3595523"/>
            <a:ext cx="4053364" cy="146066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902982" y="2061775"/>
            <a:ext cx="4235291" cy="78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85800">
              <a:buClrTx/>
              <a:defRPr/>
            </a:pPr>
            <a:r>
              <a:rPr lang="en-US" altLang="zh-CN" sz="4500" b="1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KHỞI ĐỘNG</a:t>
            </a:r>
            <a:endParaRPr lang="zh-CN" altLang="en-US" sz="450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4338" y="235744"/>
            <a:ext cx="885825" cy="17145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314" y="1671638"/>
            <a:ext cx="1612106" cy="322183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2B457528-3341-495D-9044-9337C45BD7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333364" y="356918"/>
            <a:ext cx="581351" cy="806926"/>
          </a:xfrm>
          <a:prstGeom prst="rect">
            <a:avLst/>
          </a:prstGeom>
        </p:spPr>
      </p:pic>
      <p:pic>
        <p:nvPicPr>
          <p:cNvPr id="11" name="Picture 2" descr="Sách Giáo Khoa Bình Minh. | Ha Loi">
            <a:extLst>
              <a:ext uri="{FF2B5EF4-FFF2-40B4-BE49-F238E27FC236}">
                <a16:creationId xmlns:a16="http://schemas.microsoft.com/office/drawing/2014/main" id="{485A4D98-385D-C84C-84AF-F4B61D77F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13" y="117002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6582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3" name="Hình ảnh 2" descr="Ảnh có chứa thiên nhiên, nước, ngoài trời, bầu trời&#10;&#10;Mô tả được tạo tự động">
            <a:extLst>
              <a:ext uri="{FF2B5EF4-FFF2-40B4-BE49-F238E27FC236}">
                <a16:creationId xmlns:a16="http://schemas.microsoft.com/office/drawing/2014/main" id="{77D5206A-8407-0C6F-56B1-269882315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4679"/>
          <a:stretch/>
        </p:blipFill>
        <p:spPr>
          <a:xfrm>
            <a:off x="15" y="961"/>
            <a:ext cx="9143985" cy="5142539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F012D860-3306-F7FA-737D-3505E46C346C}"/>
              </a:ext>
            </a:extLst>
          </p:cNvPr>
          <p:cNvSpPr txBox="1"/>
          <p:nvPr/>
        </p:nvSpPr>
        <p:spPr>
          <a:xfrm>
            <a:off x="7011685" y="4993459"/>
            <a:ext cx="2132315" cy="173124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52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  <a:hlinkClick r:id="rId3" tooltip="https://motogo.vn/bien-nha-trang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Ảnh Này</a:t>
            </a:r>
            <a:r>
              <a:rPr kumimoji="0" lang="vi-VN" sz="52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của Tác giả Không xác định được cấp phép theo </a:t>
            </a:r>
            <a:r>
              <a:rPr kumimoji="0" lang="vi-VN" sz="52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kumimoji="0" lang="vi-VN" sz="5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170C4C3C-B184-AD19-F368-327B69E04ED0}"/>
              </a:ext>
            </a:extLst>
          </p:cNvPr>
          <p:cNvSpPr/>
          <p:nvPr/>
        </p:nvSpPr>
        <p:spPr>
          <a:xfrm>
            <a:off x="245327" y="119625"/>
            <a:ext cx="8653345" cy="490424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BE2EDBC6-74F9-2B55-1C75-ED2A926D3A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561" y="371707"/>
            <a:ext cx="7984274" cy="450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815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3" name="Hình ảnh 2" descr="Ảnh có chứa thiên nhiên, nước, ngoài trời, bầu trời&#10;&#10;Mô tả được tạo tự động">
            <a:extLst>
              <a:ext uri="{FF2B5EF4-FFF2-40B4-BE49-F238E27FC236}">
                <a16:creationId xmlns:a16="http://schemas.microsoft.com/office/drawing/2014/main" id="{77D5206A-8407-0C6F-56B1-269882315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4679"/>
          <a:stretch/>
        </p:blipFill>
        <p:spPr>
          <a:xfrm>
            <a:off x="15" y="961"/>
            <a:ext cx="9143985" cy="5142539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F012D860-3306-F7FA-737D-3505E46C346C}"/>
              </a:ext>
            </a:extLst>
          </p:cNvPr>
          <p:cNvSpPr txBox="1"/>
          <p:nvPr/>
        </p:nvSpPr>
        <p:spPr>
          <a:xfrm>
            <a:off x="7011685" y="4993459"/>
            <a:ext cx="2132315" cy="173124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52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  <a:hlinkClick r:id="rId3" tooltip="https://motogo.vn/bien-nha-trang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Ảnh Này</a:t>
            </a:r>
            <a:r>
              <a:rPr kumimoji="0" lang="vi-VN" sz="52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của Tác giả Không xác định được cấp phép theo </a:t>
            </a:r>
            <a:r>
              <a:rPr kumimoji="0" lang="vi-VN" sz="52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kumimoji="0" lang="vi-VN" sz="5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Kiểu 3D 6" descr="Tuft of grass">
                <a:extLst>
                  <a:ext uri="{FF2B5EF4-FFF2-40B4-BE49-F238E27FC236}">
                    <a16:creationId xmlns:a16="http://schemas.microsoft.com/office/drawing/2014/main" id="{E86C64E8-110B-238B-6105-F18D29A3E6A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651932" y="3853705"/>
              <a:ext cx="2736555" cy="147195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2736555" cy="1471950"/>
                    </a:xfrm>
                    <a:prstGeom prst="rect">
                      <a:avLst/>
                    </a:prstGeom>
                  </am3d:spPr>
                  <am3d:camera>
                    <am3d:pos x="0" y="0" z="7062542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057110" d="1000000"/>
                    <am3d:preTrans dx="0" dy="-10362158" dz="-33359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314003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Kiểu 3D 6" descr="Tuft of grass">
                <a:extLst>
                  <a:ext uri="{FF2B5EF4-FFF2-40B4-BE49-F238E27FC236}">
                    <a16:creationId xmlns:a16="http://schemas.microsoft.com/office/drawing/2014/main" id="{E86C64E8-110B-238B-6105-F18D29A3E6A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651932" y="3853705"/>
                <a:ext cx="2736555" cy="14719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Kiểu 3D 7" descr="Tuft of grass">
                <a:extLst>
                  <a:ext uri="{FF2B5EF4-FFF2-40B4-BE49-F238E27FC236}">
                    <a16:creationId xmlns:a16="http://schemas.microsoft.com/office/drawing/2014/main" id="{A72F4BB7-31BF-F2C7-808F-89E13416D05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059392" y="3824503"/>
              <a:ext cx="2736555" cy="147195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2736555" cy="1471950"/>
                    </a:xfrm>
                    <a:prstGeom prst="rect">
                      <a:avLst/>
                    </a:prstGeom>
                  </am3d:spPr>
                  <am3d:camera>
                    <am3d:pos x="0" y="0" z="7062542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057110" d="1000000"/>
                    <am3d:preTrans dx="0" dy="-10362158" dz="-33359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314003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Kiểu 3D 7" descr="Tuft of grass">
                <a:extLst>
                  <a:ext uri="{FF2B5EF4-FFF2-40B4-BE49-F238E27FC236}">
                    <a16:creationId xmlns:a16="http://schemas.microsoft.com/office/drawing/2014/main" id="{A72F4BB7-31BF-F2C7-808F-89E13416D05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059392" y="3824503"/>
                <a:ext cx="2736555" cy="14719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3" name="Kiểu 3D 12" descr="Tuft of grass">
                <a:extLst>
                  <a:ext uri="{FF2B5EF4-FFF2-40B4-BE49-F238E27FC236}">
                    <a16:creationId xmlns:a16="http://schemas.microsoft.com/office/drawing/2014/main" id="{36B623B2-4A17-D3CF-8B09-77AF811594B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34799519"/>
                  </p:ext>
                </p:extLst>
              </p:nvPr>
            </p:nvGraphicFramePr>
            <p:xfrm>
              <a:off x="1072796" y="3853705"/>
              <a:ext cx="2736555" cy="147195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2736555" cy="1471950"/>
                    </a:xfrm>
                    <a:prstGeom prst="rect">
                      <a:avLst/>
                    </a:prstGeom>
                  </am3d:spPr>
                  <am3d:camera>
                    <am3d:pos x="0" y="0" z="7062542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057110" d="1000000"/>
                    <am3d:preTrans dx="0" dy="-10362158" dz="-33359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314003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3" name="Kiểu 3D 12" descr="Tuft of grass">
                <a:extLst>
                  <a:ext uri="{FF2B5EF4-FFF2-40B4-BE49-F238E27FC236}">
                    <a16:creationId xmlns:a16="http://schemas.microsoft.com/office/drawing/2014/main" id="{36B623B2-4A17-D3CF-8B09-77AF811594B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2796" y="3853705"/>
                <a:ext cx="2736555" cy="14719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4" name="Kiểu 3D 13" descr="Tuft of grass">
                <a:extLst>
                  <a:ext uri="{FF2B5EF4-FFF2-40B4-BE49-F238E27FC236}">
                    <a16:creationId xmlns:a16="http://schemas.microsoft.com/office/drawing/2014/main" id="{1D5FB096-FF87-F417-28C4-BA0F9DB185A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307154" y="3772652"/>
              <a:ext cx="2736555" cy="147195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2736555" cy="1471950"/>
                    </a:xfrm>
                    <a:prstGeom prst="rect">
                      <a:avLst/>
                    </a:prstGeom>
                  </am3d:spPr>
                  <am3d:camera>
                    <am3d:pos x="0" y="0" z="7062542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057110" d="1000000"/>
                    <am3d:preTrans dx="0" dy="-10362158" dz="-33359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314003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4" name="Kiểu 3D 13" descr="Tuft of grass">
                <a:extLst>
                  <a:ext uri="{FF2B5EF4-FFF2-40B4-BE49-F238E27FC236}">
                    <a16:creationId xmlns:a16="http://schemas.microsoft.com/office/drawing/2014/main" id="{1D5FB096-FF87-F417-28C4-BA0F9DB185A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07154" y="3772652"/>
                <a:ext cx="2736555" cy="147195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D0535D8E-8530-E110-F9F8-D1D41FD99B65}"/>
              </a:ext>
            </a:extLst>
          </p:cNvPr>
          <p:cNvSpPr/>
          <p:nvPr/>
        </p:nvSpPr>
        <p:spPr>
          <a:xfrm>
            <a:off x="512956" y="178420"/>
            <a:ext cx="8274205" cy="4791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</a:p>
          <a:p>
            <a:pPr algn="ctr"/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 dài của tấm bưu thiếp là:</a:t>
            </a:r>
          </a:p>
          <a:p>
            <a:pPr algn="ctr"/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0,1 × 2 = 0,2 (m)</a:t>
            </a:r>
          </a:p>
          <a:p>
            <a:pPr algn="ctr"/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của 1 tấm bưu thiếp là:</a:t>
            </a:r>
          </a:p>
          <a:p>
            <a:pPr algn="ctr"/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0,2 × 0,1 = 0,02 (m</a:t>
            </a:r>
            <a:r>
              <a:rPr lang="vi-VN" sz="2800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 cần số đề-xi-mét vuông bìa để làm 10 tấm bưu thiếp đó là:</a:t>
            </a:r>
          </a:p>
          <a:p>
            <a:pPr algn="ctr"/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0,02 × 10 = 0,2 (m</a:t>
            </a:r>
            <a:r>
              <a:rPr lang="vi-VN" sz="2800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Đổi: 0,2 m2 = 20 dm</a:t>
            </a:r>
            <a:r>
              <a:rPr lang="vi-VN" sz="2800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số: 20 dm</a:t>
            </a:r>
            <a:r>
              <a:rPr lang="vi-VN" sz="2800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51053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0236" y="-973827"/>
            <a:ext cx="5959316" cy="4584383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033" y="2684145"/>
            <a:ext cx="4053364" cy="2209324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4338" y="235744"/>
            <a:ext cx="885825" cy="17145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314" y="1671638"/>
            <a:ext cx="1612106" cy="3221831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A1A6726-8DC2-45EC-85B9-E68C767D6973}"/>
              </a:ext>
            </a:extLst>
          </p:cNvPr>
          <p:cNvSpPr txBox="1"/>
          <p:nvPr/>
        </p:nvSpPr>
        <p:spPr>
          <a:xfrm>
            <a:off x="2974035" y="1092994"/>
            <a:ext cx="3625362" cy="854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85800">
              <a:buClrTx/>
              <a:defRPr/>
            </a:pPr>
            <a:r>
              <a:rPr lang="en-US" altLang="zh-CN" sz="4950" b="1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CỦNG CỐ</a:t>
            </a:r>
            <a:endParaRPr lang="zh-CN" altLang="en-US" sz="495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9BA1DA-92AB-4126-A5E9-21602945C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58284" y="391334"/>
            <a:ext cx="531132" cy="742305"/>
          </a:xfrm>
          <a:prstGeom prst="rect">
            <a:avLst/>
          </a:prstGeom>
        </p:spPr>
      </p:pic>
      <p:pic>
        <p:nvPicPr>
          <p:cNvPr id="10" name="Picture 2" descr="Sách Giáo Khoa Bình Minh. | Ha Loi">
            <a:extLst>
              <a:ext uri="{FF2B5EF4-FFF2-40B4-BE49-F238E27FC236}">
                <a16:creationId xmlns:a16="http://schemas.microsoft.com/office/drawing/2014/main" id="{2DA8B557-6157-EE40-B750-72FB3FA85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03" y="103368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9C65A9A9-103D-93CF-48AA-6F181348AABC}"/>
              </a:ext>
            </a:extLst>
          </p:cNvPr>
          <p:cNvSpPr/>
          <p:nvPr/>
        </p:nvSpPr>
        <p:spPr>
          <a:xfrm>
            <a:off x="2974035" y="1947074"/>
            <a:ext cx="4053364" cy="104888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0000"/>
                </a:solidFill>
              </a:rPr>
              <a:t>Nhắc lại quy tắc nhân số thập phân với số tự nhiên và nhân số thập phân với số thập phân</a:t>
            </a:r>
            <a:endParaRPr lang="vi-VN" sz="2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98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2" name="图片 1" descr="w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75" y="411480"/>
            <a:ext cx="1245394" cy="391478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18860">
            <a:off x="361951" y="354807"/>
            <a:ext cx="497681" cy="551021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493090" y="376646"/>
            <a:ext cx="2511743" cy="7155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 defTabSz="685800">
              <a:buClrTx/>
              <a:defRPr/>
            </a:pPr>
            <a:r>
              <a:rPr lang="en-US" altLang="zh-CN" sz="4050" b="1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DẶN DÒ</a:t>
            </a:r>
            <a:endParaRPr lang="zh-CN" altLang="en-US" sz="405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27" y="1453515"/>
            <a:ext cx="3513953" cy="2971800"/>
          </a:xfrm>
          <a:prstGeom prst="rect">
            <a:avLst/>
          </a:prstGeom>
        </p:spPr>
      </p:pic>
      <p:grpSp>
        <p:nvGrpSpPr>
          <p:cNvPr id="10" name="组合 2">
            <a:extLst>
              <a:ext uri="{FF2B5EF4-FFF2-40B4-BE49-F238E27FC236}">
                <a16:creationId xmlns:a16="http://schemas.microsoft.com/office/drawing/2014/main" id="{05861894-18B8-4982-84E1-5A4A942E5745}"/>
              </a:ext>
            </a:extLst>
          </p:cNvPr>
          <p:cNvGrpSpPr/>
          <p:nvPr/>
        </p:nvGrpSpPr>
        <p:grpSpPr>
          <a:xfrm>
            <a:off x="4108513" y="1133710"/>
            <a:ext cx="4686310" cy="3429007"/>
            <a:chOff x="1334569" y="1511612"/>
            <a:chExt cx="6248413" cy="4572009"/>
          </a:xfrm>
        </p:grpSpPr>
        <p:pic>
          <p:nvPicPr>
            <p:cNvPr id="11" name="图片 13">
              <a:extLst>
                <a:ext uri="{FF2B5EF4-FFF2-40B4-BE49-F238E27FC236}">
                  <a16:creationId xmlns:a16="http://schemas.microsoft.com/office/drawing/2014/main" id="{943B30A2-B116-4EC9-B746-70352FC8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4569" y="1511612"/>
              <a:ext cx="6248413" cy="4572009"/>
            </a:xfrm>
            <a:prstGeom prst="rect">
              <a:avLst/>
            </a:prstGeom>
          </p:spPr>
        </p:pic>
        <p:sp>
          <p:nvSpPr>
            <p:cNvPr id="12" name="矩形 16">
              <a:extLst>
                <a:ext uri="{FF2B5EF4-FFF2-40B4-BE49-F238E27FC236}">
                  <a16:creationId xmlns:a16="http://schemas.microsoft.com/office/drawing/2014/main" id="{1F0479F6-209D-419E-88FD-8F2A017CA6A8}"/>
                </a:ext>
              </a:extLst>
            </p:cNvPr>
            <p:cNvSpPr/>
            <p:nvPr/>
          </p:nvSpPr>
          <p:spPr>
            <a:xfrm rot="21107010">
              <a:off x="1815948" y="3241109"/>
              <a:ext cx="2697483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CN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1. Hoàn thành các bài tập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矩形 17">
              <a:extLst>
                <a:ext uri="{FF2B5EF4-FFF2-40B4-BE49-F238E27FC236}">
                  <a16:creationId xmlns:a16="http://schemas.microsoft.com/office/drawing/2014/main" id="{8938E7C2-5D77-48BF-94EA-1D59EAC69DFA}"/>
                </a:ext>
              </a:extLst>
            </p:cNvPr>
            <p:cNvSpPr/>
            <p:nvPr/>
          </p:nvSpPr>
          <p:spPr>
            <a:xfrm rot="585808">
              <a:off x="4735118" y="3474865"/>
              <a:ext cx="2237751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2. Chuẩn bị </a:t>
              </a:r>
              <a:r>
                <a:rPr lang="en-US" altLang="zh-CN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bài</a:t>
              </a: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sau</a:t>
              </a: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.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2" descr="Sách Giáo Khoa Bình Minh. | Ha Loi">
            <a:extLst>
              <a:ext uri="{FF2B5EF4-FFF2-40B4-BE49-F238E27FC236}">
                <a16:creationId xmlns:a16="http://schemas.microsoft.com/office/drawing/2014/main" id="{1E51E0D9-0E95-4F47-ABF1-90211949F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6" y="161878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26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5" name="图片 4" descr="regf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21945"/>
            <a:ext cx="9144476" cy="449913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62928" y="-12383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9" name="矩形 8"/>
          <p:cNvSpPr/>
          <p:nvPr/>
        </p:nvSpPr>
        <p:spPr>
          <a:xfrm>
            <a:off x="1740694" y="-14288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0" name="矩形 9"/>
          <p:cNvSpPr/>
          <p:nvPr/>
        </p:nvSpPr>
        <p:spPr>
          <a:xfrm>
            <a:off x="6316980" y="-14288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1" name="矩形 10"/>
          <p:cNvSpPr/>
          <p:nvPr/>
        </p:nvSpPr>
        <p:spPr>
          <a:xfrm>
            <a:off x="7494747" y="-16193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2" name="矩形 11"/>
          <p:cNvSpPr/>
          <p:nvPr/>
        </p:nvSpPr>
        <p:spPr>
          <a:xfrm>
            <a:off x="3995262" y="-16193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13" name="图片 12" descr="未标题-1"/>
          <p:cNvPicPr>
            <a:picLocks noChangeAspect="1"/>
          </p:cNvPicPr>
          <p:nvPr/>
        </p:nvPicPr>
        <p:blipFill>
          <a:blip r:embed="rId4">
            <a:alphaModFix amt="29000"/>
          </a:blip>
          <a:stretch>
            <a:fillRect/>
          </a:stretch>
        </p:blipFill>
        <p:spPr>
          <a:xfrm>
            <a:off x="-54534" y="662940"/>
            <a:ext cx="5553551" cy="4173855"/>
          </a:xfrm>
          <a:prstGeom prst="rect">
            <a:avLst/>
          </a:prstGeom>
        </p:spPr>
      </p:pic>
      <p:pic>
        <p:nvPicPr>
          <p:cNvPr id="16" name="图片 15" descr="未标题-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2894" y="260986"/>
            <a:ext cx="1231583" cy="1943576"/>
          </a:xfrm>
          <a:prstGeom prst="rect">
            <a:avLst/>
          </a:prstGeom>
        </p:spPr>
      </p:pic>
      <p:pic>
        <p:nvPicPr>
          <p:cNvPr id="18" name="图片 17" descr="未标题-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367" y="1313020"/>
            <a:ext cx="581025" cy="409575"/>
          </a:xfrm>
          <a:prstGeom prst="rect">
            <a:avLst/>
          </a:prstGeom>
        </p:spPr>
      </p:pic>
      <p:pic>
        <p:nvPicPr>
          <p:cNvPr id="19" name="图片 18" descr="未标题-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1055" y="3297079"/>
            <a:ext cx="590550" cy="476250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1948877" y="1924724"/>
            <a:ext cx="998565" cy="998565"/>
            <a:chOff x="10757" y="5883"/>
            <a:chExt cx="2737" cy="2737"/>
          </a:xfrm>
        </p:grpSpPr>
        <p:sp>
          <p:nvSpPr>
            <p:cNvPr id="26" name="圆角矩形 25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22" name="圆角矩形 21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chúc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2979005" y="1924724"/>
            <a:ext cx="998565" cy="998565"/>
            <a:chOff x="10757" y="5883"/>
            <a:chExt cx="2737" cy="2737"/>
          </a:xfrm>
        </p:grpSpPr>
        <p:sp>
          <p:nvSpPr>
            <p:cNvPr id="29" name="圆角矩形 28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30" name="圆角矩形 29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các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4012944" y="1924724"/>
            <a:ext cx="998565" cy="998565"/>
            <a:chOff x="10757" y="5883"/>
            <a:chExt cx="2737" cy="2737"/>
          </a:xfrm>
        </p:grpSpPr>
        <p:sp>
          <p:nvSpPr>
            <p:cNvPr id="32" name="圆角矩形 31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33" name="圆角矩形 32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em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5061170" y="1924724"/>
            <a:ext cx="998565" cy="998565"/>
            <a:chOff x="10757" y="5883"/>
            <a:chExt cx="2737" cy="2737"/>
          </a:xfrm>
        </p:grpSpPr>
        <p:sp>
          <p:nvSpPr>
            <p:cNvPr id="35" name="圆角矩形 34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36" name="圆角矩形 35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học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6111778" y="1924724"/>
            <a:ext cx="998565" cy="998565"/>
            <a:chOff x="10757" y="5883"/>
            <a:chExt cx="2737" cy="2737"/>
          </a:xfrm>
        </p:grpSpPr>
        <p:sp>
          <p:nvSpPr>
            <p:cNvPr id="38" name="圆角矩形 37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39" name="圆角矩形 38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tốt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1" name="标题 40"/>
          <p:cNvSpPr>
            <a:spLocks noGrp="1"/>
          </p:cNvSpPr>
          <p:nvPr>
            <p:ph type="title"/>
          </p:nvPr>
        </p:nvSpPr>
        <p:spPr>
          <a:xfrm>
            <a:off x="1985726" y="1400050"/>
            <a:ext cx="5223510" cy="394811"/>
          </a:xfrm>
        </p:spPr>
        <p:txBody>
          <a:bodyPr>
            <a:noAutofit/>
          </a:bodyPr>
          <a:lstStyle/>
          <a:p>
            <a:pPr algn="dist"/>
            <a:r>
              <a:rPr lang="en-US" altLang="zh-CN" sz="2700" dirty="0">
                <a:solidFill>
                  <a:schemeClr val="bg1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TIẾT HỌC KẾT THÚC</a:t>
            </a:r>
            <a:endParaRPr lang="zh-CN" altLang="en-US" sz="2700" dirty="0">
              <a:solidFill>
                <a:schemeClr val="bg1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</a:endParaRPr>
          </a:p>
        </p:txBody>
      </p:sp>
      <p:pic>
        <p:nvPicPr>
          <p:cNvPr id="43" name="图片 42" descr="sf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99122" y="4157662"/>
            <a:ext cx="2339816" cy="1404938"/>
          </a:xfrm>
          <a:prstGeom prst="rect">
            <a:avLst/>
          </a:prstGeom>
        </p:spPr>
      </p:pic>
      <p:pic>
        <p:nvPicPr>
          <p:cNvPr id="15" name="图片 14" descr="未标题-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5240" y="2575560"/>
            <a:ext cx="1191578" cy="2047399"/>
          </a:xfrm>
          <a:prstGeom prst="rect">
            <a:avLst/>
          </a:prstGeom>
        </p:spPr>
      </p:pic>
      <p:pic>
        <p:nvPicPr>
          <p:cNvPr id="45" name="图片 44" descr="sf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71147" y="4118610"/>
            <a:ext cx="2339816" cy="140493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573" y="2186855"/>
            <a:ext cx="478631" cy="65453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49" y="2096469"/>
            <a:ext cx="404071" cy="45553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204" y="1260917"/>
            <a:ext cx="497681" cy="471548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26292" y="2096469"/>
            <a:ext cx="478631" cy="504644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184" y="3625692"/>
            <a:ext cx="373510" cy="364823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104" y="3625691"/>
            <a:ext cx="478631" cy="41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97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A4E217A-A2E1-2ED9-83FE-DD3AEBF40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Khởi động đầu giờ">
            <a:hlinkClick r:id="" action="ppaction://media"/>
            <a:extLst>
              <a:ext uri="{FF2B5EF4-FFF2-40B4-BE49-F238E27FC236}">
                <a16:creationId xmlns:a16="http://schemas.microsoft.com/office/drawing/2014/main" id="{B2000FD8-B768-CE47-5A87-5F16AA7A777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7629" y="185854"/>
            <a:ext cx="8631044" cy="4422659"/>
          </a:xfrm>
        </p:spPr>
      </p:pic>
    </p:spTree>
    <p:extLst>
      <p:ext uri="{BB962C8B-B14F-4D97-AF65-F5344CB8AC3E}">
        <p14:creationId xmlns:p14="http://schemas.microsoft.com/office/powerpoint/2010/main" val="381999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2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851" y="551184"/>
            <a:ext cx="8663004" cy="20497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914378">
              <a:lnSpc>
                <a:spcPct val="165000"/>
              </a:lnSpc>
              <a:buClrTx/>
              <a:defRPr/>
            </a:pP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 </a:t>
            </a: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 </a:t>
            </a: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 </a:t>
            </a: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….</a:t>
            </a:r>
          </a:p>
          <a:p>
            <a:pPr algn="ctr" defTabSz="914378">
              <a:lnSpc>
                <a:spcPct val="165000"/>
              </a:lnSpc>
              <a:buClrTx/>
              <a:defRPr/>
            </a:pPr>
            <a:r>
              <a:rPr lang="en-US" sz="3600" b="1" kern="120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lang="en-US" sz="3600" b="1" kern="12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52</a:t>
            </a:r>
            <a:endParaRPr lang="en-US" sz="36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 defTabSz="914378">
              <a:lnSpc>
                <a:spcPct val="165000"/>
              </a:lnSpc>
              <a:buClrTx/>
              <a:defRPr/>
            </a:pPr>
            <a:r>
              <a:rPr lang="en-US" sz="3600" b="1" kern="12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 </a:t>
            </a:r>
            <a:endParaRPr lang="en-US" sz="36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 descr="Sách Giáo Khoa Bình Minh. | Ha Loi">
            <a:extLst>
              <a:ext uri="{FF2B5EF4-FFF2-40B4-BE49-F238E27FC236}">
                <a16:creationId xmlns:a16="http://schemas.microsoft.com/office/drawing/2014/main" id="{1ACF666E-D0C5-4994-19BC-1553EA340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395" y="0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518DEA69-4166-4A26-0E0D-C5BCEF6CA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072" y="-107936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53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2857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1922887" y="1813421"/>
            <a:ext cx="4310966" cy="446082"/>
          </a:xfrm>
          <a:prstGeom prst="rect">
            <a:avLst/>
          </a:prstGeom>
          <a:noFill/>
          <a:ln>
            <a:noFill/>
          </a:ln>
        </p:spPr>
        <p:txBody>
          <a:bodyPr wrap="square" lIns="68579" tIns="34289" rIns="68579" bIns="34289" rtlCol="0">
            <a:spAutoFit/>
          </a:bodyPr>
          <a:lstStyle/>
          <a:p>
            <a:pPr algn="ctr" defTabSz="685749">
              <a:lnSpc>
                <a:spcPct val="110000"/>
              </a:lnSpc>
              <a:spcBef>
                <a:spcPts val="375"/>
              </a:spcBef>
              <a:buClrTx/>
              <a:defRPr/>
            </a:pPr>
            <a:r>
              <a:rPr lang="en-US" altLang="zh-CN" sz="2400" kern="800">
                <a:ln w="2857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+mn-lt"/>
              </a:rPr>
              <a:t>YÊU CẦU CẦN ĐẠT</a:t>
            </a:r>
            <a:endParaRPr lang="zh-CN" altLang="en-US" sz="2400" kern="800">
              <a:ln w="28575">
                <a:noFill/>
              </a:ln>
              <a:solidFill>
                <a:srgbClr val="002060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905918" y="2167316"/>
            <a:ext cx="5962262" cy="2508594"/>
          </a:xfrm>
          <a:prstGeom prst="rect">
            <a:avLst/>
          </a:prstGeom>
        </p:spPr>
        <p:txBody>
          <a:bodyPr anchor="ctr"/>
          <a:lstStyle/>
          <a:p>
            <a:r>
              <a:rPr lang="nl-NL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 quy tắc, thực hiện được nhân nhẩm một số thập phân với 10; 100; 1000; ..., với 0,1; 0,01; 0,001; ...</a:t>
            </a:r>
            <a:endParaRPr lang="vi-VN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001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352" y="-757238"/>
            <a:ext cx="5959316" cy="4584383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033" y="2684145"/>
            <a:ext cx="4053364" cy="2209324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4338" y="235744"/>
            <a:ext cx="885825" cy="17145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314" y="1671638"/>
            <a:ext cx="1612106" cy="3221831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A1A6726-8DC2-45EC-85B9-E68C767D6973}"/>
              </a:ext>
            </a:extLst>
          </p:cNvPr>
          <p:cNvSpPr txBox="1"/>
          <p:nvPr/>
        </p:nvSpPr>
        <p:spPr>
          <a:xfrm>
            <a:off x="2867379" y="1508949"/>
            <a:ext cx="4764289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85800">
              <a:buClrTx/>
              <a:defRPr/>
            </a:pPr>
            <a:r>
              <a:rPr lang="en-US" altLang="zh-CN" sz="4500" b="1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LUYỆN TẬP – THỰC HÀNH</a:t>
            </a:r>
            <a:endParaRPr lang="zh-CN" altLang="en-US" sz="450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C9D754A-5B17-42C8-96EC-297C005FD0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10218" y="763170"/>
            <a:ext cx="483582" cy="741493"/>
          </a:xfrm>
          <a:prstGeom prst="rect">
            <a:avLst/>
          </a:prstGeom>
        </p:spPr>
      </p:pic>
      <p:pic>
        <p:nvPicPr>
          <p:cNvPr id="10" name="Picture 2" descr="Sách Giáo Khoa Bình Minh. | Ha Loi">
            <a:extLst>
              <a:ext uri="{FF2B5EF4-FFF2-40B4-BE49-F238E27FC236}">
                <a16:creationId xmlns:a16="http://schemas.microsoft.com/office/drawing/2014/main" id="{9A8CEB3C-1FBA-474E-A27D-E38E093A4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76" y="104050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45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Hình ảnh 2" descr="Ảnh có chứa ngoài trời, bầu trời, nước, thiên nhiên&#10;&#10;Mô tả được tạo tự động">
            <a:extLst>
              <a:ext uri="{FF2B5EF4-FFF2-40B4-BE49-F238E27FC236}">
                <a16:creationId xmlns:a16="http://schemas.microsoft.com/office/drawing/2014/main" id="{50B88D94-CDDC-981E-D5FF-E2F145C3B5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5746"/>
          <a:stretch/>
        </p:blipFill>
        <p:spPr>
          <a:xfrm>
            <a:off x="15" y="961"/>
            <a:ext cx="9143985" cy="5142539"/>
          </a:xfrm>
          <a:prstGeom prst="rect">
            <a:avLst/>
          </a:prstGeom>
        </p:spPr>
      </p:pic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08799FD8-5282-8BB1-E66E-995DAAC16C07}"/>
              </a:ext>
            </a:extLst>
          </p:cNvPr>
          <p:cNvSpPr/>
          <p:nvPr/>
        </p:nvSpPr>
        <p:spPr>
          <a:xfrm>
            <a:off x="266267" y="159760"/>
            <a:ext cx="8611466" cy="482398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5D2F51B2-FB64-9803-1797-5A35B83D7D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962" y="383903"/>
            <a:ext cx="75087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b="1" i="0" u="sng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 1.</a:t>
            </a:r>
            <a:r>
              <a:rPr kumimoji="0" lang="en-US" altLang="en-US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Nhân nhẩm:   trò chơi “ gọi truyền”</a:t>
            </a: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        </a:t>
            </a: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FBB0D75E-186E-94E7-8C47-ACEA0A71D9C5}"/>
              </a:ext>
            </a:extLst>
          </p:cNvPr>
          <p:cNvSpPr/>
          <p:nvPr/>
        </p:nvSpPr>
        <p:spPr>
          <a:xfrm>
            <a:off x="527824" y="1192821"/>
            <a:ext cx="3910361" cy="112999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29,03 x10 = </a:t>
            </a:r>
          </a:p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104,6 x 1000 = </a:t>
            </a:r>
            <a:endParaRPr lang="vi-VN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6172108F-02FF-1344-A459-7878187A1A3A}"/>
              </a:ext>
            </a:extLst>
          </p:cNvPr>
          <p:cNvSpPr/>
          <p:nvPr/>
        </p:nvSpPr>
        <p:spPr>
          <a:xfrm>
            <a:off x="4616391" y="1238163"/>
            <a:ext cx="3650380" cy="112999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8,26 x 0,1 = </a:t>
            </a:r>
          </a:p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57,1 x 0,001 = </a:t>
            </a:r>
            <a:endParaRPr lang="vi-VN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D77A58BC-7119-502C-3DD1-D8999569C627}"/>
              </a:ext>
            </a:extLst>
          </p:cNvPr>
          <p:cNvSpPr/>
          <p:nvPr/>
        </p:nvSpPr>
        <p:spPr>
          <a:xfrm>
            <a:off x="2424604" y="2921620"/>
            <a:ext cx="4147181" cy="133814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4,32 x100 = </a:t>
            </a:r>
          </a:p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9,51 x 0,01 = </a:t>
            </a:r>
            <a:endParaRPr lang="vi-VN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86564785-FA89-CBCE-A640-DFF48551471C}"/>
              </a:ext>
            </a:extLst>
          </p:cNvPr>
          <p:cNvSpPr/>
          <p:nvPr/>
        </p:nvSpPr>
        <p:spPr>
          <a:xfrm>
            <a:off x="2864616" y="1331830"/>
            <a:ext cx="1226634" cy="408879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</a:rPr>
              <a:t>290,3</a:t>
            </a:r>
            <a:endParaRPr lang="vi-VN" sz="2800">
              <a:solidFill>
                <a:srgbClr val="FF0000"/>
              </a:solidFill>
            </a:endParaRP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C1CDE3B2-792A-C68D-B5AF-819FD31487D5}"/>
              </a:ext>
            </a:extLst>
          </p:cNvPr>
          <p:cNvSpPr/>
          <p:nvPr/>
        </p:nvSpPr>
        <p:spPr>
          <a:xfrm>
            <a:off x="2881918" y="1797299"/>
            <a:ext cx="1477319" cy="408879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</a:rPr>
              <a:t>104 600</a:t>
            </a:r>
            <a:endParaRPr lang="vi-VN" sz="2800">
              <a:solidFill>
                <a:srgbClr val="FF0000"/>
              </a:solidFill>
            </a:endParaRP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47F94930-AF41-B114-4447-8F38A9174406}"/>
              </a:ext>
            </a:extLst>
          </p:cNvPr>
          <p:cNvSpPr/>
          <p:nvPr/>
        </p:nvSpPr>
        <p:spPr>
          <a:xfrm>
            <a:off x="6887952" y="1358745"/>
            <a:ext cx="1300976" cy="408879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</a:rPr>
              <a:t>0,826</a:t>
            </a:r>
            <a:endParaRPr lang="vi-VN" sz="2800">
              <a:solidFill>
                <a:srgbClr val="FF0000"/>
              </a:solidFill>
            </a:endParaRP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712A7323-3394-0E04-9358-51B8277174DD}"/>
              </a:ext>
            </a:extLst>
          </p:cNvPr>
          <p:cNvSpPr/>
          <p:nvPr/>
        </p:nvSpPr>
        <p:spPr>
          <a:xfrm>
            <a:off x="6887952" y="1847024"/>
            <a:ext cx="1300976" cy="408879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</a:rPr>
              <a:t>0,0571</a:t>
            </a:r>
            <a:endParaRPr lang="vi-VN" sz="2800">
              <a:solidFill>
                <a:srgbClr val="FF0000"/>
              </a:solidFill>
            </a:endParaRP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2226D562-F214-AAEC-1803-FC6476D57B10}"/>
              </a:ext>
            </a:extLst>
          </p:cNvPr>
          <p:cNvSpPr/>
          <p:nvPr/>
        </p:nvSpPr>
        <p:spPr>
          <a:xfrm>
            <a:off x="4574571" y="3114907"/>
            <a:ext cx="1300976" cy="408879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</a:rPr>
              <a:t>423</a:t>
            </a:r>
            <a:endParaRPr lang="vi-VN" sz="2800">
              <a:solidFill>
                <a:srgbClr val="FF0000"/>
              </a:solidFill>
            </a:endParaRP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CCBE1AD9-9618-1DAA-2242-D0A1349745F4}"/>
              </a:ext>
            </a:extLst>
          </p:cNvPr>
          <p:cNvSpPr/>
          <p:nvPr/>
        </p:nvSpPr>
        <p:spPr>
          <a:xfrm>
            <a:off x="4634335" y="3590693"/>
            <a:ext cx="1300976" cy="408879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</a:rPr>
              <a:t>0,0951</a:t>
            </a:r>
            <a:endParaRPr lang="vi-VN" sz="2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106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3" name="Hình ảnh 2" descr="Ảnh có chứa ngoài trời, bầu trời, nước, thiên nhiên&#10;&#10;Mô tả được tạo tự động">
            <a:extLst>
              <a:ext uri="{FF2B5EF4-FFF2-40B4-BE49-F238E27FC236}">
                <a16:creationId xmlns:a16="http://schemas.microsoft.com/office/drawing/2014/main" id="{50B88D94-CDDC-981E-D5FF-E2F145C3B5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5746"/>
          <a:stretch/>
        </p:blipFill>
        <p:spPr>
          <a:xfrm>
            <a:off x="15" y="961"/>
            <a:ext cx="9143985" cy="5142539"/>
          </a:xfrm>
          <a:prstGeom prst="rect">
            <a:avLst/>
          </a:prstGeom>
        </p:spPr>
      </p:pic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08799FD8-5282-8BB1-E66E-995DAAC16C07}"/>
              </a:ext>
            </a:extLst>
          </p:cNvPr>
          <p:cNvSpPr/>
          <p:nvPr/>
        </p:nvSpPr>
        <p:spPr>
          <a:xfrm>
            <a:off x="302791" y="148070"/>
            <a:ext cx="8611466" cy="482398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A04BCA48-A693-7C60-0243-3E8AE98518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244" y="371707"/>
            <a:ext cx="7716644" cy="4274634"/>
          </a:xfrm>
          <a:prstGeom prst="rect">
            <a:avLst/>
          </a:prstGeom>
        </p:spPr>
      </p:pic>
      <p:cxnSp>
        <p:nvCxnSpPr>
          <p:cNvPr id="15" name="Đường kết nối Mũi tên Thẳng 14">
            <a:extLst>
              <a:ext uri="{FF2B5EF4-FFF2-40B4-BE49-F238E27FC236}">
                <a16:creationId xmlns:a16="http://schemas.microsoft.com/office/drawing/2014/main" id="{9F69B9FA-8F54-1D74-103A-2C6CF482BC19}"/>
              </a:ext>
            </a:extLst>
          </p:cNvPr>
          <p:cNvCxnSpPr/>
          <p:nvPr/>
        </p:nvCxnSpPr>
        <p:spPr>
          <a:xfrm>
            <a:off x="1880839" y="2676293"/>
            <a:ext cx="3397405" cy="114485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Đường kết nối Mũi tên Thẳng 15">
            <a:extLst>
              <a:ext uri="{FF2B5EF4-FFF2-40B4-BE49-F238E27FC236}">
                <a16:creationId xmlns:a16="http://schemas.microsoft.com/office/drawing/2014/main" id="{CE406FC0-D74C-7FAD-1F19-D6D128C4C4CE}"/>
              </a:ext>
            </a:extLst>
          </p:cNvPr>
          <p:cNvCxnSpPr>
            <a:cxnSpLocks/>
          </p:cNvCxnSpPr>
          <p:nvPr/>
        </p:nvCxnSpPr>
        <p:spPr>
          <a:xfrm>
            <a:off x="3627863" y="2624254"/>
            <a:ext cx="3560957" cy="107795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Đường kết nối Mũi tên Thẳng 18">
            <a:extLst>
              <a:ext uri="{FF2B5EF4-FFF2-40B4-BE49-F238E27FC236}">
                <a16:creationId xmlns:a16="http://schemas.microsoft.com/office/drawing/2014/main" id="{026D30DC-FADA-6E18-DCF4-5265A999E61A}"/>
              </a:ext>
            </a:extLst>
          </p:cNvPr>
          <p:cNvCxnSpPr>
            <a:cxnSpLocks/>
          </p:cNvCxnSpPr>
          <p:nvPr/>
        </p:nvCxnSpPr>
        <p:spPr>
          <a:xfrm flipH="1">
            <a:off x="2252546" y="2624254"/>
            <a:ext cx="2750634" cy="98130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Đường kết nối Mũi tên Thẳng 23">
            <a:extLst>
              <a:ext uri="{FF2B5EF4-FFF2-40B4-BE49-F238E27FC236}">
                <a16:creationId xmlns:a16="http://schemas.microsoft.com/office/drawing/2014/main" id="{022771E0-3ACC-E09A-8EBA-397903E03332}"/>
              </a:ext>
            </a:extLst>
          </p:cNvPr>
          <p:cNvCxnSpPr>
            <a:cxnSpLocks/>
          </p:cNvCxnSpPr>
          <p:nvPr/>
        </p:nvCxnSpPr>
        <p:spPr>
          <a:xfrm flipH="1">
            <a:off x="4206440" y="2571750"/>
            <a:ext cx="2818828" cy="103381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923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3" name="Hình ảnh 2" descr="Ảnh có chứa thiên nhiên, nước, ngoài trời, bầu trời&#10;&#10;Mô tả được tạo tự động">
            <a:extLst>
              <a:ext uri="{FF2B5EF4-FFF2-40B4-BE49-F238E27FC236}">
                <a16:creationId xmlns:a16="http://schemas.microsoft.com/office/drawing/2014/main" id="{77D5206A-8407-0C6F-56B1-269882315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4679"/>
          <a:stretch/>
        </p:blipFill>
        <p:spPr>
          <a:xfrm>
            <a:off x="15" y="961"/>
            <a:ext cx="9143985" cy="5142539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F012D860-3306-F7FA-737D-3505E46C346C}"/>
              </a:ext>
            </a:extLst>
          </p:cNvPr>
          <p:cNvSpPr txBox="1"/>
          <p:nvPr/>
        </p:nvSpPr>
        <p:spPr>
          <a:xfrm>
            <a:off x="7011685" y="4993459"/>
            <a:ext cx="2132315" cy="173124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52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  <a:hlinkClick r:id="rId3" tooltip="https://motogo.vn/bien-nha-trang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Ảnh Này</a:t>
            </a:r>
            <a:r>
              <a:rPr kumimoji="0" lang="vi-VN" sz="52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của Tác giả Không xác định được cấp phép theo </a:t>
            </a:r>
            <a:r>
              <a:rPr kumimoji="0" lang="vi-VN" sz="52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kumimoji="0" lang="vi-VN" sz="5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170C4C3C-B184-AD19-F368-327B69E04ED0}"/>
              </a:ext>
            </a:extLst>
          </p:cNvPr>
          <p:cNvSpPr/>
          <p:nvPr/>
        </p:nvSpPr>
        <p:spPr>
          <a:xfrm>
            <a:off x="245327" y="119625"/>
            <a:ext cx="8653345" cy="490424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DE77F85B-4A75-0962-D1C2-EC27BD384E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408" y="349405"/>
            <a:ext cx="8051181" cy="2627733"/>
          </a:xfrm>
          <a:prstGeom prst="rect">
            <a:avLst/>
          </a:prstGeom>
        </p:spPr>
      </p:pic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CE53790D-D89F-7E17-A248-931013167A4D}"/>
              </a:ext>
            </a:extLst>
          </p:cNvPr>
          <p:cNvSpPr/>
          <p:nvPr/>
        </p:nvSpPr>
        <p:spPr>
          <a:xfrm>
            <a:off x="342516" y="3046980"/>
            <a:ext cx="2593972" cy="16772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spc="-2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a, 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42,5 × 4 × 2,5</a:t>
            </a:r>
            <a:endParaRPr lang="vi-VN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42,5 × (4 × 2,5) </a:t>
            </a:r>
          </a:p>
          <a:p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42,5 × 10 </a:t>
            </a:r>
          </a:p>
          <a:p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425</a:t>
            </a:r>
            <a:endParaRPr lang="vi-VN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2C9E4F5C-835E-C93E-7DEC-59E2C7F98ABA}"/>
              </a:ext>
            </a:extLst>
          </p:cNvPr>
          <p:cNvSpPr/>
          <p:nvPr/>
        </p:nvSpPr>
        <p:spPr>
          <a:xfrm>
            <a:off x="2995417" y="2977139"/>
            <a:ext cx="3017718" cy="18110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0,5 × 17,84 × 0,2</a:t>
            </a:r>
            <a:endParaRPr lang="vi-VN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(0,5 × 0,2) × 17,84 </a:t>
            </a:r>
          </a:p>
          <a:p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0,1 × 17,84 </a:t>
            </a:r>
            <a:endParaRPr lang="vi-VN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1,784</a:t>
            </a:r>
            <a:endParaRPr lang="vi-VN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93A7EAFA-E0E7-699D-5B0F-7DE79AB91635}"/>
              </a:ext>
            </a:extLst>
          </p:cNvPr>
          <p:cNvSpPr/>
          <p:nvPr/>
        </p:nvSpPr>
        <p:spPr>
          <a:xfrm>
            <a:off x="6064548" y="2977138"/>
            <a:ext cx="2847277" cy="18110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1,25 × 48,9 × 8</a:t>
            </a:r>
            <a:endParaRPr lang="vi-VN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(1,25 × 8) × 48,9 </a:t>
            </a:r>
          </a:p>
          <a:p>
            <a:r>
              <a:rPr lang="en-US" sz="24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10 × 48,9 </a:t>
            </a:r>
          </a:p>
          <a:p>
            <a:r>
              <a:rPr lang="en-US" sz="24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489</a:t>
            </a:r>
            <a:endParaRPr lang="vi-VN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18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352" y="-757238"/>
            <a:ext cx="5959316" cy="4584383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033" y="2684145"/>
            <a:ext cx="4053364" cy="2209324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4338" y="235744"/>
            <a:ext cx="885825" cy="17145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314" y="1671638"/>
            <a:ext cx="1612106" cy="3221831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A1A6726-8DC2-45EC-85B9-E68C767D6973}"/>
              </a:ext>
            </a:extLst>
          </p:cNvPr>
          <p:cNvSpPr txBox="1"/>
          <p:nvPr/>
        </p:nvSpPr>
        <p:spPr>
          <a:xfrm>
            <a:off x="2889409" y="1617821"/>
            <a:ext cx="3525203" cy="78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 defTabSz="685800">
              <a:buClrTx/>
              <a:defRPr/>
            </a:pPr>
            <a:r>
              <a:rPr lang="en-US" altLang="zh-CN" sz="4500" b="1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VẬN DỤNG</a:t>
            </a:r>
            <a:endParaRPr lang="zh-CN" altLang="en-US" sz="450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71B6E62-EAC0-4839-A9A2-A03DDE0EB7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503108">
            <a:off x="4403763" y="732037"/>
            <a:ext cx="496491" cy="754667"/>
          </a:xfrm>
          <a:prstGeom prst="rect">
            <a:avLst/>
          </a:prstGeom>
        </p:spPr>
      </p:pic>
      <p:pic>
        <p:nvPicPr>
          <p:cNvPr id="10" name="Picture 2" descr="Sách Giáo Khoa Bình Minh. | Ha Loi">
            <a:extLst>
              <a:ext uri="{FF2B5EF4-FFF2-40B4-BE49-F238E27FC236}">
                <a16:creationId xmlns:a16="http://schemas.microsoft.com/office/drawing/2014/main" id="{A4FE9B15-DDB6-BE44-BB8D-E4BFC18F2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76" y="103368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36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</p:bldLst>
  </p:timing>
</p:sld>
</file>

<file path=ppt/theme/theme1.xml><?xml version="1.0" encoding="utf-8"?>
<a:theme xmlns:a="http://schemas.openxmlformats.org/drawingml/2006/main" name="Chibi Anime Characters for Pre-K by Slidesgo">
  <a:themeElements>
    <a:clrScheme name="Simple Light">
      <a:dk1>
        <a:srgbClr val="612C28"/>
      </a:dk1>
      <a:lt1>
        <a:srgbClr val="FFFFFF"/>
      </a:lt1>
      <a:dk2>
        <a:srgbClr val="DF99A8"/>
      </a:dk2>
      <a:lt2>
        <a:srgbClr val="FCF3A8"/>
      </a:lt2>
      <a:accent1>
        <a:srgbClr val="BCEBAC"/>
      </a:accent1>
      <a:accent2>
        <a:srgbClr val="F2DDE3"/>
      </a:accent2>
      <a:accent3>
        <a:srgbClr val="C7E5F6"/>
      </a:accent3>
      <a:accent4>
        <a:srgbClr val="C55964"/>
      </a:accent4>
      <a:accent5>
        <a:srgbClr val="E7B6C3"/>
      </a:accent5>
      <a:accent6>
        <a:srgbClr val="F6E3DA"/>
      </a:accent6>
      <a:hlink>
        <a:srgbClr val="612C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3428</TotalTime>
  <Words>338</Words>
  <Application>Microsoft Office PowerPoint</Application>
  <PresentationFormat>Trình chiếu Trên màn hình (16:9)</PresentationFormat>
  <Paragraphs>63</Paragraphs>
  <Slides>14</Slides>
  <Notes>6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14</vt:i4>
      </vt:variant>
    </vt:vector>
  </HeadingPairs>
  <TitlesOfParts>
    <vt:vector size="27" baseType="lpstr">
      <vt:lpstr>Nunito SemiBold</vt:lpstr>
      <vt:lpstr>Times New Roman</vt:lpstr>
      <vt:lpstr>Calibri Light</vt:lpstr>
      <vt:lpstr>Hachi Maru Pop</vt:lpstr>
      <vt:lpstr>Arial</vt:lpstr>
      <vt:lpstr>Fredoka One</vt:lpstr>
      <vt:lpstr>Nunito</vt:lpstr>
      <vt:lpstr>Lilita One</vt:lpstr>
      <vt:lpstr>Calibri</vt:lpstr>
      <vt:lpstr>Chibi Anime Characters for Pre-K by Slidesgo</vt:lpstr>
      <vt:lpstr>Office Theme</vt:lpstr>
      <vt:lpstr>2_Office Theme</vt:lpstr>
      <vt:lpstr>11_Office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TIẾT HỌC KẾT THÚC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TRỪ SỐ ĐO THỜI GIAN</dc:title>
  <dc:subject/>
  <dc:creator>HP</dc:creator>
  <cp:keywords/>
  <dc:description/>
  <cp:lastModifiedBy>LÔ THỊ DI</cp:lastModifiedBy>
  <cp:revision>71</cp:revision>
  <dcterms:modified xsi:type="dcterms:W3CDTF">2024-09-24T15:26:03Z</dcterms:modified>
  <cp:category/>
</cp:coreProperties>
</file>