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1582" r:id="rId4"/>
    <p:sldId id="1619" r:id="rId5"/>
    <p:sldId id="1575" r:id="rId6"/>
    <p:sldId id="387" r:id="rId7"/>
    <p:sldId id="1593" r:id="rId8"/>
    <p:sldId id="1620" r:id="rId9"/>
    <p:sldId id="1600" r:id="rId10"/>
    <p:sldId id="1624" r:id="rId11"/>
    <p:sldId id="1622" r:id="rId12"/>
    <p:sldId id="1585" r:id="rId13"/>
    <p:sldId id="1614" r:id="rId14"/>
    <p:sldId id="332" r:id="rId15"/>
    <p:sldId id="15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9"/>
            <p14:sldId id="1575"/>
            <p14:sldId id="387"/>
            <p14:sldId id="1593"/>
            <p14:sldId id="1620"/>
            <p14:sldId id="1600"/>
            <p14:sldId id="1624"/>
            <p14:sldId id="1622"/>
            <p14:sldId id="1585"/>
            <p14:sldId id="1614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10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2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26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0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64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571850" y="2431474"/>
            <a:ext cx="7912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u="sng">
                <a:solidFill>
                  <a:srgbClr val="FF0000"/>
                </a:solidFill>
                <a:latin typeface="+mj-lt"/>
              </a:rPr>
              <a:t>Bài giải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Cô Mai pha được số lít nước mơ là: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0,2 + 3 = 3,2 (lít)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Số cốc nước mơ chia được là: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3,2 : 0,1 = 32 (cốc)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Đáp số: 32 cốc nước mơ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B53E4D2F-E6AA-55B9-2EA4-43FB51A1D964}"/>
              </a:ext>
            </a:extLst>
          </p:cNvPr>
          <p:cNvSpPr/>
          <p:nvPr/>
        </p:nvSpPr>
        <p:spPr>
          <a:xfrm>
            <a:off x="820882" y="696192"/>
            <a:ext cx="10401300" cy="17352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Cô Mai hòa 0,2 l si-rô mơ vào 3 l nước lọc để pha mơ. Sau đó cô chia số nước mơ đó vào các cốc, mỗi cốc đựng 0,1 l. Hỏi có bao nhiêu cốc nước mơ?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chia nhẩm một số thập phân </a:t>
            </a:r>
            <a:r>
              <a:rPr lang="en-US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0,1; 0,01; 0,001</a:t>
            </a:r>
            <a:endParaRPr lang="vi-VN" sz="2667" ker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 Box 23">
            <a:extLst>
              <a:ext uri="{FF2B5EF4-FFF2-40B4-BE49-F238E27FC236}">
                <a16:creationId xmlns:a16="http://schemas.microsoft.com/office/drawing/2014/main" id="{FD65CB9F-FBA0-C8A4-9D59-34027C4C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74408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1)Nêu cách nhân một số thập phân với 10, 100, 1000.</a:t>
            </a:r>
          </a:p>
        </p:txBody>
      </p:sp>
      <p:pic>
        <p:nvPicPr>
          <p:cNvPr id="14" name="Picture 11" descr="sun14[1]">
            <a:extLst>
              <a:ext uri="{FF2B5EF4-FFF2-40B4-BE49-F238E27FC236}">
                <a16:creationId xmlns:a16="http://schemas.microsoft.com/office/drawing/2014/main" id="{07D5009A-E655-C5CF-616B-04204916E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2" y="44912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sun14[1]">
            <a:extLst>
              <a:ext uri="{FF2B5EF4-FFF2-40B4-BE49-F238E27FC236}">
                <a16:creationId xmlns:a16="http://schemas.microsoft.com/office/drawing/2014/main" id="{F5025381-F67B-2B03-2EB9-1820BFADB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3" y="49039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">
            <a:extLst>
              <a:ext uri="{FF2B5EF4-FFF2-40B4-BE49-F238E27FC236}">
                <a16:creationId xmlns:a16="http://schemas.microsoft.com/office/drawing/2014/main" id="{FC49C0DD-D5BE-A614-6868-0471EB84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90" y="150654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2)Nêu cách </a:t>
            </a:r>
            <a:r>
              <a:rPr lang="en-US" altLang="en-US" sz="2800" b="1" i="1" noProof="0">
                <a:solidFill>
                  <a:srgbClr val="FF0000"/>
                </a:solidFill>
                <a:latin typeface="Times New Roman" panose="02020603050405020304" pitchFamily="18" charset="0"/>
              </a:rPr>
              <a:t>chia nhẩm</a:t>
            </a:r>
            <a:r>
              <a:rPr kumimoji="0" lang="en-US" altLang="en-US" sz="28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số thập phân với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10, 100, 1000.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EEE928-93BE-4B69-1D0F-7071DC934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22" y="2404451"/>
            <a:ext cx="5347277" cy="343523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71F5A1E-5AB5-3124-3CB4-533830A44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618" y="2273115"/>
            <a:ext cx="4834659" cy="36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817155" cy="272754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61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Chia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nhẩm một số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thập phân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cho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0,1; 0,01; 0,001…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thuộc quy tắc, thực hiện được chia nhẩm một số thập phân với 0,1; 0,01; 0,001; ...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trong thực hành tính và xử lý tình huống thực tiễn.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6">
            <a:extLst>
              <a:ext uri="{FF2B5EF4-FFF2-40B4-BE49-F238E27FC236}">
                <a16:creationId xmlns:a16="http://schemas.microsoft.com/office/drawing/2014/main" id="{668C69DD-ACC9-A9A0-BF3A-8BEF20F5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28">
            <a:extLst>
              <a:ext uri="{FF2B5EF4-FFF2-40B4-BE49-F238E27FC236}">
                <a16:creationId xmlns:a16="http://schemas.microsoft.com/office/drawing/2014/main" id="{433695C2-049E-C3C7-C9BB-1BB32552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09" y="325119"/>
            <a:ext cx="3927763" cy="10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Chia nhẩm cho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0,1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1,534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0,1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?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3B8D960-F5F8-2A38-63B1-AF322A16C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51" y="1580715"/>
            <a:ext cx="5532676" cy="10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1,534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0,1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=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(1,534 x 10) : (0,1 x 10)</a:t>
            </a:r>
          </a:p>
          <a:p>
            <a:pPr lvl="0">
              <a:buNone/>
              <a:defRPr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= 15,24 : 1 = 15,34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4A74DD5D-1687-188B-473F-06D98F4F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876" y="461087"/>
            <a:ext cx="6797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Dời dấu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phẩy của số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1,534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sang bên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1 chữ số, ta được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15,34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F94E1369-91B2-9024-1DB3-24D7E537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6" y="2966363"/>
            <a:ext cx="4959926" cy="6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Chia nhẩm cho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0,01; 0,001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0476D5DA-641C-B04A-01C1-C5D8907C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664605"/>
            <a:ext cx="5907716" cy="11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Tương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tự, ta có: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1,534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0,01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153,4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lvl="0">
              <a:buNone/>
              <a:defRPr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1,534 : 0,001 = 1 534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06DCD52B-47D1-1F2F-7DD1-DBC0A8CE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890" y="2830388"/>
            <a:ext cx="62033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Dời dấu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phẩy của số 1,534 sang bên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2 chữ số, ta được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153,4</a:t>
            </a:r>
            <a:endParaRPr kumimoji="0" lang="en-US" altLang="en-US" sz="2800" b="1" i="0" u="none" strike="noStrike" kern="1200" cap="none" spc="0" normalizeH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Dời dấu phẩy của số 1,534 sang bên phải 3 chữ số, ta được 1534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887F4F98-3B55-47C5-2BC6-43A6D895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374890"/>
            <a:ext cx="1133648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Khi chia một số thập phân với 0,1; 0,01; 0,001, … ta chỉ việc dời dấu phẩy của số tương ứng sang bên phải một, hai, ba, … chữ số. </a:t>
            </a:r>
          </a:p>
        </p:txBody>
      </p:sp>
    </p:spTree>
    <p:extLst>
      <p:ext uri="{BB962C8B-B14F-4D97-AF65-F5344CB8AC3E}">
        <p14:creationId xmlns:p14="http://schemas.microsoft.com/office/powerpoint/2010/main" val="31112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  <a:cs typeface="+mn-cs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8F6B52F-C69A-29E2-8DBB-4A8DF761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2" y="872836"/>
            <a:ext cx="10079182" cy="525780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54936527-F890-93B1-A968-AA4A884DAAC6}"/>
              </a:ext>
            </a:extLst>
          </p:cNvPr>
          <p:cNvSpPr/>
          <p:nvPr/>
        </p:nvSpPr>
        <p:spPr>
          <a:xfrm>
            <a:off x="5507184" y="3387437"/>
            <a:ext cx="2524990" cy="1142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</a:rPr>
              <a:t>1,802 : 0,1 = 18,02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28696AC7-F355-7606-B336-44B15A584E25}"/>
              </a:ext>
            </a:extLst>
          </p:cNvPr>
          <p:cNvSpPr/>
          <p:nvPr/>
        </p:nvSpPr>
        <p:spPr>
          <a:xfrm>
            <a:off x="8193233" y="3387436"/>
            <a:ext cx="2524990" cy="1142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</a:rPr>
              <a:t>1,802 : 0,001 = 1 802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229832BA-30A1-97B9-FC78-C442422E1606}"/>
              </a:ext>
            </a:extLst>
          </p:cNvPr>
          <p:cNvSpPr/>
          <p:nvPr/>
        </p:nvSpPr>
        <p:spPr>
          <a:xfrm>
            <a:off x="5507184" y="4642324"/>
            <a:ext cx="2524990" cy="1142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</a:rPr>
              <a:t>0,47 : 0,1 =          4,7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1D6CC63-F36D-B619-7E6A-D84E59F667DA}"/>
              </a:ext>
            </a:extLst>
          </p:cNvPr>
          <p:cNvSpPr/>
          <p:nvPr/>
        </p:nvSpPr>
        <p:spPr>
          <a:xfrm>
            <a:off x="8193233" y="4670033"/>
            <a:ext cx="2524990" cy="1142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</a:rPr>
              <a:t>0,47 : 0,001 = 470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  <a:cs typeface="+mn-cs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C6FC4A0-A720-526D-6400-00A040A10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4" y="864734"/>
            <a:ext cx="10058401" cy="4738254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0FE57F8-CDEF-3A63-E145-92DDA0F3E3E0}"/>
              </a:ext>
            </a:extLst>
          </p:cNvPr>
          <p:cNvSpPr/>
          <p:nvPr/>
        </p:nvSpPr>
        <p:spPr>
          <a:xfrm>
            <a:off x="3990109" y="2732809"/>
            <a:ext cx="467591" cy="8913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&gt;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270262A-0CFD-60A4-ED07-4858E8988BEF}"/>
              </a:ext>
            </a:extLst>
          </p:cNvPr>
          <p:cNvSpPr/>
          <p:nvPr/>
        </p:nvSpPr>
        <p:spPr>
          <a:xfrm>
            <a:off x="8100587" y="2732809"/>
            <a:ext cx="467591" cy="8913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&lt;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6D21A40-D576-F4C9-28BA-2588F7D3BEFD}"/>
              </a:ext>
            </a:extLst>
          </p:cNvPr>
          <p:cNvSpPr/>
          <p:nvPr/>
        </p:nvSpPr>
        <p:spPr>
          <a:xfrm>
            <a:off x="6464893" y="4391891"/>
            <a:ext cx="467591" cy="8913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=</a:t>
            </a:r>
            <a:endParaRPr lang="vi-V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409</Words>
  <Application>Microsoft Office PowerPoint</Application>
  <PresentationFormat>Màn hình rộng</PresentationFormat>
  <Paragraphs>55</Paragraphs>
  <Slides>13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9" baseType="lpstr">
      <vt:lpstr>等线</vt:lpstr>
      <vt:lpstr>Aaril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164</cp:revision>
  <dcterms:created xsi:type="dcterms:W3CDTF">2023-04-19T08:21:59Z</dcterms:created>
  <dcterms:modified xsi:type="dcterms:W3CDTF">2024-10-06T11:07:11Z</dcterms:modified>
</cp:coreProperties>
</file>