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  <p:sldMasterId id="2147483690" r:id="rId5"/>
  </p:sldMasterIdLst>
  <p:notesMasterIdLst>
    <p:notesMasterId r:id="rId22"/>
  </p:notesMasterIdLst>
  <p:sldIdLst>
    <p:sldId id="1582" r:id="rId6"/>
    <p:sldId id="888" r:id="rId7"/>
    <p:sldId id="512" r:id="rId8"/>
    <p:sldId id="1575" r:id="rId9"/>
    <p:sldId id="387" r:id="rId10"/>
    <p:sldId id="1593" r:id="rId11"/>
    <p:sldId id="1623" r:id="rId12"/>
    <p:sldId id="1624" r:id="rId13"/>
    <p:sldId id="1600" r:id="rId14"/>
    <p:sldId id="1620" r:id="rId15"/>
    <p:sldId id="1621" r:id="rId16"/>
    <p:sldId id="266" r:id="rId17"/>
    <p:sldId id="1585" r:id="rId18"/>
    <p:sldId id="1617" r:id="rId19"/>
    <p:sldId id="332" r:id="rId20"/>
    <p:sldId id="15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888"/>
            <p14:sldId id="512"/>
            <p14:sldId id="1575"/>
            <p14:sldId id="387"/>
            <p14:sldId id="1593"/>
            <p14:sldId id="1623"/>
            <p14:sldId id="1624"/>
            <p14:sldId id="1600"/>
            <p14:sldId id="1620"/>
            <p14:sldId id="1621"/>
            <p14:sldId id="266"/>
            <p14:sldId id="1585"/>
            <p14:sldId id="1617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5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75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58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3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2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1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36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901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39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5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11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48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2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28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82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504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504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2026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1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3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7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58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26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60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69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27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82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13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64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29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81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06097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1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84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07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31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95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4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36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8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468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36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45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3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0351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A667739-069A-4DEE-9899-4CA1FFF05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68" y="659822"/>
            <a:ext cx="10214264" cy="5538355"/>
          </a:xfrm>
          <a:prstGeom prst="rect">
            <a:avLst/>
          </a:prstGeom>
        </p:spPr>
      </p:pic>
      <p:sp>
        <p:nvSpPr>
          <p:cNvPr id="4" name="Text Box 6166">
            <a:extLst>
              <a:ext uri="{FF2B5EF4-FFF2-40B4-BE49-F238E27FC236}">
                <a16:creationId xmlns:a16="http://schemas.microsoft.com/office/drawing/2014/main" id="{62184225-1CC4-53EB-E6E8-F2FD450506F0}"/>
              </a:ext>
            </a:extLst>
          </p:cNvPr>
          <p:cNvSpPr txBox="1"/>
          <p:nvPr/>
        </p:nvSpPr>
        <p:spPr>
          <a:xfrm>
            <a:off x="5671388" y="3155082"/>
            <a:ext cx="172693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 giác</a:t>
            </a:r>
            <a:r>
              <a:rPr kumimoji="0" lang="vi-VN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vuông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166">
            <a:extLst>
              <a:ext uri="{FF2B5EF4-FFF2-40B4-BE49-F238E27FC236}">
                <a16:creationId xmlns:a16="http://schemas.microsoft.com/office/drawing/2014/main" id="{8FC4E68E-A45B-E652-2ECE-1F7E821843D1}"/>
              </a:ext>
            </a:extLst>
          </p:cNvPr>
          <p:cNvSpPr txBox="1"/>
          <p:nvPr/>
        </p:nvSpPr>
        <p:spPr>
          <a:xfrm>
            <a:off x="8618943" y="4460874"/>
            <a:ext cx="172693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 giác</a:t>
            </a:r>
            <a:r>
              <a:rPr kumimoji="0" lang="vi-VN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vuông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166">
            <a:extLst>
              <a:ext uri="{FF2B5EF4-FFF2-40B4-BE49-F238E27FC236}">
                <a16:creationId xmlns:a16="http://schemas.microsoft.com/office/drawing/2014/main" id="{7A7409EA-995E-2363-26D0-889C567D850D}"/>
              </a:ext>
            </a:extLst>
          </p:cNvPr>
          <p:cNvSpPr txBox="1"/>
          <p:nvPr/>
        </p:nvSpPr>
        <p:spPr>
          <a:xfrm>
            <a:off x="9086534" y="3155082"/>
            <a:ext cx="14914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 giác</a:t>
            </a:r>
            <a:r>
              <a:rPr kumimoji="0" lang="vi-VN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đều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166">
            <a:extLst>
              <a:ext uri="{FF2B5EF4-FFF2-40B4-BE49-F238E27FC236}">
                <a16:creationId xmlns:a16="http://schemas.microsoft.com/office/drawing/2014/main" id="{4443BD8E-1A3B-63C8-26C7-38F68D63BB4C}"/>
              </a:ext>
            </a:extLst>
          </p:cNvPr>
          <p:cNvSpPr txBox="1"/>
          <p:nvPr/>
        </p:nvSpPr>
        <p:spPr>
          <a:xfrm>
            <a:off x="5449715" y="4688688"/>
            <a:ext cx="172693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 giác</a:t>
            </a:r>
            <a:r>
              <a:rPr kumimoji="0" lang="vi-VN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nhọn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166">
            <a:extLst>
              <a:ext uri="{FF2B5EF4-FFF2-40B4-BE49-F238E27FC236}">
                <a16:creationId xmlns:a16="http://schemas.microsoft.com/office/drawing/2014/main" id="{FC02111E-8C8F-94EF-D7A2-209035A7AF2D}"/>
              </a:ext>
            </a:extLst>
          </p:cNvPr>
          <p:cNvSpPr txBox="1"/>
          <p:nvPr/>
        </p:nvSpPr>
        <p:spPr>
          <a:xfrm>
            <a:off x="2857021" y="3244333"/>
            <a:ext cx="135160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 giác</a:t>
            </a:r>
            <a:r>
              <a:rPr kumimoji="0" lang="vi-VN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tù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166">
            <a:extLst>
              <a:ext uri="{FF2B5EF4-FFF2-40B4-BE49-F238E27FC236}">
                <a16:creationId xmlns:a16="http://schemas.microsoft.com/office/drawing/2014/main" id="{6C7310D3-A158-6A3E-E047-C504F4444747}"/>
              </a:ext>
            </a:extLst>
          </p:cNvPr>
          <p:cNvSpPr txBox="1"/>
          <p:nvPr/>
        </p:nvSpPr>
        <p:spPr>
          <a:xfrm>
            <a:off x="2384398" y="5354491"/>
            <a:ext cx="14394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 giác</a:t>
            </a:r>
            <a:r>
              <a:rPr kumimoji="0" lang="vi-VN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đều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CB14251-0AF5-7DFB-ABCF-60C220C3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87" y="852055"/>
            <a:ext cx="10027226" cy="5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xt Box 6166">
            <a:extLst>
              <a:ext uri="{FF2B5EF4-FFF2-40B4-BE49-F238E27FC236}">
                <a16:creationId xmlns:a16="http://schemas.microsoft.com/office/drawing/2014/main" id="{753449C1-6BE2-AB10-6963-AA5EF7075AF6}"/>
              </a:ext>
            </a:extLst>
          </p:cNvPr>
          <p:cNvSpPr txBox="1"/>
          <p:nvPr/>
        </p:nvSpPr>
        <p:spPr>
          <a:xfrm>
            <a:off x="1028700" y="1012954"/>
            <a:ext cx="9985663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lvl="0" indent="-457200" algn="just">
              <a:buAutoNum type="alphaLcParenR"/>
              <a:defRPr/>
            </a:pPr>
            <a:r>
              <a:rPr lang="vi-VN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hình tam giác MNP là tam giác đều nên các góc đỉnh M, góc đỉnh N, góc đỉnh P có số đo bằng 60 độ.</a:t>
            </a:r>
          </a:p>
          <a:p>
            <a:pPr lvl="0" algn="just">
              <a:defRPr/>
            </a:pPr>
            <a:r>
              <a:rPr lang="vi-VN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Cách 1:Chu vi hình tam giác MNP là:28 + 28 + 28 = 84 (cm)</a:t>
            </a:r>
          </a:p>
          <a:p>
            <a:pPr lvl="0" algn="just">
              <a:defRPr/>
            </a:pPr>
            <a:r>
              <a:rPr lang="vi-VN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2:Chu vi hình tam giác MNP là:28 × 3 = 84 (cm)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5D226FF-3EFC-3C62-5BDE-AD582717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92" y="800100"/>
            <a:ext cx="10162308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đặc điểm của các hình tam giác vừa học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38">
            <a:extLst>
              <a:ext uri="{FF2B5EF4-FFF2-40B4-BE49-F238E27FC236}">
                <a16:creationId xmlns:a16="http://schemas.microsoft.com/office/drawing/2014/main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7546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4" descr="teddy_bear_reading_st_a_hc">
            <a:extLst>
              <a:ext uri="{FF2B5EF4-FFF2-40B4-BE49-F238E27FC236}">
                <a16:creationId xmlns:a16="http://schemas.microsoft.com/office/drawing/2014/main" id="{214D4B9A-589E-4523-B934-67EAFC439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0673"/>
            <a:ext cx="2819400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5" descr="tamtay11">
            <a:extLst>
              <a:ext uri="{FF2B5EF4-FFF2-40B4-BE49-F238E27FC236}">
                <a16:creationId xmlns:a16="http://schemas.microsoft.com/office/drawing/2014/main" id="{70225C87-69CE-4E78-A502-0505BDAA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99" y="4718898"/>
            <a:ext cx="2305665" cy="210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9975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79" y="2503969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5">
            <a:extLst>
              <a:ext uri="{FF2B5EF4-FFF2-40B4-BE49-F238E27FC236}">
                <a16:creationId xmlns:a16="http://schemas.microsoft.com/office/drawing/2014/main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5445" y="2218221"/>
            <a:ext cx="6367154" cy="2198524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alibri"/>
                <a:cs typeface="Arial" charset="0"/>
              </a:rPr>
              <a:t>GHÉP HÌNH TAM GIÁC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60652D58-D408-4AF6-84BB-B30BDBB7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734" y="4652675"/>
            <a:ext cx="1772266" cy="1424096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1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2680A0E5-5571-4E34-BFE3-A62FA39C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7624" y="4282364"/>
            <a:ext cx="189676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8" y="17463"/>
            <a:ext cx="9144001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17" descr="rose19">
            <a:extLst>
              <a:ext uri="{FF2B5EF4-FFF2-40B4-BE49-F238E27FC236}">
                <a16:creationId xmlns:a16="http://schemas.microsoft.com/office/drawing/2014/main" id="{9A519596-F04E-4DB8-85D5-320FD9374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70" y="465947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48" descr="tro choi">
            <a:extLst>
              <a:ext uri="{FF2B5EF4-FFF2-40B4-BE49-F238E27FC236}">
                <a16:creationId xmlns:a16="http://schemas.microsoft.com/office/drawing/2014/main" id="{EC82BB7D-4A27-4C41-91E7-3323D51E0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866885"/>
            <a:ext cx="5528955" cy="16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Tweety[1]">
            <a:extLst>
              <a:ext uri="{FF2B5EF4-FFF2-40B4-BE49-F238E27FC236}">
                <a16:creationId xmlns:a16="http://schemas.microsoft.com/office/drawing/2014/main" id="{C4ADBECB-5AAD-4962-BECB-147BC34ED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4659" y="6042850"/>
            <a:ext cx="1048802" cy="7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8" descr="Tweety[1]">
            <a:extLst>
              <a:ext uri="{FF2B5EF4-FFF2-40B4-BE49-F238E27FC236}">
                <a16:creationId xmlns:a16="http://schemas.microsoft.com/office/drawing/2014/main" id="{C2168069-88CC-4BEC-AB5D-9D46957D6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8036" y="6113264"/>
            <a:ext cx="953663" cy="7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6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69400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que 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để được: 1 hình tam giác, 2 hình tam giác, 4 hình tam giác.</a:t>
            </a:r>
            <a:endParaRPr lang="en-US" sz="3200" b="1" dirty="0">
              <a:solidFill>
                <a:srgbClr val="FF0000"/>
              </a:solidFill>
              <a:latin typeface="Perpetua"/>
            </a:endParaRPr>
          </a:p>
        </p:txBody>
      </p:sp>
      <p:grpSp>
        <p:nvGrpSpPr>
          <p:cNvPr id="2052" name="Group 2051"/>
          <p:cNvGrpSpPr/>
          <p:nvPr/>
        </p:nvGrpSpPr>
        <p:grpSpPr>
          <a:xfrm>
            <a:off x="1905000" y="2057400"/>
            <a:ext cx="1981200" cy="2133600"/>
            <a:chOff x="457200" y="2057400"/>
            <a:chExt cx="1219200" cy="121920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7200" y="2057400"/>
              <a:ext cx="609600" cy="1219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66800" y="2057400"/>
              <a:ext cx="609600" cy="1219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3276600"/>
              <a:ext cx="12192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 2050"/>
          <p:cNvGrpSpPr/>
          <p:nvPr/>
        </p:nvGrpSpPr>
        <p:grpSpPr>
          <a:xfrm>
            <a:off x="4572000" y="1968416"/>
            <a:ext cx="2133600" cy="2298784"/>
            <a:chOff x="2438400" y="2057400"/>
            <a:chExt cx="1066800" cy="1219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38400" y="2057400"/>
              <a:ext cx="0" cy="1219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38400" y="2057400"/>
              <a:ext cx="10668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38400" y="3276600"/>
              <a:ext cx="10668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5200" y="2057400"/>
              <a:ext cx="0" cy="1219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38400" y="2057400"/>
              <a:ext cx="1066800" cy="1219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7543800" y="1874460"/>
            <a:ext cx="2743200" cy="2316540"/>
            <a:chOff x="5791200" y="1874460"/>
            <a:chExt cx="2743200" cy="1828800"/>
          </a:xfrm>
        </p:grpSpPr>
        <p:grpSp>
          <p:nvGrpSpPr>
            <p:cNvPr id="2048" name="Group 2047"/>
            <p:cNvGrpSpPr/>
            <p:nvPr/>
          </p:nvGrpSpPr>
          <p:grpSpPr>
            <a:xfrm>
              <a:off x="5791200" y="1874460"/>
              <a:ext cx="2743200" cy="1828800"/>
              <a:chOff x="5791200" y="1874460"/>
              <a:chExt cx="2743200" cy="18288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791200" y="1874460"/>
                <a:ext cx="2743200" cy="1828800"/>
                <a:chOff x="4572000" y="2057400"/>
                <a:chExt cx="1447800" cy="11430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4572000" y="2057400"/>
                  <a:ext cx="533400" cy="114300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105400" y="2057400"/>
                  <a:ext cx="914400" cy="99060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4572000" y="3048000"/>
                  <a:ext cx="1447800" cy="15240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01853" y="1874460"/>
                <a:ext cx="208547" cy="102114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5791200" y="2895600"/>
                <a:ext cx="1219200" cy="8076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>
              <a:off x="7010400" y="2895600"/>
              <a:ext cx="1524000" cy="5638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Rectangle 2052"/>
          <p:cNvSpPr/>
          <p:nvPr/>
        </p:nvSpPr>
        <p:spPr>
          <a:xfrm>
            <a:off x="1882126" y="4495801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tam giác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07300" y="4495800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 hình tam giác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32994" y="4495801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hình tam giác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398BB3-C8DA-457F-BE87-2C57F9F4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51" y="5357112"/>
            <a:ext cx="2669157" cy="1397922"/>
          </a:xfrm>
          <a:prstGeom prst="rect">
            <a:avLst/>
          </a:prstGeom>
        </p:spPr>
      </p:pic>
      <p:grpSp>
        <p:nvGrpSpPr>
          <p:cNvPr id="28" name="Group 2">
            <a:extLst>
              <a:ext uri="{FF2B5EF4-FFF2-40B4-BE49-F238E27FC236}">
                <a16:creationId xmlns:a16="http://schemas.microsoft.com/office/drawing/2014/main" id="{E4F41452-6EF8-443F-B335-B16612127E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5802" y="5175606"/>
            <a:ext cx="2175326" cy="1682394"/>
            <a:chOff x="1728" y="192"/>
            <a:chExt cx="1259" cy="1154"/>
          </a:xfrm>
        </p:grpSpPr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B4B6D2EF-9DF6-4155-91A5-EBFF26205C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76ED2B7F-F204-4680-8249-7510BC957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168" name="Freeform 5">
                <a:extLst>
                  <a:ext uri="{FF2B5EF4-FFF2-40B4-BE49-F238E27FC236}">
                    <a16:creationId xmlns:a16="http://schemas.microsoft.com/office/drawing/2014/main" id="{78162853-A781-4605-8CBE-590552AA7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15 w 889"/>
                  <a:gd name="T1" fmla="*/ 28 h 890"/>
                  <a:gd name="T2" fmla="*/ 18 w 889"/>
                  <a:gd name="T3" fmla="*/ 28 h 890"/>
                  <a:gd name="T4" fmla="*/ 20 w 889"/>
                  <a:gd name="T5" fmla="*/ 27 h 890"/>
                  <a:gd name="T6" fmla="*/ 22 w 889"/>
                  <a:gd name="T7" fmla="*/ 25 h 890"/>
                  <a:gd name="T8" fmla="*/ 24 w 889"/>
                  <a:gd name="T9" fmla="*/ 23 h 890"/>
                  <a:gd name="T10" fmla="*/ 26 w 889"/>
                  <a:gd name="T11" fmla="*/ 21 h 890"/>
                  <a:gd name="T12" fmla="*/ 27 w 889"/>
                  <a:gd name="T13" fmla="*/ 19 h 890"/>
                  <a:gd name="T14" fmla="*/ 27 w 889"/>
                  <a:gd name="T15" fmla="*/ 16 h 890"/>
                  <a:gd name="T16" fmla="*/ 27 w 889"/>
                  <a:gd name="T17" fmla="*/ 13 h 890"/>
                  <a:gd name="T18" fmla="*/ 27 w 889"/>
                  <a:gd name="T19" fmla="*/ 10 h 890"/>
                  <a:gd name="T20" fmla="*/ 26 w 889"/>
                  <a:gd name="T21" fmla="*/ 8 h 890"/>
                  <a:gd name="T22" fmla="*/ 24 w 889"/>
                  <a:gd name="T23" fmla="*/ 6 h 890"/>
                  <a:gd name="T24" fmla="*/ 22 w 889"/>
                  <a:gd name="T25" fmla="*/ 4 h 890"/>
                  <a:gd name="T26" fmla="*/ 20 w 889"/>
                  <a:gd name="T27" fmla="*/ 2 h 890"/>
                  <a:gd name="T28" fmla="*/ 18 w 889"/>
                  <a:gd name="T29" fmla="*/ 1 h 890"/>
                  <a:gd name="T30" fmla="*/ 15 w 889"/>
                  <a:gd name="T31" fmla="*/ 1 h 890"/>
                  <a:gd name="T32" fmla="*/ 12 w 889"/>
                  <a:gd name="T33" fmla="*/ 1 h 890"/>
                  <a:gd name="T34" fmla="*/ 9 w 889"/>
                  <a:gd name="T35" fmla="*/ 1 h 890"/>
                  <a:gd name="T36" fmla="*/ 7 w 889"/>
                  <a:gd name="T37" fmla="*/ 2 h 890"/>
                  <a:gd name="T38" fmla="*/ 5 w 889"/>
                  <a:gd name="T39" fmla="*/ 4 h 890"/>
                  <a:gd name="T40" fmla="*/ 3 w 889"/>
                  <a:gd name="T41" fmla="*/ 6 h 890"/>
                  <a:gd name="T42" fmla="*/ 1 w 889"/>
                  <a:gd name="T43" fmla="*/ 8 h 890"/>
                  <a:gd name="T44" fmla="*/ 0 w 889"/>
                  <a:gd name="T45" fmla="*/ 10 h 890"/>
                  <a:gd name="T46" fmla="*/ 0 w 889"/>
                  <a:gd name="T47" fmla="*/ 13 h 890"/>
                  <a:gd name="T48" fmla="*/ 0 w 889"/>
                  <a:gd name="T49" fmla="*/ 16 h 890"/>
                  <a:gd name="T50" fmla="*/ 0 w 889"/>
                  <a:gd name="T51" fmla="*/ 19 h 890"/>
                  <a:gd name="T52" fmla="*/ 1 w 889"/>
                  <a:gd name="T53" fmla="*/ 21 h 890"/>
                  <a:gd name="T54" fmla="*/ 3 w 889"/>
                  <a:gd name="T55" fmla="*/ 23 h 890"/>
                  <a:gd name="T56" fmla="*/ 5 w 889"/>
                  <a:gd name="T57" fmla="*/ 25 h 890"/>
                  <a:gd name="T58" fmla="*/ 7 w 889"/>
                  <a:gd name="T59" fmla="*/ 27 h 890"/>
                  <a:gd name="T60" fmla="*/ 9 w 889"/>
                  <a:gd name="T61" fmla="*/ 28 h 890"/>
                  <a:gd name="T62" fmla="*/ 12 w 889"/>
                  <a:gd name="T63" fmla="*/ 28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6">
                <a:extLst>
                  <a:ext uri="{FF2B5EF4-FFF2-40B4-BE49-F238E27FC236}">
                    <a16:creationId xmlns:a16="http://schemas.microsoft.com/office/drawing/2014/main" id="{468D92A1-31E1-42D1-BABA-2374FC6B5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6 w 366"/>
                  <a:gd name="T1" fmla="*/ 12 h 367"/>
                  <a:gd name="T2" fmla="*/ 7 w 366"/>
                  <a:gd name="T3" fmla="*/ 12 h 367"/>
                  <a:gd name="T4" fmla="*/ 8 w 366"/>
                  <a:gd name="T5" fmla="*/ 11 h 367"/>
                  <a:gd name="T6" fmla="*/ 9 w 366"/>
                  <a:gd name="T7" fmla="*/ 11 h 367"/>
                  <a:gd name="T8" fmla="*/ 10 w 366"/>
                  <a:gd name="T9" fmla="*/ 10 h 367"/>
                  <a:gd name="T10" fmla="*/ 11 w 366"/>
                  <a:gd name="T11" fmla="*/ 9 h 367"/>
                  <a:gd name="T12" fmla="*/ 11 w 366"/>
                  <a:gd name="T13" fmla="*/ 8 h 367"/>
                  <a:gd name="T14" fmla="*/ 12 w 366"/>
                  <a:gd name="T15" fmla="*/ 7 h 367"/>
                  <a:gd name="T16" fmla="*/ 12 w 366"/>
                  <a:gd name="T17" fmla="*/ 6 h 367"/>
                  <a:gd name="T18" fmla="*/ 12 w 366"/>
                  <a:gd name="T19" fmla="*/ 5 h 367"/>
                  <a:gd name="T20" fmla="*/ 11 w 366"/>
                  <a:gd name="T21" fmla="*/ 4 h 367"/>
                  <a:gd name="T22" fmla="*/ 11 w 366"/>
                  <a:gd name="T23" fmla="*/ 3 h 367"/>
                  <a:gd name="T24" fmla="*/ 10 w 366"/>
                  <a:gd name="T25" fmla="*/ 2 h 367"/>
                  <a:gd name="T26" fmla="*/ 9 w 366"/>
                  <a:gd name="T27" fmla="*/ 1 h 367"/>
                  <a:gd name="T28" fmla="*/ 8 w 366"/>
                  <a:gd name="T29" fmla="*/ 1 h 367"/>
                  <a:gd name="T30" fmla="*/ 7 w 366"/>
                  <a:gd name="T31" fmla="*/ 1 h 367"/>
                  <a:gd name="T32" fmla="*/ 6 w 366"/>
                  <a:gd name="T33" fmla="*/ 0 h 367"/>
                  <a:gd name="T34" fmla="*/ 5 w 366"/>
                  <a:gd name="T35" fmla="*/ 1 h 367"/>
                  <a:gd name="T36" fmla="*/ 4 w 366"/>
                  <a:gd name="T37" fmla="*/ 1 h 367"/>
                  <a:gd name="T38" fmla="*/ 3 w 366"/>
                  <a:gd name="T39" fmla="*/ 1 h 367"/>
                  <a:gd name="T40" fmla="*/ 2 w 366"/>
                  <a:gd name="T41" fmla="*/ 2 h 367"/>
                  <a:gd name="T42" fmla="*/ 1 w 366"/>
                  <a:gd name="T43" fmla="*/ 3 h 367"/>
                  <a:gd name="T44" fmla="*/ 1 w 366"/>
                  <a:gd name="T45" fmla="*/ 4 h 367"/>
                  <a:gd name="T46" fmla="*/ 1 w 366"/>
                  <a:gd name="T47" fmla="*/ 5 h 367"/>
                  <a:gd name="T48" fmla="*/ 0 w 366"/>
                  <a:gd name="T49" fmla="*/ 6 h 367"/>
                  <a:gd name="T50" fmla="*/ 1 w 366"/>
                  <a:gd name="T51" fmla="*/ 7 h 367"/>
                  <a:gd name="T52" fmla="*/ 1 w 366"/>
                  <a:gd name="T53" fmla="*/ 8 h 367"/>
                  <a:gd name="T54" fmla="*/ 1 w 366"/>
                  <a:gd name="T55" fmla="*/ 9 h 367"/>
                  <a:gd name="T56" fmla="*/ 2 w 366"/>
                  <a:gd name="T57" fmla="*/ 10 h 367"/>
                  <a:gd name="T58" fmla="*/ 3 w 366"/>
                  <a:gd name="T59" fmla="*/ 11 h 367"/>
                  <a:gd name="T60" fmla="*/ 4 w 366"/>
                  <a:gd name="T61" fmla="*/ 11 h 367"/>
                  <a:gd name="T62" fmla="*/ 5 w 366"/>
                  <a:gd name="T63" fmla="*/ 12 h 367"/>
                  <a:gd name="T64" fmla="*/ 6 w 366"/>
                  <a:gd name="T65" fmla="*/ 1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Freeform 7">
                <a:extLst>
                  <a:ext uri="{FF2B5EF4-FFF2-40B4-BE49-F238E27FC236}">
                    <a16:creationId xmlns:a16="http://schemas.microsoft.com/office/drawing/2014/main" id="{465362F0-ADD3-4C77-8687-8FFE9B74A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6 w 366"/>
                  <a:gd name="T1" fmla="*/ 12 h 367"/>
                  <a:gd name="T2" fmla="*/ 7 w 366"/>
                  <a:gd name="T3" fmla="*/ 12 h 367"/>
                  <a:gd name="T4" fmla="*/ 8 w 366"/>
                  <a:gd name="T5" fmla="*/ 11 h 367"/>
                  <a:gd name="T6" fmla="*/ 9 w 366"/>
                  <a:gd name="T7" fmla="*/ 11 h 367"/>
                  <a:gd name="T8" fmla="*/ 10 w 366"/>
                  <a:gd name="T9" fmla="*/ 10 h 367"/>
                  <a:gd name="T10" fmla="*/ 11 w 366"/>
                  <a:gd name="T11" fmla="*/ 9 h 367"/>
                  <a:gd name="T12" fmla="*/ 11 w 366"/>
                  <a:gd name="T13" fmla="*/ 8 h 367"/>
                  <a:gd name="T14" fmla="*/ 12 w 366"/>
                  <a:gd name="T15" fmla="*/ 7 h 367"/>
                  <a:gd name="T16" fmla="*/ 12 w 366"/>
                  <a:gd name="T17" fmla="*/ 6 h 367"/>
                  <a:gd name="T18" fmla="*/ 12 w 366"/>
                  <a:gd name="T19" fmla="*/ 5 h 367"/>
                  <a:gd name="T20" fmla="*/ 11 w 366"/>
                  <a:gd name="T21" fmla="*/ 4 h 367"/>
                  <a:gd name="T22" fmla="*/ 11 w 366"/>
                  <a:gd name="T23" fmla="*/ 3 h 367"/>
                  <a:gd name="T24" fmla="*/ 10 w 366"/>
                  <a:gd name="T25" fmla="*/ 2 h 367"/>
                  <a:gd name="T26" fmla="*/ 9 w 366"/>
                  <a:gd name="T27" fmla="*/ 1 h 367"/>
                  <a:gd name="T28" fmla="*/ 8 w 366"/>
                  <a:gd name="T29" fmla="*/ 1 h 367"/>
                  <a:gd name="T30" fmla="*/ 7 w 366"/>
                  <a:gd name="T31" fmla="*/ 1 h 367"/>
                  <a:gd name="T32" fmla="*/ 6 w 366"/>
                  <a:gd name="T33" fmla="*/ 0 h 367"/>
                  <a:gd name="T34" fmla="*/ 5 w 366"/>
                  <a:gd name="T35" fmla="*/ 1 h 367"/>
                  <a:gd name="T36" fmla="*/ 4 w 366"/>
                  <a:gd name="T37" fmla="*/ 1 h 367"/>
                  <a:gd name="T38" fmla="*/ 3 w 366"/>
                  <a:gd name="T39" fmla="*/ 1 h 367"/>
                  <a:gd name="T40" fmla="*/ 2 w 366"/>
                  <a:gd name="T41" fmla="*/ 2 h 367"/>
                  <a:gd name="T42" fmla="*/ 1 w 366"/>
                  <a:gd name="T43" fmla="*/ 3 h 367"/>
                  <a:gd name="T44" fmla="*/ 1 w 366"/>
                  <a:gd name="T45" fmla="*/ 4 h 367"/>
                  <a:gd name="T46" fmla="*/ 1 w 366"/>
                  <a:gd name="T47" fmla="*/ 5 h 367"/>
                  <a:gd name="T48" fmla="*/ 0 w 366"/>
                  <a:gd name="T49" fmla="*/ 6 h 367"/>
                  <a:gd name="T50" fmla="*/ 1 w 366"/>
                  <a:gd name="T51" fmla="*/ 7 h 367"/>
                  <a:gd name="T52" fmla="*/ 1 w 366"/>
                  <a:gd name="T53" fmla="*/ 8 h 367"/>
                  <a:gd name="T54" fmla="*/ 1 w 366"/>
                  <a:gd name="T55" fmla="*/ 9 h 367"/>
                  <a:gd name="T56" fmla="*/ 2 w 366"/>
                  <a:gd name="T57" fmla="*/ 10 h 367"/>
                  <a:gd name="T58" fmla="*/ 3 w 366"/>
                  <a:gd name="T59" fmla="*/ 11 h 367"/>
                  <a:gd name="T60" fmla="*/ 4 w 366"/>
                  <a:gd name="T61" fmla="*/ 11 h 367"/>
                  <a:gd name="T62" fmla="*/ 5 w 366"/>
                  <a:gd name="T63" fmla="*/ 12 h 367"/>
                  <a:gd name="T64" fmla="*/ 6 w 366"/>
                  <a:gd name="T65" fmla="*/ 1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Freeform 8">
                <a:extLst>
                  <a:ext uri="{FF2B5EF4-FFF2-40B4-BE49-F238E27FC236}">
                    <a16:creationId xmlns:a16="http://schemas.microsoft.com/office/drawing/2014/main" id="{13DCB710-16F9-41E7-A2F1-1D060B68D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3 w 119"/>
                  <a:gd name="T1" fmla="*/ 8 h 251"/>
                  <a:gd name="T2" fmla="*/ 2 w 119"/>
                  <a:gd name="T3" fmla="*/ 0 h 251"/>
                  <a:gd name="T4" fmla="*/ 0 w 119"/>
                  <a:gd name="T5" fmla="*/ 0 h 251"/>
                  <a:gd name="T6" fmla="*/ 0 w 119"/>
                  <a:gd name="T7" fmla="*/ 8 h 251"/>
                  <a:gd name="T8" fmla="*/ 3 w 119"/>
                  <a:gd name="T9" fmla="*/ 8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9">
                <a:extLst>
                  <a:ext uri="{FF2B5EF4-FFF2-40B4-BE49-F238E27FC236}">
                    <a16:creationId xmlns:a16="http://schemas.microsoft.com/office/drawing/2014/main" id="{52A3E0D2-F459-4A37-B95E-466FE3D2E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4 h 123"/>
                  <a:gd name="T2" fmla="*/ 1 w 310"/>
                  <a:gd name="T3" fmla="*/ 4 h 123"/>
                  <a:gd name="T4" fmla="*/ 1 w 310"/>
                  <a:gd name="T5" fmla="*/ 4 h 123"/>
                  <a:gd name="T6" fmla="*/ 1 w 310"/>
                  <a:gd name="T7" fmla="*/ 4 h 123"/>
                  <a:gd name="T8" fmla="*/ 2 w 310"/>
                  <a:gd name="T9" fmla="*/ 4 h 123"/>
                  <a:gd name="T10" fmla="*/ 3 w 310"/>
                  <a:gd name="T11" fmla="*/ 4 h 123"/>
                  <a:gd name="T12" fmla="*/ 3 w 310"/>
                  <a:gd name="T13" fmla="*/ 4 h 123"/>
                  <a:gd name="T14" fmla="*/ 4 w 310"/>
                  <a:gd name="T15" fmla="*/ 4 h 123"/>
                  <a:gd name="T16" fmla="*/ 5 w 310"/>
                  <a:gd name="T17" fmla="*/ 4 h 123"/>
                  <a:gd name="T18" fmla="*/ 6 w 310"/>
                  <a:gd name="T19" fmla="*/ 4 h 123"/>
                  <a:gd name="T20" fmla="*/ 7 w 310"/>
                  <a:gd name="T21" fmla="*/ 4 h 123"/>
                  <a:gd name="T22" fmla="*/ 8 w 310"/>
                  <a:gd name="T23" fmla="*/ 4 h 123"/>
                  <a:gd name="T24" fmla="*/ 9 w 310"/>
                  <a:gd name="T25" fmla="*/ 4 h 123"/>
                  <a:gd name="T26" fmla="*/ 9 w 310"/>
                  <a:gd name="T27" fmla="*/ 4 h 123"/>
                  <a:gd name="T28" fmla="*/ 10 w 310"/>
                  <a:gd name="T29" fmla="*/ 4 h 123"/>
                  <a:gd name="T30" fmla="*/ 10 w 310"/>
                  <a:gd name="T31" fmla="*/ 4 h 123"/>
                  <a:gd name="T32" fmla="*/ 10 w 310"/>
                  <a:gd name="T33" fmla="*/ 4 h 123"/>
                  <a:gd name="T34" fmla="*/ 9 w 310"/>
                  <a:gd name="T35" fmla="*/ 4 h 123"/>
                  <a:gd name="T36" fmla="*/ 9 w 310"/>
                  <a:gd name="T37" fmla="*/ 4 h 123"/>
                  <a:gd name="T38" fmla="*/ 8 w 310"/>
                  <a:gd name="T39" fmla="*/ 3 h 123"/>
                  <a:gd name="T40" fmla="*/ 7 w 310"/>
                  <a:gd name="T41" fmla="*/ 2 h 123"/>
                  <a:gd name="T42" fmla="*/ 7 w 310"/>
                  <a:gd name="T43" fmla="*/ 2 h 123"/>
                  <a:gd name="T44" fmla="*/ 7 w 310"/>
                  <a:gd name="T45" fmla="*/ 1 h 123"/>
                  <a:gd name="T46" fmla="*/ 6 w 310"/>
                  <a:gd name="T47" fmla="*/ 1 h 123"/>
                  <a:gd name="T48" fmla="*/ 6 w 310"/>
                  <a:gd name="T49" fmla="*/ 0 h 123"/>
                  <a:gd name="T50" fmla="*/ 4 w 310"/>
                  <a:gd name="T51" fmla="*/ 0 h 123"/>
                  <a:gd name="T52" fmla="*/ 4 w 310"/>
                  <a:gd name="T53" fmla="*/ 1 h 123"/>
                  <a:gd name="T54" fmla="*/ 4 w 310"/>
                  <a:gd name="T55" fmla="*/ 1 h 123"/>
                  <a:gd name="T56" fmla="*/ 4 w 310"/>
                  <a:gd name="T57" fmla="*/ 2 h 123"/>
                  <a:gd name="T58" fmla="*/ 3 w 310"/>
                  <a:gd name="T59" fmla="*/ 2 h 123"/>
                  <a:gd name="T60" fmla="*/ 3 w 310"/>
                  <a:gd name="T61" fmla="*/ 3 h 123"/>
                  <a:gd name="T62" fmla="*/ 2 w 310"/>
                  <a:gd name="T63" fmla="*/ 4 h 123"/>
                  <a:gd name="T64" fmla="*/ 1 w 310"/>
                  <a:gd name="T65" fmla="*/ 4 h 123"/>
                  <a:gd name="T66" fmla="*/ 0 w 310"/>
                  <a:gd name="T67" fmla="*/ 4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10">
                <a:extLst>
                  <a:ext uri="{FF2B5EF4-FFF2-40B4-BE49-F238E27FC236}">
                    <a16:creationId xmlns:a16="http://schemas.microsoft.com/office/drawing/2014/main" id="{74A79D7C-D16F-474B-98A5-80F073ABA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D1F737E7-84D9-42CF-8603-C144CF0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0 w 119"/>
                  <a:gd name="T1" fmla="*/ 2 h 54"/>
                  <a:gd name="T2" fmla="*/ 0 w 119"/>
                  <a:gd name="T3" fmla="*/ 0 h 54"/>
                  <a:gd name="T4" fmla="*/ 3 w 119"/>
                  <a:gd name="T5" fmla="*/ 0 h 54"/>
                  <a:gd name="T6" fmla="*/ 2 w 119"/>
                  <a:gd name="T7" fmla="*/ 2 h 54"/>
                  <a:gd name="T8" fmla="*/ 0 w 119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Freeform 12">
                <a:extLst>
                  <a:ext uri="{FF2B5EF4-FFF2-40B4-BE49-F238E27FC236}">
                    <a16:creationId xmlns:a16="http://schemas.microsoft.com/office/drawing/2014/main" id="{A76653CD-4A13-4234-947A-EC9384CD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0 h 81"/>
                  <a:gd name="T4" fmla="*/ 1 w 152"/>
                  <a:gd name="T5" fmla="*/ 0 h 81"/>
                  <a:gd name="T6" fmla="*/ 1 w 152"/>
                  <a:gd name="T7" fmla="*/ 1 h 81"/>
                  <a:gd name="T8" fmla="*/ 1 w 152"/>
                  <a:gd name="T9" fmla="*/ 1 h 81"/>
                  <a:gd name="T10" fmla="*/ 2 w 152"/>
                  <a:gd name="T11" fmla="*/ 2 h 81"/>
                  <a:gd name="T12" fmla="*/ 2 w 152"/>
                  <a:gd name="T13" fmla="*/ 2 h 81"/>
                  <a:gd name="T14" fmla="*/ 2 w 152"/>
                  <a:gd name="T15" fmla="*/ 2 h 81"/>
                  <a:gd name="T16" fmla="*/ 3 w 152"/>
                  <a:gd name="T17" fmla="*/ 2 h 81"/>
                  <a:gd name="T18" fmla="*/ 3 w 152"/>
                  <a:gd name="T19" fmla="*/ 2 h 81"/>
                  <a:gd name="T20" fmla="*/ 4 w 152"/>
                  <a:gd name="T21" fmla="*/ 2 h 81"/>
                  <a:gd name="T22" fmla="*/ 4 w 152"/>
                  <a:gd name="T23" fmla="*/ 2 h 81"/>
                  <a:gd name="T24" fmla="*/ 5 w 152"/>
                  <a:gd name="T25" fmla="*/ 1 h 81"/>
                  <a:gd name="T26" fmla="*/ 5 w 152"/>
                  <a:gd name="T27" fmla="*/ 1 h 81"/>
                  <a:gd name="T28" fmla="*/ 5 w 152"/>
                  <a:gd name="T29" fmla="*/ 0 h 81"/>
                  <a:gd name="T30" fmla="*/ 5 w 152"/>
                  <a:gd name="T31" fmla="*/ 0 h 81"/>
                  <a:gd name="T32" fmla="*/ 5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3">
                <a:extLst>
                  <a:ext uri="{FF2B5EF4-FFF2-40B4-BE49-F238E27FC236}">
                    <a16:creationId xmlns:a16="http://schemas.microsoft.com/office/drawing/2014/main" id="{4E035F88-5BAC-49DB-836E-1D162E296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099"/>
                <a:ext cx="64" cy="39"/>
              </a:xfrm>
              <a:custGeom>
                <a:avLst/>
                <a:gdLst>
                  <a:gd name="T0" fmla="*/ 2 w 128"/>
                  <a:gd name="T1" fmla="*/ 2 h 80"/>
                  <a:gd name="T2" fmla="*/ 1 w 128"/>
                  <a:gd name="T3" fmla="*/ 2 h 80"/>
                  <a:gd name="T4" fmla="*/ 1 w 128"/>
                  <a:gd name="T5" fmla="*/ 2 h 80"/>
                  <a:gd name="T6" fmla="*/ 1 w 128"/>
                  <a:gd name="T7" fmla="*/ 1 h 80"/>
                  <a:gd name="T8" fmla="*/ 0 w 128"/>
                  <a:gd name="T9" fmla="*/ 1 h 80"/>
                  <a:gd name="T10" fmla="*/ 1 w 128"/>
                  <a:gd name="T11" fmla="*/ 0 h 80"/>
                  <a:gd name="T12" fmla="*/ 1 w 128"/>
                  <a:gd name="T13" fmla="*/ 0 h 80"/>
                  <a:gd name="T14" fmla="*/ 1 w 128"/>
                  <a:gd name="T15" fmla="*/ 0 h 80"/>
                  <a:gd name="T16" fmla="*/ 2 w 128"/>
                  <a:gd name="T17" fmla="*/ 0 h 80"/>
                  <a:gd name="T18" fmla="*/ 3 w 128"/>
                  <a:gd name="T19" fmla="*/ 0 h 80"/>
                  <a:gd name="T20" fmla="*/ 4 w 128"/>
                  <a:gd name="T21" fmla="*/ 0 h 80"/>
                  <a:gd name="T22" fmla="*/ 4 w 128"/>
                  <a:gd name="T23" fmla="*/ 0 h 80"/>
                  <a:gd name="T24" fmla="*/ 4 w 128"/>
                  <a:gd name="T25" fmla="*/ 0 h 80"/>
                  <a:gd name="T26" fmla="*/ 4 w 128"/>
                  <a:gd name="T27" fmla="*/ 1 h 80"/>
                  <a:gd name="T28" fmla="*/ 4 w 128"/>
                  <a:gd name="T29" fmla="*/ 1 h 80"/>
                  <a:gd name="T30" fmla="*/ 4 w 128"/>
                  <a:gd name="T31" fmla="*/ 2 h 80"/>
                  <a:gd name="T32" fmla="*/ 4 w 128"/>
                  <a:gd name="T33" fmla="*/ 2 h 80"/>
                  <a:gd name="T34" fmla="*/ 3 w 128"/>
                  <a:gd name="T35" fmla="*/ 2 h 80"/>
                  <a:gd name="T36" fmla="*/ 2 w 128"/>
                  <a:gd name="T37" fmla="*/ 2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4">
                <a:extLst>
                  <a:ext uri="{FF2B5EF4-FFF2-40B4-BE49-F238E27FC236}">
                    <a16:creationId xmlns:a16="http://schemas.microsoft.com/office/drawing/2014/main" id="{1B29E8F1-1A46-49F9-9C5F-2BD3F0083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0 h 54"/>
                  <a:gd name="T2" fmla="*/ 1 w 369"/>
                  <a:gd name="T3" fmla="*/ 0 h 54"/>
                  <a:gd name="T4" fmla="*/ 1 w 369"/>
                  <a:gd name="T5" fmla="*/ 0 h 54"/>
                  <a:gd name="T6" fmla="*/ 1 w 369"/>
                  <a:gd name="T7" fmla="*/ 0 h 54"/>
                  <a:gd name="T8" fmla="*/ 1 w 369"/>
                  <a:gd name="T9" fmla="*/ 1 h 54"/>
                  <a:gd name="T10" fmla="*/ 1 w 369"/>
                  <a:gd name="T11" fmla="*/ 1 h 54"/>
                  <a:gd name="T12" fmla="*/ 1 w 369"/>
                  <a:gd name="T13" fmla="*/ 1 h 54"/>
                  <a:gd name="T14" fmla="*/ 2 w 369"/>
                  <a:gd name="T15" fmla="*/ 1 h 54"/>
                  <a:gd name="T16" fmla="*/ 2 w 369"/>
                  <a:gd name="T17" fmla="*/ 1 h 54"/>
                  <a:gd name="T18" fmla="*/ 3 w 369"/>
                  <a:gd name="T19" fmla="*/ 1 h 54"/>
                  <a:gd name="T20" fmla="*/ 3 w 369"/>
                  <a:gd name="T21" fmla="*/ 1 h 54"/>
                  <a:gd name="T22" fmla="*/ 3 w 369"/>
                  <a:gd name="T23" fmla="*/ 1 h 54"/>
                  <a:gd name="T24" fmla="*/ 4 w 369"/>
                  <a:gd name="T25" fmla="*/ 1 h 54"/>
                  <a:gd name="T26" fmla="*/ 5 w 369"/>
                  <a:gd name="T27" fmla="*/ 1 h 54"/>
                  <a:gd name="T28" fmla="*/ 5 w 369"/>
                  <a:gd name="T29" fmla="*/ 1 h 54"/>
                  <a:gd name="T30" fmla="*/ 6 w 369"/>
                  <a:gd name="T31" fmla="*/ 1 h 54"/>
                  <a:gd name="T32" fmla="*/ 6 w 369"/>
                  <a:gd name="T33" fmla="*/ 1 h 54"/>
                  <a:gd name="T34" fmla="*/ 7 w 369"/>
                  <a:gd name="T35" fmla="*/ 1 h 54"/>
                  <a:gd name="T36" fmla="*/ 7 w 369"/>
                  <a:gd name="T37" fmla="*/ 1 h 54"/>
                  <a:gd name="T38" fmla="*/ 8 w 369"/>
                  <a:gd name="T39" fmla="*/ 1 h 54"/>
                  <a:gd name="T40" fmla="*/ 8 w 369"/>
                  <a:gd name="T41" fmla="*/ 1 h 54"/>
                  <a:gd name="T42" fmla="*/ 9 w 369"/>
                  <a:gd name="T43" fmla="*/ 1 h 54"/>
                  <a:gd name="T44" fmla="*/ 9 w 369"/>
                  <a:gd name="T45" fmla="*/ 1 h 54"/>
                  <a:gd name="T46" fmla="*/ 10 w 369"/>
                  <a:gd name="T47" fmla="*/ 1 h 54"/>
                  <a:gd name="T48" fmla="*/ 10 w 369"/>
                  <a:gd name="T49" fmla="*/ 1 h 54"/>
                  <a:gd name="T50" fmla="*/ 11 w 369"/>
                  <a:gd name="T51" fmla="*/ 1 h 54"/>
                  <a:gd name="T52" fmla="*/ 11 w 369"/>
                  <a:gd name="T53" fmla="*/ 1 h 54"/>
                  <a:gd name="T54" fmla="*/ 11 w 369"/>
                  <a:gd name="T55" fmla="*/ 1 h 54"/>
                  <a:gd name="T56" fmla="*/ 12 w 369"/>
                  <a:gd name="T57" fmla="*/ 1 h 54"/>
                  <a:gd name="T58" fmla="*/ 12 w 369"/>
                  <a:gd name="T59" fmla="*/ 0 h 54"/>
                  <a:gd name="T60" fmla="*/ 12 w 369"/>
                  <a:gd name="T61" fmla="*/ 0 h 54"/>
                  <a:gd name="T62" fmla="*/ 12 w 369"/>
                  <a:gd name="T63" fmla="*/ 0 h 54"/>
                  <a:gd name="T64" fmla="*/ 12 w 369"/>
                  <a:gd name="T65" fmla="*/ 0 h 54"/>
                  <a:gd name="T66" fmla="*/ 11 w 369"/>
                  <a:gd name="T67" fmla="*/ 0 h 54"/>
                  <a:gd name="T68" fmla="*/ 11 w 369"/>
                  <a:gd name="T69" fmla="*/ 0 h 54"/>
                  <a:gd name="T70" fmla="*/ 11 w 369"/>
                  <a:gd name="T71" fmla="*/ 0 h 54"/>
                  <a:gd name="T72" fmla="*/ 10 w 369"/>
                  <a:gd name="T73" fmla="*/ 0 h 54"/>
                  <a:gd name="T74" fmla="*/ 10 w 369"/>
                  <a:gd name="T75" fmla="*/ 0 h 54"/>
                  <a:gd name="T76" fmla="*/ 9 w 369"/>
                  <a:gd name="T77" fmla="*/ 0 h 54"/>
                  <a:gd name="T78" fmla="*/ 8 w 369"/>
                  <a:gd name="T79" fmla="*/ 0 h 54"/>
                  <a:gd name="T80" fmla="*/ 7 w 369"/>
                  <a:gd name="T81" fmla="*/ 0 h 54"/>
                  <a:gd name="T82" fmla="*/ 6 w 369"/>
                  <a:gd name="T83" fmla="*/ 0 h 54"/>
                  <a:gd name="T84" fmla="*/ 5 w 369"/>
                  <a:gd name="T85" fmla="*/ 0 h 54"/>
                  <a:gd name="T86" fmla="*/ 4 w 369"/>
                  <a:gd name="T87" fmla="*/ 0 h 54"/>
                  <a:gd name="T88" fmla="*/ 4 w 369"/>
                  <a:gd name="T89" fmla="*/ 0 h 54"/>
                  <a:gd name="T90" fmla="*/ 3 w 369"/>
                  <a:gd name="T91" fmla="*/ 0 h 54"/>
                  <a:gd name="T92" fmla="*/ 2 w 369"/>
                  <a:gd name="T93" fmla="*/ 0 h 54"/>
                  <a:gd name="T94" fmla="*/ 2 w 369"/>
                  <a:gd name="T95" fmla="*/ 0 h 54"/>
                  <a:gd name="T96" fmla="*/ 2 w 369"/>
                  <a:gd name="T97" fmla="*/ 0 h 54"/>
                  <a:gd name="T98" fmla="*/ 1 w 369"/>
                  <a:gd name="T99" fmla="*/ 0 h 54"/>
                  <a:gd name="T100" fmla="*/ 0 w 369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64FC9D07-745D-47A4-BFF3-E2F2B8D80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3 w 72"/>
                  <a:gd name="T1" fmla="*/ 18 h 573"/>
                  <a:gd name="T2" fmla="*/ 3 w 72"/>
                  <a:gd name="T3" fmla="*/ 15 h 573"/>
                  <a:gd name="T4" fmla="*/ 3 w 72"/>
                  <a:gd name="T5" fmla="*/ 12 h 573"/>
                  <a:gd name="T6" fmla="*/ 3 w 72"/>
                  <a:gd name="T7" fmla="*/ 9 h 573"/>
                  <a:gd name="T8" fmla="*/ 3 w 72"/>
                  <a:gd name="T9" fmla="*/ 7 h 573"/>
                  <a:gd name="T10" fmla="*/ 3 w 72"/>
                  <a:gd name="T11" fmla="*/ 5 h 573"/>
                  <a:gd name="T12" fmla="*/ 2 w 72"/>
                  <a:gd name="T13" fmla="*/ 3 h 573"/>
                  <a:gd name="T14" fmla="*/ 2 w 72"/>
                  <a:gd name="T15" fmla="*/ 2 h 573"/>
                  <a:gd name="T16" fmla="*/ 2 w 72"/>
                  <a:gd name="T17" fmla="*/ 0 h 573"/>
                  <a:gd name="T18" fmla="*/ 2 w 72"/>
                  <a:gd name="T19" fmla="*/ 0 h 573"/>
                  <a:gd name="T20" fmla="*/ 1 w 72"/>
                  <a:gd name="T21" fmla="*/ 2 h 573"/>
                  <a:gd name="T22" fmla="*/ 1 w 72"/>
                  <a:gd name="T23" fmla="*/ 3 h 573"/>
                  <a:gd name="T24" fmla="*/ 1 w 72"/>
                  <a:gd name="T25" fmla="*/ 5 h 573"/>
                  <a:gd name="T26" fmla="*/ 1 w 72"/>
                  <a:gd name="T27" fmla="*/ 7 h 573"/>
                  <a:gd name="T28" fmla="*/ 0 w 72"/>
                  <a:gd name="T29" fmla="*/ 9 h 573"/>
                  <a:gd name="T30" fmla="*/ 0 w 72"/>
                  <a:gd name="T31" fmla="*/ 12 h 573"/>
                  <a:gd name="T32" fmla="*/ 0 w 72"/>
                  <a:gd name="T33" fmla="*/ 15 h 573"/>
                  <a:gd name="T34" fmla="*/ 0 w 72"/>
                  <a:gd name="T35" fmla="*/ 18 h 573"/>
                  <a:gd name="T36" fmla="*/ 3 w 72"/>
                  <a:gd name="T37" fmla="*/ 18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6">
                <a:extLst>
                  <a:ext uri="{FF2B5EF4-FFF2-40B4-BE49-F238E27FC236}">
                    <a16:creationId xmlns:a16="http://schemas.microsoft.com/office/drawing/2014/main" id="{EFDD4276-BEC9-40A2-835B-831CCA1A2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2 w 80"/>
                  <a:gd name="T1" fmla="*/ 7 h 206"/>
                  <a:gd name="T2" fmla="*/ 3 w 80"/>
                  <a:gd name="T3" fmla="*/ 6 h 206"/>
                  <a:gd name="T4" fmla="*/ 3 w 80"/>
                  <a:gd name="T5" fmla="*/ 5 h 206"/>
                  <a:gd name="T6" fmla="*/ 3 w 80"/>
                  <a:gd name="T7" fmla="*/ 5 h 206"/>
                  <a:gd name="T8" fmla="*/ 3 w 80"/>
                  <a:gd name="T9" fmla="*/ 4 h 206"/>
                  <a:gd name="T10" fmla="*/ 2 w 80"/>
                  <a:gd name="T11" fmla="*/ 3 h 206"/>
                  <a:gd name="T12" fmla="*/ 2 w 80"/>
                  <a:gd name="T13" fmla="*/ 2 h 206"/>
                  <a:gd name="T14" fmla="*/ 2 w 80"/>
                  <a:gd name="T15" fmla="*/ 1 h 206"/>
                  <a:gd name="T16" fmla="*/ 2 w 80"/>
                  <a:gd name="T17" fmla="*/ 0 h 206"/>
                  <a:gd name="T18" fmla="*/ 2 w 80"/>
                  <a:gd name="T19" fmla="*/ 1 h 206"/>
                  <a:gd name="T20" fmla="*/ 1 w 80"/>
                  <a:gd name="T21" fmla="*/ 2 h 206"/>
                  <a:gd name="T22" fmla="*/ 1 w 80"/>
                  <a:gd name="T23" fmla="*/ 3 h 206"/>
                  <a:gd name="T24" fmla="*/ 1 w 80"/>
                  <a:gd name="T25" fmla="*/ 4 h 206"/>
                  <a:gd name="T26" fmla="*/ 0 w 80"/>
                  <a:gd name="T27" fmla="*/ 5 h 206"/>
                  <a:gd name="T28" fmla="*/ 1 w 80"/>
                  <a:gd name="T29" fmla="*/ 5 h 206"/>
                  <a:gd name="T30" fmla="*/ 1 w 80"/>
                  <a:gd name="T31" fmla="*/ 6 h 206"/>
                  <a:gd name="T32" fmla="*/ 2 w 80"/>
                  <a:gd name="T33" fmla="*/ 7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7">
                <a:extLst>
                  <a:ext uri="{FF2B5EF4-FFF2-40B4-BE49-F238E27FC236}">
                    <a16:creationId xmlns:a16="http://schemas.microsoft.com/office/drawing/2014/main" id="{AF532C62-65A9-4B98-B0D9-FBEFC52E6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3 w 112"/>
                  <a:gd name="T1" fmla="*/ 10 h 302"/>
                  <a:gd name="T2" fmla="*/ 3 w 112"/>
                  <a:gd name="T3" fmla="*/ 10 h 302"/>
                  <a:gd name="T4" fmla="*/ 3 w 112"/>
                  <a:gd name="T5" fmla="*/ 10 h 302"/>
                  <a:gd name="T6" fmla="*/ 3 w 112"/>
                  <a:gd name="T7" fmla="*/ 10 h 302"/>
                  <a:gd name="T8" fmla="*/ 3 w 112"/>
                  <a:gd name="T9" fmla="*/ 10 h 302"/>
                  <a:gd name="T10" fmla="*/ 4 w 112"/>
                  <a:gd name="T11" fmla="*/ 8 h 302"/>
                  <a:gd name="T12" fmla="*/ 4 w 112"/>
                  <a:gd name="T13" fmla="*/ 7 h 302"/>
                  <a:gd name="T14" fmla="*/ 3 w 112"/>
                  <a:gd name="T15" fmla="*/ 5 h 302"/>
                  <a:gd name="T16" fmla="*/ 3 w 112"/>
                  <a:gd name="T17" fmla="*/ 4 h 302"/>
                  <a:gd name="T18" fmla="*/ 2 w 112"/>
                  <a:gd name="T19" fmla="*/ 3 h 302"/>
                  <a:gd name="T20" fmla="*/ 2 w 112"/>
                  <a:gd name="T21" fmla="*/ 2 h 302"/>
                  <a:gd name="T22" fmla="*/ 1 w 112"/>
                  <a:gd name="T23" fmla="*/ 1 h 302"/>
                  <a:gd name="T24" fmla="*/ 0 w 112"/>
                  <a:gd name="T25" fmla="*/ 0 h 302"/>
                  <a:gd name="T26" fmla="*/ 1 w 112"/>
                  <a:gd name="T27" fmla="*/ 1 h 302"/>
                  <a:gd name="T28" fmla="*/ 2 w 112"/>
                  <a:gd name="T29" fmla="*/ 2 h 302"/>
                  <a:gd name="T30" fmla="*/ 3 w 112"/>
                  <a:gd name="T31" fmla="*/ 3 h 302"/>
                  <a:gd name="T32" fmla="*/ 3 w 112"/>
                  <a:gd name="T33" fmla="*/ 4 h 302"/>
                  <a:gd name="T34" fmla="*/ 4 w 112"/>
                  <a:gd name="T35" fmla="*/ 6 h 302"/>
                  <a:gd name="T36" fmla="*/ 4 w 112"/>
                  <a:gd name="T37" fmla="*/ 7 h 302"/>
                  <a:gd name="T38" fmla="*/ 4 w 112"/>
                  <a:gd name="T39" fmla="*/ 9 h 302"/>
                  <a:gd name="T40" fmla="*/ 3 w 112"/>
                  <a:gd name="T41" fmla="*/ 1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8">
                <a:extLst>
                  <a:ext uri="{FF2B5EF4-FFF2-40B4-BE49-F238E27FC236}">
                    <a16:creationId xmlns:a16="http://schemas.microsoft.com/office/drawing/2014/main" id="{73F01229-F09E-4B47-87C8-892906B09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0 w 101"/>
                  <a:gd name="T3" fmla="*/ 0 h 23"/>
                  <a:gd name="T4" fmla="*/ 0 w 101"/>
                  <a:gd name="T5" fmla="*/ 0 h 23"/>
                  <a:gd name="T6" fmla="*/ 0 w 101"/>
                  <a:gd name="T7" fmla="*/ 0 h 23"/>
                  <a:gd name="T8" fmla="*/ 1 w 101"/>
                  <a:gd name="T9" fmla="*/ 0 h 23"/>
                  <a:gd name="T10" fmla="*/ 1 w 101"/>
                  <a:gd name="T11" fmla="*/ 0 h 23"/>
                  <a:gd name="T12" fmla="*/ 2 w 101"/>
                  <a:gd name="T13" fmla="*/ 0 h 23"/>
                  <a:gd name="T14" fmla="*/ 2 w 101"/>
                  <a:gd name="T15" fmla="*/ 0 h 23"/>
                  <a:gd name="T16" fmla="*/ 3 w 101"/>
                  <a:gd name="T17" fmla="*/ 0 h 23"/>
                  <a:gd name="T18" fmla="*/ 2 w 101"/>
                  <a:gd name="T19" fmla="*/ 0 h 23"/>
                  <a:gd name="T20" fmla="*/ 2 w 101"/>
                  <a:gd name="T21" fmla="*/ 0 h 23"/>
                  <a:gd name="T22" fmla="*/ 1 w 101"/>
                  <a:gd name="T23" fmla="*/ 0 h 23"/>
                  <a:gd name="T24" fmla="*/ 1 w 101"/>
                  <a:gd name="T25" fmla="*/ 0 h 23"/>
                  <a:gd name="T26" fmla="*/ 0 w 101"/>
                  <a:gd name="T27" fmla="*/ 0 h 23"/>
                  <a:gd name="T28" fmla="*/ 0 w 101"/>
                  <a:gd name="T29" fmla="*/ 0 h 23"/>
                  <a:gd name="T30" fmla="*/ 0 w 101"/>
                  <a:gd name="T31" fmla="*/ 0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Freeform 19">
                <a:extLst>
                  <a:ext uri="{FF2B5EF4-FFF2-40B4-BE49-F238E27FC236}">
                    <a16:creationId xmlns:a16="http://schemas.microsoft.com/office/drawing/2014/main" id="{AF46F730-17C0-4A5F-88B0-08204B397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1 w 120"/>
                  <a:gd name="T5" fmla="*/ 0 h 31"/>
                  <a:gd name="T6" fmla="*/ 1 w 120"/>
                  <a:gd name="T7" fmla="*/ 0 h 31"/>
                  <a:gd name="T8" fmla="*/ 2 w 120"/>
                  <a:gd name="T9" fmla="*/ 0 h 31"/>
                  <a:gd name="T10" fmla="*/ 3 w 120"/>
                  <a:gd name="T11" fmla="*/ 0 h 31"/>
                  <a:gd name="T12" fmla="*/ 3 w 120"/>
                  <a:gd name="T13" fmla="*/ 0 h 31"/>
                  <a:gd name="T14" fmla="*/ 4 w 120"/>
                  <a:gd name="T15" fmla="*/ 0 h 31"/>
                  <a:gd name="T16" fmla="*/ 4 w 120"/>
                  <a:gd name="T17" fmla="*/ 0 h 31"/>
                  <a:gd name="T18" fmla="*/ 4 w 120"/>
                  <a:gd name="T19" fmla="*/ 0 h 31"/>
                  <a:gd name="T20" fmla="*/ 3 w 120"/>
                  <a:gd name="T21" fmla="*/ 0 h 31"/>
                  <a:gd name="T22" fmla="*/ 3 w 120"/>
                  <a:gd name="T23" fmla="*/ 0 h 31"/>
                  <a:gd name="T24" fmla="*/ 2 w 120"/>
                  <a:gd name="T25" fmla="*/ 0 h 31"/>
                  <a:gd name="T26" fmla="*/ 2 w 120"/>
                  <a:gd name="T27" fmla="*/ 0 h 31"/>
                  <a:gd name="T28" fmla="*/ 1 w 120"/>
                  <a:gd name="T29" fmla="*/ 0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Freeform 20">
                <a:extLst>
                  <a:ext uri="{FF2B5EF4-FFF2-40B4-BE49-F238E27FC236}">
                    <a16:creationId xmlns:a16="http://schemas.microsoft.com/office/drawing/2014/main" id="{5EFF97FB-1EA5-4F0A-83C5-8AD2984B5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0 h 25"/>
                  <a:gd name="T2" fmla="*/ 1 w 124"/>
                  <a:gd name="T3" fmla="*/ 0 h 25"/>
                  <a:gd name="T4" fmla="*/ 1 w 124"/>
                  <a:gd name="T5" fmla="*/ 0 h 25"/>
                  <a:gd name="T6" fmla="*/ 2 w 124"/>
                  <a:gd name="T7" fmla="*/ 0 h 25"/>
                  <a:gd name="T8" fmla="*/ 2 w 124"/>
                  <a:gd name="T9" fmla="*/ 0 h 25"/>
                  <a:gd name="T10" fmla="*/ 3 w 124"/>
                  <a:gd name="T11" fmla="*/ 0 h 25"/>
                  <a:gd name="T12" fmla="*/ 4 w 124"/>
                  <a:gd name="T13" fmla="*/ 0 h 25"/>
                  <a:gd name="T14" fmla="*/ 4 w 124"/>
                  <a:gd name="T15" fmla="*/ 0 h 25"/>
                  <a:gd name="T16" fmla="*/ 4 w 124"/>
                  <a:gd name="T17" fmla="*/ 0 h 25"/>
                  <a:gd name="T18" fmla="*/ 4 w 124"/>
                  <a:gd name="T19" fmla="*/ 0 h 25"/>
                  <a:gd name="T20" fmla="*/ 4 w 124"/>
                  <a:gd name="T21" fmla="*/ 0 h 25"/>
                  <a:gd name="T22" fmla="*/ 3 w 124"/>
                  <a:gd name="T23" fmla="*/ 0 h 25"/>
                  <a:gd name="T24" fmla="*/ 2 w 124"/>
                  <a:gd name="T25" fmla="*/ 0 h 25"/>
                  <a:gd name="T26" fmla="*/ 2 w 124"/>
                  <a:gd name="T27" fmla="*/ 0 h 25"/>
                  <a:gd name="T28" fmla="*/ 1 w 124"/>
                  <a:gd name="T29" fmla="*/ 0 h 25"/>
                  <a:gd name="T30" fmla="*/ 1 w 124"/>
                  <a:gd name="T31" fmla="*/ 0 h 25"/>
                  <a:gd name="T32" fmla="*/ 0 w 1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Freeform 21">
                <a:extLst>
                  <a:ext uri="{FF2B5EF4-FFF2-40B4-BE49-F238E27FC236}">
                    <a16:creationId xmlns:a16="http://schemas.microsoft.com/office/drawing/2014/main" id="{0A1C7BD8-0CEB-47EA-8626-DC652AE5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1 w 112"/>
                  <a:gd name="T5" fmla="*/ 0 h 19"/>
                  <a:gd name="T6" fmla="*/ 1 w 112"/>
                  <a:gd name="T7" fmla="*/ 0 h 19"/>
                  <a:gd name="T8" fmla="*/ 2 w 112"/>
                  <a:gd name="T9" fmla="*/ 1 h 19"/>
                  <a:gd name="T10" fmla="*/ 3 w 112"/>
                  <a:gd name="T11" fmla="*/ 1 h 19"/>
                  <a:gd name="T12" fmla="*/ 3 w 112"/>
                  <a:gd name="T13" fmla="*/ 1 h 19"/>
                  <a:gd name="T14" fmla="*/ 4 w 112"/>
                  <a:gd name="T15" fmla="*/ 1 h 19"/>
                  <a:gd name="T16" fmla="*/ 4 w 112"/>
                  <a:gd name="T17" fmla="*/ 1 h 19"/>
                  <a:gd name="T18" fmla="*/ 4 w 112"/>
                  <a:gd name="T19" fmla="*/ 1 h 19"/>
                  <a:gd name="T20" fmla="*/ 3 w 112"/>
                  <a:gd name="T21" fmla="*/ 1 h 19"/>
                  <a:gd name="T22" fmla="*/ 3 w 112"/>
                  <a:gd name="T23" fmla="*/ 1 h 19"/>
                  <a:gd name="T24" fmla="*/ 2 w 112"/>
                  <a:gd name="T25" fmla="*/ 1 h 19"/>
                  <a:gd name="T26" fmla="*/ 1 w 112"/>
                  <a:gd name="T27" fmla="*/ 1 h 19"/>
                  <a:gd name="T28" fmla="*/ 1 w 112"/>
                  <a:gd name="T29" fmla="*/ 1 h 19"/>
                  <a:gd name="T30" fmla="*/ 1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22">
                <a:extLst>
                  <a:ext uri="{FF2B5EF4-FFF2-40B4-BE49-F238E27FC236}">
                    <a16:creationId xmlns:a16="http://schemas.microsoft.com/office/drawing/2014/main" id="{EA3C8C0A-BD8B-4FEC-B965-2F57ACE42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0 h 15"/>
                  <a:gd name="T2" fmla="*/ 1 w 94"/>
                  <a:gd name="T3" fmla="*/ 0 h 15"/>
                  <a:gd name="T4" fmla="*/ 1 w 94"/>
                  <a:gd name="T5" fmla="*/ 0 h 15"/>
                  <a:gd name="T6" fmla="*/ 1 w 94"/>
                  <a:gd name="T7" fmla="*/ 0 h 15"/>
                  <a:gd name="T8" fmla="*/ 2 w 94"/>
                  <a:gd name="T9" fmla="*/ 0 h 15"/>
                  <a:gd name="T10" fmla="*/ 2 w 94"/>
                  <a:gd name="T11" fmla="*/ 0 h 15"/>
                  <a:gd name="T12" fmla="*/ 3 w 94"/>
                  <a:gd name="T13" fmla="*/ 0 h 15"/>
                  <a:gd name="T14" fmla="*/ 3 w 94"/>
                  <a:gd name="T15" fmla="*/ 0 h 15"/>
                  <a:gd name="T16" fmla="*/ 3 w 94"/>
                  <a:gd name="T17" fmla="*/ 0 h 15"/>
                  <a:gd name="T18" fmla="*/ 3 w 94"/>
                  <a:gd name="T19" fmla="*/ 0 h 15"/>
                  <a:gd name="T20" fmla="*/ 3 w 94"/>
                  <a:gd name="T21" fmla="*/ 0 h 15"/>
                  <a:gd name="T22" fmla="*/ 2 w 94"/>
                  <a:gd name="T23" fmla="*/ 0 h 15"/>
                  <a:gd name="T24" fmla="*/ 2 w 94"/>
                  <a:gd name="T25" fmla="*/ 0 h 15"/>
                  <a:gd name="T26" fmla="*/ 1 w 94"/>
                  <a:gd name="T27" fmla="*/ 0 h 15"/>
                  <a:gd name="T28" fmla="*/ 1 w 94"/>
                  <a:gd name="T29" fmla="*/ 0 h 15"/>
                  <a:gd name="T30" fmla="*/ 1 w 94"/>
                  <a:gd name="T31" fmla="*/ 0 h 15"/>
                  <a:gd name="T32" fmla="*/ 0 w 9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Freeform 23">
                <a:extLst>
                  <a:ext uri="{FF2B5EF4-FFF2-40B4-BE49-F238E27FC236}">
                    <a16:creationId xmlns:a16="http://schemas.microsoft.com/office/drawing/2014/main" id="{EACBBEC9-6380-4CCE-A513-3B280D4E7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1 h 18"/>
                  <a:gd name="T2" fmla="*/ 1 w 46"/>
                  <a:gd name="T3" fmla="*/ 1 h 18"/>
                  <a:gd name="T4" fmla="*/ 1 w 46"/>
                  <a:gd name="T5" fmla="*/ 1 h 18"/>
                  <a:gd name="T6" fmla="*/ 1 w 46"/>
                  <a:gd name="T7" fmla="*/ 1 h 18"/>
                  <a:gd name="T8" fmla="*/ 1 w 46"/>
                  <a:gd name="T9" fmla="*/ 1 h 18"/>
                  <a:gd name="T10" fmla="*/ 1 w 46"/>
                  <a:gd name="T11" fmla="*/ 1 h 18"/>
                  <a:gd name="T12" fmla="*/ 2 w 46"/>
                  <a:gd name="T13" fmla="*/ 0 h 18"/>
                  <a:gd name="T14" fmla="*/ 2 w 46"/>
                  <a:gd name="T15" fmla="*/ 1 h 18"/>
                  <a:gd name="T16" fmla="*/ 2 w 46"/>
                  <a:gd name="T17" fmla="*/ 1 h 18"/>
                  <a:gd name="T18" fmla="*/ 2 w 46"/>
                  <a:gd name="T19" fmla="*/ 1 h 18"/>
                  <a:gd name="T20" fmla="*/ 2 w 46"/>
                  <a:gd name="T21" fmla="*/ 1 h 18"/>
                  <a:gd name="T22" fmla="*/ 1 w 46"/>
                  <a:gd name="T23" fmla="*/ 1 h 18"/>
                  <a:gd name="T24" fmla="*/ 1 w 46"/>
                  <a:gd name="T25" fmla="*/ 1 h 18"/>
                  <a:gd name="T26" fmla="*/ 1 w 46"/>
                  <a:gd name="T27" fmla="*/ 1 h 18"/>
                  <a:gd name="T28" fmla="*/ 1 w 46"/>
                  <a:gd name="T29" fmla="*/ 1 h 18"/>
                  <a:gd name="T30" fmla="*/ 1 w 46"/>
                  <a:gd name="T31" fmla="*/ 1 h 18"/>
                  <a:gd name="T32" fmla="*/ 0 w 46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Freeform 24">
                <a:extLst>
                  <a:ext uri="{FF2B5EF4-FFF2-40B4-BE49-F238E27FC236}">
                    <a16:creationId xmlns:a16="http://schemas.microsoft.com/office/drawing/2014/main" id="{52CFF8EA-2FF9-4A41-9E0B-00C384F07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534"/>
                <a:ext cx="41" cy="11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0 w 86"/>
                  <a:gd name="T5" fmla="*/ 0 h 23"/>
                  <a:gd name="T6" fmla="*/ 0 w 86"/>
                  <a:gd name="T7" fmla="*/ 0 h 23"/>
                  <a:gd name="T8" fmla="*/ 1 w 86"/>
                  <a:gd name="T9" fmla="*/ 0 h 23"/>
                  <a:gd name="T10" fmla="*/ 1 w 86"/>
                  <a:gd name="T11" fmla="*/ 0 h 23"/>
                  <a:gd name="T12" fmla="*/ 1 w 86"/>
                  <a:gd name="T13" fmla="*/ 0 h 23"/>
                  <a:gd name="T14" fmla="*/ 2 w 86"/>
                  <a:gd name="T15" fmla="*/ 0 h 23"/>
                  <a:gd name="T16" fmla="*/ 2 w 86"/>
                  <a:gd name="T17" fmla="*/ 0 h 23"/>
                  <a:gd name="T18" fmla="*/ 2 w 86"/>
                  <a:gd name="T19" fmla="*/ 0 h 23"/>
                  <a:gd name="T20" fmla="*/ 1 w 86"/>
                  <a:gd name="T21" fmla="*/ 0 h 23"/>
                  <a:gd name="T22" fmla="*/ 1 w 86"/>
                  <a:gd name="T23" fmla="*/ 0 h 23"/>
                  <a:gd name="T24" fmla="*/ 1 w 86"/>
                  <a:gd name="T25" fmla="*/ 0 h 23"/>
                  <a:gd name="T26" fmla="*/ 0 w 86"/>
                  <a:gd name="T27" fmla="*/ 0 h 23"/>
                  <a:gd name="T28" fmla="*/ 0 w 86"/>
                  <a:gd name="T29" fmla="*/ 0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25">
                <a:extLst>
                  <a:ext uri="{FF2B5EF4-FFF2-40B4-BE49-F238E27FC236}">
                    <a16:creationId xmlns:a16="http://schemas.microsoft.com/office/drawing/2014/main" id="{689A40DD-9A51-4481-B453-A551E690C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1 w 121"/>
                  <a:gd name="T5" fmla="*/ 0 h 24"/>
                  <a:gd name="T6" fmla="*/ 2 w 121"/>
                  <a:gd name="T7" fmla="*/ 0 h 24"/>
                  <a:gd name="T8" fmla="*/ 2 w 121"/>
                  <a:gd name="T9" fmla="*/ 1 h 24"/>
                  <a:gd name="T10" fmla="*/ 3 w 121"/>
                  <a:gd name="T11" fmla="*/ 1 h 24"/>
                  <a:gd name="T12" fmla="*/ 3 w 121"/>
                  <a:gd name="T13" fmla="*/ 1 h 24"/>
                  <a:gd name="T14" fmla="*/ 4 w 121"/>
                  <a:gd name="T15" fmla="*/ 1 h 24"/>
                  <a:gd name="T16" fmla="*/ 4 w 121"/>
                  <a:gd name="T17" fmla="*/ 1 h 24"/>
                  <a:gd name="T18" fmla="*/ 4 w 121"/>
                  <a:gd name="T19" fmla="*/ 1 h 24"/>
                  <a:gd name="T20" fmla="*/ 3 w 121"/>
                  <a:gd name="T21" fmla="*/ 1 h 24"/>
                  <a:gd name="T22" fmla="*/ 3 w 121"/>
                  <a:gd name="T23" fmla="*/ 1 h 24"/>
                  <a:gd name="T24" fmla="*/ 2 w 121"/>
                  <a:gd name="T25" fmla="*/ 1 h 24"/>
                  <a:gd name="T26" fmla="*/ 2 w 121"/>
                  <a:gd name="T27" fmla="*/ 1 h 24"/>
                  <a:gd name="T28" fmla="*/ 1 w 121"/>
                  <a:gd name="T29" fmla="*/ 1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26">
                <a:extLst>
                  <a:ext uri="{FF2B5EF4-FFF2-40B4-BE49-F238E27FC236}">
                    <a16:creationId xmlns:a16="http://schemas.microsoft.com/office/drawing/2014/main" id="{D76844BD-3386-469A-B2E8-17FFF4246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1 h 14"/>
                  <a:gd name="T2" fmla="*/ 1 w 110"/>
                  <a:gd name="T3" fmla="*/ 1 h 14"/>
                  <a:gd name="T4" fmla="*/ 1 w 110"/>
                  <a:gd name="T5" fmla="*/ 1 h 14"/>
                  <a:gd name="T6" fmla="*/ 1 w 110"/>
                  <a:gd name="T7" fmla="*/ 1 h 14"/>
                  <a:gd name="T8" fmla="*/ 2 w 110"/>
                  <a:gd name="T9" fmla="*/ 0 h 14"/>
                  <a:gd name="T10" fmla="*/ 3 w 110"/>
                  <a:gd name="T11" fmla="*/ 0 h 14"/>
                  <a:gd name="T12" fmla="*/ 3 w 110"/>
                  <a:gd name="T13" fmla="*/ 1 h 14"/>
                  <a:gd name="T14" fmla="*/ 4 w 110"/>
                  <a:gd name="T15" fmla="*/ 1 h 14"/>
                  <a:gd name="T16" fmla="*/ 4 w 110"/>
                  <a:gd name="T17" fmla="*/ 1 h 14"/>
                  <a:gd name="T18" fmla="*/ 4 w 110"/>
                  <a:gd name="T19" fmla="*/ 1 h 14"/>
                  <a:gd name="T20" fmla="*/ 3 w 110"/>
                  <a:gd name="T21" fmla="*/ 1 h 14"/>
                  <a:gd name="T22" fmla="*/ 3 w 110"/>
                  <a:gd name="T23" fmla="*/ 1 h 14"/>
                  <a:gd name="T24" fmla="*/ 2 w 110"/>
                  <a:gd name="T25" fmla="*/ 1 h 14"/>
                  <a:gd name="T26" fmla="*/ 1 w 110"/>
                  <a:gd name="T27" fmla="*/ 1 h 14"/>
                  <a:gd name="T28" fmla="*/ 1 w 110"/>
                  <a:gd name="T29" fmla="*/ 1 h 14"/>
                  <a:gd name="T30" fmla="*/ 1 w 110"/>
                  <a:gd name="T31" fmla="*/ 1 h 14"/>
                  <a:gd name="T32" fmla="*/ 0 w 1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Freeform 27">
                <a:extLst>
                  <a:ext uri="{FF2B5EF4-FFF2-40B4-BE49-F238E27FC236}">
                    <a16:creationId xmlns:a16="http://schemas.microsoft.com/office/drawing/2014/main" id="{C8E60B06-CE76-47D2-ACE9-DFED965C2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0 w 89"/>
                  <a:gd name="T3" fmla="*/ 1 h 14"/>
                  <a:gd name="T4" fmla="*/ 0 w 89"/>
                  <a:gd name="T5" fmla="*/ 0 h 14"/>
                  <a:gd name="T6" fmla="*/ 0 w 89"/>
                  <a:gd name="T7" fmla="*/ 0 h 14"/>
                  <a:gd name="T8" fmla="*/ 1 w 89"/>
                  <a:gd name="T9" fmla="*/ 1 h 14"/>
                  <a:gd name="T10" fmla="*/ 1 w 89"/>
                  <a:gd name="T11" fmla="*/ 1 h 14"/>
                  <a:gd name="T12" fmla="*/ 2 w 89"/>
                  <a:gd name="T13" fmla="*/ 1 h 14"/>
                  <a:gd name="T14" fmla="*/ 2 w 89"/>
                  <a:gd name="T15" fmla="*/ 1 h 14"/>
                  <a:gd name="T16" fmla="*/ 2 w 89"/>
                  <a:gd name="T17" fmla="*/ 1 h 14"/>
                  <a:gd name="T18" fmla="*/ 2 w 89"/>
                  <a:gd name="T19" fmla="*/ 1 h 14"/>
                  <a:gd name="T20" fmla="*/ 2 w 89"/>
                  <a:gd name="T21" fmla="*/ 1 h 14"/>
                  <a:gd name="T22" fmla="*/ 1 w 89"/>
                  <a:gd name="T23" fmla="*/ 1 h 14"/>
                  <a:gd name="T24" fmla="*/ 1 w 89"/>
                  <a:gd name="T25" fmla="*/ 1 h 14"/>
                  <a:gd name="T26" fmla="*/ 0 w 89"/>
                  <a:gd name="T27" fmla="*/ 1 h 14"/>
                  <a:gd name="T28" fmla="*/ 0 w 89"/>
                  <a:gd name="T29" fmla="*/ 1 h 14"/>
                  <a:gd name="T30" fmla="*/ 0 w 89"/>
                  <a:gd name="T31" fmla="*/ 1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28">
                <a:extLst>
                  <a:ext uri="{FF2B5EF4-FFF2-40B4-BE49-F238E27FC236}">
                    <a16:creationId xmlns:a16="http://schemas.microsoft.com/office/drawing/2014/main" id="{6183BB72-A8B1-4113-846D-6D234E850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1 h 14"/>
                  <a:gd name="T2" fmla="*/ 0 w 55"/>
                  <a:gd name="T3" fmla="*/ 1 h 14"/>
                  <a:gd name="T4" fmla="*/ 0 w 55"/>
                  <a:gd name="T5" fmla="*/ 1 h 14"/>
                  <a:gd name="T6" fmla="*/ 0 w 55"/>
                  <a:gd name="T7" fmla="*/ 1 h 14"/>
                  <a:gd name="T8" fmla="*/ 0 w 55"/>
                  <a:gd name="T9" fmla="*/ 1 h 14"/>
                  <a:gd name="T10" fmla="*/ 1 w 55"/>
                  <a:gd name="T11" fmla="*/ 0 h 14"/>
                  <a:gd name="T12" fmla="*/ 1 w 55"/>
                  <a:gd name="T13" fmla="*/ 1 h 14"/>
                  <a:gd name="T14" fmla="*/ 1 w 55"/>
                  <a:gd name="T15" fmla="*/ 1 h 14"/>
                  <a:gd name="T16" fmla="*/ 1 w 55"/>
                  <a:gd name="T17" fmla="*/ 1 h 14"/>
                  <a:gd name="T18" fmla="*/ 1 w 55"/>
                  <a:gd name="T19" fmla="*/ 1 h 14"/>
                  <a:gd name="T20" fmla="*/ 1 w 55"/>
                  <a:gd name="T21" fmla="*/ 1 h 14"/>
                  <a:gd name="T22" fmla="*/ 0 w 55"/>
                  <a:gd name="T23" fmla="*/ 1 h 14"/>
                  <a:gd name="T24" fmla="*/ 0 w 55"/>
                  <a:gd name="T25" fmla="*/ 1 h 14"/>
                  <a:gd name="T26" fmla="*/ 0 w 55"/>
                  <a:gd name="T27" fmla="*/ 1 h 14"/>
                  <a:gd name="T28" fmla="*/ 0 w 55"/>
                  <a:gd name="T29" fmla="*/ 1 h 14"/>
                  <a:gd name="T30" fmla="*/ 0 w 55"/>
                  <a:gd name="T31" fmla="*/ 1 h 14"/>
                  <a:gd name="T32" fmla="*/ 0 w 5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Freeform 29">
                <a:extLst>
                  <a:ext uri="{FF2B5EF4-FFF2-40B4-BE49-F238E27FC236}">
                    <a16:creationId xmlns:a16="http://schemas.microsoft.com/office/drawing/2014/main" id="{607D02E6-C592-496A-BAED-AB43BA002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2 w 54"/>
                  <a:gd name="T1" fmla="*/ 0 h 23"/>
                  <a:gd name="T2" fmla="*/ 2 w 54"/>
                  <a:gd name="T3" fmla="*/ 0 h 23"/>
                  <a:gd name="T4" fmla="*/ 2 w 54"/>
                  <a:gd name="T5" fmla="*/ 0 h 23"/>
                  <a:gd name="T6" fmla="*/ 2 w 54"/>
                  <a:gd name="T7" fmla="*/ 0 h 23"/>
                  <a:gd name="T8" fmla="*/ 1 w 54"/>
                  <a:gd name="T9" fmla="*/ 0 h 23"/>
                  <a:gd name="T10" fmla="*/ 1 w 54"/>
                  <a:gd name="T11" fmla="*/ 0 h 23"/>
                  <a:gd name="T12" fmla="*/ 1 w 54"/>
                  <a:gd name="T13" fmla="*/ 0 h 23"/>
                  <a:gd name="T14" fmla="*/ 0 w 54"/>
                  <a:gd name="T15" fmla="*/ 0 h 23"/>
                  <a:gd name="T16" fmla="*/ 0 w 54"/>
                  <a:gd name="T17" fmla="*/ 0 h 23"/>
                  <a:gd name="T18" fmla="*/ 1 w 54"/>
                  <a:gd name="T19" fmla="*/ 0 h 23"/>
                  <a:gd name="T20" fmla="*/ 1 w 54"/>
                  <a:gd name="T21" fmla="*/ 0 h 23"/>
                  <a:gd name="T22" fmla="*/ 1 w 54"/>
                  <a:gd name="T23" fmla="*/ 0 h 23"/>
                  <a:gd name="T24" fmla="*/ 1 w 54"/>
                  <a:gd name="T25" fmla="*/ 0 h 23"/>
                  <a:gd name="T26" fmla="*/ 2 w 54"/>
                  <a:gd name="T27" fmla="*/ 0 h 23"/>
                  <a:gd name="T28" fmla="*/ 2 w 54"/>
                  <a:gd name="T29" fmla="*/ 0 h 23"/>
                  <a:gd name="T30" fmla="*/ 2 w 54"/>
                  <a:gd name="T31" fmla="*/ 0 h 23"/>
                  <a:gd name="T32" fmla="*/ 2 w 54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Freeform 30">
                <a:extLst>
                  <a:ext uri="{FF2B5EF4-FFF2-40B4-BE49-F238E27FC236}">
                    <a16:creationId xmlns:a16="http://schemas.microsoft.com/office/drawing/2014/main" id="{07228646-9184-4647-B7EB-69A8D82D7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1 w 10"/>
                  <a:gd name="T1" fmla="*/ 2 h 52"/>
                  <a:gd name="T2" fmla="*/ 1 w 10"/>
                  <a:gd name="T3" fmla="*/ 2 h 52"/>
                  <a:gd name="T4" fmla="*/ 1 w 10"/>
                  <a:gd name="T5" fmla="*/ 1 h 52"/>
                  <a:gd name="T6" fmla="*/ 1 w 10"/>
                  <a:gd name="T7" fmla="*/ 1 h 52"/>
                  <a:gd name="T8" fmla="*/ 1 w 10"/>
                  <a:gd name="T9" fmla="*/ 0 h 52"/>
                  <a:gd name="T10" fmla="*/ 0 w 10"/>
                  <a:gd name="T11" fmla="*/ 1 h 52"/>
                  <a:gd name="T12" fmla="*/ 1 w 10"/>
                  <a:gd name="T13" fmla="*/ 1 h 52"/>
                  <a:gd name="T14" fmla="*/ 1 w 10"/>
                  <a:gd name="T15" fmla="*/ 2 h 52"/>
                  <a:gd name="T16" fmla="*/ 1 w 10"/>
                  <a:gd name="T17" fmla="*/ 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Freeform 31">
                <a:extLst>
                  <a:ext uri="{FF2B5EF4-FFF2-40B4-BE49-F238E27FC236}">
                    <a16:creationId xmlns:a16="http://schemas.microsoft.com/office/drawing/2014/main" id="{E98BFC2B-2BFF-4A92-9395-8417AE89C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1 w 31"/>
                  <a:gd name="T1" fmla="*/ 2 h 44"/>
                  <a:gd name="T2" fmla="*/ 1 w 31"/>
                  <a:gd name="T3" fmla="*/ 2 h 44"/>
                  <a:gd name="T4" fmla="*/ 1 w 31"/>
                  <a:gd name="T5" fmla="*/ 1 h 44"/>
                  <a:gd name="T6" fmla="*/ 1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1 h 44"/>
                  <a:gd name="T14" fmla="*/ 1 w 31"/>
                  <a:gd name="T15" fmla="*/ 1 h 44"/>
                  <a:gd name="T16" fmla="*/ 1 w 31"/>
                  <a:gd name="T17" fmla="*/ 1 h 44"/>
                  <a:gd name="T18" fmla="*/ 1 w 31"/>
                  <a:gd name="T19" fmla="*/ 1 h 44"/>
                  <a:gd name="T20" fmla="*/ 1 w 31"/>
                  <a:gd name="T21" fmla="*/ 2 h 44"/>
                  <a:gd name="T22" fmla="*/ 1 w 31"/>
                  <a:gd name="T23" fmla="*/ 2 h 44"/>
                  <a:gd name="T24" fmla="*/ 1 w 31"/>
                  <a:gd name="T25" fmla="*/ 2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Freeform 32">
                <a:extLst>
                  <a:ext uri="{FF2B5EF4-FFF2-40B4-BE49-F238E27FC236}">
                    <a16:creationId xmlns:a16="http://schemas.microsoft.com/office/drawing/2014/main" id="{C52105F0-5016-40D3-BB8D-81C767A5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650"/>
                <a:ext cx="35" cy="7"/>
              </a:xfrm>
              <a:custGeom>
                <a:avLst/>
                <a:gdLst>
                  <a:gd name="T0" fmla="*/ 0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2 w 69"/>
                  <a:gd name="T9" fmla="*/ 0 h 15"/>
                  <a:gd name="T10" fmla="*/ 2 w 69"/>
                  <a:gd name="T11" fmla="*/ 0 h 15"/>
                  <a:gd name="T12" fmla="*/ 2 w 69"/>
                  <a:gd name="T13" fmla="*/ 1 h 15"/>
                  <a:gd name="T14" fmla="*/ 3 w 69"/>
                  <a:gd name="T15" fmla="*/ 1 h 15"/>
                  <a:gd name="T16" fmla="*/ 3 w 69"/>
                  <a:gd name="T17" fmla="*/ 1 h 15"/>
                  <a:gd name="T18" fmla="*/ 3 w 69"/>
                  <a:gd name="T19" fmla="*/ 1 h 15"/>
                  <a:gd name="T20" fmla="*/ 2 w 69"/>
                  <a:gd name="T21" fmla="*/ 1 h 15"/>
                  <a:gd name="T22" fmla="*/ 2 w 69"/>
                  <a:gd name="T23" fmla="*/ 1 h 15"/>
                  <a:gd name="T24" fmla="*/ 2 w 69"/>
                  <a:gd name="T25" fmla="*/ 1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0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Freeform 33">
                <a:extLst>
                  <a:ext uri="{FF2B5EF4-FFF2-40B4-BE49-F238E27FC236}">
                    <a16:creationId xmlns:a16="http://schemas.microsoft.com/office/drawing/2014/main" id="{1E039951-B1E5-42BB-9C79-E4411A50D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1 h 28"/>
                  <a:gd name="T4" fmla="*/ 0 w 63"/>
                  <a:gd name="T5" fmla="*/ 1 h 28"/>
                  <a:gd name="T6" fmla="*/ 0 w 63"/>
                  <a:gd name="T7" fmla="*/ 1 h 28"/>
                  <a:gd name="T8" fmla="*/ 1 w 63"/>
                  <a:gd name="T9" fmla="*/ 1 h 28"/>
                  <a:gd name="T10" fmla="*/ 1 w 63"/>
                  <a:gd name="T11" fmla="*/ 1 h 28"/>
                  <a:gd name="T12" fmla="*/ 1 w 63"/>
                  <a:gd name="T13" fmla="*/ 1 h 28"/>
                  <a:gd name="T14" fmla="*/ 1 w 63"/>
                  <a:gd name="T15" fmla="*/ 1 h 28"/>
                  <a:gd name="T16" fmla="*/ 1 w 63"/>
                  <a:gd name="T17" fmla="*/ 1 h 28"/>
                  <a:gd name="T18" fmla="*/ 1 w 63"/>
                  <a:gd name="T19" fmla="*/ 1 h 28"/>
                  <a:gd name="T20" fmla="*/ 1 w 63"/>
                  <a:gd name="T21" fmla="*/ 1 h 28"/>
                  <a:gd name="T22" fmla="*/ 1 w 63"/>
                  <a:gd name="T23" fmla="*/ 1 h 28"/>
                  <a:gd name="T24" fmla="*/ 1 w 63"/>
                  <a:gd name="T25" fmla="*/ 1 h 28"/>
                  <a:gd name="T26" fmla="*/ 0 w 63"/>
                  <a:gd name="T27" fmla="*/ 1 h 28"/>
                  <a:gd name="T28" fmla="*/ 0 w 63"/>
                  <a:gd name="T29" fmla="*/ 1 h 28"/>
                  <a:gd name="T30" fmla="*/ 0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34">
                <a:extLst>
                  <a:ext uri="{FF2B5EF4-FFF2-40B4-BE49-F238E27FC236}">
                    <a16:creationId xmlns:a16="http://schemas.microsoft.com/office/drawing/2014/main" id="{ED5E605F-C212-461E-84AC-99D67C53F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1 h 15"/>
                  <a:gd name="T2" fmla="*/ 0 w 64"/>
                  <a:gd name="T3" fmla="*/ 1 h 15"/>
                  <a:gd name="T4" fmla="*/ 0 w 64"/>
                  <a:gd name="T5" fmla="*/ 1 h 15"/>
                  <a:gd name="T6" fmla="*/ 0 w 64"/>
                  <a:gd name="T7" fmla="*/ 1 h 15"/>
                  <a:gd name="T8" fmla="*/ 0 w 64"/>
                  <a:gd name="T9" fmla="*/ 0 h 15"/>
                  <a:gd name="T10" fmla="*/ 1 w 64"/>
                  <a:gd name="T11" fmla="*/ 0 h 15"/>
                  <a:gd name="T12" fmla="*/ 1 w 64"/>
                  <a:gd name="T13" fmla="*/ 1 h 15"/>
                  <a:gd name="T14" fmla="*/ 1 w 64"/>
                  <a:gd name="T15" fmla="*/ 1 h 15"/>
                  <a:gd name="T16" fmla="*/ 1 w 64"/>
                  <a:gd name="T17" fmla="*/ 1 h 15"/>
                  <a:gd name="T18" fmla="*/ 1 w 64"/>
                  <a:gd name="T19" fmla="*/ 1 h 15"/>
                  <a:gd name="T20" fmla="*/ 1 w 64"/>
                  <a:gd name="T21" fmla="*/ 1 h 15"/>
                  <a:gd name="T22" fmla="*/ 1 w 64"/>
                  <a:gd name="T23" fmla="*/ 1 h 15"/>
                  <a:gd name="T24" fmla="*/ 1 w 64"/>
                  <a:gd name="T25" fmla="*/ 1 h 15"/>
                  <a:gd name="T26" fmla="*/ 0 w 64"/>
                  <a:gd name="T27" fmla="*/ 1 h 15"/>
                  <a:gd name="T28" fmla="*/ 0 w 64"/>
                  <a:gd name="T29" fmla="*/ 1 h 15"/>
                  <a:gd name="T30" fmla="*/ 0 w 64"/>
                  <a:gd name="T31" fmla="*/ 1 h 15"/>
                  <a:gd name="T32" fmla="*/ 0 w 64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Freeform 35">
                <a:extLst>
                  <a:ext uri="{FF2B5EF4-FFF2-40B4-BE49-F238E27FC236}">
                    <a16:creationId xmlns:a16="http://schemas.microsoft.com/office/drawing/2014/main" id="{1514D3BE-522A-4DDC-8ED9-D69708816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0 h 20"/>
                  <a:gd name="T2" fmla="*/ 1 w 66"/>
                  <a:gd name="T3" fmla="*/ 0 h 20"/>
                  <a:gd name="T4" fmla="*/ 1 w 66"/>
                  <a:gd name="T5" fmla="*/ 0 h 20"/>
                  <a:gd name="T6" fmla="*/ 1 w 66"/>
                  <a:gd name="T7" fmla="*/ 0 h 20"/>
                  <a:gd name="T8" fmla="*/ 2 w 66"/>
                  <a:gd name="T9" fmla="*/ 0 h 20"/>
                  <a:gd name="T10" fmla="*/ 2 w 66"/>
                  <a:gd name="T11" fmla="*/ 0 h 20"/>
                  <a:gd name="T12" fmla="*/ 2 w 66"/>
                  <a:gd name="T13" fmla="*/ 0 h 20"/>
                  <a:gd name="T14" fmla="*/ 2 w 66"/>
                  <a:gd name="T15" fmla="*/ 0 h 20"/>
                  <a:gd name="T16" fmla="*/ 3 w 66"/>
                  <a:gd name="T17" fmla="*/ 0 h 20"/>
                  <a:gd name="T18" fmla="*/ 3 w 66"/>
                  <a:gd name="T19" fmla="*/ 0 h 20"/>
                  <a:gd name="T20" fmla="*/ 2 w 66"/>
                  <a:gd name="T21" fmla="*/ 0 h 20"/>
                  <a:gd name="T22" fmla="*/ 2 w 66"/>
                  <a:gd name="T23" fmla="*/ 0 h 20"/>
                  <a:gd name="T24" fmla="*/ 2 w 66"/>
                  <a:gd name="T25" fmla="*/ 0 h 20"/>
                  <a:gd name="T26" fmla="*/ 2 w 66"/>
                  <a:gd name="T27" fmla="*/ 0 h 20"/>
                  <a:gd name="T28" fmla="*/ 1 w 66"/>
                  <a:gd name="T29" fmla="*/ 0 h 20"/>
                  <a:gd name="T30" fmla="*/ 1 w 66"/>
                  <a:gd name="T31" fmla="*/ 0 h 20"/>
                  <a:gd name="T32" fmla="*/ 0 w 66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Freeform 36">
                <a:extLst>
                  <a:ext uri="{FF2B5EF4-FFF2-40B4-BE49-F238E27FC236}">
                    <a16:creationId xmlns:a16="http://schemas.microsoft.com/office/drawing/2014/main" id="{FE5DDF7D-760C-48FC-A481-D99B84C23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1 h 26"/>
                  <a:gd name="T2" fmla="*/ 0 w 65"/>
                  <a:gd name="T3" fmla="*/ 1 h 26"/>
                  <a:gd name="T4" fmla="*/ 0 w 65"/>
                  <a:gd name="T5" fmla="*/ 1 h 26"/>
                  <a:gd name="T6" fmla="*/ 0 w 65"/>
                  <a:gd name="T7" fmla="*/ 1 h 26"/>
                  <a:gd name="T8" fmla="*/ 1 w 65"/>
                  <a:gd name="T9" fmla="*/ 1 h 26"/>
                  <a:gd name="T10" fmla="*/ 1 w 65"/>
                  <a:gd name="T11" fmla="*/ 1 h 26"/>
                  <a:gd name="T12" fmla="*/ 1 w 65"/>
                  <a:gd name="T13" fmla="*/ 0 h 26"/>
                  <a:gd name="T14" fmla="*/ 1 w 65"/>
                  <a:gd name="T15" fmla="*/ 1 h 26"/>
                  <a:gd name="T16" fmla="*/ 2 w 65"/>
                  <a:gd name="T17" fmla="*/ 1 h 26"/>
                  <a:gd name="T18" fmla="*/ 2 w 65"/>
                  <a:gd name="T19" fmla="*/ 1 h 26"/>
                  <a:gd name="T20" fmla="*/ 1 w 65"/>
                  <a:gd name="T21" fmla="*/ 1 h 26"/>
                  <a:gd name="T22" fmla="*/ 1 w 65"/>
                  <a:gd name="T23" fmla="*/ 1 h 26"/>
                  <a:gd name="T24" fmla="*/ 1 w 65"/>
                  <a:gd name="T25" fmla="*/ 1 h 26"/>
                  <a:gd name="T26" fmla="*/ 0 w 65"/>
                  <a:gd name="T27" fmla="*/ 1 h 26"/>
                  <a:gd name="T28" fmla="*/ 0 w 65"/>
                  <a:gd name="T29" fmla="*/ 1 h 26"/>
                  <a:gd name="T30" fmla="*/ 0 w 65"/>
                  <a:gd name="T31" fmla="*/ 1 h 26"/>
                  <a:gd name="T32" fmla="*/ 0 w 65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Freeform 37">
                <a:extLst>
                  <a:ext uri="{FF2B5EF4-FFF2-40B4-BE49-F238E27FC236}">
                    <a16:creationId xmlns:a16="http://schemas.microsoft.com/office/drawing/2014/main" id="{955C6947-B8FC-4F7C-8818-CFECAEB85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2 h 40"/>
                  <a:gd name="T2" fmla="*/ 1 w 66"/>
                  <a:gd name="T3" fmla="*/ 2 h 40"/>
                  <a:gd name="T4" fmla="*/ 1 w 66"/>
                  <a:gd name="T5" fmla="*/ 1 h 40"/>
                  <a:gd name="T6" fmla="*/ 1 w 66"/>
                  <a:gd name="T7" fmla="*/ 1 h 40"/>
                  <a:gd name="T8" fmla="*/ 2 w 66"/>
                  <a:gd name="T9" fmla="*/ 1 h 40"/>
                  <a:gd name="T10" fmla="*/ 2 w 66"/>
                  <a:gd name="T11" fmla="*/ 1 h 40"/>
                  <a:gd name="T12" fmla="*/ 2 w 66"/>
                  <a:gd name="T13" fmla="*/ 1 h 40"/>
                  <a:gd name="T14" fmla="*/ 2 w 66"/>
                  <a:gd name="T15" fmla="*/ 0 h 40"/>
                  <a:gd name="T16" fmla="*/ 3 w 66"/>
                  <a:gd name="T17" fmla="*/ 1 h 40"/>
                  <a:gd name="T18" fmla="*/ 3 w 66"/>
                  <a:gd name="T19" fmla="*/ 1 h 40"/>
                  <a:gd name="T20" fmla="*/ 2 w 66"/>
                  <a:gd name="T21" fmla="*/ 1 h 40"/>
                  <a:gd name="T22" fmla="*/ 2 w 66"/>
                  <a:gd name="T23" fmla="*/ 1 h 40"/>
                  <a:gd name="T24" fmla="*/ 2 w 66"/>
                  <a:gd name="T25" fmla="*/ 1 h 40"/>
                  <a:gd name="T26" fmla="*/ 1 w 66"/>
                  <a:gd name="T27" fmla="*/ 1 h 40"/>
                  <a:gd name="T28" fmla="*/ 1 w 66"/>
                  <a:gd name="T29" fmla="*/ 1 h 40"/>
                  <a:gd name="T30" fmla="*/ 1 w 66"/>
                  <a:gd name="T31" fmla="*/ 2 h 40"/>
                  <a:gd name="T32" fmla="*/ 0 w 66"/>
                  <a:gd name="T33" fmla="*/ 2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Freeform 38">
                <a:extLst>
                  <a:ext uri="{FF2B5EF4-FFF2-40B4-BE49-F238E27FC236}">
                    <a16:creationId xmlns:a16="http://schemas.microsoft.com/office/drawing/2014/main" id="{3012B303-B3DF-4B63-88A5-EB7F6FE6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2 h 54"/>
                  <a:gd name="T2" fmla="*/ 0 w 67"/>
                  <a:gd name="T3" fmla="*/ 2 h 54"/>
                  <a:gd name="T4" fmla="*/ 0 w 67"/>
                  <a:gd name="T5" fmla="*/ 2 h 54"/>
                  <a:gd name="T6" fmla="*/ 0 w 67"/>
                  <a:gd name="T7" fmla="*/ 1 h 54"/>
                  <a:gd name="T8" fmla="*/ 1 w 67"/>
                  <a:gd name="T9" fmla="*/ 1 h 54"/>
                  <a:gd name="T10" fmla="*/ 1 w 67"/>
                  <a:gd name="T11" fmla="*/ 1 h 54"/>
                  <a:gd name="T12" fmla="*/ 1 w 67"/>
                  <a:gd name="T13" fmla="*/ 1 h 54"/>
                  <a:gd name="T14" fmla="*/ 2 w 67"/>
                  <a:gd name="T15" fmla="*/ 0 h 54"/>
                  <a:gd name="T16" fmla="*/ 2 w 67"/>
                  <a:gd name="T17" fmla="*/ 1 h 54"/>
                  <a:gd name="T18" fmla="*/ 2 w 67"/>
                  <a:gd name="T19" fmla="*/ 1 h 54"/>
                  <a:gd name="T20" fmla="*/ 1 w 67"/>
                  <a:gd name="T21" fmla="*/ 1 h 54"/>
                  <a:gd name="T22" fmla="*/ 1 w 67"/>
                  <a:gd name="T23" fmla="*/ 1 h 54"/>
                  <a:gd name="T24" fmla="*/ 1 w 67"/>
                  <a:gd name="T25" fmla="*/ 1 h 54"/>
                  <a:gd name="T26" fmla="*/ 0 w 67"/>
                  <a:gd name="T27" fmla="*/ 2 h 54"/>
                  <a:gd name="T28" fmla="*/ 0 w 67"/>
                  <a:gd name="T29" fmla="*/ 2 h 54"/>
                  <a:gd name="T30" fmla="*/ 0 w 67"/>
                  <a:gd name="T31" fmla="*/ 2 h 54"/>
                  <a:gd name="T32" fmla="*/ 0 w 67"/>
                  <a:gd name="T33" fmla="*/ 2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Freeform 39">
                <a:extLst>
                  <a:ext uri="{FF2B5EF4-FFF2-40B4-BE49-F238E27FC236}">
                    <a16:creationId xmlns:a16="http://schemas.microsoft.com/office/drawing/2014/main" id="{D5009199-C062-4EB5-B8DE-0E85FF4B7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2 h 61"/>
                  <a:gd name="T2" fmla="*/ 1 w 69"/>
                  <a:gd name="T3" fmla="*/ 2 h 61"/>
                  <a:gd name="T4" fmla="*/ 1 w 69"/>
                  <a:gd name="T5" fmla="*/ 2 h 61"/>
                  <a:gd name="T6" fmla="*/ 1 w 69"/>
                  <a:gd name="T7" fmla="*/ 1 h 61"/>
                  <a:gd name="T8" fmla="*/ 2 w 69"/>
                  <a:gd name="T9" fmla="*/ 1 h 61"/>
                  <a:gd name="T10" fmla="*/ 2 w 69"/>
                  <a:gd name="T11" fmla="*/ 1 h 61"/>
                  <a:gd name="T12" fmla="*/ 2 w 69"/>
                  <a:gd name="T13" fmla="*/ 1 h 61"/>
                  <a:gd name="T14" fmla="*/ 2 w 69"/>
                  <a:gd name="T15" fmla="*/ 0 h 61"/>
                  <a:gd name="T16" fmla="*/ 3 w 69"/>
                  <a:gd name="T17" fmla="*/ 1 h 61"/>
                  <a:gd name="T18" fmla="*/ 3 w 69"/>
                  <a:gd name="T19" fmla="*/ 1 h 61"/>
                  <a:gd name="T20" fmla="*/ 2 w 69"/>
                  <a:gd name="T21" fmla="*/ 1 h 61"/>
                  <a:gd name="T22" fmla="*/ 2 w 69"/>
                  <a:gd name="T23" fmla="*/ 1 h 61"/>
                  <a:gd name="T24" fmla="*/ 2 w 69"/>
                  <a:gd name="T25" fmla="*/ 1 h 61"/>
                  <a:gd name="T26" fmla="*/ 1 w 69"/>
                  <a:gd name="T27" fmla="*/ 2 h 61"/>
                  <a:gd name="T28" fmla="*/ 1 w 69"/>
                  <a:gd name="T29" fmla="*/ 2 h 61"/>
                  <a:gd name="T30" fmla="*/ 1 w 69"/>
                  <a:gd name="T31" fmla="*/ 2 h 61"/>
                  <a:gd name="T32" fmla="*/ 0 w 69"/>
                  <a:gd name="T33" fmla="*/ 2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Freeform 40">
                <a:extLst>
                  <a:ext uri="{FF2B5EF4-FFF2-40B4-BE49-F238E27FC236}">
                    <a16:creationId xmlns:a16="http://schemas.microsoft.com/office/drawing/2014/main" id="{1FC83A63-7235-437F-A838-61B0DBFA9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2 h 73"/>
                  <a:gd name="T2" fmla="*/ 0 w 65"/>
                  <a:gd name="T3" fmla="*/ 2 h 73"/>
                  <a:gd name="T4" fmla="*/ 0 w 65"/>
                  <a:gd name="T5" fmla="*/ 1 h 73"/>
                  <a:gd name="T6" fmla="*/ 0 w 65"/>
                  <a:gd name="T7" fmla="*/ 1 h 73"/>
                  <a:gd name="T8" fmla="*/ 0 w 65"/>
                  <a:gd name="T9" fmla="*/ 0 h 73"/>
                  <a:gd name="T10" fmla="*/ 1 w 65"/>
                  <a:gd name="T11" fmla="*/ 0 h 73"/>
                  <a:gd name="T12" fmla="*/ 1 w 65"/>
                  <a:gd name="T13" fmla="*/ 0 h 73"/>
                  <a:gd name="T14" fmla="*/ 1 w 65"/>
                  <a:gd name="T15" fmla="*/ 0 h 73"/>
                  <a:gd name="T16" fmla="*/ 1 w 65"/>
                  <a:gd name="T17" fmla="*/ 0 h 73"/>
                  <a:gd name="T18" fmla="*/ 2 w 65"/>
                  <a:gd name="T19" fmla="*/ 0 h 73"/>
                  <a:gd name="T20" fmla="*/ 1 w 65"/>
                  <a:gd name="T21" fmla="*/ 0 h 73"/>
                  <a:gd name="T22" fmla="*/ 1 w 65"/>
                  <a:gd name="T23" fmla="*/ 0 h 73"/>
                  <a:gd name="T24" fmla="*/ 1 w 65"/>
                  <a:gd name="T25" fmla="*/ 1 h 73"/>
                  <a:gd name="T26" fmla="*/ 0 w 65"/>
                  <a:gd name="T27" fmla="*/ 1 h 73"/>
                  <a:gd name="T28" fmla="*/ 0 w 65"/>
                  <a:gd name="T29" fmla="*/ 1 h 73"/>
                  <a:gd name="T30" fmla="*/ 0 w 65"/>
                  <a:gd name="T31" fmla="*/ 2 h 73"/>
                  <a:gd name="T32" fmla="*/ 0 w 65"/>
                  <a:gd name="T33" fmla="*/ 2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Freeform 41">
                <a:extLst>
                  <a:ext uri="{FF2B5EF4-FFF2-40B4-BE49-F238E27FC236}">
                    <a16:creationId xmlns:a16="http://schemas.microsoft.com/office/drawing/2014/main" id="{2224A018-9880-4EC4-94DB-D9D66FE4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1 w 32"/>
                  <a:gd name="T1" fmla="*/ 1 h 79"/>
                  <a:gd name="T2" fmla="*/ 1 w 32"/>
                  <a:gd name="T3" fmla="*/ 1 h 79"/>
                  <a:gd name="T4" fmla="*/ 1 w 32"/>
                  <a:gd name="T5" fmla="*/ 1 h 79"/>
                  <a:gd name="T6" fmla="*/ 1 w 32"/>
                  <a:gd name="T7" fmla="*/ 1 h 79"/>
                  <a:gd name="T8" fmla="*/ 1 w 32"/>
                  <a:gd name="T9" fmla="*/ 2 h 79"/>
                  <a:gd name="T10" fmla="*/ 1 w 32"/>
                  <a:gd name="T11" fmla="*/ 2 h 79"/>
                  <a:gd name="T12" fmla="*/ 1 w 32"/>
                  <a:gd name="T13" fmla="*/ 2 h 79"/>
                  <a:gd name="T14" fmla="*/ 1 w 32"/>
                  <a:gd name="T15" fmla="*/ 3 h 79"/>
                  <a:gd name="T16" fmla="*/ 1 w 32"/>
                  <a:gd name="T17" fmla="*/ 3 h 79"/>
                  <a:gd name="T18" fmla="*/ 0 w 32"/>
                  <a:gd name="T19" fmla="*/ 3 h 79"/>
                  <a:gd name="T20" fmla="*/ 1 w 32"/>
                  <a:gd name="T21" fmla="*/ 2 h 79"/>
                  <a:gd name="T22" fmla="*/ 1 w 32"/>
                  <a:gd name="T23" fmla="*/ 2 h 79"/>
                  <a:gd name="T24" fmla="*/ 1 w 32"/>
                  <a:gd name="T25" fmla="*/ 1 h 79"/>
                  <a:gd name="T26" fmla="*/ 1 w 32"/>
                  <a:gd name="T27" fmla="*/ 1 h 79"/>
                  <a:gd name="T28" fmla="*/ 1 w 32"/>
                  <a:gd name="T29" fmla="*/ 1 h 79"/>
                  <a:gd name="T30" fmla="*/ 1 w 32"/>
                  <a:gd name="T31" fmla="*/ 0 h 79"/>
                  <a:gd name="T32" fmla="*/ 1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Freeform 42">
                <a:extLst>
                  <a:ext uri="{FF2B5EF4-FFF2-40B4-BE49-F238E27FC236}">
                    <a16:creationId xmlns:a16="http://schemas.microsoft.com/office/drawing/2014/main" id="{03DB6253-DECA-4248-A726-6F962FA6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1 w 31"/>
                  <a:gd name="T1" fmla="*/ 0 h 79"/>
                  <a:gd name="T2" fmla="*/ 1 w 31"/>
                  <a:gd name="T3" fmla="*/ 0 h 79"/>
                  <a:gd name="T4" fmla="*/ 1 w 31"/>
                  <a:gd name="T5" fmla="*/ 0 h 79"/>
                  <a:gd name="T6" fmla="*/ 1 w 31"/>
                  <a:gd name="T7" fmla="*/ 0 h 79"/>
                  <a:gd name="T8" fmla="*/ 1 w 31"/>
                  <a:gd name="T9" fmla="*/ 1 h 79"/>
                  <a:gd name="T10" fmla="*/ 1 w 31"/>
                  <a:gd name="T11" fmla="*/ 1 h 79"/>
                  <a:gd name="T12" fmla="*/ 1 w 31"/>
                  <a:gd name="T13" fmla="*/ 1 h 79"/>
                  <a:gd name="T14" fmla="*/ 1 w 31"/>
                  <a:gd name="T15" fmla="*/ 2 h 79"/>
                  <a:gd name="T16" fmla="*/ 1 w 31"/>
                  <a:gd name="T17" fmla="*/ 2 h 79"/>
                  <a:gd name="T18" fmla="*/ 0 w 31"/>
                  <a:gd name="T19" fmla="*/ 2 h 79"/>
                  <a:gd name="T20" fmla="*/ 0 w 31"/>
                  <a:gd name="T21" fmla="*/ 1 h 79"/>
                  <a:gd name="T22" fmla="*/ 1 w 31"/>
                  <a:gd name="T23" fmla="*/ 1 h 79"/>
                  <a:gd name="T24" fmla="*/ 1 w 31"/>
                  <a:gd name="T25" fmla="*/ 0 h 79"/>
                  <a:gd name="T26" fmla="*/ 1 w 31"/>
                  <a:gd name="T27" fmla="*/ 0 h 79"/>
                  <a:gd name="T28" fmla="*/ 1 w 31"/>
                  <a:gd name="T29" fmla="*/ 0 h 79"/>
                  <a:gd name="T30" fmla="*/ 1 w 31"/>
                  <a:gd name="T31" fmla="*/ 0 h 79"/>
                  <a:gd name="T32" fmla="*/ 1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Freeform 43">
                <a:extLst>
                  <a:ext uri="{FF2B5EF4-FFF2-40B4-BE49-F238E27FC236}">
                    <a16:creationId xmlns:a16="http://schemas.microsoft.com/office/drawing/2014/main" id="{588D8766-AF19-40D3-A6E5-02476D415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2 w 81"/>
                  <a:gd name="T1" fmla="*/ 12 h 395"/>
                  <a:gd name="T2" fmla="*/ 2 w 81"/>
                  <a:gd name="T3" fmla="*/ 12 h 395"/>
                  <a:gd name="T4" fmla="*/ 2 w 81"/>
                  <a:gd name="T5" fmla="*/ 12 h 395"/>
                  <a:gd name="T6" fmla="*/ 2 w 81"/>
                  <a:gd name="T7" fmla="*/ 12 h 395"/>
                  <a:gd name="T8" fmla="*/ 2 w 81"/>
                  <a:gd name="T9" fmla="*/ 12 h 395"/>
                  <a:gd name="T10" fmla="*/ 1 w 81"/>
                  <a:gd name="T11" fmla="*/ 10 h 395"/>
                  <a:gd name="T12" fmla="*/ 1 w 81"/>
                  <a:gd name="T13" fmla="*/ 8 h 395"/>
                  <a:gd name="T14" fmla="*/ 0 w 81"/>
                  <a:gd name="T15" fmla="*/ 7 h 395"/>
                  <a:gd name="T16" fmla="*/ 0 w 81"/>
                  <a:gd name="T17" fmla="*/ 5 h 395"/>
                  <a:gd name="T18" fmla="*/ 0 w 81"/>
                  <a:gd name="T19" fmla="*/ 3 h 395"/>
                  <a:gd name="T20" fmla="*/ 0 w 81"/>
                  <a:gd name="T21" fmla="*/ 2 h 395"/>
                  <a:gd name="T22" fmla="*/ 0 w 81"/>
                  <a:gd name="T23" fmla="*/ 1 h 395"/>
                  <a:gd name="T24" fmla="*/ 0 w 81"/>
                  <a:gd name="T25" fmla="*/ 0 h 395"/>
                  <a:gd name="T26" fmla="*/ 0 w 81"/>
                  <a:gd name="T27" fmla="*/ 0 h 395"/>
                  <a:gd name="T28" fmla="*/ 0 w 81"/>
                  <a:gd name="T29" fmla="*/ 2 h 395"/>
                  <a:gd name="T30" fmla="*/ 0 w 81"/>
                  <a:gd name="T31" fmla="*/ 3 h 395"/>
                  <a:gd name="T32" fmla="*/ 0 w 81"/>
                  <a:gd name="T33" fmla="*/ 5 h 395"/>
                  <a:gd name="T34" fmla="*/ 0 w 81"/>
                  <a:gd name="T35" fmla="*/ 7 h 395"/>
                  <a:gd name="T36" fmla="*/ 0 w 81"/>
                  <a:gd name="T37" fmla="*/ 9 h 395"/>
                  <a:gd name="T38" fmla="*/ 1 w 81"/>
                  <a:gd name="T39" fmla="*/ 10 h 395"/>
                  <a:gd name="T40" fmla="*/ 2 w 81"/>
                  <a:gd name="T41" fmla="*/ 12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Freeform 44">
                <a:extLst>
                  <a:ext uri="{FF2B5EF4-FFF2-40B4-BE49-F238E27FC236}">
                    <a16:creationId xmlns:a16="http://schemas.microsoft.com/office/drawing/2014/main" id="{3BF62E77-CF5D-4DE3-A06A-D4768850A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2 w 60"/>
                  <a:gd name="T1" fmla="*/ 1 h 54"/>
                  <a:gd name="T2" fmla="*/ 2 w 60"/>
                  <a:gd name="T3" fmla="*/ 0 h 54"/>
                  <a:gd name="T4" fmla="*/ 2 w 60"/>
                  <a:gd name="T5" fmla="*/ 1 h 54"/>
                  <a:gd name="T6" fmla="*/ 2 w 60"/>
                  <a:gd name="T7" fmla="*/ 1 h 54"/>
                  <a:gd name="T8" fmla="*/ 1 w 60"/>
                  <a:gd name="T9" fmla="*/ 1 h 54"/>
                  <a:gd name="T10" fmla="*/ 1 w 60"/>
                  <a:gd name="T11" fmla="*/ 1 h 54"/>
                  <a:gd name="T12" fmla="*/ 1 w 60"/>
                  <a:gd name="T13" fmla="*/ 1 h 54"/>
                  <a:gd name="T14" fmla="*/ 1 w 60"/>
                  <a:gd name="T15" fmla="*/ 2 h 54"/>
                  <a:gd name="T16" fmla="*/ 0 w 60"/>
                  <a:gd name="T17" fmla="*/ 2 h 54"/>
                  <a:gd name="T18" fmla="*/ 1 w 60"/>
                  <a:gd name="T19" fmla="*/ 2 h 54"/>
                  <a:gd name="T20" fmla="*/ 1 w 60"/>
                  <a:gd name="T21" fmla="*/ 2 h 54"/>
                  <a:gd name="T22" fmla="*/ 1 w 60"/>
                  <a:gd name="T23" fmla="*/ 2 h 54"/>
                  <a:gd name="T24" fmla="*/ 2 w 60"/>
                  <a:gd name="T25" fmla="*/ 1 h 54"/>
                  <a:gd name="T26" fmla="*/ 2 w 60"/>
                  <a:gd name="T27" fmla="*/ 1 h 54"/>
                  <a:gd name="T28" fmla="*/ 2 w 60"/>
                  <a:gd name="T29" fmla="*/ 1 h 54"/>
                  <a:gd name="T30" fmla="*/ 2 w 60"/>
                  <a:gd name="T31" fmla="*/ 1 h 54"/>
                  <a:gd name="T32" fmla="*/ 2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Freeform 45">
                <a:extLst>
                  <a:ext uri="{FF2B5EF4-FFF2-40B4-BE49-F238E27FC236}">
                    <a16:creationId xmlns:a16="http://schemas.microsoft.com/office/drawing/2014/main" id="{C18B566A-BDBB-4B4B-B405-164ED5600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2 w 70"/>
                  <a:gd name="T1" fmla="*/ 1 h 71"/>
                  <a:gd name="T2" fmla="*/ 2 w 70"/>
                  <a:gd name="T3" fmla="*/ 0 h 71"/>
                  <a:gd name="T4" fmla="*/ 1 w 70"/>
                  <a:gd name="T5" fmla="*/ 1 h 71"/>
                  <a:gd name="T6" fmla="*/ 1 w 70"/>
                  <a:gd name="T7" fmla="*/ 1 h 71"/>
                  <a:gd name="T8" fmla="*/ 1 w 70"/>
                  <a:gd name="T9" fmla="*/ 1 h 71"/>
                  <a:gd name="T10" fmla="*/ 0 w 70"/>
                  <a:gd name="T11" fmla="*/ 1 h 71"/>
                  <a:gd name="T12" fmla="*/ 0 w 70"/>
                  <a:gd name="T13" fmla="*/ 2 h 71"/>
                  <a:gd name="T14" fmla="*/ 0 w 70"/>
                  <a:gd name="T15" fmla="*/ 2 h 71"/>
                  <a:gd name="T16" fmla="*/ 0 w 70"/>
                  <a:gd name="T17" fmla="*/ 3 h 71"/>
                  <a:gd name="T18" fmla="*/ 0 w 70"/>
                  <a:gd name="T19" fmla="*/ 3 h 71"/>
                  <a:gd name="T20" fmla="*/ 0 w 70"/>
                  <a:gd name="T21" fmla="*/ 2 h 71"/>
                  <a:gd name="T22" fmla="*/ 0 w 70"/>
                  <a:gd name="T23" fmla="*/ 2 h 71"/>
                  <a:gd name="T24" fmla="*/ 1 w 70"/>
                  <a:gd name="T25" fmla="*/ 2 h 71"/>
                  <a:gd name="T26" fmla="*/ 1 w 70"/>
                  <a:gd name="T27" fmla="*/ 1 h 71"/>
                  <a:gd name="T28" fmla="*/ 1 w 70"/>
                  <a:gd name="T29" fmla="*/ 1 h 71"/>
                  <a:gd name="T30" fmla="*/ 2 w 70"/>
                  <a:gd name="T31" fmla="*/ 1 h 71"/>
                  <a:gd name="T32" fmla="*/ 2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Freeform 46">
                <a:extLst>
                  <a:ext uri="{FF2B5EF4-FFF2-40B4-BE49-F238E27FC236}">
                    <a16:creationId xmlns:a16="http://schemas.microsoft.com/office/drawing/2014/main" id="{BF923650-6864-4E4E-AD47-87BCAD70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3 w 77"/>
                  <a:gd name="T1" fmla="*/ 1 h 62"/>
                  <a:gd name="T2" fmla="*/ 3 w 77"/>
                  <a:gd name="T3" fmla="*/ 0 h 62"/>
                  <a:gd name="T4" fmla="*/ 2 w 77"/>
                  <a:gd name="T5" fmla="*/ 1 h 62"/>
                  <a:gd name="T6" fmla="*/ 2 w 77"/>
                  <a:gd name="T7" fmla="*/ 1 h 62"/>
                  <a:gd name="T8" fmla="*/ 2 w 77"/>
                  <a:gd name="T9" fmla="*/ 1 h 62"/>
                  <a:gd name="T10" fmla="*/ 1 w 77"/>
                  <a:gd name="T11" fmla="*/ 1 h 62"/>
                  <a:gd name="T12" fmla="*/ 1 w 77"/>
                  <a:gd name="T13" fmla="*/ 2 h 62"/>
                  <a:gd name="T14" fmla="*/ 1 w 77"/>
                  <a:gd name="T15" fmla="*/ 2 h 62"/>
                  <a:gd name="T16" fmla="*/ 0 w 77"/>
                  <a:gd name="T17" fmla="*/ 2 h 62"/>
                  <a:gd name="T18" fmla="*/ 1 w 77"/>
                  <a:gd name="T19" fmla="*/ 2 h 62"/>
                  <a:gd name="T20" fmla="*/ 1 w 77"/>
                  <a:gd name="T21" fmla="*/ 2 h 62"/>
                  <a:gd name="T22" fmla="*/ 1 w 77"/>
                  <a:gd name="T23" fmla="*/ 2 h 62"/>
                  <a:gd name="T24" fmla="*/ 2 w 77"/>
                  <a:gd name="T25" fmla="*/ 2 h 62"/>
                  <a:gd name="T26" fmla="*/ 2 w 77"/>
                  <a:gd name="T27" fmla="*/ 1 h 62"/>
                  <a:gd name="T28" fmla="*/ 3 w 77"/>
                  <a:gd name="T29" fmla="*/ 1 h 62"/>
                  <a:gd name="T30" fmla="*/ 3 w 77"/>
                  <a:gd name="T31" fmla="*/ 1 h 62"/>
                  <a:gd name="T32" fmla="*/ 3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Freeform 47">
                <a:extLst>
                  <a:ext uri="{FF2B5EF4-FFF2-40B4-BE49-F238E27FC236}">
                    <a16:creationId xmlns:a16="http://schemas.microsoft.com/office/drawing/2014/main" id="{44556B2C-E592-496E-A33E-3EAE3F72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3 w 71"/>
                  <a:gd name="T1" fmla="*/ 1 h 54"/>
                  <a:gd name="T2" fmla="*/ 3 w 71"/>
                  <a:gd name="T3" fmla="*/ 0 h 54"/>
                  <a:gd name="T4" fmla="*/ 2 w 71"/>
                  <a:gd name="T5" fmla="*/ 1 h 54"/>
                  <a:gd name="T6" fmla="*/ 2 w 71"/>
                  <a:gd name="T7" fmla="*/ 1 h 54"/>
                  <a:gd name="T8" fmla="*/ 2 w 71"/>
                  <a:gd name="T9" fmla="*/ 1 h 54"/>
                  <a:gd name="T10" fmla="*/ 1 w 71"/>
                  <a:gd name="T11" fmla="*/ 1 h 54"/>
                  <a:gd name="T12" fmla="*/ 1 w 71"/>
                  <a:gd name="T13" fmla="*/ 2 h 54"/>
                  <a:gd name="T14" fmla="*/ 1 w 71"/>
                  <a:gd name="T15" fmla="*/ 2 h 54"/>
                  <a:gd name="T16" fmla="*/ 0 w 71"/>
                  <a:gd name="T17" fmla="*/ 2 h 54"/>
                  <a:gd name="T18" fmla="*/ 1 w 71"/>
                  <a:gd name="T19" fmla="*/ 2 h 54"/>
                  <a:gd name="T20" fmla="*/ 1 w 71"/>
                  <a:gd name="T21" fmla="*/ 2 h 54"/>
                  <a:gd name="T22" fmla="*/ 1 w 71"/>
                  <a:gd name="T23" fmla="*/ 2 h 54"/>
                  <a:gd name="T24" fmla="*/ 2 w 71"/>
                  <a:gd name="T25" fmla="*/ 1 h 54"/>
                  <a:gd name="T26" fmla="*/ 2 w 71"/>
                  <a:gd name="T27" fmla="*/ 1 h 54"/>
                  <a:gd name="T28" fmla="*/ 2 w 71"/>
                  <a:gd name="T29" fmla="*/ 1 h 54"/>
                  <a:gd name="T30" fmla="*/ 3 w 71"/>
                  <a:gd name="T31" fmla="*/ 1 h 54"/>
                  <a:gd name="T32" fmla="*/ 3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Freeform 48">
                <a:extLst>
                  <a:ext uri="{FF2B5EF4-FFF2-40B4-BE49-F238E27FC236}">
                    <a16:creationId xmlns:a16="http://schemas.microsoft.com/office/drawing/2014/main" id="{9FA7827D-AA07-4A57-B9A0-F8D9F7029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511"/>
                <a:ext cx="33" cy="19"/>
              </a:xfrm>
              <a:custGeom>
                <a:avLst/>
                <a:gdLst>
                  <a:gd name="T0" fmla="*/ 2 w 64"/>
                  <a:gd name="T1" fmla="*/ 1 h 38"/>
                  <a:gd name="T2" fmla="*/ 2 w 64"/>
                  <a:gd name="T3" fmla="*/ 0 h 38"/>
                  <a:gd name="T4" fmla="*/ 2 w 64"/>
                  <a:gd name="T5" fmla="*/ 0 h 38"/>
                  <a:gd name="T6" fmla="*/ 2 w 64"/>
                  <a:gd name="T7" fmla="*/ 1 h 38"/>
                  <a:gd name="T8" fmla="*/ 2 w 64"/>
                  <a:gd name="T9" fmla="*/ 1 h 38"/>
                  <a:gd name="T10" fmla="*/ 1 w 64"/>
                  <a:gd name="T11" fmla="*/ 1 h 38"/>
                  <a:gd name="T12" fmla="*/ 1 w 64"/>
                  <a:gd name="T13" fmla="*/ 1 h 38"/>
                  <a:gd name="T14" fmla="*/ 1 w 64"/>
                  <a:gd name="T15" fmla="*/ 1 h 38"/>
                  <a:gd name="T16" fmla="*/ 0 w 64"/>
                  <a:gd name="T17" fmla="*/ 2 h 38"/>
                  <a:gd name="T18" fmla="*/ 1 w 64"/>
                  <a:gd name="T19" fmla="*/ 2 h 38"/>
                  <a:gd name="T20" fmla="*/ 1 w 64"/>
                  <a:gd name="T21" fmla="*/ 1 h 38"/>
                  <a:gd name="T22" fmla="*/ 1 w 64"/>
                  <a:gd name="T23" fmla="*/ 1 h 38"/>
                  <a:gd name="T24" fmla="*/ 2 w 64"/>
                  <a:gd name="T25" fmla="*/ 1 h 38"/>
                  <a:gd name="T26" fmla="*/ 2 w 64"/>
                  <a:gd name="T27" fmla="*/ 1 h 38"/>
                  <a:gd name="T28" fmla="*/ 2 w 64"/>
                  <a:gd name="T29" fmla="*/ 1 h 38"/>
                  <a:gd name="T30" fmla="*/ 2 w 64"/>
                  <a:gd name="T31" fmla="*/ 1 h 38"/>
                  <a:gd name="T32" fmla="*/ 2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Freeform 49">
                <a:extLst>
                  <a:ext uri="{FF2B5EF4-FFF2-40B4-BE49-F238E27FC236}">
                    <a16:creationId xmlns:a16="http://schemas.microsoft.com/office/drawing/2014/main" id="{4A643045-8E33-4C61-9A0E-E3F107DB2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1 w 49"/>
                  <a:gd name="T1" fmla="*/ 1 h 28"/>
                  <a:gd name="T2" fmla="*/ 1 w 49"/>
                  <a:gd name="T3" fmla="*/ 0 h 28"/>
                  <a:gd name="T4" fmla="*/ 1 w 49"/>
                  <a:gd name="T5" fmla="*/ 0 h 28"/>
                  <a:gd name="T6" fmla="*/ 0 w 49"/>
                  <a:gd name="T7" fmla="*/ 1 h 28"/>
                  <a:gd name="T8" fmla="*/ 0 w 49"/>
                  <a:gd name="T9" fmla="*/ 1 h 28"/>
                  <a:gd name="T10" fmla="*/ 0 w 49"/>
                  <a:gd name="T11" fmla="*/ 1 h 28"/>
                  <a:gd name="T12" fmla="*/ 0 w 49"/>
                  <a:gd name="T13" fmla="*/ 1 h 28"/>
                  <a:gd name="T14" fmla="*/ 0 w 49"/>
                  <a:gd name="T15" fmla="*/ 1 h 28"/>
                  <a:gd name="T16" fmla="*/ 0 w 49"/>
                  <a:gd name="T17" fmla="*/ 1 h 28"/>
                  <a:gd name="T18" fmla="*/ 0 w 49"/>
                  <a:gd name="T19" fmla="*/ 1 h 28"/>
                  <a:gd name="T20" fmla="*/ 0 w 49"/>
                  <a:gd name="T21" fmla="*/ 1 h 28"/>
                  <a:gd name="T22" fmla="*/ 0 w 49"/>
                  <a:gd name="T23" fmla="*/ 1 h 28"/>
                  <a:gd name="T24" fmla="*/ 0 w 49"/>
                  <a:gd name="T25" fmla="*/ 1 h 28"/>
                  <a:gd name="T26" fmla="*/ 1 w 49"/>
                  <a:gd name="T27" fmla="*/ 1 h 28"/>
                  <a:gd name="T28" fmla="*/ 1 w 49"/>
                  <a:gd name="T29" fmla="*/ 1 h 28"/>
                  <a:gd name="T30" fmla="*/ 1 w 49"/>
                  <a:gd name="T31" fmla="*/ 1 h 28"/>
                  <a:gd name="T32" fmla="*/ 1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Freeform 50">
                <a:extLst>
                  <a:ext uri="{FF2B5EF4-FFF2-40B4-BE49-F238E27FC236}">
                    <a16:creationId xmlns:a16="http://schemas.microsoft.com/office/drawing/2014/main" id="{6C54AE6B-3ADB-479B-B0A6-D8975FC04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0 w 33"/>
                  <a:gd name="T1" fmla="*/ 1 h 22"/>
                  <a:gd name="T2" fmla="*/ 0 w 33"/>
                  <a:gd name="T3" fmla="*/ 0 h 22"/>
                  <a:gd name="T4" fmla="*/ 0 w 33"/>
                  <a:gd name="T5" fmla="*/ 0 h 22"/>
                  <a:gd name="T6" fmla="*/ 0 w 33"/>
                  <a:gd name="T7" fmla="*/ 1 h 22"/>
                  <a:gd name="T8" fmla="*/ 0 w 33"/>
                  <a:gd name="T9" fmla="*/ 1 h 22"/>
                  <a:gd name="T10" fmla="*/ 0 w 33"/>
                  <a:gd name="T11" fmla="*/ 1 h 22"/>
                  <a:gd name="T12" fmla="*/ 0 w 33"/>
                  <a:gd name="T13" fmla="*/ 1 h 22"/>
                  <a:gd name="T14" fmla="*/ 0 w 33"/>
                  <a:gd name="T15" fmla="*/ 1 h 22"/>
                  <a:gd name="T16" fmla="*/ 0 w 33"/>
                  <a:gd name="T17" fmla="*/ 1 h 22"/>
                  <a:gd name="T18" fmla="*/ 0 w 33"/>
                  <a:gd name="T19" fmla="*/ 1 h 22"/>
                  <a:gd name="T20" fmla="*/ 0 w 33"/>
                  <a:gd name="T21" fmla="*/ 1 h 22"/>
                  <a:gd name="T22" fmla="*/ 0 w 33"/>
                  <a:gd name="T23" fmla="*/ 1 h 22"/>
                  <a:gd name="T24" fmla="*/ 0 w 33"/>
                  <a:gd name="T25" fmla="*/ 1 h 22"/>
                  <a:gd name="T26" fmla="*/ 0 w 33"/>
                  <a:gd name="T27" fmla="*/ 1 h 22"/>
                  <a:gd name="T28" fmla="*/ 1 w 33"/>
                  <a:gd name="T29" fmla="*/ 1 h 22"/>
                  <a:gd name="T30" fmla="*/ 1 w 33"/>
                  <a:gd name="T31" fmla="*/ 1 h 22"/>
                  <a:gd name="T32" fmla="*/ 0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Freeform 51">
                <a:extLst>
                  <a:ext uri="{FF2B5EF4-FFF2-40B4-BE49-F238E27FC236}">
                    <a16:creationId xmlns:a16="http://schemas.microsoft.com/office/drawing/2014/main" id="{CF38F8A6-08EF-48AB-8AC3-C832B305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3 w 65"/>
                  <a:gd name="T1" fmla="*/ 0 h 64"/>
                  <a:gd name="T2" fmla="*/ 2 w 65"/>
                  <a:gd name="T3" fmla="*/ 0 h 64"/>
                  <a:gd name="T4" fmla="*/ 2 w 65"/>
                  <a:gd name="T5" fmla="*/ 0 h 64"/>
                  <a:gd name="T6" fmla="*/ 2 w 65"/>
                  <a:gd name="T7" fmla="*/ 0 h 64"/>
                  <a:gd name="T8" fmla="*/ 2 w 65"/>
                  <a:gd name="T9" fmla="*/ 0 h 64"/>
                  <a:gd name="T10" fmla="*/ 1 w 65"/>
                  <a:gd name="T11" fmla="*/ 0 h 64"/>
                  <a:gd name="T12" fmla="*/ 1 w 65"/>
                  <a:gd name="T13" fmla="*/ 1 h 64"/>
                  <a:gd name="T14" fmla="*/ 1 w 65"/>
                  <a:gd name="T15" fmla="*/ 1 h 64"/>
                  <a:gd name="T16" fmla="*/ 0 w 65"/>
                  <a:gd name="T17" fmla="*/ 1 h 64"/>
                  <a:gd name="T18" fmla="*/ 1 w 65"/>
                  <a:gd name="T19" fmla="*/ 1 h 64"/>
                  <a:gd name="T20" fmla="*/ 1 w 65"/>
                  <a:gd name="T21" fmla="*/ 1 h 64"/>
                  <a:gd name="T22" fmla="*/ 1 w 65"/>
                  <a:gd name="T23" fmla="*/ 1 h 64"/>
                  <a:gd name="T24" fmla="*/ 2 w 65"/>
                  <a:gd name="T25" fmla="*/ 1 h 64"/>
                  <a:gd name="T26" fmla="*/ 2 w 65"/>
                  <a:gd name="T27" fmla="*/ 0 h 64"/>
                  <a:gd name="T28" fmla="*/ 2 w 65"/>
                  <a:gd name="T29" fmla="*/ 0 h 64"/>
                  <a:gd name="T30" fmla="*/ 2 w 65"/>
                  <a:gd name="T31" fmla="*/ 0 h 64"/>
                  <a:gd name="T32" fmla="*/ 3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Freeform 52">
                <a:extLst>
                  <a:ext uri="{FF2B5EF4-FFF2-40B4-BE49-F238E27FC236}">
                    <a16:creationId xmlns:a16="http://schemas.microsoft.com/office/drawing/2014/main" id="{EFAD5620-CB06-484A-98F1-3800F709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2 w 52"/>
                  <a:gd name="T1" fmla="*/ 1 h 50"/>
                  <a:gd name="T2" fmla="*/ 2 w 52"/>
                  <a:gd name="T3" fmla="*/ 0 h 50"/>
                  <a:gd name="T4" fmla="*/ 2 w 52"/>
                  <a:gd name="T5" fmla="*/ 1 h 50"/>
                  <a:gd name="T6" fmla="*/ 2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2 h 50"/>
                  <a:gd name="T16" fmla="*/ 0 w 52"/>
                  <a:gd name="T17" fmla="*/ 2 h 50"/>
                  <a:gd name="T18" fmla="*/ 1 w 52"/>
                  <a:gd name="T19" fmla="*/ 2 h 50"/>
                  <a:gd name="T20" fmla="*/ 1 w 52"/>
                  <a:gd name="T21" fmla="*/ 2 h 50"/>
                  <a:gd name="T22" fmla="*/ 1 w 52"/>
                  <a:gd name="T23" fmla="*/ 1 h 50"/>
                  <a:gd name="T24" fmla="*/ 1 w 52"/>
                  <a:gd name="T25" fmla="*/ 1 h 50"/>
                  <a:gd name="T26" fmla="*/ 2 w 52"/>
                  <a:gd name="T27" fmla="*/ 1 h 50"/>
                  <a:gd name="T28" fmla="*/ 2 w 52"/>
                  <a:gd name="T29" fmla="*/ 1 h 50"/>
                  <a:gd name="T30" fmla="*/ 2 w 52"/>
                  <a:gd name="T31" fmla="*/ 1 h 50"/>
                  <a:gd name="T32" fmla="*/ 2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Freeform 53">
                <a:extLst>
                  <a:ext uri="{FF2B5EF4-FFF2-40B4-BE49-F238E27FC236}">
                    <a16:creationId xmlns:a16="http://schemas.microsoft.com/office/drawing/2014/main" id="{F09AFC69-BE5C-4D8B-982B-DB0BF2E6D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3 w 71"/>
                  <a:gd name="T1" fmla="*/ 1 h 53"/>
                  <a:gd name="T2" fmla="*/ 3 w 71"/>
                  <a:gd name="T3" fmla="*/ 0 h 53"/>
                  <a:gd name="T4" fmla="*/ 2 w 71"/>
                  <a:gd name="T5" fmla="*/ 1 h 53"/>
                  <a:gd name="T6" fmla="*/ 2 w 71"/>
                  <a:gd name="T7" fmla="*/ 1 h 53"/>
                  <a:gd name="T8" fmla="*/ 2 w 71"/>
                  <a:gd name="T9" fmla="*/ 1 h 53"/>
                  <a:gd name="T10" fmla="*/ 1 w 71"/>
                  <a:gd name="T11" fmla="*/ 1 h 53"/>
                  <a:gd name="T12" fmla="*/ 1 w 71"/>
                  <a:gd name="T13" fmla="*/ 2 h 53"/>
                  <a:gd name="T14" fmla="*/ 1 w 71"/>
                  <a:gd name="T15" fmla="*/ 2 h 53"/>
                  <a:gd name="T16" fmla="*/ 0 w 71"/>
                  <a:gd name="T17" fmla="*/ 2 h 53"/>
                  <a:gd name="T18" fmla="*/ 1 w 71"/>
                  <a:gd name="T19" fmla="*/ 2 h 53"/>
                  <a:gd name="T20" fmla="*/ 1 w 71"/>
                  <a:gd name="T21" fmla="*/ 2 h 53"/>
                  <a:gd name="T22" fmla="*/ 1 w 71"/>
                  <a:gd name="T23" fmla="*/ 2 h 53"/>
                  <a:gd name="T24" fmla="*/ 2 w 71"/>
                  <a:gd name="T25" fmla="*/ 1 h 53"/>
                  <a:gd name="T26" fmla="*/ 2 w 71"/>
                  <a:gd name="T27" fmla="*/ 1 h 53"/>
                  <a:gd name="T28" fmla="*/ 3 w 71"/>
                  <a:gd name="T29" fmla="*/ 1 h 53"/>
                  <a:gd name="T30" fmla="*/ 3 w 71"/>
                  <a:gd name="T31" fmla="*/ 1 h 53"/>
                  <a:gd name="T32" fmla="*/ 3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Freeform 54">
                <a:extLst>
                  <a:ext uri="{FF2B5EF4-FFF2-40B4-BE49-F238E27FC236}">
                    <a16:creationId xmlns:a16="http://schemas.microsoft.com/office/drawing/2014/main" id="{23F2CA4F-57A5-4F12-8B96-345271197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526"/>
                <a:ext cx="31" cy="20"/>
              </a:xfrm>
              <a:custGeom>
                <a:avLst/>
                <a:gdLst>
                  <a:gd name="T0" fmla="*/ 2 w 60"/>
                  <a:gd name="T1" fmla="*/ 0 h 41"/>
                  <a:gd name="T2" fmla="*/ 2 w 60"/>
                  <a:gd name="T3" fmla="*/ 0 h 41"/>
                  <a:gd name="T4" fmla="*/ 2 w 60"/>
                  <a:gd name="T5" fmla="*/ 0 h 41"/>
                  <a:gd name="T6" fmla="*/ 2 w 60"/>
                  <a:gd name="T7" fmla="*/ 0 h 41"/>
                  <a:gd name="T8" fmla="*/ 1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 w 60"/>
                  <a:gd name="T15" fmla="*/ 1 h 41"/>
                  <a:gd name="T16" fmla="*/ 0 w 60"/>
                  <a:gd name="T17" fmla="*/ 1 h 41"/>
                  <a:gd name="T18" fmla="*/ 1 w 60"/>
                  <a:gd name="T19" fmla="*/ 1 h 41"/>
                  <a:gd name="T20" fmla="*/ 1 w 60"/>
                  <a:gd name="T21" fmla="*/ 1 h 41"/>
                  <a:gd name="T22" fmla="*/ 1 w 60"/>
                  <a:gd name="T23" fmla="*/ 0 h 41"/>
                  <a:gd name="T24" fmla="*/ 2 w 60"/>
                  <a:gd name="T25" fmla="*/ 0 h 41"/>
                  <a:gd name="T26" fmla="*/ 2 w 60"/>
                  <a:gd name="T27" fmla="*/ 0 h 41"/>
                  <a:gd name="T28" fmla="*/ 2 w 60"/>
                  <a:gd name="T29" fmla="*/ 0 h 41"/>
                  <a:gd name="T30" fmla="*/ 2 w 60"/>
                  <a:gd name="T31" fmla="*/ 0 h 41"/>
                  <a:gd name="T32" fmla="*/ 2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Freeform 55">
                <a:extLst>
                  <a:ext uri="{FF2B5EF4-FFF2-40B4-BE49-F238E27FC236}">
                    <a16:creationId xmlns:a16="http://schemas.microsoft.com/office/drawing/2014/main" id="{9F96F137-9971-419D-9CC6-400E7221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2 h 61"/>
                  <a:gd name="T2" fmla="*/ 1 w 8"/>
                  <a:gd name="T3" fmla="*/ 2 h 61"/>
                  <a:gd name="T4" fmla="*/ 0 w 8"/>
                  <a:gd name="T5" fmla="*/ 1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1 h 61"/>
                  <a:gd name="T12" fmla="*/ 1 w 8"/>
                  <a:gd name="T13" fmla="*/ 1 h 61"/>
                  <a:gd name="T14" fmla="*/ 1 w 8"/>
                  <a:gd name="T15" fmla="*/ 2 h 61"/>
                  <a:gd name="T16" fmla="*/ 1 w 8"/>
                  <a:gd name="T17" fmla="*/ 2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Freeform 56">
                <a:extLst>
                  <a:ext uri="{FF2B5EF4-FFF2-40B4-BE49-F238E27FC236}">
                    <a16:creationId xmlns:a16="http://schemas.microsoft.com/office/drawing/2014/main" id="{E5D829FF-1100-4053-A0E7-0786DBB38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2 w 65"/>
                  <a:gd name="T1" fmla="*/ 3 h 85"/>
                  <a:gd name="T2" fmla="*/ 1 w 65"/>
                  <a:gd name="T3" fmla="*/ 3 h 85"/>
                  <a:gd name="T4" fmla="*/ 1 w 65"/>
                  <a:gd name="T5" fmla="*/ 2 h 85"/>
                  <a:gd name="T6" fmla="*/ 1 w 65"/>
                  <a:gd name="T7" fmla="*/ 2 h 85"/>
                  <a:gd name="T8" fmla="*/ 1 w 65"/>
                  <a:gd name="T9" fmla="*/ 1 h 85"/>
                  <a:gd name="T10" fmla="*/ 0 w 65"/>
                  <a:gd name="T11" fmla="*/ 1 h 85"/>
                  <a:gd name="T12" fmla="*/ 0 w 65"/>
                  <a:gd name="T13" fmla="*/ 1 h 85"/>
                  <a:gd name="T14" fmla="*/ 0 w 65"/>
                  <a:gd name="T15" fmla="*/ 0 h 85"/>
                  <a:gd name="T16" fmla="*/ 0 w 65"/>
                  <a:gd name="T17" fmla="*/ 1 h 85"/>
                  <a:gd name="T18" fmla="*/ 0 w 65"/>
                  <a:gd name="T19" fmla="*/ 1 h 85"/>
                  <a:gd name="T20" fmla="*/ 0 w 65"/>
                  <a:gd name="T21" fmla="*/ 1 h 85"/>
                  <a:gd name="T22" fmla="*/ 0 w 65"/>
                  <a:gd name="T23" fmla="*/ 1 h 85"/>
                  <a:gd name="T24" fmla="*/ 0 w 65"/>
                  <a:gd name="T25" fmla="*/ 2 h 85"/>
                  <a:gd name="T26" fmla="*/ 1 w 65"/>
                  <a:gd name="T27" fmla="*/ 2 h 85"/>
                  <a:gd name="T28" fmla="*/ 1 w 65"/>
                  <a:gd name="T29" fmla="*/ 3 h 85"/>
                  <a:gd name="T30" fmla="*/ 1 w 65"/>
                  <a:gd name="T31" fmla="*/ 3 h 85"/>
                  <a:gd name="T32" fmla="*/ 2 w 65"/>
                  <a:gd name="T33" fmla="*/ 3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Freeform 57">
                <a:extLst>
                  <a:ext uri="{FF2B5EF4-FFF2-40B4-BE49-F238E27FC236}">
                    <a16:creationId xmlns:a16="http://schemas.microsoft.com/office/drawing/2014/main" id="{E4E92FD6-76B3-4FF7-B496-B1C12ED7F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3 w 68"/>
                  <a:gd name="T1" fmla="*/ 2 h 77"/>
                  <a:gd name="T2" fmla="*/ 2 w 68"/>
                  <a:gd name="T3" fmla="*/ 2 h 77"/>
                  <a:gd name="T4" fmla="*/ 2 w 68"/>
                  <a:gd name="T5" fmla="*/ 1 h 77"/>
                  <a:gd name="T6" fmla="*/ 2 w 68"/>
                  <a:gd name="T7" fmla="*/ 1 h 77"/>
                  <a:gd name="T8" fmla="*/ 1 w 68"/>
                  <a:gd name="T9" fmla="*/ 0 h 77"/>
                  <a:gd name="T10" fmla="*/ 1 w 68"/>
                  <a:gd name="T11" fmla="*/ 0 h 77"/>
                  <a:gd name="T12" fmla="*/ 1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0 h 77"/>
                  <a:gd name="T20" fmla="*/ 1 w 68"/>
                  <a:gd name="T21" fmla="*/ 0 h 77"/>
                  <a:gd name="T22" fmla="*/ 1 w 68"/>
                  <a:gd name="T23" fmla="*/ 0 h 77"/>
                  <a:gd name="T24" fmla="*/ 1 w 68"/>
                  <a:gd name="T25" fmla="*/ 1 h 77"/>
                  <a:gd name="T26" fmla="*/ 2 w 68"/>
                  <a:gd name="T27" fmla="*/ 1 h 77"/>
                  <a:gd name="T28" fmla="*/ 2 w 68"/>
                  <a:gd name="T29" fmla="*/ 1 h 77"/>
                  <a:gd name="T30" fmla="*/ 2 w 68"/>
                  <a:gd name="T31" fmla="*/ 2 h 77"/>
                  <a:gd name="T32" fmla="*/ 3 w 68"/>
                  <a:gd name="T33" fmla="*/ 2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Freeform 58">
                <a:extLst>
                  <a:ext uri="{FF2B5EF4-FFF2-40B4-BE49-F238E27FC236}">
                    <a16:creationId xmlns:a16="http://schemas.microsoft.com/office/drawing/2014/main" id="{BEC43911-60CE-41B6-BD8C-A6BADB2D8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2 w 73"/>
                  <a:gd name="T1" fmla="*/ 3 h 70"/>
                  <a:gd name="T2" fmla="*/ 2 w 73"/>
                  <a:gd name="T3" fmla="*/ 2 h 70"/>
                  <a:gd name="T4" fmla="*/ 1 w 73"/>
                  <a:gd name="T5" fmla="*/ 2 h 70"/>
                  <a:gd name="T6" fmla="*/ 1 w 73"/>
                  <a:gd name="T7" fmla="*/ 2 h 70"/>
                  <a:gd name="T8" fmla="*/ 1 w 73"/>
                  <a:gd name="T9" fmla="*/ 1 h 70"/>
                  <a:gd name="T10" fmla="*/ 0 w 73"/>
                  <a:gd name="T11" fmla="*/ 1 h 70"/>
                  <a:gd name="T12" fmla="*/ 0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0 w 73"/>
                  <a:gd name="T21" fmla="*/ 1 h 70"/>
                  <a:gd name="T22" fmla="*/ 0 w 73"/>
                  <a:gd name="T23" fmla="*/ 1 h 70"/>
                  <a:gd name="T24" fmla="*/ 1 w 73"/>
                  <a:gd name="T25" fmla="*/ 2 h 70"/>
                  <a:gd name="T26" fmla="*/ 1 w 73"/>
                  <a:gd name="T27" fmla="*/ 2 h 70"/>
                  <a:gd name="T28" fmla="*/ 1 w 73"/>
                  <a:gd name="T29" fmla="*/ 2 h 70"/>
                  <a:gd name="T30" fmla="*/ 2 w 73"/>
                  <a:gd name="T31" fmla="*/ 2 h 70"/>
                  <a:gd name="T32" fmla="*/ 2 w 73"/>
                  <a:gd name="T33" fmla="*/ 3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Freeform 59">
                <a:extLst>
                  <a:ext uri="{FF2B5EF4-FFF2-40B4-BE49-F238E27FC236}">
                    <a16:creationId xmlns:a16="http://schemas.microsoft.com/office/drawing/2014/main" id="{F9AE8ECC-D39E-4870-905B-B88CCA1DE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456"/>
                <a:ext cx="35" cy="26"/>
              </a:xfrm>
              <a:custGeom>
                <a:avLst/>
                <a:gdLst>
                  <a:gd name="T0" fmla="*/ 2 w 69"/>
                  <a:gd name="T1" fmla="*/ 1 h 53"/>
                  <a:gd name="T2" fmla="*/ 1 w 69"/>
                  <a:gd name="T3" fmla="*/ 1 h 53"/>
                  <a:gd name="T4" fmla="*/ 1 w 69"/>
                  <a:gd name="T5" fmla="*/ 1 h 53"/>
                  <a:gd name="T6" fmla="*/ 1 w 69"/>
                  <a:gd name="T7" fmla="*/ 0 h 53"/>
                  <a:gd name="T8" fmla="*/ 0 w 69"/>
                  <a:gd name="T9" fmla="*/ 0 h 53"/>
                  <a:gd name="T10" fmla="*/ 0 w 69"/>
                  <a:gd name="T11" fmla="*/ 0 h 53"/>
                  <a:gd name="T12" fmla="*/ 0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0 h 53"/>
                  <a:gd name="T20" fmla="*/ 0 w 69"/>
                  <a:gd name="T21" fmla="*/ 0 h 53"/>
                  <a:gd name="T22" fmla="*/ 0 w 69"/>
                  <a:gd name="T23" fmla="*/ 0 h 53"/>
                  <a:gd name="T24" fmla="*/ 0 w 69"/>
                  <a:gd name="T25" fmla="*/ 0 h 53"/>
                  <a:gd name="T26" fmla="*/ 1 w 69"/>
                  <a:gd name="T27" fmla="*/ 1 h 53"/>
                  <a:gd name="T28" fmla="*/ 1 w 69"/>
                  <a:gd name="T29" fmla="*/ 1 h 53"/>
                  <a:gd name="T30" fmla="*/ 1 w 69"/>
                  <a:gd name="T31" fmla="*/ 1 h 53"/>
                  <a:gd name="T32" fmla="*/ 2 w 69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Freeform 60">
                <a:extLst>
                  <a:ext uri="{FF2B5EF4-FFF2-40B4-BE49-F238E27FC236}">
                    <a16:creationId xmlns:a16="http://schemas.microsoft.com/office/drawing/2014/main" id="{172716A5-0A39-4C4F-B0E0-A85235122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2 w 67"/>
                  <a:gd name="T1" fmla="*/ 1 h 49"/>
                  <a:gd name="T2" fmla="*/ 1 w 67"/>
                  <a:gd name="T3" fmla="*/ 1 h 49"/>
                  <a:gd name="T4" fmla="*/ 1 w 67"/>
                  <a:gd name="T5" fmla="*/ 1 h 49"/>
                  <a:gd name="T6" fmla="*/ 1 w 67"/>
                  <a:gd name="T7" fmla="*/ 0 h 49"/>
                  <a:gd name="T8" fmla="*/ 0 w 67"/>
                  <a:gd name="T9" fmla="*/ 0 h 49"/>
                  <a:gd name="T10" fmla="*/ 0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0 h 49"/>
                  <a:gd name="T20" fmla="*/ 0 w 67"/>
                  <a:gd name="T21" fmla="*/ 0 h 49"/>
                  <a:gd name="T22" fmla="*/ 0 w 67"/>
                  <a:gd name="T23" fmla="*/ 0 h 49"/>
                  <a:gd name="T24" fmla="*/ 0 w 67"/>
                  <a:gd name="T25" fmla="*/ 0 h 49"/>
                  <a:gd name="T26" fmla="*/ 1 w 67"/>
                  <a:gd name="T27" fmla="*/ 1 h 49"/>
                  <a:gd name="T28" fmla="*/ 1 w 67"/>
                  <a:gd name="T29" fmla="*/ 1 h 49"/>
                  <a:gd name="T30" fmla="*/ 1 w 67"/>
                  <a:gd name="T31" fmla="*/ 1 h 49"/>
                  <a:gd name="T32" fmla="*/ 2 w 67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Freeform 61">
                <a:extLst>
                  <a:ext uri="{FF2B5EF4-FFF2-40B4-BE49-F238E27FC236}">
                    <a16:creationId xmlns:a16="http://schemas.microsoft.com/office/drawing/2014/main" id="{1AAD0318-1568-45DB-A6BA-650CA3D62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506"/>
                <a:ext cx="28" cy="13"/>
              </a:xfrm>
              <a:custGeom>
                <a:avLst/>
                <a:gdLst>
                  <a:gd name="T0" fmla="*/ 1 w 59"/>
                  <a:gd name="T1" fmla="*/ 1 h 25"/>
                  <a:gd name="T2" fmla="*/ 1 w 59"/>
                  <a:gd name="T3" fmla="*/ 1 h 25"/>
                  <a:gd name="T4" fmla="*/ 1 w 59"/>
                  <a:gd name="T5" fmla="*/ 1 h 25"/>
                  <a:gd name="T6" fmla="*/ 1 w 59"/>
                  <a:gd name="T7" fmla="*/ 1 h 25"/>
                  <a:gd name="T8" fmla="*/ 0 w 59"/>
                  <a:gd name="T9" fmla="*/ 1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1 h 25"/>
                  <a:gd name="T16" fmla="*/ 0 w 59"/>
                  <a:gd name="T17" fmla="*/ 1 h 25"/>
                  <a:gd name="T18" fmla="*/ 0 w 59"/>
                  <a:gd name="T19" fmla="*/ 1 h 25"/>
                  <a:gd name="T20" fmla="*/ 0 w 59"/>
                  <a:gd name="T21" fmla="*/ 1 h 25"/>
                  <a:gd name="T22" fmla="*/ 0 w 59"/>
                  <a:gd name="T23" fmla="*/ 1 h 25"/>
                  <a:gd name="T24" fmla="*/ 0 w 59"/>
                  <a:gd name="T25" fmla="*/ 1 h 25"/>
                  <a:gd name="T26" fmla="*/ 1 w 59"/>
                  <a:gd name="T27" fmla="*/ 1 h 25"/>
                  <a:gd name="T28" fmla="*/ 1 w 59"/>
                  <a:gd name="T29" fmla="*/ 1 h 25"/>
                  <a:gd name="T30" fmla="*/ 1 w 59"/>
                  <a:gd name="T31" fmla="*/ 1 h 25"/>
                  <a:gd name="T32" fmla="*/ 1 w 59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Freeform 62">
                <a:extLst>
                  <a:ext uri="{FF2B5EF4-FFF2-40B4-BE49-F238E27FC236}">
                    <a16:creationId xmlns:a16="http://schemas.microsoft.com/office/drawing/2014/main" id="{4818C6E9-D364-49A2-B3CE-E55F9876E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2 w 52"/>
                  <a:gd name="T1" fmla="*/ 0 h 13"/>
                  <a:gd name="T2" fmla="*/ 2 w 52"/>
                  <a:gd name="T3" fmla="*/ 0 h 13"/>
                  <a:gd name="T4" fmla="*/ 2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2 w 52"/>
                  <a:gd name="T29" fmla="*/ 0 h 13"/>
                  <a:gd name="T30" fmla="*/ 2 w 52"/>
                  <a:gd name="T31" fmla="*/ 0 h 13"/>
                  <a:gd name="T32" fmla="*/ 2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Freeform 63">
                <a:extLst>
                  <a:ext uri="{FF2B5EF4-FFF2-40B4-BE49-F238E27FC236}">
                    <a16:creationId xmlns:a16="http://schemas.microsoft.com/office/drawing/2014/main" id="{F6FD63CB-5D77-4198-8AB6-6F37E2336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1 w 51"/>
                  <a:gd name="T1" fmla="*/ 1 h 14"/>
                  <a:gd name="T2" fmla="*/ 1 w 51"/>
                  <a:gd name="T3" fmla="*/ 1 h 14"/>
                  <a:gd name="T4" fmla="*/ 1 w 51"/>
                  <a:gd name="T5" fmla="*/ 1 h 14"/>
                  <a:gd name="T6" fmla="*/ 0 w 51"/>
                  <a:gd name="T7" fmla="*/ 1 h 14"/>
                  <a:gd name="T8" fmla="*/ 0 w 51"/>
                  <a:gd name="T9" fmla="*/ 0 h 14"/>
                  <a:gd name="T10" fmla="*/ 0 w 51"/>
                  <a:gd name="T11" fmla="*/ 0 h 14"/>
                  <a:gd name="T12" fmla="*/ 0 w 51"/>
                  <a:gd name="T13" fmla="*/ 1 h 14"/>
                  <a:gd name="T14" fmla="*/ 0 w 51"/>
                  <a:gd name="T15" fmla="*/ 1 h 14"/>
                  <a:gd name="T16" fmla="*/ 0 w 51"/>
                  <a:gd name="T17" fmla="*/ 1 h 14"/>
                  <a:gd name="T18" fmla="*/ 0 w 51"/>
                  <a:gd name="T19" fmla="*/ 1 h 14"/>
                  <a:gd name="T20" fmla="*/ 0 w 51"/>
                  <a:gd name="T21" fmla="*/ 1 h 14"/>
                  <a:gd name="T22" fmla="*/ 0 w 51"/>
                  <a:gd name="T23" fmla="*/ 1 h 14"/>
                  <a:gd name="T24" fmla="*/ 0 w 51"/>
                  <a:gd name="T25" fmla="*/ 1 h 14"/>
                  <a:gd name="T26" fmla="*/ 0 w 51"/>
                  <a:gd name="T27" fmla="*/ 1 h 14"/>
                  <a:gd name="T28" fmla="*/ 1 w 51"/>
                  <a:gd name="T29" fmla="*/ 1 h 14"/>
                  <a:gd name="T30" fmla="*/ 1 w 51"/>
                  <a:gd name="T31" fmla="*/ 1 h 14"/>
                  <a:gd name="T32" fmla="*/ 1 w 5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Freeform 64">
                <a:extLst>
                  <a:ext uri="{FF2B5EF4-FFF2-40B4-BE49-F238E27FC236}">
                    <a16:creationId xmlns:a16="http://schemas.microsoft.com/office/drawing/2014/main" id="{282AE338-0705-4D8F-B17C-1CB915D2B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2 w 50"/>
                  <a:gd name="T1" fmla="*/ 1 h 16"/>
                  <a:gd name="T2" fmla="*/ 2 w 50"/>
                  <a:gd name="T3" fmla="*/ 1 h 16"/>
                  <a:gd name="T4" fmla="*/ 2 w 50"/>
                  <a:gd name="T5" fmla="*/ 1 h 16"/>
                  <a:gd name="T6" fmla="*/ 2 w 50"/>
                  <a:gd name="T7" fmla="*/ 1 h 16"/>
                  <a:gd name="T8" fmla="*/ 1 w 50"/>
                  <a:gd name="T9" fmla="*/ 1 h 16"/>
                  <a:gd name="T10" fmla="*/ 1 w 50"/>
                  <a:gd name="T11" fmla="*/ 0 h 16"/>
                  <a:gd name="T12" fmla="*/ 1 w 50"/>
                  <a:gd name="T13" fmla="*/ 0 h 16"/>
                  <a:gd name="T14" fmla="*/ 1 w 50"/>
                  <a:gd name="T15" fmla="*/ 1 h 16"/>
                  <a:gd name="T16" fmla="*/ 0 w 50"/>
                  <a:gd name="T17" fmla="*/ 1 h 16"/>
                  <a:gd name="T18" fmla="*/ 0 w 50"/>
                  <a:gd name="T19" fmla="*/ 1 h 16"/>
                  <a:gd name="T20" fmla="*/ 1 w 50"/>
                  <a:gd name="T21" fmla="*/ 1 h 16"/>
                  <a:gd name="T22" fmla="*/ 1 w 50"/>
                  <a:gd name="T23" fmla="*/ 1 h 16"/>
                  <a:gd name="T24" fmla="*/ 1 w 50"/>
                  <a:gd name="T25" fmla="*/ 1 h 16"/>
                  <a:gd name="T26" fmla="*/ 1 w 50"/>
                  <a:gd name="T27" fmla="*/ 1 h 16"/>
                  <a:gd name="T28" fmla="*/ 2 w 50"/>
                  <a:gd name="T29" fmla="*/ 1 h 16"/>
                  <a:gd name="T30" fmla="*/ 2 w 50"/>
                  <a:gd name="T31" fmla="*/ 1 h 16"/>
                  <a:gd name="T32" fmla="*/ 2 w 50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65">
                <a:extLst>
                  <a:ext uri="{FF2B5EF4-FFF2-40B4-BE49-F238E27FC236}">
                    <a16:creationId xmlns:a16="http://schemas.microsoft.com/office/drawing/2014/main" id="{E7289D0C-3ECD-41B2-97A1-EC943B8F6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564"/>
                <a:ext cx="26" cy="8"/>
              </a:xfrm>
              <a:custGeom>
                <a:avLst/>
                <a:gdLst>
                  <a:gd name="T0" fmla="*/ 1 w 56"/>
                  <a:gd name="T1" fmla="*/ 1 h 15"/>
                  <a:gd name="T2" fmla="*/ 1 w 56"/>
                  <a:gd name="T3" fmla="*/ 1 h 15"/>
                  <a:gd name="T4" fmla="*/ 1 w 56"/>
                  <a:gd name="T5" fmla="*/ 1 h 15"/>
                  <a:gd name="T6" fmla="*/ 1 w 56"/>
                  <a:gd name="T7" fmla="*/ 1 h 15"/>
                  <a:gd name="T8" fmla="*/ 0 w 56"/>
                  <a:gd name="T9" fmla="*/ 1 h 15"/>
                  <a:gd name="T10" fmla="*/ 0 w 56"/>
                  <a:gd name="T11" fmla="*/ 0 h 15"/>
                  <a:gd name="T12" fmla="*/ 0 w 56"/>
                  <a:gd name="T13" fmla="*/ 0 h 15"/>
                  <a:gd name="T14" fmla="*/ 0 w 56"/>
                  <a:gd name="T15" fmla="*/ 1 h 15"/>
                  <a:gd name="T16" fmla="*/ 0 w 56"/>
                  <a:gd name="T17" fmla="*/ 1 h 15"/>
                  <a:gd name="T18" fmla="*/ 0 w 56"/>
                  <a:gd name="T19" fmla="*/ 1 h 15"/>
                  <a:gd name="T20" fmla="*/ 0 w 56"/>
                  <a:gd name="T21" fmla="*/ 1 h 15"/>
                  <a:gd name="T22" fmla="*/ 0 w 56"/>
                  <a:gd name="T23" fmla="*/ 1 h 15"/>
                  <a:gd name="T24" fmla="*/ 0 w 56"/>
                  <a:gd name="T25" fmla="*/ 1 h 15"/>
                  <a:gd name="T26" fmla="*/ 1 w 56"/>
                  <a:gd name="T27" fmla="*/ 1 h 15"/>
                  <a:gd name="T28" fmla="*/ 1 w 56"/>
                  <a:gd name="T29" fmla="*/ 1 h 15"/>
                  <a:gd name="T30" fmla="*/ 1 w 56"/>
                  <a:gd name="T31" fmla="*/ 1 h 15"/>
                  <a:gd name="T32" fmla="*/ 1 w 5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Freeform 66">
                <a:extLst>
                  <a:ext uri="{FF2B5EF4-FFF2-40B4-BE49-F238E27FC236}">
                    <a16:creationId xmlns:a16="http://schemas.microsoft.com/office/drawing/2014/main" id="{C7FB5D7B-CB69-4443-A8C6-534B799F0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1 h 86"/>
                  <a:gd name="T6" fmla="*/ 1 w 52"/>
                  <a:gd name="T7" fmla="*/ 1 h 86"/>
                  <a:gd name="T8" fmla="*/ 1 w 52"/>
                  <a:gd name="T9" fmla="*/ 2 h 86"/>
                  <a:gd name="T10" fmla="*/ 2 w 52"/>
                  <a:gd name="T11" fmla="*/ 2 h 86"/>
                  <a:gd name="T12" fmla="*/ 2 w 52"/>
                  <a:gd name="T13" fmla="*/ 2 h 86"/>
                  <a:gd name="T14" fmla="*/ 2 w 52"/>
                  <a:gd name="T15" fmla="*/ 3 h 86"/>
                  <a:gd name="T16" fmla="*/ 2 w 52"/>
                  <a:gd name="T17" fmla="*/ 3 h 86"/>
                  <a:gd name="T18" fmla="*/ 2 w 52"/>
                  <a:gd name="T19" fmla="*/ 3 h 86"/>
                  <a:gd name="T20" fmla="*/ 2 w 52"/>
                  <a:gd name="T21" fmla="*/ 2 h 86"/>
                  <a:gd name="T22" fmla="*/ 2 w 52"/>
                  <a:gd name="T23" fmla="*/ 2 h 86"/>
                  <a:gd name="T24" fmla="*/ 1 w 52"/>
                  <a:gd name="T25" fmla="*/ 1 h 86"/>
                  <a:gd name="T26" fmla="*/ 1 w 52"/>
                  <a:gd name="T27" fmla="*/ 1 h 86"/>
                  <a:gd name="T28" fmla="*/ 1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Freeform 67">
                <a:extLst>
                  <a:ext uri="{FF2B5EF4-FFF2-40B4-BE49-F238E27FC236}">
                    <a16:creationId xmlns:a16="http://schemas.microsoft.com/office/drawing/2014/main" id="{134F8912-3EA5-4ECC-8AE9-76058B2EC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2 w 34"/>
                  <a:gd name="T1" fmla="*/ 2 h 62"/>
                  <a:gd name="T2" fmla="*/ 1 w 34"/>
                  <a:gd name="T3" fmla="*/ 2 h 62"/>
                  <a:gd name="T4" fmla="*/ 1 w 34"/>
                  <a:gd name="T5" fmla="*/ 1 h 62"/>
                  <a:gd name="T6" fmla="*/ 1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1 h 62"/>
                  <a:gd name="T14" fmla="*/ 1 w 34"/>
                  <a:gd name="T15" fmla="*/ 1 h 62"/>
                  <a:gd name="T16" fmla="*/ 1 w 34"/>
                  <a:gd name="T17" fmla="*/ 1 h 62"/>
                  <a:gd name="T18" fmla="*/ 1 w 34"/>
                  <a:gd name="T19" fmla="*/ 2 h 62"/>
                  <a:gd name="T20" fmla="*/ 1 w 34"/>
                  <a:gd name="T21" fmla="*/ 2 h 62"/>
                  <a:gd name="T22" fmla="*/ 1 w 34"/>
                  <a:gd name="T23" fmla="*/ 2 h 62"/>
                  <a:gd name="T24" fmla="*/ 2 w 34"/>
                  <a:gd name="T25" fmla="*/ 2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Freeform 68">
                <a:extLst>
                  <a:ext uri="{FF2B5EF4-FFF2-40B4-BE49-F238E27FC236}">
                    <a16:creationId xmlns:a16="http://schemas.microsoft.com/office/drawing/2014/main" id="{98571132-06FF-4629-9E32-B116FCD1A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1 w 95"/>
                  <a:gd name="T1" fmla="*/ 11 h 330"/>
                  <a:gd name="T2" fmla="*/ 1 w 95"/>
                  <a:gd name="T3" fmla="*/ 11 h 330"/>
                  <a:gd name="T4" fmla="*/ 1 w 95"/>
                  <a:gd name="T5" fmla="*/ 11 h 330"/>
                  <a:gd name="T6" fmla="*/ 1 w 95"/>
                  <a:gd name="T7" fmla="*/ 11 h 330"/>
                  <a:gd name="T8" fmla="*/ 0 w 95"/>
                  <a:gd name="T9" fmla="*/ 11 h 330"/>
                  <a:gd name="T10" fmla="*/ 2 w 95"/>
                  <a:gd name="T11" fmla="*/ 9 h 330"/>
                  <a:gd name="T12" fmla="*/ 2 w 95"/>
                  <a:gd name="T13" fmla="*/ 8 h 330"/>
                  <a:gd name="T14" fmla="*/ 3 w 95"/>
                  <a:gd name="T15" fmla="*/ 7 h 330"/>
                  <a:gd name="T16" fmla="*/ 3 w 95"/>
                  <a:gd name="T17" fmla="*/ 5 h 330"/>
                  <a:gd name="T18" fmla="*/ 3 w 95"/>
                  <a:gd name="T19" fmla="*/ 4 h 330"/>
                  <a:gd name="T20" fmla="*/ 3 w 95"/>
                  <a:gd name="T21" fmla="*/ 3 h 330"/>
                  <a:gd name="T22" fmla="*/ 3 w 95"/>
                  <a:gd name="T23" fmla="*/ 1 h 330"/>
                  <a:gd name="T24" fmla="*/ 3 w 95"/>
                  <a:gd name="T25" fmla="*/ 0 h 330"/>
                  <a:gd name="T26" fmla="*/ 3 w 95"/>
                  <a:gd name="T27" fmla="*/ 1 h 330"/>
                  <a:gd name="T28" fmla="*/ 3 w 95"/>
                  <a:gd name="T29" fmla="*/ 2 h 330"/>
                  <a:gd name="T30" fmla="*/ 3 w 95"/>
                  <a:gd name="T31" fmla="*/ 4 h 330"/>
                  <a:gd name="T32" fmla="*/ 3 w 95"/>
                  <a:gd name="T33" fmla="*/ 6 h 330"/>
                  <a:gd name="T34" fmla="*/ 3 w 95"/>
                  <a:gd name="T35" fmla="*/ 7 h 330"/>
                  <a:gd name="T36" fmla="*/ 3 w 95"/>
                  <a:gd name="T37" fmla="*/ 9 h 330"/>
                  <a:gd name="T38" fmla="*/ 2 w 95"/>
                  <a:gd name="T39" fmla="*/ 10 h 330"/>
                  <a:gd name="T40" fmla="*/ 1 w 95"/>
                  <a:gd name="T41" fmla="*/ 11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Freeform 69">
                <a:extLst>
                  <a:ext uri="{FF2B5EF4-FFF2-40B4-BE49-F238E27FC236}">
                    <a16:creationId xmlns:a16="http://schemas.microsoft.com/office/drawing/2014/main" id="{450FD7C7-B216-4573-9E32-9C917F835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3 w 64"/>
                  <a:gd name="T1" fmla="*/ 2 h 46"/>
                  <a:gd name="T2" fmla="*/ 2 w 64"/>
                  <a:gd name="T3" fmla="*/ 2 h 46"/>
                  <a:gd name="T4" fmla="*/ 2 w 64"/>
                  <a:gd name="T5" fmla="*/ 1 h 46"/>
                  <a:gd name="T6" fmla="*/ 2 w 64"/>
                  <a:gd name="T7" fmla="*/ 1 h 46"/>
                  <a:gd name="T8" fmla="*/ 1 w 64"/>
                  <a:gd name="T9" fmla="*/ 1 h 46"/>
                  <a:gd name="T10" fmla="*/ 1 w 64"/>
                  <a:gd name="T11" fmla="*/ 1 h 46"/>
                  <a:gd name="T12" fmla="*/ 1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1 h 46"/>
                  <a:gd name="T22" fmla="*/ 1 w 64"/>
                  <a:gd name="T23" fmla="*/ 1 h 46"/>
                  <a:gd name="T24" fmla="*/ 1 w 64"/>
                  <a:gd name="T25" fmla="*/ 1 h 46"/>
                  <a:gd name="T26" fmla="*/ 2 w 64"/>
                  <a:gd name="T27" fmla="*/ 1 h 46"/>
                  <a:gd name="T28" fmla="*/ 2 w 64"/>
                  <a:gd name="T29" fmla="*/ 1 h 46"/>
                  <a:gd name="T30" fmla="*/ 2 w 64"/>
                  <a:gd name="T31" fmla="*/ 2 h 46"/>
                  <a:gd name="T32" fmla="*/ 3 w 64"/>
                  <a:gd name="T33" fmla="*/ 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Freeform 70">
                <a:extLst>
                  <a:ext uri="{FF2B5EF4-FFF2-40B4-BE49-F238E27FC236}">
                    <a16:creationId xmlns:a16="http://schemas.microsoft.com/office/drawing/2014/main" id="{3D7A7A63-9BCB-406A-9CA9-F6B542DFC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1 w 78"/>
                  <a:gd name="T5" fmla="*/ 1 h 68"/>
                  <a:gd name="T6" fmla="*/ 1 w 78"/>
                  <a:gd name="T7" fmla="*/ 1 h 68"/>
                  <a:gd name="T8" fmla="*/ 2 w 78"/>
                  <a:gd name="T9" fmla="*/ 1 h 68"/>
                  <a:gd name="T10" fmla="*/ 2 w 78"/>
                  <a:gd name="T11" fmla="*/ 1 h 68"/>
                  <a:gd name="T12" fmla="*/ 2 w 78"/>
                  <a:gd name="T13" fmla="*/ 2 h 68"/>
                  <a:gd name="T14" fmla="*/ 3 w 78"/>
                  <a:gd name="T15" fmla="*/ 2 h 68"/>
                  <a:gd name="T16" fmla="*/ 3 w 78"/>
                  <a:gd name="T17" fmla="*/ 3 h 68"/>
                  <a:gd name="T18" fmla="*/ 3 w 78"/>
                  <a:gd name="T19" fmla="*/ 2 h 68"/>
                  <a:gd name="T20" fmla="*/ 2 w 78"/>
                  <a:gd name="T21" fmla="*/ 2 h 68"/>
                  <a:gd name="T22" fmla="*/ 2 w 78"/>
                  <a:gd name="T23" fmla="*/ 2 h 68"/>
                  <a:gd name="T24" fmla="*/ 1 w 78"/>
                  <a:gd name="T25" fmla="*/ 1 h 68"/>
                  <a:gd name="T26" fmla="*/ 1 w 78"/>
                  <a:gd name="T27" fmla="*/ 1 h 68"/>
                  <a:gd name="T28" fmla="*/ 1 w 78"/>
                  <a:gd name="T29" fmla="*/ 1 h 68"/>
                  <a:gd name="T30" fmla="*/ 1 w 78"/>
                  <a:gd name="T31" fmla="*/ 1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Freeform 71">
                <a:extLst>
                  <a:ext uri="{FF2B5EF4-FFF2-40B4-BE49-F238E27FC236}">
                    <a16:creationId xmlns:a16="http://schemas.microsoft.com/office/drawing/2014/main" id="{2BEF0709-399E-424B-9ED2-ED2DE692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0 w 91"/>
                  <a:gd name="T3" fmla="*/ 0 h 85"/>
                  <a:gd name="T4" fmla="*/ 0 w 91"/>
                  <a:gd name="T5" fmla="*/ 1 h 85"/>
                  <a:gd name="T6" fmla="*/ 0 w 91"/>
                  <a:gd name="T7" fmla="*/ 1 h 85"/>
                  <a:gd name="T8" fmla="*/ 1 w 91"/>
                  <a:gd name="T9" fmla="*/ 1 h 85"/>
                  <a:gd name="T10" fmla="*/ 1 w 91"/>
                  <a:gd name="T11" fmla="*/ 2 h 85"/>
                  <a:gd name="T12" fmla="*/ 2 w 91"/>
                  <a:gd name="T13" fmla="*/ 2 h 85"/>
                  <a:gd name="T14" fmla="*/ 2 w 91"/>
                  <a:gd name="T15" fmla="*/ 3 h 85"/>
                  <a:gd name="T16" fmla="*/ 2 w 91"/>
                  <a:gd name="T17" fmla="*/ 3 h 85"/>
                  <a:gd name="T18" fmla="*/ 2 w 91"/>
                  <a:gd name="T19" fmla="*/ 3 h 85"/>
                  <a:gd name="T20" fmla="*/ 2 w 91"/>
                  <a:gd name="T21" fmla="*/ 3 h 85"/>
                  <a:gd name="T22" fmla="*/ 1 w 91"/>
                  <a:gd name="T23" fmla="*/ 2 h 85"/>
                  <a:gd name="T24" fmla="*/ 1 w 91"/>
                  <a:gd name="T25" fmla="*/ 2 h 85"/>
                  <a:gd name="T26" fmla="*/ 0 w 91"/>
                  <a:gd name="T27" fmla="*/ 1 h 85"/>
                  <a:gd name="T28" fmla="*/ 0 w 91"/>
                  <a:gd name="T29" fmla="*/ 1 h 85"/>
                  <a:gd name="T30" fmla="*/ 0 w 91"/>
                  <a:gd name="T31" fmla="*/ 1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Freeform 72">
                <a:extLst>
                  <a:ext uri="{FF2B5EF4-FFF2-40B4-BE49-F238E27FC236}">
                    <a16:creationId xmlns:a16="http://schemas.microsoft.com/office/drawing/2014/main" id="{756AA880-C651-4FB6-ADB6-F78D0A83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0 w 101"/>
                  <a:gd name="T3" fmla="*/ 0 h 78"/>
                  <a:gd name="T4" fmla="*/ 0 w 101"/>
                  <a:gd name="T5" fmla="*/ 1 h 78"/>
                  <a:gd name="T6" fmla="*/ 1 w 101"/>
                  <a:gd name="T7" fmla="*/ 1 h 78"/>
                  <a:gd name="T8" fmla="*/ 1 w 101"/>
                  <a:gd name="T9" fmla="*/ 1 h 78"/>
                  <a:gd name="T10" fmla="*/ 2 w 101"/>
                  <a:gd name="T11" fmla="*/ 2 h 78"/>
                  <a:gd name="T12" fmla="*/ 2 w 101"/>
                  <a:gd name="T13" fmla="*/ 2 h 78"/>
                  <a:gd name="T14" fmla="*/ 2 w 101"/>
                  <a:gd name="T15" fmla="*/ 3 h 78"/>
                  <a:gd name="T16" fmla="*/ 3 w 101"/>
                  <a:gd name="T17" fmla="*/ 3 h 78"/>
                  <a:gd name="T18" fmla="*/ 2 w 101"/>
                  <a:gd name="T19" fmla="*/ 3 h 78"/>
                  <a:gd name="T20" fmla="*/ 2 w 101"/>
                  <a:gd name="T21" fmla="*/ 3 h 78"/>
                  <a:gd name="T22" fmla="*/ 1 w 101"/>
                  <a:gd name="T23" fmla="*/ 2 h 78"/>
                  <a:gd name="T24" fmla="*/ 1 w 101"/>
                  <a:gd name="T25" fmla="*/ 2 h 78"/>
                  <a:gd name="T26" fmla="*/ 0 w 101"/>
                  <a:gd name="T27" fmla="*/ 1 h 78"/>
                  <a:gd name="T28" fmla="*/ 0 w 101"/>
                  <a:gd name="T29" fmla="*/ 1 h 78"/>
                  <a:gd name="T30" fmla="*/ 0 w 101"/>
                  <a:gd name="T31" fmla="*/ 1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Freeform 73">
                <a:extLst>
                  <a:ext uri="{FF2B5EF4-FFF2-40B4-BE49-F238E27FC236}">
                    <a16:creationId xmlns:a16="http://schemas.microsoft.com/office/drawing/2014/main" id="{8FF3CB3C-D9C9-471A-9F8D-538894673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0 w 91"/>
                  <a:gd name="T3" fmla="*/ 0 h 69"/>
                  <a:gd name="T4" fmla="*/ 0 w 91"/>
                  <a:gd name="T5" fmla="*/ 1 h 69"/>
                  <a:gd name="T6" fmla="*/ 0 w 91"/>
                  <a:gd name="T7" fmla="*/ 1 h 69"/>
                  <a:gd name="T8" fmla="*/ 1 w 91"/>
                  <a:gd name="T9" fmla="*/ 1 h 69"/>
                  <a:gd name="T10" fmla="*/ 1 w 91"/>
                  <a:gd name="T11" fmla="*/ 2 h 69"/>
                  <a:gd name="T12" fmla="*/ 2 w 91"/>
                  <a:gd name="T13" fmla="*/ 2 h 69"/>
                  <a:gd name="T14" fmla="*/ 2 w 91"/>
                  <a:gd name="T15" fmla="*/ 2 h 69"/>
                  <a:gd name="T16" fmla="*/ 2 w 91"/>
                  <a:gd name="T17" fmla="*/ 3 h 69"/>
                  <a:gd name="T18" fmla="*/ 2 w 91"/>
                  <a:gd name="T19" fmla="*/ 2 h 69"/>
                  <a:gd name="T20" fmla="*/ 2 w 91"/>
                  <a:gd name="T21" fmla="*/ 2 h 69"/>
                  <a:gd name="T22" fmla="*/ 1 w 91"/>
                  <a:gd name="T23" fmla="*/ 2 h 69"/>
                  <a:gd name="T24" fmla="*/ 1 w 91"/>
                  <a:gd name="T25" fmla="*/ 2 h 69"/>
                  <a:gd name="T26" fmla="*/ 0 w 91"/>
                  <a:gd name="T27" fmla="*/ 1 h 69"/>
                  <a:gd name="T28" fmla="*/ 0 w 91"/>
                  <a:gd name="T29" fmla="*/ 1 h 69"/>
                  <a:gd name="T30" fmla="*/ 0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Freeform 74">
                <a:extLst>
                  <a:ext uri="{FF2B5EF4-FFF2-40B4-BE49-F238E27FC236}">
                    <a16:creationId xmlns:a16="http://schemas.microsoft.com/office/drawing/2014/main" id="{21594871-51C2-4F5D-BE7D-3091EF01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96"/>
                <a:ext cx="39" cy="29"/>
              </a:xfrm>
              <a:custGeom>
                <a:avLst/>
                <a:gdLst>
                  <a:gd name="T0" fmla="*/ 0 w 75"/>
                  <a:gd name="T1" fmla="*/ 1 h 58"/>
                  <a:gd name="T2" fmla="*/ 1 w 75"/>
                  <a:gd name="T3" fmla="*/ 0 h 58"/>
                  <a:gd name="T4" fmla="*/ 1 w 75"/>
                  <a:gd name="T5" fmla="*/ 1 h 58"/>
                  <a:gd name="T6" fmla="*/ 1 w 75"/>
                  <a:gd name="T7" fmla="*/ 1 h 58"/>
                  <a:gd name="T8" fmla="*/ 2 w 75"/>
                  <a:gd name="T9" fmla="*/ 1 h 58"/>
                  <a:gd name="T10" fmla="*/ 2 w 75"/>
                  <a:gd name="T11" fmla="*/ 1 h 58"/>
                  <a:gd name="T12" fmla="*/ 2 w 75"/>
                  <a:gd name="T13" fmla="*/ 2 h 58"/>
                  <a:gd name="T14" fmla="*/ 3 w 75"/>
                  <a:gd name="T15" fmla="*/ 2 h 58"/>
                  <a:gd name="T16" fmla="*/ 3 w 75"/>
                  <a:gd name="T17" fmla="*/ 2 h 58"/>
                  <a:gd name="T18" fmla="*/ 3 w 75"/>
                  <a:gd name="T19" fmla="*/ 2 h 58"/>
                  <a:gd name="T20" fmla="*/ 2 w 75"/>
                  <a:gd name="T21" fmla="*/ 2 h 58"/>
                  <a:gd name="T22" fmla="*/ 2 w 75"/>
                  <a:gd name="T23" fmla="*/ 2 h 58"/>
                  <a:gd name="T24" fmla="*/ 1 w 75"/>
                  <a:gd name="T25" fmla="*/ 1 h 58"/>
                  <a:gd name="T26" fmla="*/ 1 w 75"/>
                  <a:gd name="T27" fmla="*/ 1 h 58"/>
                  <a:gd name="T28" fmla="*/ 1 w 75"/>
                  <a:gd name="T29" fmla="*/ 1 h 58"/>
                  <a:gd name="T30" fmla="*/ 1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Freeform 75">
                <a:extLst>
                  <a:ext uri="{FF2B5EF4-FFF2-40B4-BE49-F238E27FC236}">
                    <a16:creationId xmlns:a16="http://schemas.microsoft.com/office/drawing/2014/main" id="{ECE01B33-7F5E-48C2-A96C-E4231136D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1 w 46"/>
                  <a:gd name="T5" fmla="*/ 0 h 15"/>
                  <a:gd name="T6" fmla="*/ 1 w 46"/>
                  <a:gd name="T7" fmla="*/ 0 h 15"/>
                  <a:gd name="T8" fmla="*/ 1 w 46"/>
                  <a:gd name="T9" fmla="*/ 0 h 15"/>
                  <a:gd name="T10" fmla="*/ 1 w 46"/>
                  <a:gd name="T11" fmla="*/ 1 h 15"/>
                  <a:gd name="T12" fmla="*/ 2 w 46"/>
                  <a:gd name="T13" fmla="*/ 1 h 15"/>
                  <a:gd name="T14" fmla="*/ 2 w 46"/>
                  <a:gd name="T15" fmla="*/ 1 h 15"/>
                  <a:gd name="T16" fmla="*/ 2 w 46"/>
                  <a:gd name="T17" fmla="*/ 1 h 15"/>
                  <a:gd name="T18" fmla="*/ 2 w 46"/>
                  <a:gd name="T19" fmla="*/ 1 h 15"/>
                  <a:gd name="T20" fmla="*/ 2 w 46"/>
                  <a:gd name="T21" fmla="*/ 1 h 15"/>
                  <a:gd name="T22" fmla="*/ 1 w 46"/>
                  <a:gd name="T23" fmla="*/ 1 h 15"/>
                  <a:gd name="T24" fmla="*/ 1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Freeform 76">
                <a:extLst>
                  <a:ext uri="{FF2B5EF4-FFF2-40B4-BE49-F238E27FC236}">
                    <a16:creationId xmlns:a16="http://schemas.microsoft.com/office/drawing/2014/main" id="{82A01B60-8DC3-4948-B7C4-1CAE2F4F0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1 w 84"/>
                  <a:gd name="T5" fmla="*/ 1 h 76"/>
                  <a:gd name="T6" fmla="*/ 1 w 84"/>
                  <a:gd name="T7" fmla="*/ 1 h 76"/>
                  <a:gd name="T8" fmla="*/ 2 w 84"/>
                  <a:gd name="T9" fmla="*/ 1 h 76"/>
                  <a:gd name="T10" fmla="*/ 2 w 84"/>
                  <a:gd name="T11" fmla="*/ 2 h 76"/>
                  <a:gd name="T12" fmla="*/ 3 w 84"/>
                  <a:gd name="T13" fmla="*/ 2 h 76"/>
                  <a:gd name="T14" fmla="*/ 3 w 84"/>
                  <a:gd name="T15" fmla="*/ 2 h 76"/>
                  <a:gd name="T16" fmla="*/ 3 w 84"/>
                  <a:gd name="T17" fmla="*/ 3 h 76"/>
                  <a:gd name="T18" fmla="*/ 3 w 84"/>
                  <a:gd name="T19" fmla="*/ 3 h 76"/>
                  <a:gd name="T20" fmla="*/ 3 w 84"/>
                  <a:gd name="T21" fmla="*/ 2 h 76"/>
                  <a:gd name="T22" fmla="*/ 2 w 84"/>
                  <a:gd name="T23" fmla="*/ 2 h 76"/>
                  <a:gd name="T24" fmla="*/ 2 w 84"/>
                  <a:gd name="T25" fmla="*/ 2 h 76"/>
                  <a:gd name="T26" fmla="*/ 1 w 84"/>
                  <a:gd name="T27" fmla="*/ 1 h 76"/>
                  <a:gd name="T28" fmla="*/ 1 w 84"/>
                  <a:gd name="T29" fmla="*/ 1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Freeform 77">
                <a:extLst>
                  <a:ext uri="{FF2B5EF4-FFF2-40B4-BE49-F238E27FC236}">
                    <a16:creationId xmlns:a16="http://schemas.microsoft.com/office/drawing/2014/main" id="{0089C1EA-CF1D-4D34-84B8-949D66B1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1 w 96"/>
                  <a:gd name="T3" fmla="*/ 0 h 77"/>
                  <a:gd name="T4" fmla="*/ 1 w 96"/>
                  <a:gd name="T5" fmla="*/ 1 h 77"/>
                  <a:gd name="T6" fmla="*/ 1 w 96"/>
                  <a:gd name="T7" fmla="*/ 1 h 77"/>
                  <a:gd name="T8" fmla="*/ 2 w 96"/>
                  <a:gd name="T9" fmla="*/ 1 h 77"/>
                  <a:gd name="T10" fmla="*/ 2 w 96"/>
                  <a:gd name="T11" fmla="*/ 2 h 77"/>
                  <a:gd name="T12" fmla="*/ 3 w 96"/>
                  <a:gd name="T13" fmla="*/ 2 h 77"/>
                  <a:gd name="T14" fmla="*/ 3 w 96"/>
                  <a:gd name="T15" fmla="*/ 2 h 77"/>
                  <a:gd name="T16" fmla="*/ 3 w 96"/>
                  <a:gd name="T17" fmla="*/ 3 h 77"/>
                  <a:gd name="T18" fmla="*/ 3 w 96"/>
                  <a:gd name="T19" fmla="*/ 3 h 77"/>
                  <a:gd name="T20" fmla="*/ 3 w 96"/>
                  <a:gd name="T21" fmla="*/ 2 h 77"/>
                  <a:gd name="T22" fmla="*/ 2 w 96"/>
                  <a:gd name="T23" fmla="*/ 2 h 77"/>
                  <a:gd name="T24" fmla="*/ 2 w 96"/>
                  <a:gd name="T25" fmla="*/ 2 h 77"/>
                  <a:gd name="T26" fmla="*/ 1 w 96"/>
                  <a:gd name="T27" fmla="*/ 1 h 77"/>
                  <a:gd name="T28" fmla="*/ 1 w 96"/>
                  <a:gd name="T29" fmla="*/ 1 h 77"/>
                  <a:gd name="T30" fmla="*/ 1 w 96"/>
                  <a:gd name="T31" fmla="*/ 1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Freeform 78">
                <a:extLst>
                  <a:ext uri="{FF2B5EF4-FFF2-40B4-BE49-F238E27FC236}">
                    <a16:creationId xmlns:a16="http://schemas.microsoft.com/office/drawing/2014/main" id="{AC6AE382-7F58-4EF1-AEEC-3B402FBBE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585"/>
                <a:ext cx="45" cy="29"/>
              </a:xfrm>
              <a:custGeom>
                <a:avLst/>
                <a:gdLst>
                  <a:gd name="T0" fmla="*/ 0 w 93"/>
                  <a:gd name="T1" fmla="*/ 1 h 57"/>
                  <a:gd name="T2" fmla="*/ 0 w 93"/>
                  <a:gd name="T3" fmla="*/ 0 h 57"/>
                  <a:gd name="T4" fmla="*/ 0 w 93"/>
                  <a:gd name="T5" fmla="*/ 1 h 57"/>
                  <a:gd name="T6" fmla="*/ 0 w 93"/>
                  <a:gd name="T7" fmla="*/ 1 h 57"/>
                  <a:gd name="T8" fmla="*/ 1 w 93"/>
                  <a:gd name="T9" fmla="*/ 1 h 57"/>
                  <a:gd name="T10" fmla="*/ 1 w 93"/>
                  <a:gd name="T11" fmla="*/ 1 h 57"/>
                  <a:gd name="T12" fmla="*/ 2 w 93"/>
                  <a:gd name="T13" fmla="*/ 2 h 57"/>
                  <a:gd name="T14" fmla="*/ 2 w 93"/>
                  <a:gd name="T15" fmla="*/ 2 h 57"/>
                  <a:gd name="T16" fmla="*/ 2 w 93"/>
                  <a:gd name="T17" fmla="*/ 2 h 57"/>
                  <a:gd name="T18" fmla="*/ 2 w 93"/>
                  <a:gd name="T19" fmla="*/ 2 h 57"/>
                  <a:gd name="T20" fmla="*/ 2 w 93"/>
                  <a:gd name="T21" fmla="*/ 2 h 57"/>
                  <a:gd name="T22" fmla="*/ 1 w 93"/>
                  <a:gd name="T23" fmla="*/ 2 h 57"/>
                  <a:gd name="T24" fmla="*/ 1 w 93"/>
                  <a:gd name="T25" fmla="*/ 1 h 57"/>
                  <a:gd name="T26" fmla="*/ 0 w 93"/>
                  <a:gd name="T27" fmla="*/ 1 h 57"/>
                  <a:gd name="T28" fmla="*/ 0 w 93"/>
                  <a:gd name="T29" fmla="*/ 1 h 57"/>
                  <a:gd name="T30" fmla="*/ 0 w 93"/>
                  <a:gd name="T31" fmla="*/ 1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Freeform 79">
                <a:extLst>
                  <a:ext uri="{FF2B5EF4-FFF2-40B4-BE49-F238E27FC236}">
                    <a16:creationId xmlns:a16="http://schemas.microsoft.com/office/drawing/2014/main" id="{798A80AB-8047-4053-9F63-4651258CA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1 w 68"/>
                  <a:gd name="T5" fmla="*/ 1 h 58"/>
                  <a:gd name="T6" fmla="*/ 1 w 68"/>
                  <a:gd name="T7" fmla="*/ 1 h 58"/>
                  <a:gd name="T8" fmla="*/ 2 w 68"/>
                  <a:gd name="T9" fmla="*/ 1 h 58"/>
                  <a:gd name="T10" fmla="*/ 2 w 68"/>
                  <a:gd name="T11" fmla="*/ 1 h 58"/>
                  <a:gd name="T12" fmla="*/ 2 w 68"/>
                  <a:gd name="T13" fmla="*/ 2 h 58"/>
                  <a:gd name="T14" fmla="*/ 3 w 68"/>
                  <a:gd name="T15" fmla="*/ 2 h 58"/>
                  <a:gd name="T16" fmla="*/ 3 w 68"/>
                  <a:gd name="T17" fmla="*/ 2 h 58"/>
                  <a:gd name="T18" fmla="*/ 2 w 68"/>
                  <a:gd name="T19" fmla="*/ 2 h 58"/>
                  <a:gd name="T20" fmla="*/ 2 w 68"/>
                  <a:gd name="T21" fmla="*/ 2 h 58"/>
                  <a:gd name="T22" fmla="*/ 2 w 68"/>
                  <a:gd name="T23" fmla="*/ 2 h 58"/>
                  <a:gd name="T24" fmla="*/ 1 w 68"/>
                  <a:gd name="T25" fmla="*/ 1 h 58"/>
                  <a:gd name="T26" fmla="*/ 1 w 68"/>
                  <a:gd name="T27" fmla="*/ 1 h 58"/>
                  <a:gd name="T28" fmla="*/ 1 w 68"/>
                  <a:gd name="T29" fmla="*/ 1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Freeform 80">
                <a:extLst>
                  <a:ext uri="{FF2B5EF4-FFF2-40B4-BE49-F238E27FC236}">
                    <a16:creationId xmlns:a16="http://schemas.microsoft.com/office/drawing/2014/main" id="{0743178D-A6C4-47B0-A06D-BBB544E3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1 w 51"/>
                  <a:gd name="T5" fmla="*/ 0 h 23"/>
                  <a:gd name="T6" fmla="*/ 1 w 51"/>
                  <a:gd name="T7" fmla="*/ 1 h 23"/>
                  <a:gd name="T8" fmla="*/ 1 w 51"/>
                  <a:gd name="T9" fmla="*/ 1 h 23"/>
                  <a:gd name="T10" fmla="*/ 2 w 51"/>
                  <a:gd name="T11" fmla="*/ 1 h 23"/>
                  <a:gd name="T12" fmla="*/ 2 w 51"/>
                  <a:gd name="T13" fmla="*/ 1 h 23"/>
                  <a:gd name="T14" fmla="*/ 2 w 51"/>
                  <a:gd name="T15" fmla="*/ 1 h 23"/>
                  <a:gd name="T16" fmla="*/ 2 w 51"/>
                  <a:gd name="T17" fmla="*/ 1 h 23"/>
                  <a:gd name="T18" fmla="*/ 2 w 51"/>
                  <a:gd name="T19" fmla="*/ 1 h 23"/>
                  <a:gd name="T20" fmla="*/ 2 w 51"/>
                  <a:gd name="T21" fmla="*/ 1 h 23"/>
                  <a:gd name="T22" fmla="*/ 1 w 51"/>
                  <a:gd name="T23" fmla="*/ 1 h 23"/>
                  <a:gd name="T24" fmla="*/ 1 w 51"/>
                  <a:gd name="T25" fmla="*/ 1 h 23"/>
                  <a:gd name="T26" fmla="*/ 1 w 51"/>
                  <a:gd name="T27" fmla="*/ 1 h 23"/>
                  <a:gd name="T28" fmla="*/ 1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Freeform 81">
                <a:extLst>
                  <a:ext uri="{FF2B5EF4-FFF2-40B4-BE49-F238E27FC236}">
                    <a16:creationId xmlns:a16="http://schemas.microsoft.com/office/drawing/2014/main" id="{7FA92F1B-F88F-4E4E-AE93-6040F9A72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2 w 40"/>
                  <a:gd name="T1" fmla="*/ 2 h 46"/>
                  <a:gd name="T2" fmla="*/ 2 w 40"/>
                  <a:gd name="T3" fmla="*/ 2 h 46"/>
                  <a:gd name="T4" fmla="*/ 1 w 40"/>
                  <a:gd name="T5" fmla="*/ 2 h 46"/>
                  <a:gd name="T6" fmla="*/ 1 w 40"/>
                  <a:gd name="T7" fmla="*/ 1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1 w 40"/>
                  <a:gd name="T21" fmla="*/ 1 h 46"/>
                  <a:gd name="T22" fmla="*/ 1 w 40"/>
                  <a:gd name="T23" fmla="*/ 1 h 46"/>
                  <a:gd name="T24" fmla="*/ 1 w 40"/>
                  <a:gd name="T25" fmla="*/ 1 h 46"/>
                  <a:gd name="T26" fmla="*/ 1 w 40"/>
                  <a:gd name="T27" fmla="*/ 1 h 46"/>
                  <a:gd name="T28" fmla="*/ 2 w 40"/>
                  <a:gd name="T29" fmla="*/ 2 h 46"/>
                  <a:gd name="T30" fmla="*/ 2 w 40"/>
                  <a:gd name="T31" fmla="*/ 2 h 46"/>
                  <a:gd name="T32" fmla="*/ 2 w 40"/>
                  <a:gd name="T33" fmla="*/ 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Freeform 82">
                <a:extLst>
                  <a:ext uri="{FF2B5EF4-FFF2-40B4-BE49-F238E27FC236}">
                    <a16:creationId xmlns:a16="http://schemas.microsoft.com/office/drawing/2014/main" id="{BC106F4D-CB93-4B9C-AFD7-626D9D65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0 w 11"/>
                  <a:gd name="T1" fmla="*/ 2 h 54"/>
                  <a:gd name="T2" fmla="*/ 0 w 11"/>
                  <a:gd name="T3" fmla="*/ 2 h 54"/>
                  <a:gd name="T4" fmla="*/ 0 w 11"/>
                  <a:gd name="T5" fmla="*/ 1 h 54"/>
                  <a:gd name="T6" fmla="*/ 0 w 11"/>
                  <a:gd name="T7" fmla="*/ 1 h 54"/>
                  <a:gd name="T8" fmla="*/ 0 w 11"/>
                  <a:gd name="T9" fmla="*/ 0 h 54"/>
                  <a:gd name="T10" fmla="*/ 0 w 11"/>
                  <a:gd name="T11" fmla="*/ 1 h 54"/>
                  <a:gd name="T12" fmla="*/ 0 w 11"/>
                  <a:gd name="T13" fmla="*/ 1 h 54"/>
                  <a:gd name="T14" fmla="*/ 0 w 11"/>
                  <a:gd name="T15" fmla="*/ 2 h 54"/>
                  <a:gd name="T16" fmla="*/ 0 w 11"/>
                  <a:gd name="T17" fmla="*/ 2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Freeform 83">
                <a:extLst>
                  <a:ext uri="{FF2B5EF4-FFF2-40B4-BE49-F238E27FC236}">
                    <a16:creationId xmlns:a16="http://schemas.microsoft.com/office/drawing/2014/main" id="{093B1D39-C5DF-4640-81E3-187C8CBB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2 h 50"/>
                  <a:gd name="T2" fmla="*/ 1 w 46"/>
                  <a:gd name="T3" fmla="*/ 2 h 50"/>
                  <a:gd name="T4" fmla="*/ 1 w 46"/>
                  <a:gd name="T5" fmla="*/ 2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2 w 46"/>
                  <a:gd name="T13" fmla="*/ 1 h 50"/>
                  <a:gd name="T14" fmla="*/ 2 w 46"/>
                  <a:gd name="T15" fmla="*/ 0 h 50"/>
                  <a:gd name="T16" fmla="*/ 2 w 46"/>
                  <a:gd name="T17" fmla="*/ 1 h 50"/>
                  <a:gd name="T18" fmla="*/ 2 w 46"/>
                  <a:gd name="T19" fmla="*/ 1 h 50"/>
                  <a:gd name="T20" fmla="*/ 2 w 46"/>
                  <a:gd name="T21" fmla="*/ 1 h 50"/>
                  <a:gd name="T22" fmla="*/ 2 w 46"/>
                  <a:gd name="T23" fmla="*/ 1 h 50"/>
                  <a:gd name="T24" fmla="*/ 1 w 46"/>
                  <a:gd name="T25" fmla="*/ 1 h 50"/>
                  <a:gd name="T26" fmla="*/ 1 w 46"/>
                  <a:gd name="T27" fmla="*/ 2 h 50"/>
                  <a:gd name="T28" fmla="*/ 1 w 46"/>
                  <a:gd name="T29" fmla="*/ 2 h 50"/>
                  <a:gd name="T30" fmla="*/ 1 w 46"/>
                  <a:gd name="T31" fmla="*/ 2 h 50"/>
                  <a:gd name="T32" fmla="*/ 0 w 46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Freeform 84">
                <a:extLst>
                  <a:ext uri="{FF2B5EF4-FFF2-40B4-BE49-F238E27FC236}">
                    <a16:creationId xmlns:a16="http://schemas.microsoft.com/office/drawing/2014/main" id="{11C23570-7438-4BDB-8757-E4D3D0779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0 w 67"/>
                  <a:gd name="T3" fmla="*/ 1 h 16"/>
                  <a:gd name="T4" fmla="*/ 0 w 67"/>
                  <a:gd name="T5" fmla="*/ 1 h 16"/>
                  <a:gd name="T6" fmla="*/ 0 w 67"/>
                  <a:gd name="T7" fmla="*/ 0 h 16"/>
                  <a:gd name="T8" fmla="*/ 1 w 67"/>
                  <a:gd name="T9" fmla="*/ 0 h 16"/>
                  <a:gd name="T10" fmla="*/ 1 w 67"/>
                  <a:gd name="T11" fmla="*/ 0 h 16"/>
                  <a:gd name="T12" fmla="*/ 1 w 67"/>
                  <a:gd name="T13" fmla="*/ 1 h 16"/>
                  <a:gd name="T14" fmla="*/ 2 w 67"/>
                  <a:gd name="T15" fmla="*/ 1 h 16"/>
                  <a:gd name="T16" fmla="*/ 2 w 67"/>
                  <a:gd name="T17" fmla="*/ 1 h 16"/>
                  <a:gd name="T18" fmla="*/ 2 w 67"/>
                  <a:gd name="T19" fmla="*/ 1 h 16"/>
                  <a:gd name="T20" fmla="*/ 1 w 67"/>
                  <a:gd name="T21" fmla="*/ 1 h 16"/>
                  <a:gd name="T22" fmla="*/ 1 w 67"/>
                  <a:gd name="T23" fmla="*/ 1 h 16"/>
                  <a:gd name="T24" fmla="*/ 1 w 67"/>
                  <a:gd name="T25" fmla="*/ 1 h 16"/>
                  <a:gd name="T26" fmla="*/ 0 w 67"/>
                  <a:gd name="T27" fmla="*/ 1 h 16"/>
                  <a:gd name="T28" fmla="*/ 0 w 67"/>
                  <a:gd name="T29" fmla="*/ 1 h 16"/>
                  <a:gd name="T30" fmla="*/ 0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Freeform 85">
                <a:extLst>
                  <a:ext uri="{FF2B5EF4-FFF2-40B4-BE49-F238E27FC236}">
                    <a16:creationId xmlns:a16="http://schemas.microsoft.com/office/drawing/2014/main" id="{093EBEB2-6556-400B-A68D-1593D3A94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1 w 64"/>
                  <a:gd name="T3" fmla="*/ 1 h 32"/>
                  <a:gd name="T4" fmla="*/ 1 w 64"/>
                  <a:gd name="T5" fmla="*/ 1 h 32"/>
                  <a:gd name="T6" fmla="*/ 1 w 64"/>
                  <a:gd name="T7" fmla="*/ 1 h 32"/>
                  <a:gd name="T8" fmla="*/ 2 w 64"/>
                  <a:gd name="T9" fmla="*/ 1 h 32"/>
                  <a:gd name="T10" fmla="*/ 2 w 64"/>
                  <a:gd name="T11" fmla="*/ 1 h 32"/>
                  <a:gd name="T12" fmla="*/ 2 w 64"/>
                  <a:gd name="T13" fmla="*/ 1 h 32"/>
                  <a:gd name="T14" fmla="*/ 3 w 64"/>
                  <a:gd name="T15" fmla="*/ 1 h 32"/>
                  <a:gd name="T16" fmla="*/ 3 w 64"/>
                  <a:gd name="T17" fmla="*/ 1 h 32"/>
                  <a:gd name="T18" fmla="*/ 3 w 64"/>
                  <a:gd name="T19" fmla="*/ 1 h 32"/>
                  <a:gd name="T20" fmla="*/ 2 w 64"/>
                  <a:gd name="T21" fmla="*/ 1 h 32"/>
                  <a:gd name="T22" fmla="*/ 2 w 64"/>
                  <a:gd name="T23" fmla="*/ 1 h 32"/>
                  <a:gd name="T24" fmla="*/ 2 w 64"/>
                  <a:gd name="T25" fmla="*/ 1 h 32"/>
                  <a:gd name="T26" fmla="*/ 1 w 64"/>
                  <a:gd name="T27" fmla="*/ 1 h 32"/>
                  <a:gd name="T28" fmla="*/ 1 w 64"/>
                  <a:gd name="T29" fmla="*/ 1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Freeform 86">
                <a:extLst>
                  <a:ext uri="{FF2B5EF4-FFF2-40B4-BE49-F238E27FC236}">
                    <a16:creationId xmlns:a16="http://schemas.microsoft.com/office/drawing/2014/main" id="{1FADEC14-C792-4475-80B1-3167BAF78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1 h 16"/>
                  <a:gd name="T2" fmla="*/ 1 w 64"/>
                  <a:gd name="T3" fmla="*/ 1 h 16"/>
                  <a:gd name="T4" fmla="*/ 1 w 64"/>
                  <a:gd name="T5" fmla="*/ 1 h 16"/>
                  <a:gd name="T6" fmla="*/ 1 w 64"/>
                  <a:gd name="T7" fmla="*/ 1 h 16"/>
                  <a:gd name="T8" fmla="*/ 1 w 64"/>
                  <a:gd name="T9" fmla="*/ 0 h 16"/>
                  <a:gd name="T10" fmla="*/ 2 w 64"/>
                  <a:gd name="T11" fmla="*/ 0 h 16"/>
                  <a:gd name="T12" fmla="*/ 2 w 64"/>
                  <a:gd name="T13" fmla="*/ 1 h 16"/>
                  <a:gd name="T14" fmla="*/ 2 w 64"/>
                  <a:gd name="T15" fmla="*/ 1 h 16"/>
                  <a:gd name="T16" fmla="*/ 3 w 64"/>
                  <a:gd name="T17" fmla="*/ 1 h 16"/>
                  <a:gd name="T18" fmla="*/ 3 w 64"/>
                  <a:gd name="T19" fmla="*/ 1 h 16"/>
                  <a:gd name="T20" fmla="*/ 2 w 64"/>
                  <a:gd name="T21" fmla="*/ 1 h 16"/>
                  <a:gd name="T22" fmla="*/ 2 w 64"/>
                  <a:gd name="T23" fmla="*/ 1 h 16"/>
                  <a:gd name="T24" fmla="*/ 2 w 64"/>
                  <a:gd name="T25" fmla="*/ 1 h 16"/>
                  <a:gd name="T26" fmla="*/ 1 w 64"/>
                  <a:gd name="T27" fmla="*/ 1 h 16"/>
                  <a:gd name="T28" fmla="*/ 1 w 64"/>
                  <a:gd name="T29" fmla="*/ 1 h 16"/>
                  <a:gd name="T30" fmla="*/ 1 w 64"/>
                  <a:gd name="T31" fmla="*/ 1 h 16"/>
                  <a:gd name="T32" fmla="*/ 0 w 6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Freeform 87">
                <a:extLst>
                  <a:ext uri="{FF2B5EF4-FFF2-40B4-BE49-F238E27FC236}">
                    <a16:creationId xmlns:a16="http://schemas.microsoft.com/office/drawing/2014/main" id="{CE2D2FC3-D240-4888-BD64-23291A5FF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1 h 12"/>
                  <a:gd name="T2" fmla="*/ 1 w 68"/>
                  <a:gd name="T3" fmla="*/ 1 h 12"/>
                  <a:gd name="T4" fmla="*/ 1 w 68"/>
                  <a:gd name="T5" fmla="*/ 1 h 12"/>
                  <a:gd name="T6" fmla="*/ 1 w 68"/>
                  <a:gd name="T7" fmla="*/ 1 h 12"/>
                  <a:gd name="T8" fmla="*/ 2 w 68"/>
                  <a:gd name="T9" fmla="*/ 1 h 12"/>
                  <a:gd name="T10" fmla="*/ 2 w 68"/>
                  <a:gd name="T11" fmla="*/ 0 h 12"/>
                  <a:gd name="T12" fmla="*/ 2 w 68"/>
                  <a:gd name="T13" fmla="*/ 0 h 12"/>
                  <a:gd name="T14" fmla="*/ 3 w 68"/>
                  <a:gd name="T15" fmla="*/ 1 h 12"/>
                  <a:gd name="T16" fmla="*/ 3 w 68"/>
                  <a:gd name="T17" fmla="*/ 1 h 12"/>
                  <a:gd name="T18" fmla="*/ 3 w 68"/>
                  <a:gd name="T19" fmla="*/ 1 h 12"/>
                  <a:gd name="T20" fmla="*/ 2 w 68"/>
                  <a:gd name="T21" fmla="*/ 1 h 12"/>
                  <a:gd name="T22" fmla="*/ 2 w 68"/>
                  <a:gd name="T23" fmla="*/ 1 h 12"/>
                  <a:gd name="T24" fmla="*/ 2 w 68"/>
                  <a:gd name="T25" fmla="*/ 1 h 12"/>
                  <a:gd name="T26" fmla="*/ 2 w 68"/>
                  <a:gd name="T27" fmla="*/ 1 h 12"/>
                  <a:gd name="T28" fmla="*/ 1 w 68"/>
                  <a:gd name="T29" fmla="*/ 1 h 12"/>
                  <a:gd name="T30" fmla="*/ 1 w 68"/>
                  <a:gd name="T31" fmla="*/ 1 h 12"/>
                  <a:gd name="T32" fmla="*/ 0 w 6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Freeform 88">
                <a:extLst>
                  <a:ext uri="{FF2B5EF4-FFF2-40B4-BE49-F238E27FC236}">
                    <a16:creationId xmlns:a16="http://schemas.microsoft.com/office/drawing/2014/main" id="{655DF6B2-B573-4C06-80E0-8141050FA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0 h 13"/>
                  <a:gd name="T2" fmla="*/ 1 w 68"/>
                  <a:gd name="T3" fmla="*/ 0 h 13"/>
                  <a:gd name="T4" fmla="*/ 1 w 68"/>
                  <a:gd name="T5" fmla="*/ 0 h 13"/>
                  <a:gd name="T6" fmla="*/ 1 w 68"/>
                  <a:gd name="T7" fmla="*/ 0 h 13"/>
                  <a:gd name="T8" fmla="*/ 2 w 68"/>
                  <a:gd name="T9" fmla="*/ 0 h 13"/>
                  <a:gd name="T10" fmla="*/ 2 w 68"/>
                  <a:gd name="T11" fmla="*/ 0 h 13"/>
                  <a:gd name="T12" fmla="*/ 2 w 68"/>
                  <a:gd name="T13" fmla="*/ 0 h 13"/>
                  <a:gd name="T14" fmla="*/ 3 w 68"/>
                  <a:gd name="T15" fmla="*/ 0 h 13"/>
                  <a:gd name="T16" fmla="*/ 3 w 68"/>
                  <a:gd name="T17" fmla="*/ 0 h 13"/>
                  <a:gd name="T18" fmla="*/ 3 w 68"/>
                  <a:gd name="T19" fmla="*/ 0 h 13"/>
                  <a:gd name="T20" fmla="*/ 2 w 68"/>
                  <a:gd name="T21" fmla="*/ 0 h 13"/>
                  <a:gd name="T22" fmla="*/ 2 w 68"/>
                  <a:gd name="T23" fmla="*/ 0 h 13"/>
                  <a:gd name="T24" fmla="*/ 2 w 68"/>
                  <a:gd name="T25" fmla="*/ 0 h 13"/>
                  <a:gd name="T26" fmla="*/ 1 w 68"/>
                  <a:gd name="T27" fmla="*/ 0 h 13"/>
                  <a:gd name="T28" fmla="*/ 1 w 68"/>
                  <a:gd name="T29" fmla="*/ 0 h 13"/>
                  <a:gd name="T30" fmla="*/ 1 w 68"/>
                  <a:gd name="T31" fmla="*/ 0 h 13"/>
                  <a:gd name="T32" fmla="*/ 0 w 6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Freeform 89">
                <a:extLst>
                  <a:ext uri="{FF2B5EF4-FFF2-40B4-BE49-F238E27FC236}">
                    <a16:creationId xmlns:a16="http://schemas.microsoft.com/office/drawing/2014/main" id="{EBEF6D36-3BCC-4812-9FF8-A876DF91A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0 h 17"/>
                  <a:gd name="T2" fmla="*/ 1 w 77"/>
                  <a:gd name="T3" fmla="*/ 0 h 17"/>
                  <a:gd name="T4" fmla="*/ 1 w 77"/>
                  <a:gd name="T5" fmla="*/ 0 h 17"/>
                  <a:gd name="T6" fmla="*/ 1 w 77"/>
                  <a:gd name="T7" fmla="*/ 0 h 17"/>
                  <a:gd name="T8" fmla="*/ 2 w 77"/>
                  <a:gd name="T9" fmla="*/ 0 h 17"/>
                  <a:gd name="T10" fmla="*/ 2 w 77"/>
                  <a:gd name="T11" fmla="*/ 0 h 17"/>
                  <a:gd name="T12" fmla="*/ 3 w 77"/>
                  <a:gd name="T13" fmla="*/ 0 h 17"/>
                  <a:gd name="T14" fmla="*/ 3 w 77"/>
                  <a:gd name="T15" fmla="*/ 0 h 17"/>
                  <a:gd name="T16" fmla="*/ 3 w 77"/>
                  <a:gd name="T17" fmla="*/ 0 h 17"/>
                  <a:gd name="T18" fmla="*/ 3 w 77"/>
                  <a:gd name="T19" fmla="*/ 0 h 17"/>
                  <a:gd name="T20" fmla="*/ 3 w 77"/>
                  <a:gd name="T21" fmla="*/ 0 h 17"/>
                  <a:gd name="T22" fmla="*/ 2 w 77"/>
                  <a:gd name="T23" fmla="*/ 0 h 17"/>
                  <a:gd name="T24" fmla="*/ 2 w 77"/>
                  <a:gd name="T25" fmla="*/ 0 h 17"/>
                  <a:gd name="T26" fmla="*/ 1 w 77"/>
                  <a:gd name="T27" fmla="*/ 0 h 17"/>
                  <a:gd name="T28" fmla="*/ 1 w 77"/>
                  <a:gd name="T29" fmla="*/ 0 h 17"/>
                  <a:gd name="T30" fmla="*/ 1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Freeform 90">
                <a:extLst>
                  <a:ext uri="{FF2B5EF4-FFF2-40B4-BE49-F238E27FC236}">
                    <a16:creationId xmlns:a16="http://schemas.microsoft.com/office/drawing/2014/main" id="{823A732D-8D23-4A04-8D43-79DDCFC64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1 h 24"/>
                  <a:gd name="T2" fmla="*/ 1 w 84"/>
                  <a:gd name="T3" fmla="*/ 1 h 24"/>
                  <a:gd name="T4" fmla="*/ 1 w 84"/>
                  <a:gd name="T5" fmla="*/ 1 h 24"/>
                  <a:gd name="T6" fmla="*/ 2 w 84"/>
                  <a:gd name="T7" fmla="*/ 1 h 24"/>
                  <a:gd name="T8" fmla="*/ 2 w 84"/>
                  <a:gd name="T9" fmla="*/ 1 h 24"/>
                  <a:gd name="T10" fmla="*/ 2 w 84"/>
                  <a:gd name="T11" fmla="*/ 1 h 24"/>
                  <a:gd name="T12" fmla="*/ 3 w 84"/>
                  <a:gd name="T13" fmla="*/ 0 h 24"/>
                  <a:gd name="T14" fmla="*/ 3 w 84"/>
                  <a:gd name="T15" fmla="*/ 0 h 24"/>
                  <a:gd name="T16" fmla="*/ 3 w 84"/>
                  <a:gd name="T17" fmla="*/ 1 h 24"/>
                  <a:gd name="T18" fmla="*/ 3 w 84"/>
                  <a:gd name="T19" fmla="*/ 1 h 24"/>
                  <a:gd name="T20" fmla="*/ 3 w 84"/>
                  <a:gd name="T21" fmla="*/ 1 h 24"/>
                  <a:gd name="T22" fmla="*/ 2 w 84"/>
                  <a:gd name="T23" fmla="*/ 1 h 24"/>
                  <a:gd name="T24" fmla="*/ 2 w 84"/>
                  <a:gd name="T25" fmla="*/ 1 h 24"/>
                  <a:gd name="T26" fmla="*/ 1 w 84"/>
                  <a:gd name="T27" fmla="*/ 1 h 24"/>
                  <a:gd name="T28" fmla="*/ 1 w 84"/>
                  <a:gd name="T29" fmla="*/ 1 h 24"/>
                  <a:gd name="T30" fmla="*/ 1 w 84"/>
                  <a:gd name="T31" fmla="*/ 1 h 24"/>
                  <a:gd name="T32" fmla="*/ 0 w 8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Freeform 91">
                <a:extLst>
                  <a:ext uri="{FF2B5EF4-FFF2-40B4-BE49-F238E27FC236}">
                    <a16:creationId xmlns:a16="http://schemas.microsoft.com/office/drawing/2014/main" id="{A3E8F8BD-000D-4219-B7B1-148571FA1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2 h 33"/>
                  <a:gd name="T2" fmla="*/ 1 w 92"/>
                  <a:gd name="T3" fmla="*/ 1 h 33"/>
                  <a:gd name="T4" fmla="*/ 1 w 92"/>
                  <a:gd name="T5" fmla="*/ 1 h 33"/>
                  <a:gd name="T6" fmla="*/ 2 w 92"/>
                  <a:gd name="T7" fmla="*/ 1 h 33"/>
                  <a:gd name="T8" fmla="*/ 2 w 92"/>
                  <a:gd name="T9" fmla="*/ 1 h 33"/>
                  <a:gd name="T10" fmla="*/ 3 w 92"/>
                  <a:gd name="T11" fmla="*/ 1 h 33"/>
                  <a:gd name="T12" fmla="*/ 3 w 92"/>
                  <a:gd name="T13" fmla="*/ 0 h 33"/>
                  <a:gd name="T14" fmla="*/ 3 w 92"/>
                  <a:gd name="T15" fmla="*/ 1 h 33"/>
                  <a:gd name="T16" fmla="*/ 3 w 92"/>
                  <a:gd name="T17" fmla="*/ 1 h 33"/>
                  <a:gd name="T18" fmla="*/ 3 w 92"/>
                  <a:gd name="T19" fmla="*/ 1 h 33"/>
                  <a:gd name="T20" fmla="*/ 3 w 92"/>
                  <a:gd name="T21" fmla="*/ 1 h 33"/>
                  <a:gd name="T22" fmla="*/ 3 w 92"/>
                  <a:gd name="T23" fmla="*/ 1 h 33"/>
                  <a:gd name="T24" fmla="*/ 2 w 92"/>
                  <a:gd name="T25" fmla="*/ 1 h 33"/>
                  <a:gd name="T26" fmla="*/ 2 w 92"/>
                  <a:gd name="T27" fmla="*/ 1 h 33"/>
                  <a:gd name="T28" fmla="*/ 1 w 92"/>
                  <a:gd name="T29" fmla="*/ 1 h 33"/>
                  <a:gd name="T30" fmla="*/ 1 w 92"/>
                  <a:gd name="T31" fmla="*/ 1 h 33"/>
                  <a:gd name="T32" fmla="*/ 0 w 92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Freeform 92">
                <a:extLst>
                  <a:ext uri="{FF2B5EF4-FFF2-40B4-BE49-F238E27FC236}">
                    <a16:creationId xmlns:a16="http://schemas.microsoft.com/office/drawing/2014/main" id="{4636E7F9-0B95-48CD-ADA0-78AE51693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1 h 55"/>
                  <a:gd name="T2" fmla="*/ 0 w 85"/>
                  <a:gd name="T3" fmla="*/ 1 h 55"/>
                  <a:gd name="T4" fmla="*/ 0 w 85"/>
                  <a:gd name="T5" fmla="*/ 1 h 55"/>
                  <a:gd name="T6" fmla="*/ 1 w 85"/>
                  <a:gd name="T7" fmla="*/ 0 h 55"/>
                  <a:gd name="T8" fmla="*/ 1 w 85"/>
                  <a:gd name="T9" fmla="*/ 0 h 55"/>
                  <a:gd name="T10" fmla="*/ 1 w 85"/>
                  <a:gd name="T11" fmla="*/ 0 h 55"/>
                  <a:gd name="T12" fmla="*/ 2 w 85"/>
                  <a:gd name="T13" fmla="*/ 0 h 55"/>
                  <a:gd name="T14" fmla="*/ 2 w 85"/>
                  <a:gd name="T15" fmla="*/ 0 h 55"/>
                  <a:gd name="T16" fmla="*/ 2 w 85"/>
                  <a:gd name="T17" fmla="*/ 0 h 55"/>
                  <a:gd name="T18" fmla="*/ 2 w 85"/>
                  <a:gd name="T19" fmla="*/ 0 h 55"/>
                  <a:gd name="T20" fmla="*/ 2 w 85"/>
                  <a:gd name="T21" fmla="*/ 0 h 55"/>
                  <a:gd name="T22" fmla="*/ 2 w 85"/>
                  <a:gd name="T23" fmla="*/ 0 h 55"/>
                  <a:gd name="T24" fmla="*/ 1 w 85"/>
                  <a:gd name="T25" fmla="*/ 1 h 55"/>
                  <a:gd name="T26" fmla="*/ 1 w 85"/>
                  <a:gd name="T27" fmla="*/ 1 h 55"/>
                  <a:gd name="T28" fmla="*/ 0 w 85"/>
                  <a:gd name="T29" fmla="*/ 1 h 55"/>
                  <a:gd name="T30" fmla="*/ 0 w 85"/>
                  <a:gd name="T31" fmla="*/ 1 h 55"/>
                  <a:gd name="T32" fmla="*/ 0 w 85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Freeform 93">
                <a:extLst>
                  <a:ext uri="{FF2B5EF4-FFF2-40B4-BE49-F238E27FC236}">
                    <a16:creationId xmlns:a16="http://schemas.microsoft.com/office/drawing/2014/main" id="{5B21D904-5366-419B-9B74-8996753DC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496"/>
                <a:ext cx="36" cy="35"/>
              </a:xfrm>
              <a:custGeom>
                <a:avLst/>
                <a:gdLst>
                  <a:gd name="T0" fmla="*/ 0 w 72"/>
                  <a:gd name="T1" fmla="*/ 2 h 69"/>
                  <a:gd name="T2" fmla="*/ 1 w 72"/>
                  <a:gd name="T3" fmla="*/ 1 h 69"/>
                  <a:gd name="T4" fmla="*/ 1 w 72"/>
                  <a:gd name="T5" fmla="*/ 1 h 69"/>
                  <a:gd name="T6" fmla="*/ 1 w 72"/>
                  <a:gd name="T7" fmla="*/ 1 h 69"/>
                  <a:gd name="T8" fmla="*/ 2 w 72"/>
                  <a:gd name="T9" fmla="*/ 0 h 69"/>
                  <a:gd name="T10" fmla="*/ 2 w 72"/>
                  <a:gd name="T11" fmla="*/ 0 h 69"/>
                  <a:gd name="T12" fmla="*/ 2 w 72"/>
                  <a:gd name="T13" fmla="*/ 0 h 69"/>
                  <a:gd name="T14" fmla="*/ 3 w 72"/>
                  <a:gd name="T15" fmla="*/ 0 h 69"/>
                  <a:gd name="T16" fmla="*/ 3 w 72"/>
                  <a:gd name="T17" fmla="*/ 0 h 69"/>
                  <a:gd name="T18" fmla="*/ 3 w 72"/>
                  <a:gd name="T19" fmla="*/ 0 h 69"/>
                  <a:gd name="T20" fmla="*/ 3 w 72"/>
                  <a:gd name="T21" fmla="*/ 0 h 69"/>
                  <a:gd name="T22" fmla="*/ 2 w 72"/>
                  <a:gd name="T23" fmla="*/ 0 h 69"/>
                  <a:gd name="T24" fmla="*/ 2 w 72"/>
                  <a:gd name="T25" fmla="*/ 1 h 69"/>
                  <a:gd name="T26" fmla="*/ 1 w 72"/>
                  <a:gd name="T27" fmla="*/ 1 h 69"/>
                  <a:gd name="T28" fmla="*/ 1 w 72"/>
                  <a:gd name="T29" fmla="*/ 1 h 69"/>
                  <a:gd name="T30" fmla="*/ 1 w 72"/>
                  <a:gd name="T31" fmla="*/ 2 h 69"/>
                  <a:gd name="T32" fmla="*/ 0 w 72"/>
                  <a:gd name="T33" fmla="*/ 2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Freeform 94">
                <a:extLst>
                  <a:ext uri="{FF2B5EF4-FFF2-40B4-BE49-F238E27FC236}">
                    <a16:creationId xmlns:a16="http://schemas.microsoft.com/office/drawing/2014/main" id="{42FEF158-0866-4A16-89D3-78AF17712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2 w 67"/>
                  <a:gd name="T1" fmla="*/ 1 h 62"/>
                  <a:gd name="T2" fmla="*/ 2 w 67"/>
                  <a:gd name="T3" fmla="*/ 1 h 62"/>
                  <a:gd name="T4" fmla="*/ 1 w 67"/>
                  <a:gd name="T5" fmla="*/ 1 h 62"/>
                  <a:gd name="T6" fmla="*/ 1 w 67"/>
                  <a:gd name="T7" fmla="*/ 1 h 62"/>
                  <a:gd name="T8" fmla="*/ 1 w 67"/>
                  <a:gd name="T9" fmla="*/ 1 h 62"/>
                  <a:gd name="T10" fmla="*/ 0 w 67"/>
                  <a:gd name="T11" fmla="*/ 2 h 62"/>
                  <a:gd name="T12" fmla="*/ 0 w 67"/>
                  <a:gd name="T13" fmla="*/ 2 h 62"/>
                  <a:gd name="T14" fmla="*/ 0 w 67"/>
                  <a:gd name="T15" fmla="*/ 2 h 62"/>
                  <a:gd name="T16" fmla="*/ 0 w 67"/>
                  <a:gd name="T17" fmla="*/ 2 h 62"/>
                  <a:gd name="T18" fmla="*/ 0 w 67"/>
                  <a:gd name="T19" fmla="*/ 2 h 62"/>
                  <a:gd name="T20" fmla="*/ 0 w 67"/>
                  <a:gd name="T21" fmla="*/ 2 h 62"/>
                  <a:gd name="T22" fmla="*/ 0 w 67"/>
                  <a:gd name="T23" fmla="*/ 1 h 62"/>
                  <a:gd name="T24" fmla="*/ 1 w 67"/>
                  <a:gd name="T25" fmla="*/ 1 h 62"/>
                  <a:gd name="T26" fmla="*/ 1 w 67"/>
                  <a:gd name="T27" fmla="*/ 1 h 62"/>
                  <a:gd name="T28" fmla="*/ 1 w 67"/>
                  <a:gd name="T29" fmla="*/ 1 h 62"/>
                  <a:gd name="T30" fmla="*/ 1 w 67"/>
                  <a:gd name="T31" fmla="*/ 0 h 62"/>
                  <a:gd name="T32" fmla="*/ 2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Freeform 95">
                <a:extLst>
                  <a:ext uri="{FF2B5EF4-FFF2-40B4-BE49-F238E27FC236}">
                    <a16:creationId xmlns:a16="http://schemas.microsoft.com/office/drawing/2014/main" id="{F31F6E4A-D006-4A7F-AA5C-2D192A6C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1 w 79"/>
                  <a:gd name="T1" fmla="*/ 9 h 311"/>
                  <a:gd name="T2" fmla="*/ 1 w 79"/>
                  <a:gd name="T3" fmla="*/ 9 h 311"/>
                  <a:gd name="T4" fmla="*/ 1 w 79"/>
                  <a:gd name="T5" fmla="*/ 9 h 311"/>
                  <a:gd name="T6" fmla="*/ 1 w 79"/>
                  <a:gd name="T7" fmla="*/ 9 h 311"/>
                  <a:gd name="T8" fmla="*/ 0 w 79"/>
                  <a:gd name="T9" fmla="*/ 9 h 311"/>
                  <a:gd name="T10" fmla="*/ 1 w 79"/>
                  <a:gd name="T11" fmla="*/ 8 h 311"/>
                  <a:gd name="T12" fmla="*/ 2 w 79"/>
                  <a:gd name="T13" fmla="*/ 7 h 311"/>
                  <a:gd name="T14" fmla="*/ 2 w 79"/>
                  <a:gd name="T15" fmla="*/ 5 h 311"/>
                  <a:gd name="T16" fmla="*/ 3 w 79"/>
                  <a:gd name="T17" fmla="*/ 4 h 311"/>
                  <a:gd name="T18" fmla="*/ 2 w 79"/>
                  <a:gd name="T19" fmla="*/ 3 h 311"/>
                  <a:gd name="T20" fmla="*/ 2 w 79"/>
                  <a:gd name="T21" fmla="*/ 1 h 311"/>
                  <a:gd name="T22" fmla="*/ 2 w 79"/>
                  <a:gd name="T23" fmla="*/ 0 h 311"/>
                  <a:gd name="T24" fmla="*/ 2 w 79"/>
                  <a:gd name="T25" fmla="*/ 0 h 311"/>
                  <a:gd name="T26" fmla="*/ 2 w 79"/>
                  <a:gd name="T27" fmla="*/ 0 h 311"/>
                  <a:gd name="T28" fmla="*/ 3 w 79"/>
                  <a:gd name="T29" fmla="*/ 1 h 311"/>
                  <a:gd name="T30" fmla="*/ 3 w 79"/>
                  <a:gd name="T31" fmla="*/ 3 h 311"/>
                  <a:gd name="T32" fmla="*/ 3 w 79"/>
                  <a:gd name="T33" fmla="*/ 4 h 311"/>
                  <a:gd name="T34" fmla="*/ 3 w 79"/>
                  <a:gd name="T35" fmla="*/ 6 h 311"/>
                  <a:gd name="T36" fmla="*/ 2 w 79"/>
                  <a:gd name="T37" fmla="*/ 7 h 311"/>
                  <a:gd name="T38" fmla="*/ 2 w 79"/>
                  <a:gd name="T39" fmla="*/ 8 h 311"/>
                  <a:gd name="T40" fmla="*/ 1 w 79"/>
                  <a:gd name="T41" fmla="*/ 9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Freeform 96">
                <a:extLst>
                  <a:ext uri="{FF2B5EF4-FFF2-40B4-BE49-F238E27FC236}">
                    <a16:creationId xmlns:a16="http://schemas.microsoft.com/office/drawing/2014/main" id="{EDBCE633-33CB-4034-9073-0C3F04F1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2 w 67"/>
                  <a:gd name="T1" fmla="*/ 1 h 41"/>
                  <a:gd name="T2" fmla="*/ 1 w 67"/>
                  <a:gd name="T3" fmla="*/ 1 h 41"/>
                  <a:gd name="T4" fmla="*/ 1 w 67"/>
                  <a:gd name="T5" fmla="*/ 0 h 41"/>
                  <a:gd name="T6" fmla="*/ 1 w 67"/>
                  <a:gd name="T7" fmla="*/ 0 h 41"/>
                  <a:gd name="T8" fmla="*/ 0 w 67"/>
                  <a:gd name="T9" fmla="*/ 0 h 41"/>
                  <a:gd name="T10" fmla="*/ 0 w 67"/>
                  <a:gd name="T11" fmla="*/ 0 h 41"/>
                  <a:gd name="T12" fmla="*/ 0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0 h 41"/>
                  <a:gd name="T22" fmla="*/ 0 w 67"/>
                  <a:gd name="T23" fmla="*/ 0 h 41"/>
                  <a:gd name="T24" fmla="*/ 0 w 67"/>
                  <a:gd name="T25" fmla="*/ 0 h 41"/>
                  <a:gd name="T26" fmla="*/ 1 w 67"/>
                  <a:gd name="T27" fmla="*/ 0 h 41"/>
                  <a:gd name="T28" fmla="*/ 1 w 67"/>
                  <a:gd name="T29" fmla="*/ 0 h 41"/>
                  <a:gd name="T30" fmla="*/ 1 w 67"/>
                  <a:gd name="T31" fmla="*/ 1 h 41"/>
                  <a:gd name="T32" fmla="*/ 2 w 67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Freeform 97">
                <a:extLst>
                  <a:ext uri="{FF2B5EF4-FFF2-40B4-BE49-F238E27FC236}">
                    <a16:creationId xmlns:a16="http://schemas.microsoft.com/office/drawing/2014/main" id="{EA6007DD-A645-44F5-9F07-E62CB0467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2 w 74"/>
                  <a:gd name="T11" fmla="*/ 1 h 46"/>
                  <a:gd name="T12" fmla="*/ 2 w 74"/>
                  <a:gd name="T13" fmla="*/ 1 h 46"/>
                  <a:gd name="T14" fmla="*/ 3 w 74"/>
                  <a:gd name="T15" fmla="*/ 2 h 46"/>
                  <a:gd name="T16" fmla="*/ 3 w 74"/>
                  <a:gd name="T17" fmla="*/ 2 h 46"/>
                  <a:gd name="T18" fmla="*/ 3 w 74"/>
                  <a:gd name="T19" fmla="*/ 2 h 46"/>
                  <a:gd name="T20" fmla="*/ 2 w 74"/>
                  <a:gd name="T21" fmla="*/ 2 h 46"/>
                  <a:gd name="T22" fmla="*/ 2 w 74"/>
                  <a:gd name="T23" fmla="*/ 1 h 46"/>
                  <a:gd name="T24" fmla="*/ 1 w 74"/>
                  <a:gd name="T25" fmla="*/ 1 h 46"/>
                  <a:gd name="T26" fmla="*/ 1 w 74"/>
                  <a:gd name="T27" fmla="*/ 1 h 46"/>
                  <a:gd name="T28" fmla="*/ 1 w 74"/>
                  <a:gd name="T29" fmla="*/ 1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Freeform 98">
                <a:extLst>
                  <a:ext uri="{FF2B5EF4-FFF2-40B4-BE49-F238E27FC236}">
                    <a16:creationId xmlns:a16="http://schemas.microsoft.com/office/drawing/2014/main" id="{BC8F8585-5475-4E0E-B845-E0525A1ED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360"/>
                <a:ext cx="47" cy="31"/>
              </a:xfrm>
              <a:custGeom>
                <a:avLst/>
                <a:gdLst>
                  <a:gd name="T0" fmla="*/ 0 w 96"/>
                  <a:gd name="T1" fmla="*/ 0 h 64"/>
                  <a:gd name="T2" fmla="*/ 1 w 96"/>
                  <a:gd name="T3" fmla="*/ 0 h 64"/>
                  <a:gd name="T4" fmla="*/ 1 w 96"/>
                  <a:gd name="T5" fmla="*/ 0 h 64"/>
                  <a:gd name="T6" fmla="*/ 1 w 96"/>
                  <a:gd name="T7" fmla="*/ 0 h 64"/>
                  <a:gd name="T8" fmla="*/ 2 w 96"/>
                  <a:gd name="T9" fmla="*/ 0 h 64"/>
                  <a:gd name="T10" fmla="*/ 2 w 96"/>
                  <a:gd name="T11" fmla="*/ 0 h 64"/>
                  <a:gd name="T12" fmla="*/ 3 w 96"/>
                  <a:gd name="T13" fmla="*/ 1 h 64"/>
                  <a:gd name="T14" fmla="*/ 3 w 96"/>
                  <a:gd name="T15" fmla="*/ 1 h 64"/>
                  <a:gd name="T16" fmla="*/ 3 w 96"/>
                  <a:gd name="T17" fmla="*/ 1 h 64"/>
                  <a:gd name="T18" fmla="*/ 3 w 96"/>
                  <a:gd name="T19" fmla="*/ 1 h 64"/>
                  <a:gd name="T20" fmla="*/ 3 w 96"/>
                  <a:gd name="T21" fmla="*/ 1 h 64"/>
                  <a:gd name="T22" fmla="*/ 2 w 96"/>
                  <a:gd name="T23" fmla="*/ 1 h 64"/>
                  <a:gd name="T24" fmla="*/ 2 w 96"/>
                  <a:gd name="T25" fmla="*/ 1 h 64"/>
                  <a:gd name="T26" fmla="*/ 1 w 96"/>
                  <a:gd name="T27" fmla="*/ 0 h 64"/>
                  <a:gd name="T28" fmla="*/ 1 w 96"/>
                  <a:gd name="T29" fmla="*/ 0 h 64"/>
                  <a:gd name="T30" fmla="*/ 1 w 96"/>
                  <a:gd name="T31" fmla="*/ 0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Freeform 99">
                <a:extLst>
                  <a:ext uri="{FF2B5EF4-FFF2-40B4-BE49-F238E27FC236}">
                    <a16:creationId xmlns:a16="http://schemas.microsoft.com/office/drawing/2014/main" id="{2C13F2D3-8BCE-48EA-B572-ADA9937F3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0 w 105"/>
                  <a:gd name="T3" fmla="*/ 0 h 68"/>
                  <a:gd name="T4" fmla="*/ 0 w 105"/>
                  <a:gd name="T5" fmla="*/ 1 h 68"/>
                  <a:gd name="T6" fmla="*/ 1 w 105"/>
                  <a:gd name="T7" fmla="*/ 1 h 68"/>
                  <a:gd name="T8" fmla="*/ 1 w 105"/>
                  <a:gd name="T9" fmla="*/ 1 h 68"/>
                  <a:gd name="T10" fmla="*/ 2 w 105"/>
                  <a:gd name="T11" fmla="*/ 1 h 68"/>
                  <a:gd name="T12" fmla="*/ 2 w 105"/>
                  <a:gd name="T13" fmla="*/ 2 h 68"/>
                  <a:gd name="T14" fmla="*/ 3 w 105"/>
                  <a:gd name="T15" fmla="*/ 2 h 68"/>
                  <a:gd name="T16" fmla="*/ 3 w 105"/>
                  <a:gd name="T17" fmla="*/ 3 h 68"/>
                  <a:gd name="T18" fmla="*/ 3 w 105"/>
                  <a:gd name="T19" fmla="*/ 2 h 68"/>
                  <a:gd name="T20" fmla="*/ 2 w 105"/>
                  <a:gd name="T21" fmla="*/ 2 h 68"/>
                  <a:gd name="T22" fmla="*/ 2 w 105"/>
                  <a:gd name="T23" fmla="*/ 2 h 68"/>
                  <a:gd name="T24" fmla="*/ 1 w 105"/>
                  <a:gd name="T25" fmla="*/ 2 h 68"/>
                  <a:gd name="T26" fmla="*/ 0 w 105"/>
                  <a:gd name="T27" fmla="*/ 1 h 68"/>
                  <a:gd name="T28" fmla="*/ 0 w 105"/>
                  <a:gd name="T29" fmla="*/ 1 h 68"/>
                  <a:gd name="T30" fmla="*/ 0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Freeform 100">
                <a:extLst>
                  <a:ext uri="{FF2B5EF4-FFF2-40B4-BE49-F238E27FC236}">
                    <a16:creationId xmlns:a16="http://schemas.microsoft.com/office/drawing/2014/main" id="{54788560-F566-4317-8E02-B0B3D9BD8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1 w 85"/>
                  <a:gd name="T5" fmla="*/ 1 h 72"/>
                  <a:gd name="T6" fmla="*/ 1 w 85"/>
                  <a:gd name="T7" fmla="*/ 1 h 72"/>
                  <a:gd name="T8" fmla="*/ 2 w 85"/>
                  <a:gd name="T9" fmla="*/ 1 h 72"/>
                  <a:gd name="T10" fmla="*/ 2 w 85"/>
                  <a:gd name="T11" fmla="*/ 2 h 72"/>
                  <a:gd name="T12" fmla="*/ 3 w 85"/>
                  <a:gd name="T13" fmla="*/ 2 h 72"/>
                  <a:gd name="T14" fmla="*/ 3 w 85"/>
                  <a:gd name="T15" fmla="*/ 2 h 72"/>
                  <a:gd name="T16" fmla="*/ 3 w 85"/>
                  <a:gd name="T17" fmla="*/ 3 h 72"/>
                  <a:gd name="T18" fmla="*/ 3 w 85"/>
                  <a:gd name="T19" fmla="*/ 3 h 72"/>
                  <a:gd name="T20" fmla="*/ 3 w 85"/>
                  <a:gd name="T21" fmla="*/ 2 h 72"/>
                  <a:gd name="T22" fmla="*/ 2 w 85"/>
                  <a:gd name="T23" fmla="*/ 2 h 72"/>
                  <a:gd name="T24" fmla="*/ 2 w 85"/>
                  <a:gd name="T25" fmla="*/ 2 h 72"/>
                  <a:gd name="T26" fmla="*/ 1 w 85"/>
                  <a:gd name="T27" fmla="*/ 1 h 72"/>
                  <a:gd name="T28" fmla="*/ 1 w 85"/>
                  <a:gd name="T29" fmla="*/ 1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Freeform 101">
                <a:extLst>
                  <a:ext uri="{FF2B5EF4-FFF2-40B4-BE49-F238E27FC236}">
                    <a16:creationId xmlns:a16="http://schemas.microsoft.com/office/drawing/2014/main" id="{DB50A450-BA96-49F9-8B58-64E1E1CA5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1 w 70"/>
                  <a:gd name="T5" fmla="*/ 1 h 62"/>
                  <a:gd name="T6" fmla="*/ 1 w 70"/>
                  <a:gd name="T7" fmla="*/ 1 h 62"/>
                  <a:gd name="T8" fmla="*/ 2 w 70"/>
                  <a:gd name="T9" fmla="*/ 1 h 62"/>
                  <a:gd name="T10" fmla="*/ 2 w 70"/>
                  <a:gd name="T11" fmla="*/ 1 h 62"/>
                  <a:gd name="T12" fmla="*/ 2 w 70"/>
                  <a:gd name="T13" fmla="*/ 2 h 62"/>
                  <a:gd name="T14" fmla="*/ 3 w 70"/>
                  <a:gd name="T15" fmla="*/ 2 h 62"/>
                  <a:gd name="T16" fmla="*/ 3 w 70"/>
                  <a:gd name="T17" fmla="*/ 2 h 62"/>
                  <a:gd name="T18" fmla="*/ 2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1 w 70"/>
                  <a:gd name="T25" fmla="*/ 1 h 62"/>
                  <a:gd name="T26" fmla="*/ 1 w 70"/>
                  <a:gd name="T27" fmla="*/ 1 h 62"/>
                  <a:gd name="T28" fmla="*/ 1 w 70"/>
                  <a:gd name="T29" fmla="*/ 1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Freeform 102">
                <a:extLst>
                  <a:ext uri="{FF2B5EF4-FFF2-40B4-BE49-F238E27FC236}">
                    <a16:creationId xmlns:a16="http://schemas.microsoft.com/office/drawing/2014/main" id="{E127F218-29F1-49AF-A282-F664F4A3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1 w 49"/>
                  <a:gd name="T5" fmla="*/ 0 h 53"/>
                  <a:gd name="T6" fmla="*/ 1 w 49"/>
                  <a:gd name="T7" fmla="*/ 0 h 53"/>
                  <a:gd name="T8" fmla="*/ 1 w 49"/>
                  <a:gd name="T9" fmla="*/ 0 h 53"/>
                  <a:gd name="T10" fmla="*/ 2 w 49"/>
                  <a:gd name="T11" fmla="*/ 0 h 53"/>
                  <a:gd name="T12" fmla="*/ 2 w 49"/>
                  <a:gd name="T13" fmla="*/ 1 h 53"/>
                  <a:gd name="T14" fmla="*/ 2 w 49"/>
                  <a:gd name="T15" fmla="*/ 1 h 53"/>
                  <a:gd name="T16" fmla="*/ 2 w 49"/>
                  <a:gd name="T17" fmla="*/ 1 h 53"/>
                  <a:gd name="T18" fmla="*/ 2 w 49"/>
                  <a:gd name="T19" fmla="*/ 1 h 53"/>
                  <a:gd name="T20" fmla="*/ 2 w 49"/>
                  <a:gd name="T21" fmla="*/ 1 h 53"/>
                  <a:gd name="T22" fmla="*/ 1 w 49"/>
                  <a:gd name="T23" fmla="*/ 1 h 53"/>
                  <a:gd name="T24" fmla="*/ 1 w 49"/>
                  <a:gd name="T25" fmla="*/ 0 h 53"/>
                  <a:gd name="T26" fmla="*/ 1 w 49"/>
                  <a:gd name="T27" fmla="*/ 0 h 53"/>
                  <a:gd name="T28" fmla="*/ 1 w 49"/>
                  <a:gd name="T29" fmla="*/ 0 h 53"/>
                  <a:gd name="T30" fmla="*/ 1 w 49"/>
                  <a:gd name="T31" fmla="*/ 0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Freeform 103">
                <a:extLst>
                  <a:ext uri="{FF2B5EF4-FFF2-40B4-BE49-F238E27FC236}">
                    <a16:creationId xmlns:a16="http://schemas.microsoft.com/office/drawing/2014/main" id="{64E5DBF2-BF88-41D5-B788-C9C7CE929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0 w 35"/>
                  <a:gd name="T5" fmla="*/ 1 h 36"/>
                  <a:gd name="T6" fmla="*/ 0 w 35"/>
                  <a:gd name="T7" fmla="*/ 1 h 36"/>
                  <a:gd name="T8" fmla="*/ 0 w 35"/>
                  <a:gd name="T9" fmla="*/ 1 h 36"/>
                  <a:gd name="T10" fmla="*/ 0 w 35"/>
                  <a:gd name="T11" fmla="*/ 1 h 36"/>
                  <a:gd name="T12" fmla="*/ 1 w 35"/>
                  <a:gd name="T13" fmla="*/ 1 h 36"/>
                  <a:gd name="T14" fmla="*/ 1 w 35"/>
                  <a:gd name="T15" fmla="*/ 1 h 36"/>
                  <a:gd name="T16" fmla="*/ 1 w 35"/>
                  <a:gd name="T17" fmla="*/ 2 h 36"/>
                  <a:gd name="T18" fmla="*/ 0 w 35"/>
                  <a:gd name="T19" fmla="*/ 1 h 36"/>
                  <a:gd name="T20" fmla="*/ 0 w 35"/>
                  <a:gd name="T21" fmla="*/ 1 h 36"/>
                  <a:gd name="T22" fmla="*/ 0 w 35"/>
                  <a:gd name="T23" fmla="*/ 1 h 36"/>
                  <a:gd name="T24" fmla="*/ 0 w 35"/>
                  <a:gd name="T25" fmla="*/ 1 h 36"/>
                  <a:gd name="T26" fmla="*/ 0 w 35"/>
                  <a:gd name="T27" fmla="*/ 1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Freeform 104">
                <a:extLst>
                  <a:ext uri="{FF2B5EF4-FFF2-40B4-BE49-F238E27FC236}">
                    <a16:creationId xmlns:a16="http://schemas.microsoft.com/office/drawing/2014/main" id="{E5F3D1FA-B565-4306-B3F7-9DB206305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1 w 43"/>
                  <a:gd name="T1" fmla="*/ 2 h 40"/>
                  <a:gd name="T2" fmla="*/ 1 w 43"/>
                  <a:gd name="T3" fmla="*/ 2 h 40"/>
                  <a:gd name="T4" fmla="*/ 1 w 43"/>
                  <a:gd name="T5" fmla="*/ 2 h 40"/>
                  <a:gd name="T6" fmla="*/ 0 w 43"/>
                  <a:gd name="T7" fmla="*/ 1 h 40"/>
                  <a:gd name="T8" fmla="*/ 0 w 43"/>
                  <a:gd name="T9" fmla="*/ 1 h 40"/>
                  <a:gd name="T10" fmla="*/ 0 w 43"/>
                  <a:gd name="T11" fmla="*/ 1 h 40"/>
                  <a:gd name="T12" fmla="*/ 0 w 43"/>
                  <a:gd name="T13" fmla="*/ 1 h 40"/>
                  <a:gd name="T14" fmla="*/ 0 w 43"/>
                  <a:gd name="T15" fmla="*/ 1 h 40"/>
                  <a:gd name="T16" fmla="*/ 0 w 43"/>
                  <a:gd name="T17" fmla="*/ 1 h 40"/>
                  <a:gd name="T18" fmla="*/ 0 w 43"/>
                  <a:gd name="T19" fmla="*/ 0 h 40"/>
                  <a:gd name="T20" fmla="*/ 0 w 43"/>
                  <a:gd name="T21" fmla="*/ 1 h 40"/>
                  <a:gd name="T22" fmla="*/ 0 w 43"/>
                  <a:gd name="T23" fmla="*/ 1 h 40"/>
                  <a:gd name="T24" fmla="*/ 0 w 43"/>
                  <a:gd name="T25" fmla="*/ 1 h 40"/>
                  <a:gd name="T26" fmla="*/ 0 w 43"/>
                  <a:gd name="T27" fmla="*/ 1 h 40"/>
                  <a:gd name="T28" fmla="*/ 1 w 43"/>
                  <a:gd name="T29" fmla="*/ 1 h 40"/>
                  <a:gd name="T30" fmla="*/ 1 w 43"/>
                  <a:gd name="T31" fmla="*/ 2 h 40"/>
                  <a:gd name="T32" fmla="*/ 1 w 43"/>
                  <a:gd name="T33" fmla="*/ 2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Freeform 105">
                <a:extLst>
                  <a:ext uri="{FF2B5EF4-FFF2-40B4-BE49-F238E27FC236}">
                    <a16:creationId xmlns:a16="http://schemas.microsoft.com/office/drawing/2014/main" id="{73285EF1-4D8A-4C11-A690-2511559D3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2 h 46"/>
                  <a:gd name="T2" fmla="*/ 1 w 22"/>
                  <a:gd name="T3" fmla="*/ 2 h 46"/>
                  <a:gd name="T4" fmla="*/ 1 w 22"/>
                  <a:gd name="T5" fmla="*/ 1 h 46"/>
                  <a:gd name="T6" fmla="*/ 1 w 22"/>
                  <a:gd name="T7" fmla="*/ 1 h 46"/>
                  <a:gd name="T8" fmla="*/ 1 w 22"/>
                  <a:gd name="T9" fmla="*/ 0 h 46"/>
                  <a:gd name="T10" fmla="*/ 1 w 22"/>
                  <a:gd name="T11" fmla="*/ 1 h 46"/>
                  <a:gd name="T12" fmla="*/ 1 w 22"/>
                  <a:gd name="T13" fmla="*/ 1 h 46"/>
                  <a:gd name="T14" fmla="*/ 1 w 22"/>
                  <a:gd name="T15" fmla="*/ 2 h 46"/>
                  <a:gd name="T16" fmla="*/ 0 w 22"/>
                  <a:gd name="T17" fmla="*/ 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Freeform 106">
                <a:extLst>
                  <a:ext uri="{FF2B5EF4-FFF2-40B4-BE49-F238E27FC236}">
                    <a16:creationId xmlns:a16="http://schemas.microsoft.com/office/drawing/2014/main" id="{F9430560-A2DA-4FBC-8ED2-D89EC458E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1 w 12"/>
                  <a:gd name="T1" fmla="*/ 2 h 53"/>
                  <a:gd name="T2" fmla="*/ 1 w 12"/>
                  <a:gd name="T3" fmla="*/ 2 h 53"/>
                  <a:gd name="T4" fmla="*/ 1 w 12"/>
                  <a:gd name="T5" fmla="*/ 1 h 53"/>
                  <a:gd name="T6" fmla="*/ 1 w 12"/>
                  <a:gd name="T7" fmla="*/ 1 h 53"/>
                  <a:gd name="T8" fmla="*/ 1 w 12"/>
                  <a:gd name="T9" fmla="*/ 0 h 53"/>
                  <a:gd name="T10" fmla="*/ 0 w 12"/>
                  <a:gd name="T11" fmla="*/ 1 h 53"/>
                  <a:gd name="T12" fmla="*/ 1 w 12"/>
                  <a:gd name="T13" fmla="*/ 1 h 53"/>
                  <a:gd name="T14" fmla="*/ 1 w 12"/>
                  <a:gd name="T15" fmla="*/ 2 h 53"/>
                  <a:gd name="T16" fmla="*/ 1 w 12"/>
                  <a:gd name="T17" fmla="*/ 2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Freeform 107">
                <a:extLst>
                  <a:ext uri="{FF2B5EF4-FFF2-40B4-BE49-F238E27FC236}">
                    <a16:creationId xmlns:a16="http://schemas.microsoft.com/office/drawing/2014/main" id="{0D5A052A-B7B1-4302-A24A-1DBD4D05D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2 h 47"/>
                  <a:gd name="T2" fmla="*/ 1 w 41"/>
                  <a:gd name="T3" fmla="*/ 2 h 47"/>
                  <a:gd name="T4" fmla="*/ 1 w 41"/>
                  <a:gd name="T5" fmla="*/ 2 h 47"/>
                  <a:gd name="T6" fmla="*/ 1 w 41"/>
                  <a:gd name="T7" fmla="*/ 1 h 47"/>
                  <a:gd name="T8" fmla="*/ 1 w 41"/>
                  <a:gd name="T9" fmla="*/ 1 h 47"/>
                  <a:gd name="T10" fmla="*/ 1 w 41"/>
                  <a:gd name="T11" fmla="*/ 1 h 47"/>
                  <a:gd name="T12" fmla="*/ 2 w 41"/>
                  <a:gd name="T13" fmla="*/ 1 h 47"/>
                  <a:gd name="T14" fmla="*/ 2 w 41"/>
                  <a:gd name="T15" fmla="*/ 0 h 47"/>
                  <a:gd name="T16" fmla="*/ 2 w 41"/>
                  <a:gd name="T17" fmla="*/ 1 h 47"/>
                  <a:gd name="T18" fmla="*/ 2 w 41"/>
                  <a:gd name="T19" fmla="*/ 1 h 47"/>
                  <a:gd name="T20" fmla="*/ 2 w 41"/>
                  <a:gd name="T21" fmla="*/ 1 h 47"/>
                  <a:gd name="T22" fmla="*/ 1 w 41"/>
                  <a:gd name="T23" fmla="*/ 1 h 47"/>
                  <a:gd name="T24" fmla="*/ 1 w 41"/>
                  <a:gd name="T25" fmla="*/ 1 h 47"/>
                  <a:gd name="T26" fmla="*/ 1 w 41"/>
                  <a:gd name="T27" fmla="*/ 1 h 47"/>
                  <a:gd name="T28" fmla="*/ 1 w 41"/>
                  <a:gd name="T29" fmla="*/ 2 h 47"/>
                  <a:gd name="T30" fmla="*/ 1 w 41"/>
                  <a:gd name="T31" fmla="*/ 2 h 47"/>
                  <a:gd name="T32" fmla="*/ 0 w 41"/>
                  <a:gd name="T33" fmla="*/ 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Freeform 108">
                <a:extLst>
                  <a:ext uri="{FF2B5EF4-FFF2-40B4-BE49-F238E27FC236}">
                    <a16:creationId xmlns:a16="http://schemas.microsoft.com/office/drawing/2014/main" id="{4698F398-05F0-4473-BD25-F6C1D92C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1 w 68"/>
                  <a:gd name="T5" fmla="*/ 0 h 15"/>
                  <a:gd name="T6" fmla="*/ 1 w 68"/>
                  <a:gd name="T7" fmla="*/ 0 h 15"/>
                  <a:gd name="T8" fmla="*/ 2 w 68"/>
                  <a:gd name="T9" fmla="*/ 0 h 15"/>
                  <a:gd name="T10" fmla="*/ 2 w 68"/>
                  <a:gd name="T11" fmla="*/ 0 h 15"/>
                  <a:gd name="T12" fmla="*/ 2 w 68"/>
                  <a:gd name="T13" fmla="*/ 0 h 15"/>
                  <a:gd name="T14" fmla="*/ 3 w 68"/>
                  <a:gd name="T15" fmla="*/ 0 h 15"/>
                  <a:gd name="T16" fmla="*/ 3 w 68"/>
                  <a:gd name="T17" fmla="*/ 0 h 15"/>
                  <a:gd name="T18" fmla="*/ 3 w 68"/>
                  <a:gd name="T19" fmla="*/ 0 h 15"/>
                  <a:gd name="T20" fmla="*/ 2 w 68"/>
                  <a:gd name="T21" fmla="*/ 0 h 15"/>
                  <a:gd name="T22" fmla="*/ 2 w 68"/>
                  <a:gd name="T23" fmla="*/ 0 h 15"/>
                  <a:gd name="T24" fmla="*/ 2 w 68"/>
                  <a:gd name="T25" fmla="*/ 0 h 15"/>
                  <a:gd name="T26" fmla="*/ 1 w 68"/>
                  <a:gd name="T27" fmla="*/ 0 h 15"/>
                  <a:gd name="T28" fmla="*/ 1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Freeform 109">
                <a:extLst>
                  <a:ext uri="{FF2B5EF4-FFF2-40B4-BE49-F238E27FC236}">
                    <a16:creationId xmlns:a16="http://schemas.microsoft.com/office/drawing/2014/main" id="{E4484C14-3A74-4856-AD00-833B3B56D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1 w 65"/>
                  <a:gd name="T9" fmla="*/ 0 h 25"/>
                  <a:gd name="T10" fmla="*/ 1 w 65"/>
                  <a:gd name="T11" fmla="*/ 0 h 25"/>
                  <a:gd name="T12" fmla="*/ 1 w 65"/>
                  <a:gd name="T13" fmla="*/ 0 h 25"/>
                  <a:gd name="T14" fmla="*/ 1 w 65"/>
                  <a:gd name="T15" fmla="*/ 0 h 25"/>
                  <a:gd name="T16" fmla="*/ 2 w 65"/>
                  <a:gd name="T17" fmla="*/ 0 h 25"/>
                  <a:gd name="T18" fmla="*/ 1 w 65"/>
                  <a:gd name="T19" fmla="*/ 0 h 25"/>
                  <a:gd name="T20" fmla="*/ 1 w 65"/>
                  <a:gd name="T21" fmla="*/ 0 h 25"/>
                  <a:gd name="T22" fmla="*/ 1 w 65"/>
                  <a:gd name="T23" fmla="*/ 0 h 25"/>
                  <a:gd name="T24" fmla="*/ 1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Freeform 110">
                <a:extLst>
                  <a:ext uri="{FF2B5EF4-FFF2-40B4-BE49-F238E27FC236}">
                    <a16:creationId xmlns:a16="http://schemas.microsoft.com/office/drawing/2014/main" id="{EA170C30-0381-4186-82C3-F8285BE91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448"/>
                <a:ext cx="33" cy="7"/>
              </a:xfrm>
              <a:custGeom>
                <a:avLst/>
                <a:gdLst>
                  <a:gd name="T0" fmla="*/ 0 w 63"/>
                  <a:gd name="T1" fmla="*/ 0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0 h 15"/>
                  <a:gd name="T8" fmla="*/ 1 w 63"/>
                  <a:gd name="T9" fmla="*/ 0 h 15"/>
                  <a:gd name="T10" fmla="*/ 2 w 63"/>
                  <a:gd name="T11" fmla="*/ 0 h 15"/>
                  <a:gd name="T12" fmla="*/ 2 w 63"/>
                  <a:gd name="T13" fmla="*/ 0 h 15"/>
                  <a:gd name="T14" fmla="*/ 2 w 63"/>
                  <a:gd name="T15" fmla="*/ 0 h 15"/>
                  <a:gd name="T16" fmla="*/ 2 w 63"/>
                  <a:gd name="T17" fmla="*/ 0 h 15"/>
                  <a:gd name="T18" fmla="*/ 2 w 63"/>
                  <a:gd name="T19" fmla="*/ 0 h 15"/>
                  <a:gd name="T20" fmla="*/ 2 w 63"/>
                  <a:gd name="T21" fmla="*/ 0 h 15"/>
                  <a:gd name="T22" fmla="*/ 2 w 63"/>
                  <a:gd name="T23" fmla="*/ 0 h 15"/>
                  <a:gd name="T24" fmla="*/ 2 w 63"/>
                  <a:gd name="T25" fmla="*/ 0 h 15"/>
                  <a:gd name="T26" fmla="*/ 1 w 63"/>
                  <a:gd name="T27" fmla="*/ 0 h 15"/>
                  <a:gd name="T28" fmla="*/ 1 w 63"/>
                  <a:gd name="T29" fmla="*/ 0 h 15"/>
                  <a:gd name="T30" fmla="*/ 1 w 63"/>
                  <a:gd name="T31" fmla="*/ 0 h 15"/>
                  <a:gd name="T32" fmla="*/ 0 w 6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Freeform 111">
                <a:extLst>
                  <a:ext uri="{FF2B5EF4-FFF2-40B4-BE49-F238E27FC236}">
                    <a16:creationId xmlns:a16="http://schemas.microsoft.com/office/drawing/2014/main" id="{15089609-1453-4404-B53A-B3EE0E2BF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29"/>
                <a:ext cx="37" cy="9"/>
              </a:xfrm>
              <a:custGeom>
                <a:avLst/>
                <a:gdLst>
                  <a:gd name="T0" fmla="*/ 0 w 75"/>
                  <a:gd name="T1" fmla="*/ 1 h 20"/>
                  <a:gd name="T2" fmla="*/ 0 w 75"/>
                  <a:gd name="T3" fmla="*/ 1 h 20"/>
                  <a:gd name="T4" fmla="*/ 0 w 75"/>
                  <a:gd name="T5" fmla="*/ 1 h 20"/>
                  <a:gd name="T6" fmla="*/ 0 w 75"/>
                  <a:gd name="T7" fmla="*/ 1 h 20"/>
                  <a:gd name="T8" fmla="*/ 1 w 75"/>
                  <a:gd name="T9" fmla="*/ 1 h 20"/>
                  <a:gd name="T10" fmla="*/ 1 w 75"/>
                  <a:gd name="T11" fmla="*/ 1 h 20"/>
                  <a:gd name="T12" fmla="*/ 2 w 75"/>
                  <a:gd name="T13" fmla="*/ 0 h 20"/>
                  <a:gd name="T14" fmla="*/ 2 w 75"/>
                  <a:gd name="T15" fmla="*/ 1 h 20"/>
                  <a:gd name="T16" fmla="*/ 2 w 75"/>
                  <a:gd name="T17" fmla="*/ 1 h 20"/>
                  <a:gd name="T18" fmla="*/ 2 w 75"/>
                  <a:gd name="T19" fmla="*/ 1 h 20"/>
                  <a:gd name="T20" fmla="*/ 2 w 75"/>
                  <a:gd name="T21" fmla="*/ 1 h 20"/>
                  <a:gd name="T22" fmla="*/ 1 w 75"/>
                  <a:gd name="T23" fmla="*/ 1 h 20"/>
                  <a:gd name="T24" fmla="*/ 1 w 75"/>
                  <a:gd name="T25" fmla="*/ 1 h 20"/>
                  <a:gd name="T26" fmla="*/ 0 w 75"/>
                  <a:gd name="T27" fmla="*/ 1 h 20"/>
                  <a:gd name="T28" fmla="*/ 0 w 75"/>
                  <a:gd name="T29" fmla="*/ 1 h 20"/>
                  <a:gd name="T30" fmla="*/ 0 w 75"/>
                  <a:gd name="T31" fmla="*/ 1 h 20"/>
                  <a:gd name="T32" fmla="*/ 0 w 75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Freeform 112">
                <a:extLst>
                  <a:ext uri="{FF2B5EF4-FFF2-40B4-BE49-F238E27FC236}">
                    <a16:creationId xmlns:a16="http://schemas.microsoft.com/office/drawing/2014/main" id="{0CDEE024-47F5-4EE4-AF6E-DB347A652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1 h 24"/>
                  <a:gd name="T2" fmla="*/ 1 w 82"/>
                  <a:gd name="T3" fmla="*/ 1 h 24"/>
                  <a:gd name="T4" fmla="*/ 1 w 82"/>
                  <a:gd name="T5" fmla="*/ 1 h 24"/>
                  <a:gd name="T6" fmla="*/ 2 w 82"/>
                  <a:gd name="T7" fmla="*/ 1 h 24"/>
                  <a:gd name="T8" fmla="*/ 2 w 82"/>
                  <a:gd name="T9" fmla="*/ 1 h 24"/>
                  <a:gd name="T10" fmla="*/ 2 w 82"/>
                  <a:gd name="T11" fmla="*/ 1 h 24"/>
                  <a:gd name="T12" fmla="*/ 3 w 82"/>
                  <a:gd name="T13" fmla="*/ 0 h 24"/>
                  <a:gd name="T14" fmla="*/ 3 w 82"/>
                  <a:gd name="T15" fmla="*/ 1 h 24"/>
                  <a:gd name="T16" fmla="*/ 3 w 82"/>
                  <a:gd name="T17" fmla="*/ 1 h 24"/>
                  <a:gd name="T18" fmla="*/ 3 w 82"/>
                  <a:gd name="T19" fmla="*/ 1 h 24"/>
                  <a:gd name="T20" fmla="*/ 3 w 82"/>
                  <a:gd name="T21" fmla="*/ 1 h 24"/>
                  <a:gd name="T22" fmla="*/ 2 w 82"/>
                  <a:gd name="T23" fmla="*/ 1 h 24"/>
                  <a:gd name="T24" fmla="*/ 2 w 82"/>
                  <a:gd name="T25" fmla="*/ 1 h 24"/>
                  <a:gd name="T26" fmla="*/ 1 w 82"/>
                  <a:gd name="T27" fmla="*/ 1 h 24"/>
                  <a:gd name="T28" fmla="*/ 1 w 82"/>
                  <a:gd name="T29" fmla="*/ 1 h 24"/>
                  <a:gd name="T30" fmla="*/ 1 w 82"/>
                  <a:gd name="T31" fmla="*/ 1 h 24"/>
                  <a:gd name="T32" fmla="*/ 0 w 82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Freeform 113">
                <a:extLst>
                  <a:ext uri="{FF2B5EF4-FFF2-40B4-BE49-F238E27FC236}">
                    <a16:creationId xmlns:a16="http://schemas.microsoft.com/office/drawing/2014/main" id="{C0E23B16-19EE-4AD2-A90B-39B5DD1BC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71"/>
                <a:ext cx="43" cy="20"/>
              </a:xfrm>
              <a:custGeom>
                <a:avLst/>
                <a:gdLst>
                  <a:gd name="T0" fmla="*/ 0 w 86"/>
                  <a:gd name="T1" fmla="*/ 1 h 42"/>
                  <a:gd name="T2" fmla="*/ 1 w 86"/>
                  <a:gd name="T3" fmla="*/ 1 h 42"/>
                  <a:gd name="T4" fmla="*/ 1 w 86"/>
                  <a:gd name="T5" fmla="*/ 0 h 42"/>
                  <a:gd name="T6" fmla="*/ 1 w 86"/>
                  <a:gd name="T7" fmla="*/ 0 h 42"/>
                  <a:gd name="T8" fmla="*/ 2 w 86"/>
                  <a:gd name="T9" fmla="*/ 0 h 42"/>
                  <a:gd name="T10" fmla="*/ 2 w 86"/>
                  <a:gd name="T11" fmla="*/ 0 h 42"/>
                  <a:gd name="T12" fmla="*/ 3 w 86"/>
                  <a:gd name="T13" fmla="*/ 0 h 42"/>
                  <a:gd name="T14" fmla="*/ 3 w 86"/>
                  <a:gd name="T15" fmla="*/ 0 h 42"/>
                  <a:gd name="T16" fmla="*/ 3 w 86"/>
                  <a:gd name="T17" fmla="*/ 0 h 42"/>
                  <a:gd name="T18" fmla="*/ 3 w 86"/>
                  <a:gd name="T19" fmla="*/ 0 h 42"/>
                  <a:gd name="T20" fmla="*/ 3 w 86"/>
                  <a:gd name="T21" fmla="*/ 0 h 42"/>
                  <a:gd name="T22" fmla="*/ 2 w 86"/>
                  <a:gd name="T23" fmla="*/ 0 h 42"/>
                  <a:gd name="T24" fmla="*/ 2 w 86"/>
                  <a:gd name="T25" fmla="*/ 0 h 42"/>
                  <a:gd name="T26" fmla="*/ 1 w 86"/>
                  <a:gd name="T27" fmla="*/ 0 h 42"/>
                  <a:gd name="T28" fmla="*/ 1 w 86"/>
                  <a:gd name="T29" fmla="*/ 0 h 42"/>
                  <a:gd name="T30" fmla="*/ 1 w 86"/>
                  <a:gd name="T31" fmla="*/ 1 h 42"/>
                  <a:gd name="T32" fmla="*/ 0 w 86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Freeform 114">
                <a:extLst>
                  <a:ext uri="{FF2B5EF4-FFF2-40B4-BE49-F238E27FC236}">
                    <a16:creationId xmlns:a16="http://schemas.microsoft.com/office/drawing/2014/main" id="{4B790EE9-CF36-457D-AAF1-4D41A35A8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1 h 50"/>
                  <a:gd name="T2" fmla="*/ 1 w 80"/>
                  <a:gd name="T3" fmla="*/ 1 h 50"/>
                  <a:gd name="T4" fmla="*/ 1 w 80"/>
                  <a:gd name="T5" fmla="*/ 1 h 50"/>
                  <a:gd name="T6" fmla="*/ 1 w 80"/>
                  <a:gd name="T7" fmla="*/ 0 h 50"/>
                  <a:gd name="T8" fmla="*/ 2 w 80"/>
                  <a:gd name="T9" fmla="*/ 0 h 50"/>
                  <a:gd name="T10" fmla="*/ 2 w 80"/>
                  <a:gd name="T11" fmla="*/ 0 h 50"/>
                  <a:gd name="T12" fmla="*/ 3 w 80"/>
                  <a:gd name="T13" fmla="*/ 0 h 50"/>
                  <a:gd name="T14" fmla="*/ 3 w 80"/>
                  <a:gd name="T15" fmla="*/ 0 h 50"/>
                  <a:gd name="T16" fmla="*/ 3 w 80"/>
                  <a:gd name="T17" fmla="*/ 0 h 50"/>
                  <a:gd name="T18" fmla="*/ 3 w 80"/>
                  <a:gd name="T19" fmla="*/ 0 h 50"/>
                  <a:gd name="T20" fmla="*/ 3 w 80"/>
                  <a:gd name="T21" fmla="*/ 0 h 50"/>
                  <a:gd name="T22" fmla="*/ 2 w 80"/>
                  <a:gd name="T23" fmla="*/ 0 h 50"/>
                  <a:gd name="T24" fmla="*/ 2 w 80"/>
                  <a:gd name="T25" fmla="*/ 0 h 50"/>
                  <a:gd name="T26" fmla="*/ 1 w 80"/>
                  <a:gd name="T27" fmla="*/ 1 h 50"/>
                  <a:gd name="T28" fmla="*/ 1 w 80"/>
                  <a:gd name="T29" fmla="*/ 1 h 50"/>
                  <a:gd name="T30" fmla="*/ 1 w 80"/>
                  <a:gd name="T31" fmla="*/ 1 h 50"/>
                  <a:gd name="T32" fmla="*/ 0 w 80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Freeform 115">
                <a:extLst>
                  <a:ext uri="{FF2B5EF4-FFF2-40B4-BE49-F238E27FC236}">
                    <a16:creationId xmlns:a16="http://schemas.microsoft.com/office/drawing/2014/main" id="{0E8D604A-90BB-4412-8BCE-EE382EE9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86"/>
                <a:ext cx="37" cy="21"/>
              </a:xfrm>
              <a:custGeom>
                <a:avLst/>
                <a:gdLst>
                  <a:gd name="T0" fmla="*/ 0 w 74"/>
                  <a:gd name="T1" fmla="*/ 1 h 43"/>
                  <a:gd name="T2" fmla="*/ 0 w 74"/>
                  <a:gd name="T3" fmla="*/ 1 h 43"/>
                  <a:gd name="T4" fmla="*/ 0 w 74"/>
                  <a:gd name="T5" fmla="*/ 0 h 43"/>
                  <a:gd name="T6" fmla="*/ 0 w 74"/>
                  <a:gd name="T7" fmla="*/ 0 h 43"/>
                  <a:gd name="T8" fmla="*/ 1 w 74"/>
                  <a:gd name="T9" fmla="*/ 0 h 43"/>
                  <a:gd name="T10" fmla="*/ 1 w 74"/>
                  <a:gd name="T11" fmla="*/ 0 h 43"/>
                  <a:gd name="T12" fmla="*/ 1 w 74"/>
                  <a:gd name="T13" fmla="*/ 0 h 43"/>
                  <a:gd name="T14" fmla="*/ 2 w 74"/>
                  <a:gd name="T15" fmla="*/ 0 h 43"/>
                  <a:gd name="T16" fmla="*/ 2 w 74"/>
                  <a:gd name="T17" fmla="*/ 0 h 43"/>
                  <a:gd name="T18" fmla="*/ 2 w 74"/>
                  <a:gd name="T19" fmla="*/ 0 h 43"/>
                  <a:gd name="T20" fmla="*/ 1 w 74"/>
                  <a:gd name="T21" fmla="*/ 0 h 43"/>
                  <a:gd name="T22" fmla="*/ 1 w 74"/>
                  <a:gd name="T23" fmla="*/ 0 h 43"/>
                  <a:gd name="T24" fmla="*/ 1 w 74"/>
                  <a:gd name="T25" fmla="*/ 0 h 43"/>
                  <a:gd name="T26" fmla="*/ 0 w 74"/>
                  <a:gd name="T27" fmla="*/ 0 h 43"/>
                  <a:gd name="T28" fmla="*/ 0 w 74"/>
                  <a:gd name="T29" fmla="*/ 1 h 43"/>
                  <a:gd name="T30" fmla="*/ 0 w 74"/>
                  <a:gd name="T31" fmla="*/ 1 h 43"/>
                  <a:gd name="T32" fmla="*/ 0 w 7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Freeform 116">
                <a:extLst>
                  <a:ext uri="{FF2B5EF4-FFF2-40B4-BE49-F238E27FC236}">
                    <a16:creationId xmlns:a16="http://schemas.microsoft.com/office/drawing/2014/main" id="{ED166B82-323B-4400-843D-5D91ADEC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1 w 104"/>
                  <a:gd name="T3" fmla="*/ 0 h 68"/>
                  <a:gd name="T4" fmla="*/ 1 w 104"/>
                  <a:gd name="T5" fmla="*/ 1 h 68"/>
                  <a:gd name="T6" fmla="*/ 2 w 104"/>
                  <a:gd name="T7" fmla="*/ 1 h 68"/>
                  <a:gd name="T8" fmla="*/ 2 w 104"/>
                  <a:gd name="T9" fmla="*/ 1 h 68"/>
                  <a:gd name="T10" fmla="*/ 3 w 104"/>
                  <a:gd name="T11" fmla="*/ 2 h 68"/>
                  <a:gd name="T12" fmla="*/ 3 w 104"/>
                  <a:gd name="T13" fmla="*/ 2 h 68"/>
                  <a:gd name="T14" fmla="*/ 4 w 104"/>
                  <a:gd name="T15" fmla="*/ 2 h 68"/>
                  <a:gd name="T16" fmla="*/ 4 w 104"/>
                  <a:gd name="T17" fmla="*/ 3 h 68"/>
                  <a:gd name="T18" fmla="*/ 3 w 104"/>
                  <a:gd name="T19" fmla="*/ 2 h 68"/>
                  <a:gd name="T20" fmla="*/ 3 w 104"/>
                  <a:gd name="T21" fmla="*/ 2 h 68"/>
                  <a:gd name="T22" fmla="*/ 2 w 104"/>
                  <a:gd name="T23" fmla="*/ 2 h 68"/>
                  <a:gd name="T24" fmla="*/ 2 w 104"/>
                  <a:gd name="T25" fmla="*/ 2 h 68"/>
                  <a:gd name="T26" fmla="*/ 1 w 104"/>
                  <a:gd name="T27" fmla="*/ 1 h 68"/>
                  <a:gd name="T28" fmla="*/ 1 w 104"/>
                  <a:gd name="T29" fmla="*/ 1 h 68"/>
                  <a:gd name="T30" fmla="*/ 1 w 104"/>
                  <a:gd name="T31" fmla="*/ 1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Freeform 117">
                <a:extLst>
                  <a:ext uri="{FF2B5EF4-FFF2-40B4-BE49-F238E27FC236}">
                    <a16:creationId xmlns:a16="http://schemas.microsoft.com/office/drawing/2014/main" id="{2E7B5F2C-C08D-4B05-BF03-AD94FDD72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49"/>
                <a:ext cx="41" cy="28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1 w 81"/>
                  <a:gd name="T5" fmla="*/ 0 h 59"/>
                  <a:gd name="T6" fmla="*/ 1 w 81"/>
                  <a:gd name="T7" fmla="*/ 0 h 59"/>
                  <a:gd name="T8" fmla="*/ 2 w 81"/>
                  <a:gd name="T9" fmla="*/ 0 h 59"/>
                  <a:gd name="T10" fmla="*/ 2 w 81"/>
                  <a:gd name="T11" fmla="*/ 0 h 59"/>
                  <a:gd name="T12" fmla="*/ 2 w 81"/>
                  <a:gd name="T13" fmla="*/ 1 h 59"/>
                  <a:gd name="T14" fmla="*/ 3 w 81"/>
                  <a:gd name="T15" fmla="*/ 1 h 59"/>
                  <a:gd name="T16" fmla="*/ 3 w 81"/>
                  <a:gd name="T17" fmla="*/ 1 h 59"/>
                  <a:gd name="T18" fmla="*/ 3 w 81"/>
                  <a:gd name="T19" fmla="*/ 1 h 59"/>
                  <a:gd name="T20" fmla="*/ 2 w 81"/>
                  <a:gd name="T21" fmla="*/ 1 h 59"/>
                  <a:gd name="T22" fmla="*/ 2 w 81"/>
                  <a:gd name="T23" fmla="*/ 1 h 59"/>
                  <a:gd name="T24" fmla="*/ 1 w 81"/>
                  <a:gd name="T25" fmla="*/ 0 h 59"/>
                  <a:gd name="T26" fmla="*/ 1 w 81"/>
                  <a:gd name="T27" fmla="*/ 0 h 59"/>
                  <a:gd name="T28" fmla="*/ 1 w 81"/>
                  <a:gd name="T29" fmla="*/ 0 h 59"/>
                  <a:gd name="T30" fmla="*/ 1 w 81"/>
                  <a:gd name="T31" fmla="*/ 0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Freeform 118">
                <a:extLst>
                  <a:ext uri="{FF2B5EF4-FFF2-40B4-BE49-F238E27FC236}">
                    <a16:creationId xmlns:a16="http://schemas.microsoft.com/office/drawing/2014/main" id="{D6B1B1A5-7B77-49B6-A780-1A346201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49"/>
                <a:ext cx="40" cy="24"/>
              </a:xfrm>
              <a:custGeom>
                <a:avLst/>
                <a:gdLst>
                  <a:gd name="T0" fmla="*/ 0 w 80"/>
                  <a:gd name="T1" fmla="*/ 2 h 49"/>
                  <a:gd name="T2" fmla="*/ 1 w 80"/>
                  <a:gd name="T3" fmla="*/ 2 h 49"/>
                  <a:gd name="T4" fmla="*/ 1 w 80"/>
                  <a:gd name="T5" fmla="*/ 2 h 49"/>
                  <a:gd name="T6" fmla="*/ 1 w 80"/>
                  <a:gd name="T7" fmla="*/ 1 h 49"/>
                  <a:gd name="T8" fmla="*/ 2 w 80"/>
                  <a:gd name="T9" fmla="*/ 1 h 49"/>
                  <a:gd name="T10" fmla="*/ 2 w 80"/>
                  <a:gd name="T11" fmla="*/ 1 h 49"/>
                  <a:gd name="T12" fmla="*/ 3 w 80"/>
                  <a:gd name="T13" fmla="*/ 1 h 49"/>
                  <a:gd name="T14" fmla="*/ 3 w 80"/>
                  <a:gd name="T15" fmla="*/ 0 h 49"/>
                  <a:gd name="T16" fmla="*/ 3 w 80"/>
                  <a:gd name="T17" fmla="*/ 1 h 49"/>
                  <a:gd name="T18" fmla="*/ 3 w 80"/>
                  <a:gd name="T19" fmla="*/ 1 h 49"/>
                  <a:gd name="T20" fmla="*/ 3 w 80"/>
                  <a:gd name="T21" fmla="*/ 1 h 49"/>
                  <a:gd name="T22" fmla="*/ 2 w 80"/>
                  <a:gd name="T23" fmla="*/ 1 h 49"/>
                  <a:gd name="T24" fmla="*/ 2 w 80"/>
                  <a:gd name="T25" fmla="*/ 1 h 49"/>
                  <a:gd name="T26" fmla="*/ 1 w 80"/>
                  <a:gd name="T27" fmla="*/ 2 h 49"/>
                  <a:gd name="T28" fmla="*/ 1 w 80"/>
                  <a:gd name="T29" fmla="*/ 2 h 49"/>
                  <a:gd name="T30" fmla="*/ 1 w 80"/>
                  <a:gd name="T31" fmla="*/ 2 h 49"/>
                  <a:gd name="T32" fmla="*/ 0 w 80"/>
                  <a:gd name="T33" fmla="*/ 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Freeform 119">
                <a:extLst>
                  <a:ext uri="{FF2B5EF4-FFF2-40B4-BE49-F238E27FC236}">
                    <a16:creationId xmlns:a16="http://schemas.microsoft.com/office/drawing/2014/main" id="{A76D1F4F-70CF-4AE2-94F1-E4319161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1 w 68"/>
                  <a:gd name="T1" fmla="*/ 8 h 265"/>
                  <a:gd name="T2" fmla="*/ 1 w 68"/>
                  <a:gd name="T3" fmla="*/ 8 h 265"/>
                  <a:gd name="T4" fmla="*/ 1 w 68"/>
                  <a:gd name="T5" fmla="*/ 8 h 265"/>
                  <a:gd name="T6" fmla="*/ 1 w 68"/>
                  <a:gd name="T7" fmla="*/ 8 h 265"/>
                  <a:gd name="T8" fmla="*/ 0 w 68"/>
                  <a:gd name="T9" fmla="*/ 8 h 265"/>
                  <a:gd name="T10" fmla="*/ 1 w 68"/>
                  <a:gd name="T11" fmla="*/ 7 h 265"/>
                  <a:gd name="T12" fmla="*/ 2 w 68"/>
                  <a:gd name="T13" fmla="*/ 5 h 265"/>
                  <a:gd name="T14" fmla="*/ 2 w 68"/>
                  <a:gd name="T15" fmla="*/ 4 h 265"/>
                  <a:gd name="T16" fmla="*/ 2 w 68"/>
                  <a:gd name="T17" fmla="*/ 3 h 265"/>
                  <a:gd name="T18" fmla="*/ 2 w 68"/>
                  <a:gd name="T19" fmla="*/ 2 h 265"/>
                  <a:gd name="T20" fmla="*/ 2 w 68"/>
                  <a:gd name="T21" fmla="*/ 1 h 265"/>
                  <a:gd name="T22" fmla="*/ 2 w 68"/>
                  <a:gd name="T23" fmla="*/ 0 h 265"/>
                  <a:gd name="T24" fmla="*/ 2 w 68"/>
                  <a:gd name="T25" fmla="*/ 0 h 265"/>
                  <a:gd name="T26" fmla="*/ 2 w 68"/>
                  <a:gd name="T27" fmla="*/ 0 h 265"/>
                  <a:gd name="T28" fmla="*/ 2 w 68"/>
                  <a:gd name="T29" fmla="*/ 1 h 265"/>
                  <a:gd name="T30" fmla="*/ 3 w 68"/>
                  <a:gd name="T31" fmla="*/ 2 h 265"/>
                  <a:gd name="T32" fmla="*/ 3 w 68"/>
                  <a:gd name="T33" fmla="*/ 3 h 265"/>
                  <a:gd name="T34" fmla="*/ 2 w 68"/>
                  <a:gd name="T35" fmla="*/ 5 h 265"/>
                  <a:gd name="T36" fmla="*/ 2 w 68"/>
                  <a:gd name="T37" fmla="*/ 6 h 265"/>
                  <a:gd name="T38" fmla="*/ 2 w 68"/>
                  <a:gd name="T39" fmla="*/ 7 h 265"/>
                  <a:gd name="T40" fmla="*/ 1 w 68"/>
                  <a:gd name="T41" fmla="*/ 8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Freeform 120">
                <a:extLst>
                  <a:ext uri="{FF2B5EF4-FFF2-40B4-BE49-F238E27FC236}">
                    <a16:creationId xmlns:a16="http://schemas.microsoft.com/office/drawing/2014/main" id="{11DC1DD7-6493-41E7-AB55-E9B7B6B68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1 w 57"/>
                  <a:gd name="T1" fmla="*/ 1 h 34"/>
                  <a:gd name="T2" fmla="*/ 1 w 57"/>
                  <a:gd name="T3" fmla="*/ 0 h 34"/>
                  <a:gd name="T4" fmla="*/ 1 w 57"/>
                  <a:gd name="T5" fmla="*/ 0 h 34"/>
                  <a:gd name="T6" fmla="*/ 1 w 57"/>
                  <a:gd name="T7" fmla="*/ 0 h 34"/>
                  <a:gd name="T8" fmla="*/ 0 w 57"/>
                  <a:gd name="T9" fmla="*/ 0 h 34"/>
                  <a:gd name="T10" fmla="*/ 0 w 57"/>
                  <a:gd name="T11" fmla="*/ 0 h 34"/>
                  <a:gd name="T12" fmla="*/ 0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0 w 57"/>
                  <a:gd name="T23" fmla="*/ 0 h 34"/>
                  <a:gd name="T24" fmla="*/ 0 w 57"/>
                  <a:gd name="T25" fmla="*/ 0 h 34"/>
                  <a:gd name="T26" fmla="*/ 0 w 57"/>
                  <a:gd name="T27" fmla="*/ 0 h 34"/>
                  <a:gd name="T28" fmla="*/ 1 w 57"/>
                  <a:gd name="T29" fmla="*/ 0 h 34"/>
                  <a:gd name="T30" fmla="*/ 1 w 57"/>
                  <a:gd name="T31" fmla="*/ 0 h 34"/>
                  <a:gd name="T32" fmla="*/ 1 w 57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Freeform 121">
                <a:extLst>
                  <a:ext uri="{FF2B5EF4-FFF2-40B4-BE49-F238E27FC236}">
                    <a16:creationId xmlns:a16="http://schemas.microsoft.com/office/drawing/2014/main" id="{75336BF7-AADC-4BA5-8EB3-04DE23EFF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1 w 62"/>
                  <a:gd name="T7" fmla="*/ 1 h 40"/>
                  <a:gd name="T8" fmla="*/ 1 w 62"/>
                  <a:gd name="T9" fmla="*/ 1 h 40"/>
                  <a:gd name="T10" fmla="*/ 2 w 62"/>
                  <a:gd name="T11" fmla="*/ 1 h 40"/>
                  <a:gd name="T12" fmla="*/ 2 w 62"/>
                  <a:gd name="T13" fmla="*/ 1 h 40"/>
                  <a:gd name="T14" fmla="*/ 2 w 62"/>
                  <a:gd name="T15" fmla="*/ 1 h 40"/>
                  <a:gd name="T16" fmla="*/ 2 w 62"/>
                  <a:gd name="T17" fmla="*/ 2 h 40"/>
                  <a:gd name="T18" fmla="*/ 2 w 62"/>
                  <a:gd name="T19" fmla="*/ 2 h 40"/>
                  <a:gd name="T20" fmla="*/ 2 w 62"/>
                  <a:gd name="T21" fmla="*/ 1 h 40"/>
                  <a:gd name="T22" fmla="*/ 2 w 62"/>
                  <a:gd name="T23" fmla="*/ 1 h 40"/>
                  <a:gd name="T24" fmla="*/ 1 w 62"/>
                  <a:gd name="T25" fmla="*/ 1 h 40"/>
                  <a:gd name="T26" fmla="*/ 1 w 62"/>
                  <a:gd name="T27" fmla="*/ 1 h 40"/>
                  <a:gd name="T28" fmla="*/ 1 w 62"/>
                  <a:gd name="T29" fmla="*/ 1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Freeform 122">
                <a:extLst>
                  <a:ext uri="{FF2B5EF4-FFF2-40B4-BE49-F238E27FC236}">
                    <a16:creationId xmlns:a16="http://schemas.microsoft.com/office/drawing/2014/main" id="{BAFBF0C2-891C-4F9F-8903-B8A31BA20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1 w 81"/>
                  <a:gd name="T5" fmla="*/ 0 h 53"/>
                  <a:gd name="T6" fmla="*/ 1 w 81"/>
                  <a:gd name="T7" fmla="*/ 0 h 53"/>
                  <a:gd name="T8" fmla="*/ 2 w 81"/>
                  <a:gd name="T9" fmla="*/ 0 h 53"/>
                  <a:gd name="T10" fmla="*/ 2 w 81"/>
                  <a:gd name="T11" fmla="*/ 0 h 53"/>
                  <a:gd name="T12" fmla="*/ 2 w 81"/>
                  <a:gd name="T13" fmla="*/ 1 h 53"/>
                  <a:gd name="T14" fmla="*/ 3 w 81"/>
                  <a:gd name="T15" fmla="*/ 1 h 53"/>
                  <a:gd name="T16" fmla="*/ 3 w 81"/>
                  <a:gd name="T17" fmla="*/ 1 h 53"/>
                  <a:gd name="T18" fmla="*/ 3 w 81"/>
                  <a:gd name="T19" fmla="*/ 1 h 53"/>
                  <a:gd name="T20" fmla="*/ 2 w 81"/>
                  <a:gd name="T21" fmla="*/ 1 h 53"/>
                  <a:gd name="T22" fmla="*/ 2 w 81"/>
                  <a:gd name="T23" fmla="*/ 1 h 53"/>
                  <a:gd name="T24" fmla="*/ 2 w 81"/>
                  <a:gd name="T25" fmla="*/ 0 h 53"/>
                  <a:gd name="T26" fmla="*/ 1 w 81"/>
                  <a:gd name="T27" fmla="*/ 0 h 53"/>
                  <a:gd name="T28" fmla="*/ 1 w 81"/>
                  <a:gd name="T29" fmla="*/ 0 h 53"/>
                  <a:gd name="T30" fmla="*/ 1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Freeform 123">
                <a:extLst>
                  <a:ext uri="{FF2B5EF4-FFF2-40B4-BE49-F238E27FC236}">
                    <a16:creationId xmlns:a16="http://schemas.microsoft.com/office/drawing/2014/main" id="{C88D7B0E-B792-4551-A071-CDADD705D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1 w 88"/>
                  <a:gd name="T5" fmla="*/ 0 h 59"/>
                  <a:gd name="T6" fmla="*/ 1 w 88"/>
                  <a:gd name="T7" fmla="*/ 0 h 59"/>
                  <a:gd name="T8" fmla="*/ 2 w 88"/>
                  <a:gd name="T9" fmla="*/ 0 h 59"/>
                  <a:gd name="T10" fmla="*/ 2 w 88"/>
                  <a:gd name="T11" fmla="*/ 0 h 59"/>
                  <a:gd name="T12" fmla="*/ 3 w 88"/>
                  <a:gd name="T13" fmla="*/ 1 h 59"/>
                  <a:gd name="T14" fmla="*/ 3 w 88"/>
                  <a:gd name="T15" fmla="*/ 1 h 59"/>
                  <a:gd name="T16" fmla="*/ 3 w 88"/>
                  <a:gd name="T17" fmla="*/ 1 h 59"/>
                  <a:gd name="T18" fmla="*/ 3 w 88"/>
                  <a:gd name="T19" fmla="*/ 1 h 59"/>
                  <a:gd name="T20" fmla="*/ 3 w 88"/>
                  <a:gd name="T21" fmla="*/ 1 h 59"/>
                  <a:gd name="T22" fmla="*/ 2 w 88"/>
                  <a:gd name="T23" fmla="*/ 1 h 59"/>
                  <a:gd name="T24" fmla="*/ 2 w 88"/>
                  <a:gd name="T25" fmla="*/ 0 h 59"/>
                  <a:gd name="T26" fmla="*/ 1 w 88"/>
                  <a:gd name="T27" fmla="*/ 0 h 59"/>
                  <a:gd name="T28" fmla="*/ 1 w 88"/>
                  <a:gd name="T29" fmla="*/ 0 h 59"/>
                  <a:gd name="T30" fmla="*/ 1 w 88"/>
                  <a:gd name="T31" fmla="*/ 0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Freeform 124">
                <a:extLst>
                  <a:ext uri="{FF2B5EF4-FFF2-40B4-BE49-F238E27FC236}">
                    <a16:creationId xmlns:a16="http://schemas.microsoft.com/office/drawing/2014/main" id="{3D6C11BD-E5E1-47D9-B0AE-C0626ABB0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1 w 71"/>
                  <a:gd name="T5" fmla="*/ 1 h 62"/>
                  <a:gd name="T6" fmla="*/ 1 w 71"/>
                  <a:gd name="T7" fmla="*/ 1 h 62"/>
                  <a:gd name="T8" fmla="*/ 2 w 71"/>
                  <a:gd name="T9" fmla="*/ 1 h 62"/>
                  <a:gd name="T10" fmla="*/ 2 w 71"/>
                  <a:gd name="T11" fmla="*/ 2 h 62"/>
                  <a:gd name="T12" fmla="*/ 2 w 71"/>
                  <a:gd name="T13" fmla="*/ 2 h 62"/>
                  <a:gd name="T14" fmla="*/ 3 w 71"/>
                  <a:gd name="T15" fmla="*/ 2 h 62"/>
                  <a:gd name="T16" fmla="*/ 3 w 71"/>
                  <a:gd name="T17" fmla="*/ 2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1 w 71"/>
                  <a:gd name="T25" fmla="*/ 1 h 62"/>
                  <a:gd name="T26" fmla="*/ 1 w 71"/>
                  <a:gd name="T27" fmla="*/ 1 h 62"/>
                  <a:gd name="T28" fmla="*/ 1 w 71"/>
                  <a:gd name="T29" fmla="*/ 1 h 62"/>
                  <a:gd name="T30" fmla="*/ 1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Freeform 125">
                <a:extLst>
                  <a:ext uri="{FF2B5EF4-FFF2-40B4-BE49-F238E27FC236}">
                    <a16:creationId xmlns:a16="http://schemas.microsoft.com/office/drawing/2014/main" id="{975B4D9F-C662-441F-8C58-633C8BE4E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1 w 59"/>
                  <a:gd name="T11" fmla="*/ 0 h 53"/>
                  <a:gd name="T12" fmla="*/ 1 w 59"/>
                  <a:gd name="T13" fmla="*/ 1 h 53"/>
                  <a:gd name="T14" fmla="*/ 1 w 59"/>
                  <a:gd name="T15" fmla="*/ 1 h 53"/>
                  <a:gd name="T16" fmla="*/ 1 w 59"/>
                  <a:gd name="T17" fmla="*/ 1 h 53"/>
                  <a:gd name="T18" fmla="*/ 1 w 59"/>
                  <a:gd name="T19" fmla="*/ 1 h 53"/>
                  <a:gd name="T20" fmla="*/ 1 w 59"/>
                  <a:gd name="T21" fmla="*/ 1 h 53"/>
                  <a:gd name="T22" fmla="*/ 1 w 59"/>
                  <a:gd name="T23" fmla="*/ 1 h 53"/>
                  <a:gd name="T24" fmla="*/ 0 w 59"/>
                  <a:gd name="T25" fmla="*/ 0 h 53"/>
                  <a:gd name="T26" fmla="*/ 0 w 59"/>
                  <a:gd name="T27" fmla="*/ 0 h 53"/>
                  <a:gd name="T28" fmla="*/ 0 w 59"/>
                  <a:gd name="T29" fmla="*/ 0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Freeform 126">
                <a:extLst>
                  <a:ext uri="{FF2B5EF4-FFF2-40B4-BE49-F238E27FC236}">
                    <a16:creationId xmlns:a16="http://schemas.microsoft.com/office/drawing/2014/main" id="{BE649CBC-9A7D-41DC-B017-D31C458AB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0 w 43"/>
                  <a:gd name="T5" fmla="*/ 0 h 45"/>
                  <a:gd name="T6" fmla="*/ 0 w 43"/>
                  <a:gd name="T7" fmla="*/ 0 h 45"/>
                  <a:gd name="T8" fmla="*/ 0 w 43"/>
                  <a:gd name="T9" fmla="*/ 0 h 45"/>
                  <a:gd name="T10" fmla="*/ 0 w 43"/>
                  <a:gd name="T11" fmla="*/ 0 h 45"/>
                  <a:gd name="T12" fmla="*/ 1 w 43"/>
                  <a:gd name="T13" fmla="*/ 1 h 45"/>
                  <a:gd name="T14" fmla="*/ 1 w 43"/>
                  <a:gd name="T15" fmla="*/ 1 h 45"/>
                  <a:gd name="T16" fmla="*/ 1 w 43"/>
                  <a:gd name="T17" fmla="*/ 1 h 45"/>
                  <a:gd name="T18" fmla="*/ 1 w 43"/>
                  <a:gd name="T19" fmla="*/ 1 h 45"/>
                  <a:gd name="T20" fmla="*/ 1 w 43"/>
                  <a:gd name="T21" fmla="*/ 1 h 45"/>
                  <a:gd name="T22" fmla="*/ 0 w 43"/>
                  <a:gd name="T23" fmla="*/ 0 h 45"/>
                  <a:gd name="T24" fmla="*/ 0 w 43"/>
                  <a:gd name="T25" fmla="*/ 0 h 45"/>
                  <a:gd name="T26" fmla="*/ 0 w 43"/>
                  <a:gd name="T27" fmla="*/ 0 h 45"/>
                  <a:gd name="T28" fmla="*/ 0 w 43"/>
                  <a:gd name="T29" fmla="*/ 0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Freeform 127">
                <a:extLst>
                  <a:ext uri="{FF2B5EF4-FFF2-40B4-BE49-F238E27FC236}">
                    <a16:creationId xmlns:a16="http://schemas.microsoft.com/office/drawing/2014/main" id="{AB946A94-78BD-4438-A9CB-C9ABD24BB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1 w 29"/>
                  <a:gd name="T3" fmla="*/ 1 h 31"/>
                  <a:gd name="T4" fmla="*/ 1 w 29"/>
                  <a:gd name="T5" fmla="*/ 1 h 31"/>
                  <a:gd name="T6" fmla="*/ 1 w 29"/>
                  <a:gd name="T7" fmla="*/ 1 h 31"/>
                  <a:gd name="T8" fmla="*/ 1 w 29"/>
                  <a:gd name="T9" fmla="*/ 1 h 31"/>
                  <a:gd name="T10" fmla="*/ 1 w 29"/>
                  <a:gd name="T11" fmla="*/ 1 h 31"/>
                  <a:gd name="T12" fmla="*/ 1 w 29"/>
                  <a:gd name="T13" fmla="*/ 1 h 31"/>
                  <a:gd name="T14" fmla="*/ 1 w 29"/>
                  <a:gd name="T15" fmla="*/ 1 h 31"/>
                  <a:gd name="T16" fmla="*/ 1 w 29"/>
                  <a:gd name="T17" fmla="*/ 1 h 31"/>
                  <a:gd name="T18" fmla="*/ 1 w 29"/>
                  <a:gd name="T19" fmla="*/ 1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Freeform 128">
                <a:extLst>
                  <a:ext uri="{FF2B5EF4-FFF2-40B4-BE49-F238E27FC236}">
                    <a16:creationId xmlns:a16="http://schemas.microsoft.com/office/drawing/2014/main" id="{EC988278-1E09-4940-B7BB-20A9AC88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2 w 37"/>
                  <a:gd name="T1" fmla="*/ 1 h 35"/>
                  <a:gd name="T2" fmla="*/ 2 w 37"/>
                  <a:gd name="T3" fmla="*/ 1 h 35"/>
                  <a:gd name="T4" fmla="*/ 1 w 37"/>
                  <a:gd name="T5" fmla="*/ 0 h 35"/>
                  <a:gd name="T6" fmla="*/ 1 w 37"/>
                  <a:gd name="T7" fmla="*/ 0 h 35"/>
                  <a:gd name="T8" fmla="*/ 1 w 37"/>
                  <a:gd name="T9" fmla="*/ 0 h 35"/>
                  <a:gd name="T10" fmla="*/ 1 w 37"/>
                  <a:gd name="T11" fmla="*/ 0 h 35"/>
                  <a:gd name="T12" fmla="*/ 1 w 37"/>
                  <a:gd name="T13" fmla="*/ 0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1 w 37"/>
                  <a:gd name="T21" fmla="*/ 0 h 35"/>
                  <a:gd name="T22" fmla="*/ 1 w 37"/>
                  <a:gd name="T23" fmla="*/ 0 h 35"/>
                  <a:gd name="T24" fmla="*/ 1 w 37"/>
                  <a:gd name="T25" fmla="*/ 0 h 35"/>
                  <a:gd name="T26" fmla="*/ 1 w 37"/>
                  <a:gd name="T27" fmla="*/ 0 h 35"/>
                  <a:gd name="T28" fmla="*/ 1 w 37"/>
                  <a:gd name="T29" fmla="*/ 0 h 35"/>
                  <a:gd name="T30" fmla="*/ 2 w 37"/>
                  <a:gd name="T31" fmla="*/ 0 h 35"/>
                  <a:gd name="T32" fmla="*/ 2 w 37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Freeform 129">
                <a:extLst>
                  <a:ext uri="{FF2B5EF4-FFF2-40B4-BE49-F238E27FC236}">
                    <a16:creationId xmlns:a16="http://schemas.microsoft.com/office/drawing/2014/main" id="{425E6342-9F24-4934-849E-9FC5BC0D6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2 h 40"/>
                  <a:gd name="T2" fmla="*/ 1 w 18"/>
                  <a:gd name="T3" fmla="*/ 2 h 40"/>
                  <a:gd name="T4" fmla="*/ 1 w 18"/>
                  <a:gd name="T5" fmla="*/ 1 h 40"/>
                  <a:gd name="T6" fmla="*/ 1 w 18"/>
                  <a:gd name="T7" fmla="*/ 1 h 40"/>
                  <a:gd name="T8" fmla="*/ 1 w 18"/>
                  <a:gd name="T9" fmla="*/ 0 h 40"/>
                  <a:gd name="T10" fmla="*/ 1 w 18"/>
                  <a:gd name="T11" fmla="*/ 1 h 40"/>
                  <a:gd name="T12" fmla="*/ 1 w 18"/>
                  <a:gd name="T13" fmla="*/ 1 h 40"/>
                  <a:gd name="T14" fmla="*/ 1 w 18"/>
                  <a:gd name="T15" fmla="*/ 1 h 40"/>
                  <a:gd name="T16" fmla="*/ 0 w 18"/>
                  <a:gd name="T17" fmla="*/ 2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Freeform 130">
                <a:extLst>
                  <a:ext uri="{FF2B5EF4-FFF2-40B4-BE49-F238E27FC236}">
                    <a16:creationId xmlns:a16="http://schemas.microsoft.com/office/drawing/2014/main" id="{E800986E-6DB7-4350-8A10-4A1CEE5A6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1 w 10"/>
                  <a:gd name="T1" fmla="*/ 1 h 45"/>
                  <a:gd name="T2" fmla="*/ 1 w 10"/>
                  <a:gd name="T3" fmla="*/ 1 h 45"/>
                  <a:gd name="T4" fmla="*/ 1 w 10"/>
                  <a:gd name="T5" fmla="*/ 0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0 h 45"/>
                  <a:gd name="T14" fmla="*/ 1 w 10"/>
                  <a:gd name="T15" fmla="*/ 1 h 45"/>
                  <a:gd name="T16" fmla="*/ 1 w 10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Freeform 131">
                <a:extLst>
                  <a:ext uri="{FF2B5EF4-FFF2-40B4-BE49-F238E27FC236}">
                    <a16:creationId xmlns:a16="http://schemas.microsoft.com/office/drawing/2014/main" id="{9E29D4E7-CF6A-4172-9CFC-CCF647FE9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5"/>
                <a:ext cx="18" cy="20"/>
              </a:xfrm>
              <a:custGeom>
                <a:avLst/>
                <a:gdLst>
                  <a:gd name="T0" fmla="*/ 0 w 34"/>
                  <a:gd name="T1" fmla="*/ 2 h 40"/>
                  <a:gd name="T2" fmla="*/ 1 w 34"/>
                  <a:gd name="T3" fmla="*/ 2 h 40"/>
                  <a:gd name="T4" fmla="*/ 1 w 34"/>
                  <a:gd name="T5" fmla="*/ 1 h 40"/>
                  <a:gd name="T6" fmla="*/ 1 w 34"/>
                  <a:gd name="T7" fmla="*/ 1 h 40"/>
                  <a:gd name="T8" fmla="*/ 1 w 34"/>
                  <a:gd name="T9" fmla="*/ 1 h 40"/>
                  <a:gd name="T10" fmla="*/ 1 w 34"/>
                  <a:gd name="T11" fmla="*/ 1 h 40"/>
                  <a:gd name="T12" fmla="*/ 1 w 34"/>
                  <a:gd name="T13" fmla="*/ 1 h 40"/>
                  <a:gd name="T14" fmla="*/ 1 w 34"/>
                  <a:gd name="T15" fmla="*/ 0 h 40"/>
                  <a:gd name="T16" fmla="*/ 2 w 34"/>
                  <a:gd name="T17" fmla="*/ 1 h 40"/>
                  <a:gd name="T18" fmla="*/ 2 w 34"/>
                  <a:gd name="T19" fmla="*/ 1 h 40"/>
                  <a:gd name="T20" fmla="*/ 1 w 34"/>
                  <a:gd name="T21" fmla="*/ 1 h 40"/>
                  <a:gd name="T22" fmla="*/ 1 w 34"/>
                  <a:gd name="T23" fmla="*/ 1 h 40"/>
                  <a:gd name="T24" fmla="*/ 1 w 34"/>
                  <a:gd name="T25" fmla="*/ 1 h 40"/>
                  <a:gd name="T26" fmla="*/ 1 w 34"/>
                  <a:gd name="T27" fmla="*/ 1 h 40"/>
                  <a:gd name="T28" fmla="*/ 1 w 34"/>
                  <a:gd name="T29" fmla="*/ 1 h 40"/>
                  <a:gd name="T30" fmla="*/ 1 w 34"/>
                  <a:gd name="T31" fmla="*/ 2 h 40"/>
                  <a:gd name="T32" fmla="*/ 0 w 34"/>
                  <a:gd name="T33" fmla="*/ 2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Freeform 132">
                <a:extLst>
                  <a:ext uri="{FF2B5EF4-FFF2-40B4-BE49-F238E27FC236}">
                    <a16:creationId xmlns:a16="http://schemas.microsoft.com/office/drawing/2014/main" id="{9FCF96CE-65DB-4276-BCE2-CFA2831CF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0 w 57"/>
                  <a:gd name="T3" fmla="*/ 0 h 13"/>
                  <a:gd name="T4" fmla="*/ 0 w 57"/>
                  <a:gd name="T5" fmla="*/ 0 h 13"/>
                  <a:gd name="T6" fmla="*/ 0 w 57"/>
                  <a:gd name="T7" fmla="*/ 0 h 13"/>
                  <a:gd name="T8" fmla="*/ 1 w 57"/>
                  <a:gd name="T9" fmla="*/ 0 h 13"/>
                  <a:gd name="T10" fmla="*/ 1 w 57"/>
                  <a:gd name="T11" fmla="*/ 0 h 13"/>
                  <a:gd name="T12" fmla="*/ 1 w 57"/>
                  <a:gd name="T13" fmla="*/ 0 h 13"/>
                  <a:gd name="T14" fmla="*/ 1 w 57"/>
                  <a:gd name="T15" fmla="*/ 0 h 13"/>
                  <a:gd name="T16" fmla="*/ 1 w 57"/>
                  <a:gd name="T17" fmla="*/ 0 h 13"/>
                  <a:gd name="T18" fmla="*/ 1 w 57"/>
                  <a:gd name="T19" fmla="*/ 0 h 13"/>
                  <a:gd name="T20" fmla="*/ 1 w 57"/>
                  <a:gd name="T21" fmla="*/ 0 h 13"/>
                  <a:gd name="T22" fmla="*/ 1 w 57"/>
                  <a:gd name="T23" fmla="*/ 0 h 13"/>
                  <a:gd name="T24" fmla="*/ 1 w 57"/>
                  <a:gd name="T25" fmla="*/ 0 h 13"/>
                  <a:gd name="T26" fmla="*/ 0 w 57"/>
                  <a:gd name="T27" fmla="*/ 0 h 13"/>
                  <a:gd name="T28" fmla="*/ 0 w 57"/>
                  <a:gd name="T29" fmla="*/ 0 h 13"/>
                  <a:gd name="T30" fmla="*/ 0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Freeform 133">
                <a:extLst>
                  <a:ext uri="{FF2B5EF4-FFF2-40B4-BE49-F238E27FC236}">
                    <a16:creationId xmlns:a16="http://schemas.microsoft.com/office/drawing/2014/main" id="{24E49590-E219-45FB-97F8-C39BB4DD7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1 w 55"/>
                  <a:gd name="T5" fmla="*/ 0 h 20"/>
                  <a:gd name="T6" fmla="*/ 1 w 55"/>
                  <a:gd name="T7" fmla="*/ 0 h 20"/>
                  <a:gd name="T8" fmla="*/ 1 w 55"/>
                  <a:gd name="T9" fmla="*/ 0 h 20"/>
                  <a:gd name="T10" fmla="*/ 2 w 55"/>
                  <a:gd name="T11" fmla="*/ 0 h 20"/>
                  <a:gd name="T12" fmla="*/ 2 w 55"/>
                  <a:gd name="T13" fmla="*/ 0 h 20"/>
                  <a:gd name="T14" fmla="*/ 2 w 55"/>
                  <a:gd name="T15" fmla="*/ 0 h 20"/>
                  <a:gd name="T16" fmla="*/ 2 w 55"/>
                  <a:gd name="T17" fmla="*/ 0 h 20"/>
                  <a:gd name="T18" fmla="*/ 2 w 55"/>
                  <a:gd name="T19" fmla="*/ 0 h 20"/>
                  <a:gd name="T20" fmla="*/ 2 w 55"/>
                  <a:gd name="T21" fmla="*/ 0 h 20"/>
                  <a:gd name="T22" fmla="*/ 2 w 55"/>
                  <a:gd name="T23" fmla="*/ 0 h 20"/>
                  <a:gd name="T24" fmla="*/ 1 w 55"/>
                  <a:gd name="T25" fmla="*/ 0 h 20"/>
                  <a:gd name="T26" fmla="*/ 1 w 55"/>
                  <a:gd name="T27" fmla="*/ 0 h 20"/>
                  <a:gd name="T28" fmla="*/ 1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Freeform 134">
                <a:extLst>
                  <a:ext uri="{FF2B5EF4-FFF2-40B4-BE49-F238E27FC236}">
                    <a16:creationId xmlns:a16="http://schemas.microsoft.com/office/drawing/2014/main" id="{152EB292-3D8F-4B33-9C9A-6F219206F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1 w 54"/>
                  <a:gd name="T3" fmla="*/ 0 h 13"/>
                  <a:gd name="T4" fmla="*/ 1 w 54"/>
                  <a:gd name="T5" fmla="*/ 0 h 13"/>
                  <a:gd name="T6" fmla="*/ 1 w 54"/>
                  <a:gd name="T7" fmla="*/ 0 h 13"/>
                  <a:gd name="T8" fmla="*/ 1 w 54"/>
                  <a:gd name="T9" fmla="*/ 0 h 13"/>
                  <a:gd name="T10" fmla="*/ 2 w 54"/>
                  <a:gd name="T11" fmla="*/ 0 h 13"/>
                  <a:gd name="T12" fmla="*/ 2 w 54"/>
                  <a:gd name="T13" fmla="*/ 0 h 13"/>
                  <a:gd name="T14" fmla="*/ 2 w 54"/>
                  <a:gd name="T15" fmla="*/ 0 h 13"/>
                  <a:gd name="T16" fmla="*/ 2 w 54"/>
                  <a:gd name="T17" fmla="*/ 0 h 13"/>
                  <a:gd name="T18" fmla="*/ 2 w 54"/>
                  <a:gd name="T19" fmla="*/ 0 h 13"/>
                  <a:gd name="T20" fmla="*/ 2 w 54"/>
                  <a:gd name="T21" fmla="*/ 0 h 13"/>
                  <a:gd name="T22" fmla="*/ 2 w 54"/>
                  <a:gd name="T23" fmla="*/ 0 h 13"/>
                  <a:gd name="T24" fmla="*/ 2 w 54"/>
                  <a:gd name="T25" fmla="*/ 0 h 13"/>
                  <a:gd name="T26" fmla="*/ 1 w 54"/>
                  <a:gd name="T27" fmla="*/ 0 h 13"/>
                  <a:gd name="T28" fmla="*/ 1 w 54"/>
                  <a:gd name="T29" fmla="*/ 0 h 13"/>
                  <a:gd name="T30" fmla="*/ 1 w 54"/>
                  <a:gd name="T31" fmla="*/ 0 h 13"/>
                  <a:gd name="T32" fmla="*/ 0 w 5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Freeform 135">
                <a:extLst>
                  <a:ext uri="{FF2B5EF4-FFF2-40B4-BE49-F238E27FC236}">
                    <a16:creationId xmlns:a16="http://schemas.microsoft.com/office/drawing/2014/main" id="{C4A02DBA-6A2F-410F-A62F-FD9C17157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0 h 17"/>
                  <a:gd name="T2" fmla="*/ 1 w 63"/>
                  <a:gd name="T3" fmla="*/ 0 h 17"/>
                  <a:gd name="T4" fmla="*/ 1 w 63"/>
                  <a:gd name="T5" fmla="*/ 0 h 17"/>
                  <a:gd name="T6" fmla="*/ 1 w 63"/>
                  <a:gd name="T7" fmla="*/ 0 h 17"/>
                  <a:gd name="T8" fmla="*/ 2 w 63"/>
                  <a:gd name="T9" fmla="*/ 0 h 17"/>
                  <a:gd name="T10" fmla="*/ 2 w 63"/>
                  <a:gd name="T11" fmla="*/ 0 h 17"/>
                  <a:gd name="T12" fmla="*/ 2 w 63"/>
                  <a:gd name="T13" fmla="*/ 0 h 17"/>
                  <a:gd name="T14" fmla="*/ 2 w 63"/>
                  <a:gd name="T15" fmla="*/ 0 h 17"/>
                  <a:gd name="T16" fmla="*/ 2 w 63"/>
                  <a:gd name="T17" fmla="*/ 0 h 17"/>
                  <a:gd name="T18" fmla="*/ 2 w 63"/>
                  <a:gd name="T19" fmla="*/ 0 h 17"/>
                  <a:gd name="T20" fmla="*/ 2 w 63"/>
                  <a:gd name="T21" fmla="*/ 0 h 17"/>
                  <a:gd name="T22" fmla="*/ 2 w 63"/>
                  <a:gd name="T23" fmla="*/ 0 h 17"/>
                  <a:gd name="T24" fmla="*/ 2 w 63"/>
                  <a:gd name="T25" fmla="*/ 0 h 17"/>
                  <a:gd name="T26" fmla="*/ 1 w 63"/>
                  <a:gd name="T27" fmla="*/ 0 h 17"/>
                  <a:gd name="T28" fmla="*/ 1 w 63"/>
                  <a:gd name="T29" fmla="*/ 0 h 17"/>
                  <a:gd name="T30" fmla="*/ 1 w 63"/>
                  <a:gd name="T31" fmla="*/ 0 h 17"/>
                  <a:gd name="T32" fmla="*/ 0 w 63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Freeform 136">
                <a:extLst>
                  <a:ext uri="{FF2B5EF4-FFF2-40B4-BE49-F238E27FC236}">
                    <a16:creationId xmlns:a16="http://schemas.microsoft.com/office/drawing/2014/main" id="{7F649BFF-1DDE-411A-9C38-4C5846FD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1 h 20"/>
                  <a:gd name="T2" fmla="*/ 1 w 69"/>
                  <a:gd name="T3" fmla="*/ 1 h 20"/>
                  <a:gd name="T4" fmla="*/ 1 w 69"/>
                  <a:gd name="T5" fmla="*/ 1 h 20"/>
                  <a:gd name="T6" fmla="*/ 1 w 69"/>
                  <a:gd name="T7" fmla="*/ 1 h 20"/>
                  <a:gd name="T8" fmla="*/ 2 w 69"/>
                  <a:gd name="T9" fmla="*/ 1 h 20"/>
                  <a:gd name="T10" fmla="*/ 2 w 69"/>
                  <a:gd name="T11" fmla="*/ 1 h 20"/>
                  <a:gd name="T12" fmla="*/ 2 w 69"/>
                  <a:gd name="T13" fmla="*/ 0 h 20"/>
                  <a:gd name="T14" fmla="*/ 3 w 69"/>
                  <a:gd name="T15" fmla="*/ 0 h 20"/>
                  <a:gd name="T16" fmla="*/ 3 w 69"/>
                  <a:gd name="T17" fmla="*/ 1 h 20"/>
                  <a:gd name="T18" fmla="*/ 3 w 69"/>
                  <a:gd name="T19" fmla="*/ 1 h 20"/>
                  <a:gd name="T20" fmla="*/ 2 w 69"/>
                  <a:gd name="T21" fmla="*/ 1 h 20"/>
                  <a:gd name="T22" fmla="*/ 2 w 69"/>
                  <a:gd name="T23" fmla="*/ 1 h 20"/>
                  <a:gd name="T24" fmla="*/ 2 w 69"/>
                  <a:gd name="T25" fmla="*/ 1 h 20"/>
                  <a:gd name="T26" fmla="*/ 1 w 69"/>
                  <a:gd name="T27" fmla="*/ 1 h 20"/>
                  <a:gd name="T28" fmla="*/ 1 w 69"/>
                  <a:gd name="T29" fmla="*/ 1 h 20"/>
                  <a:gd name="T30" fmla="*/ 1 w 69"/>
                  <a:gd name="T31" fmla="*/ 1 h 20"/>
                  <a:gd name="T32" fmla="*/ 0 w 69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Freeform 137">
                <a:extLst>
                  <a:ext uri="{FF2B5EF4-FFF2-40B4-BE49-F238E27FC236}">
                    <a16:creationId xmlns:a16="http://schemas.microsoft.com/office/drawing/2014/main" id="{2715F612-2F9C-4959-8E53-166DF9F45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2 h 36"/>
                  <a:gd name="T2" fmla="*/ 1 w 74"/>
                  <a:gd name="T3" fmla="*/ 1 h 36"/>
                  <a:gd name="T4" fmla="*/ 1 w 74"/>
                  <a:gd name="T5" fmla="*/ 1 h 36"/>
                  <a:gd name="T6" fmla="*/ 1 w 74"/>
                  <a:gd name="T7" fmla="*/ 1 h 36"/>
                  <a:gd name="T8" fmla="*/ 2 w 74"/>
                  <a:gd name="T9" fmla="*/ 1 h 36"/>
                  <a:gd name="T10" fmla="*/ 2 w 74"/>
                  <a:gd name="T11" fmla="*/ 1 h 36"/>
                  <a:gd name="T12" fmla="*/ 2 w 74"/>
                  <a:gd name="T13" fmla="*/ 1 h 36"/>
                  <a:gd name="T14" fmla="*/ 3 w 74"/>
                  <a:gd name="T15" fmla="*/ 0 h 36"/>
                  <a:gd name="T16" fmla="*/ 3 w 74"/>
                  <a:gd name="T17" fmla="*/ 1 h 36"/>
                  <a:gd name="T18" fmla="*/ 3 w 74"/>
                  <a:gd name="T19" fmla="*/ 1 h 36"/>
                  <a:gd name="T20" fmla="*/ 3 w 74"/>
                  <a:gd name="T21" fmla="*/ 1 h 36"/>
                  <a:gd name="T22" fmla="*/ 2 w 74"/>
                  <a:gd name="T23" fmla="*/ 1 h 36"/>
                  <a:gd name="T24" fmla="*/ 2 w 74"/>
                  <a:gd name="T25" fmla="*/ 1 h 36"/>
                  <a:gd name="T26" fmla="*/ 1 w 74"/>
                  <a:gd name="T27" fmla="*/ 1 h 36"/>
                  <a:gd name="T28" fmla="*/ 1 w 74"/>
                  <a:gd name="T29" fmla="*/ 1 h 36"/>
                  <a:gd name="T30" fmla="*/ 1 w 74"/>
                  <a:gd name="T31" fmla="*/ 1 h 36"/>
                  <a:gd name="T32" fmla="*/ 0 w 74"/>
                  <a:gd name="T33" fmla="*/ 2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Freeform 138">
                <a:extLst>
                  <a:ext uri="{FF2B5EF4-FFF2-40B4-BE49-F238E27FC236}">
                    <a16:creationId xmlns:a16="http://schemas.microsoft.com/office/drawing/2014/main" id="{EE9AC65A-7030-4CB5-A9EA-296832A2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16"/>
                <a:ext cx="35" cy="22"/>
              </a:xfrm>
              <a:custGeom>
                <a:avLst/>
                <a:gdLst>
                  <a:gd name="T0" fmla="*/ 0 w 68"/>
                  <a:gd name="T1" fmla="*/ 2 h 43"/>
                  <a:gd name="T2" fmla="*/ 1 w 68"/>
                  <a:gd name="T3" fmla="*/ 2 h 43"/>
                  <a:gd name="T4" fmla="*/ 1 w 68"/>
                  <a:gd name="T5" fmla="*/ 1 h 43"/>
                  <a:gd name="T6" fmla="*/ 1 w 68"/>
                  <a:gd name="T7" fmla="*/ 1 h 43"/>
                  <a:gd name="T8" fmla="*/ 2 w 68"/>
                  <a:gd name="T9" fmla="*/ 1 h 43"/>
                  <a:gd name="T10" fmla="*/ 2 w 68"/>
                  <a:gd name="T11" fmla="*/ 1 h 43"/>
                  <a:gd name="T12" fmla="*/ 2 w 68"/>
                  <a:gd name="T13" fmla="*/ 1 h 43"/>
                  <a:gd name="T14" fmla="*/ 2 w 68"/>
                  <a:gd name="T15" fmla="*/ 0 h 43"/>
                  <a:gd name="T16" fmla="*/ 3 w 68"/>
                  <a:gd name="T17" fmla="*/ 1 h 43"/>
                  <a:gd name="T18" fmla="*/ 3 w 68"/>
                  <a:gd name="T19" fmla="*/ 1 h 43"/>
                  <a:gd name="T20" fmla="*/ 2 w 68"/>
                  <a:gd name="T21" fmla="*/ 1 h 43"/>
                  <a:gd name="T22" fmla="*/ 2 w 68"/>
                  <a:gd name="T23" fmla="*/ 1 h 43"/>
                  <a:gd name="T24" fmla="*/ 2 w 68"/>
                  <a:gd name="T25" fmla="*/ 1 h 43"/>
                  <a:gd name="T26" fmla="*/ 1 w 68"/>
                  <a:gd name="T27" fmla="*/ 1 h 43"/>
                  <a:gd name="T28" fmla="*/ 1 w 68"/>
                  <a:gd name="T29" fmla="*/ 2 h 43"/>
                  <a:gd name="T30" fmla="*/ 1 w 68"/>
                  <a:gd name="T31" fmla="*/ 2 h 43"/>
                  <a:gd name="T32" fmla="*/ 0 w 68"/>
                  <a:gd name="T33" fmla="*/ 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Freeform 139">
                <a:extLst>
                  <a:ext uri="{FF2B5EF4-FFF2-40B4-BE49-F238E27FC236}">
                    <a16:creationId xmlns:a16="http://schemas.microsoft.com/office/drawing/2014/main" id="{2D933AB0-4E6F-42E9-A17F-F7284CC2D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2 h 35"/>
                  <a:gd name="T2" fmla="*/ 1 w 62"/>
                  <a:gd name="T3" fmla="*/ 1 h 35"/>
                  <a:gd name="T4" fmla="*/ 1 w 62"/>
                  <a:gd name="T5" fmla="*/ 1 h 35"/>
                  <a:gd name="T6" fmla="*/ 1 w 62"/>
                  <a:gd name="T7" fmla="*/ 1 h 35"/>
                  <a:gd name="T8" fmla="*/ 2 w 62"/>
                  <a:gd name="T9" fmla="*/ 1 h 35"/>
                  <a:gd name="T10" fmla="*/ 2 w 62"/>
                  <a:gd name="T11" fmla="*/ 1 h 35"/>
                  <a:gd name="T12" fmla="*/ 2 w 62"/>
                  <a:gd name="T13" fmla="*/ 1 h 35"/>
                  <a:gd name="T14" fmla="*/ 2 w 62"/>
                  <a:gd name="T15" fmla="*/ 0 h 35"/>
                  <a:gd name="T16" fmla="*/ 2 w 62"/>
                  <a:gd name="T17" fmla="*/ 1 h 35"/>
                  <a:gd name="T18" fmla="*/ 2 w 62"/>
                  <a:gd name="T19" fmla="*/ 1 h 35"/>
                  <a:gd name="T20" fmla="*/ 2 w 62"/>
                  <a:gd name="T21" fmla="*/ 1 h 35"/>
                  <a:gd name="T22" fmla="*/ 2 w 62"/>
                  <a:gd name="T23" fmla="*/ 1 h 35"/>
                  <a:gd name="T24" fmla="*/ 2 w 62"/>
                  <a:gd name="T25" fmla="*/ 1 h 35"/>
                  <a:gd name="T26" fmla="*/ 1 w 62"/>
                  <a:gd name="T27" fmla="*/ 1 h 35"/>
                  <a:gd name="T28" fmla="*/ 1 w 62"/>
                  <a:gd name="T29" fmla="*/ 1 h 35"/>
                  <a:gd name="T30" fmla="*/ 1 w 62"/>
                  <a:gd name="T31" fmla="*/ 2 h 35"/>
                  <a:gd name="T32" fmla="*/ 0 w 62"/>
                  <a:gd name="T33" fmla="*/ 2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Freeform 140">
                <a:extLst>
                  <a:ext uri="{FF2B5EF4-FFF2-40B4-BE49-F238E27FC236}">
                    <a16:creationId xmlns:a16="http://schemas.microsoft.com/office/drawing/2014/main" id="{1457A7B8-9E8E-41CF-B23C-185EBA2C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1 w 88"/>
                  <a:gd name="T5" fmla="*/ 0 h 58"/>
                  <a:gd name="T6" fmla="*/ 1 w 88"/>
                  <a:gd name="T7" fmla="*/ 0 h 58"/>
                  <a:gd name="T8" fmla="*/ 2 w 88"/>
                  <a:gd name="T9" fmla="*/ 0 h 58"/>
                  <a:gd name="T10" fmla="*/ 2 w 88"/>
                  <a:gd name="T11" fmla="*/ 0 h 58"/>
                  <a:gd name="T12" fmla="*/ 3 w 88"/>
                  <a:gd name="T13" fmla="*/ 1 h 58"/>
                  <a:gd name="T14" fmla="*/ 3 w 88"/>
                  <a:gd name="T15" fmla="*/ 1 h 58"/>
                  <a:gd name="T16" fmla="*/ 3 w 88"/>
                  <a:gd name="T17" fmla="*/ 1 h 58"/>
                  <a:gd name="T18" fmla="*/ 3 w 88"/>
                  <a:gd name="T19" fmla="*/ 1 h 58"/>
                  <a:gd name="T20" fmla="*/ 3 w 88"/>
                  <a:gd name="T21" fmla="*/ 1 h 58"/>
                  <a:gd name="T22" fmla="*/ 2 w 88"/>
                  <a:gd name="T23" fmla="*/ 1 h 58"/>
                  <a:gd name="T24" fmla="*/ 2 w 88"/>
                  <a:gd name="T25" fmla="*/ 0 h 58"/>
                  <a:gd name="T26" fmla="*/ 1 w 88"/>
                  <a:gd name="T27" fmla="*/ 0 h 58"/>
                  <a:gd name="T28" fmla="*/ 1 w 88"/>
                  <a:gd name="T29" fmla="*/ 0 h 58"/>
                  <a:gd name="T30" fmla="*/ 1 w 88"/>
                  <a:gd name="T31" fmla="*/ 0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Freeform 141">
                <a:extLst>
                  <a:ext uri="{FF2B5EF4-FFF2-40B4-BE49-F238E27FC236}">
                    <a16:creationId xmlns:a16="http://schemas.microsoft.com/office/drawing/2014/main" id="{62165524-C48C-49C6-922B-FC674BD5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0 w 69"/>
                  <a:gd name="T5" fmla="*/ 0 h 50"/>
                  <a:gd name="T6" fmla="*/ 0 w 69"/>
                  <a:gd name="T7" fmla="*/ 0 h 50"/>
                  <a:gd name="T8" fmla="*/ 1 w 69"/>
                  <a:gd name="T9" fmla="*/ 0 h 50"/>
                  <a:gd name="T10" fmla="*/ 1 w 69"/>
                  <a:gd name="T11" fmla="*/ 0 h 50"/>
                  <a:gd name="T12" fmla="*/ 1 w 69"/>
                  <a:gd name="T13" fmla="*/ 0 h 50"/>
                  <a:gd name="T14" fmla="*/ 1 w 69"/>
                  <a:gd name="T15" fmla="*/ 1 h 50"/>
                  <a:gd name="T16" fmla="*/ 2 w 69"/>
                  <a:gd name="T17" fmla="*/ 1 h 50"/>
                  <a:gd name="T18" fmla="*/ 1 w 69"/>
                  <a:gd name="T19" fmla="*/ 1 h 50"/>
                  <a:gd name="T20" fmla="*/ 1 w 69"/>
                  <a:gd name="T21" fmla="*/ 1 h 50"/>
                  <a:gd name="T22" fmla="*/ 1 w 69"/>
                  <a:gd name="T23" fmla="*/ 0 h 50"/>
                  <a:gd name="T24" fmla="*/ 0 w 69"/>
                  <a:gd name="T25" fmla="*/ 0 h 50"/>
                  <a:gd name="T26" fmla="*/ 0 w 69"/>
                  <a:gd name="T27" fmla="*/ 0 h 50"/>
                  <a:gd name="T28" fmla="*/ 0 w 69"/>
                  <a:gd name="T29" fmla="*/ 0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Freeform 142">
                <a:extLst>
                  <a:ext uri="{FF2B5EF4-FFF2-40B4-BE49-F238E27FC236}">
                    <a16:creationId xmlns:a16="http://schemas.microsoft.com/office/drawing/2014/main" id="{9E27CEC7-B121-43AE-BE53-0A88290E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1 h 43"/>
                  <a:gd name="T2" fmla="*/ 1 w 69"/>
                  <a:gd name="T3" fmla="*/ 1 h 43"/>
                  <a:gd name="T4" fmla="*/ 1 w 69"/>
                  <a:gd name="T5" fmla="*/ 0 h 43"/>
                  <a:gd name="T6" fmla="*/ 1 w 69"/>
                  <a:gd name="T7" fmla="*/ 0 h 43"/>
                  <a:gd name="T8" fmla="*/ 2 w 69"/>
                  <a:gd name="T9" fmla="*/ 0 h 43"/>
                  <a:gd name="T10" fmla="*/ 2 w 69"/>
                  <a:gd name="T11" fmla="*/ 0 h 43"/>
                  <a:gd name="T12" fmla="*/ 2 w 69"/>
                  <a:gd name="T13" fmla="*/ 0 h 43"/>
                  <a:gd name="T14" fmla="*/ 3 w 69"/>
                  <a:gd name="T15" fmla="*/ 0 h 43"/>
                  <a:gd name="T16" fmla="*/ 3 w 69"/>
                  <a:gd name="T17" fmla="*/ 0 h 43"/>
                  <a:gd name="T18" fmla="*/ 3 w 69"/>
                  <a:gd name="T19" fmla="*/ 0 h 43"/>
                  <a:gd name="T20" fmla="*/ 2 w 69"/>
                  <a:gd name="T21" fmla="*/ 0 h 43"/>
                  <a:gd name="T22" fmla="*/ 2 w 69"/>
                  <a:gd name="T23" fmla="*/ 0 h 43"/>
                  <a:gd name="T24" fmla="*/ 2 w 69"/>
                  <a:gd name="T25" fmla="*/ 0 h 43"/>
                  <a:gd name="T26" fmla="*/ 1 w 69"/>
                  <a:gd name="T27" fmla="*/ 0 h 43"/>
                  <a:gd name="T28" fmla="*/ 1 w 69"/>
                  <a:gd name="T29" fmla="*/ 1 h 43"/>
                  <a:gd name="T30" fmla="*/ 1 w 69"/>
                  <a:gd name="T31" fmla="*/ 1 h 43"/>
                  <a:gd name="T32" fmla="*/ 0 w 69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Freeform 143">
                <a:extLst>
                  <a:ext uri="{FF2B5EF4-FFF2-40B4-BE49-F238E27FC236}">
                    <a16:creationId xmlns:a16="http://schemas.microsoft.com/office/drawing/2014/main" id="{2C04E1DB-2BEC-46C1-B153-D6FDB22E9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9 w 301"/>
                  <a:gd name="T1" fmla="*/ 1 h 116"/>
                  <a:gd name="T2" fmla="*/ 9 w 301"/>
                  <a:gd name="T3" fmla="*/ 1 h 116"/>
                  <a:gd name="T4" fmla="*/ 9 w 301"/>
                  <a:gd name="T5" fmla="*/ 1 h 116"/>
                  <a:gd name="T6" fmla="*/ 9 w 301"/>
                  <a:gd name="T7" fmla="*/ 1 h 116"/>
                  <a:gd name="T8" fmla="*/ 9 w 301"/>
                  <a:gd name="T9" fmla="*/ 1 h 116"/>
                  <a:gd name="T10" fmla="*/ 8 w 301"/>
                  <a:gd name="T11" fmla="*/ 1 h 116"/>
                  <a:gd name="T12" fmla="*/ 7 w 301"/>
                  <a:gd name="T13" fmla="*/ 1 h 116"/>
                  <a:gd name="T14" fmla="*/ 6 w 301"/>
                  <a:gd name="T15" fmla="*/ 1 h 116"/>
                  <a:gd name="T16" fmla="*/ 6 w 301"/>
                  <a:gd name="T17" fmla="*/ 1 h 116"/>
                  <a:gd name="T18" fmla="*/ 5 w 301"/>
                  <a:gd name="T19" fmla="*/ 1 h 116"/>
                  <a:gd name="T20" fmla="*/ 4 w 301"/>
                  <a:gd name="T21" fmla="*/ 1 h 116"/>
                  <a:gd name="T22" fmla="*/ 4 w 301"/>
                  <a:gd name="T23" fmla="*/ 1 h 116"/>
                  <a:gd name="T24" fmla="*/ 3 w 301"/>
                  <a:gd name="T25" fmla="*/ 2 h 116"/>
                  <a:gd name="T26" fmla="*/ 3 w 301"/>
                  <a:gd name="T27" fmla="*/ 2 h 116"/>
                  <a:gd name="T28" fmla="*/ 2 w 301"/>
                  <a:gd name="T29" fmla="*/ 2 h 116"/>
                  <a:gd name="T30" fmla="*/ 2 w 301"/>
                  <a:gd name="T31" fmla="*/ 3 h 116"/>
                  <a:gd name="T32" fmla="*/ 1 w 301"/>
                  <a:gd name="T33" fmla="*/ 3 h 116"/>
                  <a:gd name="T34" fmla="*/ 1 w 301"/>
                  <a:gd name="T35" fmla="*/ 3 h 116"/>
                  <a:gd name="T36" fmla="*/ 0 w 301"/>
                  <a:gd name="T37" fmla="*/ 4 h 116"/>
                  <a:gd name="T38" fmla="*/ 0 w 301"/>
                  <a:gd name="T39" fmla="*/ 4 h 116"/>
                  <a:gd name="T40" fmla="*/ 0 w 301"/>
                  <a:gd name="T41" fmla="*/ 4 h 116"/>
                  <a:gd name="T42" fmla="*/ 0 w 301"/>
                  <a:gd name="T43" fmla="*/ 4 h 116"/>
                  <a:gd name="T44" fmla="*/ 0 w 301"/>
                  <a:gd name="T45" fmla="*/ 3 h 116"/>
                  <a:gd name="T46" fmla="*/ 0 w 301"/>
                  <a:gd name="T47" fmla="*/ 3 h 116"/>
                  <a:gd name="T48" fmla="*/ 1 w 301"/>
                  <a:gd name="T49" fmla="*/ 3 h 116"/>
                  <a:gd name="T50" fmla="*/ 1 w 301"/>
                  <a:gd name="T51" fmla="*/ 2 h 116"/>
                  <a:gd name="T52" fmla="*/ 2 w 301"/>
                  <a:gd name="T53" fmla="*/ 2 h 116"/>
                  <a:gd name="T54" fmla="*/ 3 w 301"/>
                  <a:gd name="T55" fmla="*/ 1 h 116"/>
                  <a:gd name="T56" fmla="*/ 3 w 301"/>
                  <a:gd name="T57" fmla="*/ 1 h 116"/>
                  <a:gd name="T58" fmla="*/ 4 w 301"/>
                  <a:gd name="T59" fmla="*/ 1 h 116"/>
                  <a:gd name="T60" fmla="*/ 5 w 301"/>
                  <a:gd name="T61" fmla="*/ 1 h 116"/>
                  <a:gd name="T62" fmla="*/ 6 w 301"/>
                  <a:gd name="T63" fmla="*/ 1 h 116"/>
                  <a:gd name="T64" fmla="*/ 6 w 301"/>
                  <a:gd name="T65" fmla="*/ 0 h 116"/>
                  <a:gd name="T66" fmla="*/ 7 w 301"/>
                  <a:gd name="T67" fmla="*/ 0 h 116"/>
                  <a:gd name="T68" fmla="*/ 8 w 301"/>
                  <a:gd name="T69" fmla="*/ 1 h 116"/>
                  <a:gd name="T70" fmla="*/ 8 w 301"/>
                  <a:gd name="T71" fmla="*/ 1 h 116"/>
                  <a:gd name="T72" fmla="*/ 9 w 301"/>
                  <a:gd name="T73" fmla="*/ 1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Freeform 144">
                <a:extLst>
                  <a:ext uri="{FF2B5EF4-FFF2-40B4-BE49-F238E27FC236}">
                    <a16:creationId xmlns:a16="http://schemas.microsoft.com/office/drawing/2014/main" id="{CD196587-A694-4E1D-8E3E-704C77017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0 w 21"/>
                  <a:gd name="T1" fmla="*/ 4 h 100"/>
                  <a:gd name="T2" fmla="*/ 0 w 21"/>
                  <a:gd name="T3" fmla="*/ 3 h 100"/>
                  <a:gd name="T4" fmla="*/ 0 w 21"/>
                  <a:gd name="T5" fmla="*/ 2 h 100"/>
                  <a:gd name="T6" fmla="*/ 0 w 21"/>
                  <a:gd name="T7" fmla="*/ 1 h 100"/>
                  <a:gd name="T8" fmla="*/ 0 w 21"/>
                  <a:gd name="T9" fmla="*/ 0 h 100"/>
                  <a:gd name="T10" fmla="*/ 0 w 21"/>
                  <a:gd name="T11" fmla="*/ 1 h 100"/>
                  <a:gd name="T12" fmla="*/ 0 w 21"/>
                  <a:gd name="T13" fmla="*/ 2 h 100"/>
                  <a:gd name="T14" fmla="*/ 0 w 21"/>
                  <a:gd name="T15" fmla="*/ 3 h 100"/>
                  <a:gd name="T16" fmla="*/ 0 w 21"/>
                  <a:gd name="T17" fmla="*/ 4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Freeform 145">
                <a:extLst>
                  <a:ext uri="{FF2B5EF4-FFF2-40B4-BE49-F238E27FC236}">
                    <a16:creationId xmlns:a16="http://schemas.microsoft.com/office/drawing/2014/main" id="{73479C5D-7EA3-4F20-908A-9F88F9FFD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242"/>
                <a:ext cx="15" cy="60"/>
              </a:xfrm>
              <a:custGeom>
                <a:avLst/>
                <a:gdLst>
                  <a:gd name="T0" fmla="*/ 1 w 28"/>
                  <a:gd name="T1" fmla="*/ 4 h 120"/>
                  <a:gd name="T2" fmla="*/ 1 w 28"/>
                  <a:gd name="T3" fmla="*/ 4 h 120"/>
                  <a:gd name="T4" fmla="*/ 0 w 28"/>
                  <a:gd name="T5" fmla="*/ 4 h 120"/>
                  <a:gd name="T6" fmla="*/ 1 w 28"/>
                  <a:gd name="T7" fmla="*/ 3 h 120"/>
                  <a:gd name="T8" fmla="*/ 1 w 28"/>
                  <a:gd name="T9" fmla="*/ 3 h 120"/>
                  <a:gd name="T10" fmla="*/ 1 w 28"/>
                  <a:gd name="T11" fmla="*/ 2 h 120"/>
                  <a:gd name="T12" fmla="*/ 1 w 28"/>
                  <a:gd name="T13" fmla="*/ 1 h 120"/>
                  <a:gd name="T14" fmla="*/ 1 w 28"/>
                  <a:gd name="T15" fmla="*/ 1 h 120"/>
                  <a:gd name="T16" fmla="*/ 1 w 28"/>
                  <a:gd name="T17" fmla="*/ 0 h 120"/>
                  <a:gd name="T18" fmla="*/ 1 w 28"/>
                  <a:gd name="T19" fmla="*/ 1 h 120"/>
                  <a:gd name="T20" fmla="*/ 1 w 28"/>
                  <a:gd name="T21" fmla="*/ 3 h 120"/>
                  <a:gd name="T22" fmla="*/ 1 w 28"/>
                  <a:gd name="T23" fmla="*/ 4 h 120"/>
                  <a:gd name="T24" fmla="*/ 1 w 28"/>
                  <a:gd name="T25" fmla="*/ 4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Freeform 146">
                <a:extLst>
                  <a:ext uri="{FF2B5EF4-FFF2-40B4-BE49-F238E27FC236}">
                    <a16:creationId xmlns:a16="http://schemas.microsoft.com/office/drawing/2014/main" id="{91EE53FF-41D2-4744-A6BB-828DBDCC2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1 w 22"/>
                  <a:gd name="T1" fmla="*/ 4 h 125"/>
                  <a:gd name="T2" fmla="*/ 0 w 22"/>
                  <a:gd name="T3" fmla="*/ 4 h 125"/>
                  <a:gd name="T4" fmla="*/ 1 w 22"/>
                  <a:gd name="T5" fmla="*/ 3 h 125"/>
                  <a:gd name="T6" fmla="*/ 1 w 22"/>
                  <a:gd name="T7" fmla="*/ 1 h 125"/>
                  <a:gd name="T8" fmla="*/ 1 w 22"/>
                  <a:gd name="T9" fmla="*/ 0 h 125"/>
                  <a:gd name="T10" fmla="*/ 1 w 22"/>
                  <a:gd name="T11" fmla="*/ 1 h 125"/>
                  <a:gd name="T12" fmla="*/ 1 w 22"/>
                  <a:gd name="T13" fmla="*/ 3 h 125"/>
                  <a:gd name="T14" fmla="*/ 1 w 22"/>
                  <a:gd name="T15" fmla="*/ 4 h 125"/>
                  <a:gd name="T16" fmla="*/ 1 w 22"/>
                  <a:gd name="T17" fmla="*/ 4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Freeform 147">
                <a:extLst>
                  <a:ext uri="{FF2B5EF4-FFF2-40B4-BE49-F238E27FC236}">
                    <a16:creationId xmlns:a16="http://schemas.microsoft.com/office/drawing/2014/main" id="{0688EDBD-FA40-4C1A-B11B-416526556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4 h 111"/>
                  <a:gd name="T2" fmla="*/ 0 w 18"/>
                  <a:gd name="T3" fmla="*/ 3 h 111"/>
                  <a:gd name="T4" fmla="*/ 1 w 18"/>
                  <a:gd name="T5" fmla="*/ 2 h 111"/>
                  <a:gd name="T6" fmla="*/ 1 w 18"/>
                  <a:gd name="T7" fmla="*/ 1 h 111"/>
                  <a:gd name="T8" fmla="*/ 1 w 18"/>
                  <a:gd name="T9" fmla="*/ 0 h 111"/>
                  <a:gd name="T10" fmla="*/ 1 w 18"/>
                  <a:gd name="T11" fmla="*/ 1 h 111"/>
                  <a:gd name="T12" fmla="*/ 1 w 18"/>
                  <a:gd name="T13" fmla="*/ 2 h 111"/>
                  <a:gd name="T14" fmla="*/ 1 w 18"/>
                  <a:gd name="T15" fmla="*/ 4 h 111"/>
                  <a:gd name="T16" fmla="*/ 1 w 18"/>
                  <a:gd name="T17" fmla="*/ 4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Freeform 148">
                <a:extLst>
                  <a:ext uri="{FF2B5EF4-FFF2-40B4-BE49-F238E27FC236}">
                    <a16:creationId xmlns:a16="http://schemas.microsoft.com/office/drawing/2014/main" id="{76675978-034C-4FF5-A34D-CA5C01BC2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1 w 15"/>
                  <a:gd name="T1" fmla="*/ 4 h 94"/>
                  <a:gd name="T2" fmla="*/ 1 w 15"/>
                  <a:gd name="T3" fmla="*/ 3 h 94"/>
                  <a:gd name="T4" fmla="*/ 0 w 15"/>
                  <a:gd name="T5" fmla="*/ 2 h 94"/>
                  <a:gd name="T6" fmla="*/ 1 w 15"/>
                  <a:gd name="T7" fmla="*/ 1 h 94"/>
                  <a:gd name="T8" fmla="*/ 1 w 15"/>
                  <a:gd name="T9" fmla="*/ 0 h 94"/>
                  <a:gd name="T10" fmla="*/ 1 w 15"/>
                  <a:gd name="T11" fmla="*/ 1 h 94"/>
                  <a:gd name="T12" fmla="*/ 1 w 15"/>
                  <a:gd name="T13" fmla="*/ 2 h 94"/>
                  <a:gd name="T14" fmla="*/ 1 w 15"/>
                  <a:gd name="T15" fmla="*/ 3 h 94"/>
                  <a:gd name="T16" fmla="*/ 1 w 15"/>
                  <a:gd name="T17" fmla="*/ 4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Freeform 149">
                <a:extLst>
                  <a:ext uri="{FF2B5EF4-FFF2-40B4-BE49-F238E27FC236}">
                    <a16:creationId xmlns:a16="http://schemas.microsoft.com/office/drawing/2014/main" id="{93713DFA-2556-4D77-9BB2-2E06CCF30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228"/>
                <a:ext cx="7" cy="24"/>
              </a:xfrm>
              <a:custGeom>
                <a:avLst/>
                <a:gdLst>
                  <a:gd name="T0" fmla="*/ 0 w 18"/>
                  <a:gd name="T1" fmla="*/ 2 h 46"/>
                  <a:gd name="T2" fmla="*/ 0 w 18"/>
                  <a:gd name="T3" fmla="*/ 2 h 46"/>
                  <a:gd name="T4" fmla="*/ 0 w 18"/>
                  <a:gd name="T5" fmla="*/ 1 h 46"/>
                  <a:gd name="T6" fmla="*/ 0 w 18"/>
                  <a:gd name="T7" fmla="*/ 1 h 46"/>
                  <a:gd name="T8" fmla="*/ 0 w 18"/>
                  <a:gd name="T9" fmla="*/ 0 h 46"/>
                  <a:gd name="T10" fmla="*/ 0 w 18"/>
                  <a:gd name="T11" fmla="*/ 1 h 46"/>
                  <a:gd name="T12" fmla="*/ 0 w 18"/>
                  <a:gd name="T13" fmla="*/ 1 h 46"/>
                  <a:gd name="T14" fmla="*/ 0 w 18"/>
                  <a:gd name="T15" fmla="*/ 2 h 46"/>
                  <a:gd name="T16" fmla="*/ 0 w 18"/>
                  <a:gd name="T17" fmla="*/ 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Freeform 150">
                <a:extLst>
                  <a:ext uri="{FF2B5EF4-FFF2-40B4-BE49-F238E27FC236}">
                    <a16:creationId xmlns:a16="http://schemas.microsoft.com/office/drawing/2014/main" id="{A3BF9D3F-4CB0-4F47-8889-3E8BF0AF8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0 w 21"/>
                  <a:gd name="T1" fmla="*/ 2 h 86"/>
                  <a:gd name="T2" fmla="*/ 0 w 21"/>
                  <a:gd name="T3" fmla="*/ 2 h 86"/>
                  <a:gd name="T4" fmla="*/ 0 w 21"/>
                  <a:gd name="T5" fmla="*/ 1 h 86"/>
                  <a:gd name="T6" fmla="*/ 0 w 21"/>
                  <a:gd name="T7" fmla="*/ 0 h 86"/>
                  <a:gd name="T8" fmla="*/ 0 w 21"/>
                  <a:gd name="T9" fmla="*/ 0 h 86"/>
                  <a:gd name="T10" fmla="*/ 0 w 21"/>
                  <a:gd name="T11" fmla="*/ 0 h 86"/>
                  <a:gd name="T12" fmla="*/ 0 w 21"/>
                  <a:gd name="T13" fmla="*/ 1 h 86"/>
                  <a:gd name="T14" fmla="*/ 0 w 21"/>
                  <a:gd name="T15" fmla="*/ 2 h 86"/>
                  <a:gd name="T16" fmla="*/ 0 w 21"/>
                  <a:gd name="T17" fmla="*/ 2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Freeform 151">
                <a:extLst>
                  <a:ext uri="{FF2B5EF4-FFF2-40B4-BE49-F238E27FC236}">
                    <a16:creationId xmlns:a16="http://schemas.microsoft.com/office/drawing/2014/main" id="{E405A3AE-A18E-470D-9097-41C93DD59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1238"/>
                <a:ext cx="12" cy="60"/>
              </a:xfrm>
              <a:custGeom>
                <a:avLst/>
                <a:gdLst>
                  <a:gd name="T0" fmla="*/ 0 w 23"/>
                  <a:gd name="T1" fmla="*/ 3 h 121"/>
                  <a:gd name="T2" fmla="*/ 0 w 23"/>
                  <a:gd name="T3" fmla="*/ 3 h 121"/>
                  <a:gd name="T4" fmla="*/ 0 w 23"/>
                  <a:gd name="T5" fmla="*/ 2 h 121"/>
                  <a:gd name="T6" fmla="*/ 0 w 23"/>
                  <a:gd name="T7" fmla="*/ 0 h 121"/>
                  <a:gd name="T8" fmla="*/ 0 w 23"/>
                  <a:gd name="T9" fmla="*/ 0 h 121"/>
                  <a:gd name="T10" fmla="*/ 0 w 23"/>
                  <a:gd name="T11" fmla="*/ 0 h 121"/>
                  <a:gd name="T12" fmla="*/ 0 w 23"/>
                  <a:gd name="T13" fmla="*/ 2 h 121"/>
                  <a:gd name="T14" fmla="*/ 0 w 23"/>
                  <a:gd name="T15" fmla="*/ 3 h 121"/>
                  <a:gd name="T16" fmla="*/ 0 w 23"/>
                  <a:gd name="T17" fmla="*/ 3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Freeform 152">
                <a:extLst>
                  <a:ext uri="{FF2B5EF4-FFF2-40B4-BE49-F238E27FC236}">
                    <a16:creationId xmlns:a16="http://schemas.microsoft.com/office/drawing/2014/main" id="{E713F7A9-FDE3-4459-958E-8FF988C1C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224"/>
                <a:ext cx="7" cy="56"/>
              </a:xfrm>
              <a:custGeom>
                <a:avLst/>
                <a:gdLst>
                  <a:gd name="T0" fmla="*/ 1 w 14"/>
                  <a:gd name="T1" fmla="*/ 4 h 109"/>
                  <a:gd name="T2" fmla="*/ 1 w 14"/>
                  <a:gd name="T3" fmla="*/ 3 h 109"/>
                  <a:gd name="T4" fmla="*/ 0 w 14"/>
                  <a:gd name="T5" fmla="*/ 2 h 109"/>
                  <a:gd name="T6" fmla="*/ 1 w 14"/>
                  <a:gd name="T7" fmla="*/ 1 h 109"/>
                  <a:gd name="T8" fmla="*/ 1 w 14"/>
                  <a:gd name="T9" fmla="*/ 0 h 109"/>
                  <a:gd name="T10" fmla="*/ 1 w 14"/>
                  <a:gd name="T11" fmla="*/ 1 h 109"/>
                  <a:gd name="T12" fmla="*/ 1 w 14"/>
                  <a:gd name="T13" fmla="*/ 2 h 109"/>
                  <a:gd name="T14" fmla="*/ 1 w 14"/>
                  <a:gd name="T15" fmla="*/ 3 h 109"/>
                  <a:gd name="T16" fmla="*/ 1 w 14"/>
                  <a:gd name="T17" fmla="*/ 4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Freeform 153">
                <a:extLst>
                  <a:ext uri="{FF2B5EF4-FFF2-40B4-BE49-F238E27FC236}">
                    <a16:creationId xmlns:a16="http://schemas.microsoft.com/office/drawing/2014/main" id="{281A7391-BBCC-4DE9-8A85-CA359607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0 w 12"/>
                  <a:gd name="T1" fmla="*/ 3 h 88"/>
                  <a:gd name="T2" fmla="*/ 0 w 12"/>
                  <a:gd name="T3" fmla="*/ 3 h 88"/>
                  <a:gd name="T4" fmla="*/ 0 w 12"/>
                  <a:gd name="T5" fmla="*/ 2 h 88"/>
                  <a:gd name="T6" fmla="*/ 0 w 12"/>
                  <a:gd name="T7" fmla="*/ 1 h 88"/>
                  <a:gd name="T8" fmla="*/ 0 w 12"/>
                  <a:gd name="T9" fmla="*/ 0 h 88"/>
                  <a:gd name="T10" fmla="*/ 0 w 12"/>
                  <a:gd name="T11" fmla="*/ 1 h 88"/>
                  <a:gd name="T12" fmla="*/ 0 w 12"/>
                  <a:gd name="T13" fmla="*/ 2 h 88"/>
                  <a:gd name="T14" fmla="*/ 0 w 12"/>
                  <a:gd name="T15" fmla="*/ 3 h 88"/>
                  <a:gd name="T16" fmla="*/ 0 w 12"/>
                  <a:gd name="T17" fmla="*/ 3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154">
                <a:extLst>
                  <a:ext uri="{FF2B5EF4-FFF2-40B4-BE49-F238E27FC236}">
                    <a16:creationId xmlns:a16="http://schemas.microsoft.com/office/drawing/2014/main" id="{87BE47A6-C646-4EC8-99A9-A39B736D2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0 w 15"/>
                  <a:gd name="T1" fmla="*/ 2 h 54"/>
                  <a:gd name="T2" fmla="*/ 0 w 15"/>
                  <a:gd name="T3" fmla="*/ 2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0 h 54"/>
                  <a:gd name="T10" fmla="*/ 0 w 15"/>
                  <a:gd name="T11" fmla="*/ 1 h 54"/>
                  <a:gd name="T12" fmla="*/ 0 w 15"/>
                  <a:gd name="T13" fmla="*/ 2 h 54"/>
                  <a:gd name="T14" fmla="*/ 0 w 15"/>
                  <a:gd name="T15" fmla="*/ 2 h 54"/>
                  <a:gd name="T16" fmla="*/ 0 w 15"/>
                  <a:gd name="T17" fmla="*/ 2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Freeform 155">
                <a:extLst>
                  <a:ext uri="{FF2B5EF4-FFF2-40B4-BE49-F238E27FC236}">
                    <a16:creationId xmlns:a16="http://schemas.microsoft.com/office/drawing/2014/main" id="{3DC52470-8149-4D1D-9268-EFFD95E7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1 w 22"/>
                  <a:gd name="T1" fmla="*/ 0 h 54"/>
                  <a:gd name="T2" fmla="*/ 1 w 22"/>
                  <a:gd name="T3" fmla="*/ 1 h 54"/>
                  <a:gd name="T4" fmla="*/ 1 w 22"/>
                  <a:gd name="T5" fmla="*/ 1 h 54"/>
                  <a:gd name="T6" fmla="*/ 1 w 22"/>
                  <a:gd name="T7" fmla="*/ 2 h 54"/>
                  <a:gd name="T8" fmla="*/ 1 w 22"/>
                  <a:gd name="T9" fmla="*/ 2 h 54"/>
                  <a:gd name="T10" fmla="*/ 0 w 22"/>
                  <a:gd name="T11" fmla="*/ 2 h 54"/>
                  <a:gd name="T12" fmla="*/ 1 w 22"/>
                  <a:gd name="T13" fmla="*/ 1 h 54"/>
                  <a:gd name="T14" fmla="*/ 1 w 22"/>
                  <a:gd name="T15" fmla="*/ 1 h 54"/>
                  <a:gd name="T16" fmla="*/ 1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Freeform 156">
                <a:extLst>
                  <a:ext uri="{FF2B5EF4-FFF2-40B4-BE49-F238E27FC236}">
                    <a16:creationId xmlns:a16="http://schemas.microsoft.com/office/drawing/2014/main" id="{3A2BF578-D785-4A9D-875F-8DACE1FF4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2 w 51"/>
                  <a:gd name="T1" fmla="*/ 0 h 11"/>
                  <a:gd name="T2" fmla="*/ 2 w 51"/>
                  <a:gd name="T3" fmla="*/ 0 h 11"/>
                  <a:gd name="T4" fmla="*/ 2 w 51"/>
                  <a:gd name="T5" fmla="*/ 0 h 11"/>
                  <a:gd name="T6" fmla="*/ 2 w 51"/>
                  <a:gd name="T7" fmla="*/ 0 h 11"/>
                  <a:gd name="T8" fmla="*/ 1 w 51"/>
                  <a:gd name="T9" fmla="*/ 0 h 11"/>
                  <a:gd name="T10" fmla="*/ 1 w 51"/>
                  <a:gd name="T11" fmla="*/ 0 h 11"/>
                  <a:gd name="T12" fmla="*/ 1 w 51"/>
                  <a:gd name="T13" fmla="*/ 0 h 11"/>
                  <a:gd name="T14" fmla="*/ 1 w 51"/>
                  <a:gd name="T15" fmla="*/ 0 h 11"/>
                  <a:gd name="T16" fmla="*/ 0 w 51"/>
                  <a:gd name="T17" fmla="*/ 0 h 11"/>
                  <a:gd name="T18" fmla="*/ 1 w 51"/>
                  <a:gd name="T19" fmla="*/ 0 h 11"/>
                  <a:gd name="T20" fmla="*/ 1 w 51"/>
                  <a:gd name="T21" fmla="*/ 0 h 11"/>
                  <a:gd name="T22" fmla="*/ 1 w 51"/>
                  <a:gd name="T23" fmla="*/ 0 h 11"/>
                  <a:gd name="T24" fmla="*/ 1 w 51"/>
                  <a:gd name="T25" fmla="*/ 0 h 11"/>
                  <a:gd name="T26" fmla="*/ 1 w 51"/>
                  <a:gd name="T27" fmla="*/ 0 h 11"/>
                  <a:gd name="T28" fmla="*/ 2 w 51"/>
                  <a:gd name="T29" fmla="*/ 0 h 11"/>
                  <a:gd name="T30" fmla="*/ 2 w 51"/>
                  <a:gd name="T31" fmla="*/ 0 h 11"/>
                  <a:gd name="T32" fmla="*/ 2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Freeform 157">
                <a:extLst>
                  <a:ext uri="{FF2B5EF4-FFF2-40B4-BE49-F238E27FC236}">
                    <a16:creationId xmlns:a16="http://schemas.microsoft.com/office/drawing/2014/main" id="{3CD6F859-F10F-4588-A658-A08030D7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2 w 44"/>
                  <a:gd name="T1" fmla="*/ 0 h 32"/>
                  <a:gd name="T2" fmla="*/ 2 w 44"/>
                  <a:gd name="T3" fmla="*/ 1 h 32"/>
                  <a:gd name="T4" fmla="*/ 2 w 44"/>
                  <a:gd name="T5" fmla="*/ 1 h 32"/>
                  <a:gd name="T6" fmla="*/ 1 w 44"/>
                  <a:gd name="T7" fmla="*/ 1 h 32"/>
                  <a:gd name="T8" fmla="*/ 1 w 44"/>
                  <a:gd name="T9" fmla="*/ 1 h 32"/>
                  <a:gd name="T10" fmla="*/ 1 w 44"/>
                  <a:gd name="T11" fmla="*/ 1 h 32"/>
                  <a:gd name="T12" fmla="*/ 1 w 44"/>
                  <a:gd name="T13" fmla="*/ 1 h 32"/>
                  <a:gd name="T14" fmla="*/ 0 w 44"/>
                  <a:gd name="T15" fmla="*/ 1 h 32"/>
                  <a:gd name="T16" fmla="*/ 0 w 44"/>
                  <a:gd name="T17" fmla="*/ 1 h 32"/>
                  <a:gd name="T18" fmla="*/ 1 w 44"/>
                  <a:gd name="T19" fmla="*/ 1 h 32"/>
                  <a:gd name="T20" fmla="*/ 1 w 44"/>
                  <a:gd name="T21" fmla="*/ 1 h 32"/>
                  <a:gd name="T22" fmla="*/ 1 w 44"/>
                  <a:gd name="T23" fmla="*/ 1 h 32"/>
                  <a:gd name="T24" fmla="*/ 1 w 44"/>
                  <a:gd name="T25" fmla="*/ 1 h 32"/>
                  <a:gd name="T26" fmla="*/ 1 w 44"/>
                  <a:gd name="T27" fmla="*/ 1 h 32"/>
                  <a:gd name="T28" fmla="*/ 2 w 44"/>
                  <a:gd name="T29" fmla="*/ 1 h 32"/>
                  <a:gd name="T30" fmla="*/ 2 w 44"/>
                  <a:gd name="T31" fmla="*/ 1 h 32"/>
                  <a:gd name="T32" fmla="*/ 2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Freeform 158">
                <a:extLst>
                  <a:ext uri="{FF2B5EF4-FFF2-40B4-BE49-F238E27FC236}">
                    <a16:creationId xmlns:a16="http://schemas.microsoft.com/office/drawing/2014/main" id="{6C182E90-F750-408C-BF49-81245B487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1 w 14"/>
                  <a:gd name="T1" fmla="*/ 3 h 68"/>
                  <a:gd name="T2" fmla="*/ 1 w 14"/>
                  <a:gd name="T3" fmla="*/ 2 h 68"/>
                  <a:gd name="T4" fmla="*/ 0 w 14"/>
                  <a:gd name="T5" fmla="*/ 1 h 68"/>
                  <a:gd name="T6" fmla="*/ 1 w 14"/>
                  <a:gd name="T7" fmla="*/ 1 h 68"/>
                  <a:gd name="T8" fmla="*/ 1 w 14"/>
                  <a:gd name="T9" fmla="*/ 0 h 68"/>
                  <a:gd name="T10" fmla="*/ 1 w 14"/>
                  <a:gd name="T11" fmla="*/ 1 h 68"/>
                  <a:gd name="T12" fmla="*/ 1 w 14"/>
                  <a:gd name="T13" fmla="*/ 1 h 68"/>
                  <a:gd name="T14" fmla="*/ 1 w 14"/>
                  <a:gd name="T15" fmla="*/ 2 h 68"/>
                  <a:gd name="T16" fmla="*/ 1 w 14"/>
                  <a:gd name="T17" fmla="*/ 3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Freeform 159">
                <a:extLst>
                  <a:ext uri="{FF2B5EF4-FFF2-40B4-BE49-F238E27FC236}">
                    <a16:creationId xmlns:a16="http://schemas.microsoft.com/office/drawing/2014/main" id="{1C89277D-8442-4F73-9D3D-64A622258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202"/>
                <a:ext cx="14" cy="33"/>
              </a:xfrm>
              <a:custGeom>
                <a:avLst/>
                <a:gdLst>
                  <a:gd name="T0" fmla="*/ 0 w 28"/>
                  <a:gd name="T1" fmla="*/ 3 h 64"/>
                  <a:gd name="T2" fmla="*/ 0 w 28"/>
                  <a:gd name="T3" fmla="*/ 2 h 64"/>
                  <a:gd name="T4" fmla="*/ 0 w 28"/>
                  <a:gd name="T5" fmla="*/ 1 h 64"/>
                  <a:gd name="T6" fmla="*/ 0 w 28"/>
                  <a:gd name="T7" fmla="*/ 1 h 64"/>
                  <a:gd name="T8" fmla="*/ 0 w 28"/>
                  <a:gd name="T9" fmla="*/ 0 h 64"/>
                  <a:gd name="T10" fmla="*/ 0 w 28"/>
                  <a:gd name="T11" fmla="*/ 1 h 64"/>
                  <a:gd name="T12" fmla="*/ 0 w 28"/>
                  <a:gd name="T13" fmla="*/ 1 h 64"/>
                  <a:gd name="T14" fmla="*/ 0 w 28"/>
                  <a:gd name="T15" fmla="*/ 1 h 64"/>
                  <a:gd name="T16" fmla="*/ 0 w 28"/>
                  <a:gd name="T17" fmla="*/ 1 h 64"/>
                  <a:gd name="T18" fmla="*/ 0 w 28"/>
                  <a:gd name="T19" fmla="*/ 2 h 64"/>
                  <a:gd name="T20" fmla="*/ 0 w 28"/>
                  <a:gd name="T21" fmla="*/ 2 h 64"/>
                  <a:gd name="T22" fmla="*/ 0 w 28"/>
                  <a:gd name="T23" fmla="*/ 2 h 64"/>
                  <a:gd name="T24" fmla="*/ 0 w 28"/>
                  <a:gd name="T25" fmla="*/ 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Freeform 160">
                <a:extLst>
                  <a:ext uri="{FF2B5EF4-FFF2-40B4-BE49-F238E27FC236}">
                    <a16:creationId xmlns:a16="http://schemas.microsoft.com/office/drawing/2014/main" id="{196FE89E-A026-4038-B8FC-EEC1E42CE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0 w 15"/>
                  <a:gd name="T1" fmla="*/ 2 h 62"/>
                  <a:gd name="T2" fmla="*/ 0 w 15"/>
                  <a:gd name="T3" fmla="*/ 2 h 62"/>
                  <a:gd name="T4" fmla="*/ 0 w 15"/>
                  <a:gd name="T5" fmla="*/ 2 h 62"/>
                  <a:gd name="T6" fmla="*/ 0 w 15"/>
                  <a:gd name="T7" fmla="*/ 1 h 62"/>
                  <a:gd name="T8" fmla="*/ 0 w 15"/>
                  <a:gd name="T9" fmla="*/ 0 h 62"/>
                  <a:gd name="T10" fmla="*/ 0 w 15"/>
                  <a:gd name="T11" fmla="*/ 1 h 62"/>
                  <a:gd name="T12" fmla="*/ 0 w 15"/>
                  <a:gd name="T13" fmla="*/ 1 h 62"/>
                  <a:gd name="T14" fmla="*/ 0 w 15"/>
                  <a:gd name="T15" fmla="*/ 2 h 62"/>
                  <a:gd name="T16" fmla="*/ 0 w 15"/>
                  <a:gd name="T17" fmla="*/ 2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Freeform 161">
                <a:extLst>
                  <a:ext uri="{FF2B5EF4-FFF2-40B4-BE49-F238E27FC236}">
                    <a16:creationId xmlns:a16="http://schemas.microsoft.com/office/drawing/2014/main" id="{C8254DFD-7CD3-4EB4-B130-8E13D4686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192"/>
                <a:ext cx="9" cy="33"/>
              </a:xfrm>
              <a:custGeom>
                <a:avLst/>
                <a:gdLst>
                  <a:gd name="T0" fmla="*/ 1 w 20"/>
                  <a:gd name="T1" fmla="*/ 2 h 67"/>
                  <a:gd name="T2" fmla="*/ 1 w 20"/>
                  <a:gd name="T3" fmla="*/ 1 h 67"/>
                  <a:gd name="T4" fmla="*/ 1 w 20"/>
                  <a:gd name="T5" fmla="*/ 1 h 67"/>
                  <a:gd name="T6" fmla="*/ 0 w 20"/>
                  <a:gd name="T7" fmla="*/ 0 h 67"/>
                  <a:gd name="T8" fmla="*/ 1 w 20"/>
                  <a:gd name="T9" fmla="*/ 0 h 67"/>
                  <a:gd name="T10" fmla="*/ 1 w 20"/>
                  <a:gd name="T11" fmla="*/ 0 h 67"/>
                  <a:gd name="T12" fmla="*/ 1 w 20"/>
                  <a:gd name="T13" fmla="*/ 0 h 67"/>
                  <a:gd name="T14" fmla="*/ 1 w 20"/>
                  <a:gd name="T15" fmla="*/ 1 h 67"/>
                  <a:gd name="T16" fmla="*/ 1 w 20"/>
                  <a:gd name="T17" fmla="*/ 2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Freeform 162">
                <a:extLst>
                  <a:ext uri="{FF2B5EF4-FFF2-40B4-BE49-F238E27FC236}">
                    <a16:creationId xmlns:a16="http://schemas.microsoft.com/office/drawing/2014/main" id="{DD3ECA72-57CD-4B74-824E-40A1D09A5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1 w 27"/>
                  <a:gd name="T1" fmla="*/ 2 h 64"/>
                  <a:gd name="T2" fmla="*/ 1 w 27"/>
                  <a:gd name="T3" fmla="*/ 2 h 64"/>
                  <a:gd name="T4" fmla="*/ 1 w 27"/>
                  <a:gd name="T5" fmla="*/ 2 h 64"/>
                  <a:gd name="T6" fmla="*/ 1 w 27"/>
                  <a:gd name="T7" fmla="*/ 2 h 64"/>
                  <a:gd name="T8" fmla="*/ 1 w 27"/>
                  <a:gd name="T9" fmla="*/ 1 h 64"/>
                  <a:gd name="T10" fmla="*/ 1 w 27"/>
                  <a:gd name="T11" fmla="*/ 1 h 64"/>
                  <a:gd name="T12" fmla="*/ 0 w 27"/>
                  <a:gd name="T13" fmla="*/ 1 h 64"/>
                  <a:gd name="T14" fmla="*/ 1 w 27"/>
                  <a:gd name="T15" fmla="*/ 1 h 64"/>
                  <a:gd name="T16" fmla="*/ 1 w 27"/>
                  <a:gd name="T17" fmla="*/ 0 h 64"/>
                  <a:gd name="T18" fmla="*/ 1 w 27"/>
                  <a:gd name="T19" fmla="*/ 1 h 64"/>
                  <a:gd name="T20" fmla="*/ 1 w 27"/>
                  <a:gd name="T21" fmla="*/ 1 h 64"/>
                  <a:gd name="T22" fmla="*/ 1 w 27"/>
                  <a:gd name="T23" fmla="*/ 2 h 64"/>
                  <a:gd name="T24" fmla="*/ 1 w 27"/>
                  <a:gd name="T25" fmla="*/ 2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Freeform 163">
                <a:extLst>
                  <a:ext uri="{FF2B5EF4-FFF2-40B4-BE49-F238E27FC236}">
                    <a16:creationId xmlns:a16="http://schemas.microsoft.com/office/drawing/2014/main" id="{F4AD8510-86CE-4D2A-A22A-EB302AF4A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2 w 40"/>
                  <a:gd name="T1" fmla="*/ 2 h 66"/>
                  <a:gd name="T2" fmla="*/ 2 w 40"/>
                  <a:gd name="T3" fmla="*/ 1 h 66"/>
                  <a:gd name="T4" fmla="*/ 1 w 40"/>
                  <a:gd name="T5" fmla="*/ 1 h 66"/>
                  <a:gd name="T6" fmla="*/ 1 w 40"/>
                  <a:gd name="T7" fmla="*/ 1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1 h 66"/>
                  <a:gd name="T28" fmla="*/ 1 w 40"/>
                  <a:gd name="T29" fmla="*/ 1 h 66"/>
                  <a:gd name="T30" fmla="*/ 2 w 40"/>
                  <a:gd name="T31" fmla="*/ 1 h 66"/>
                  <a:gd name="T32" fmla="*/ 2 w 40"/>
                  <a:gd name="T33" fmla="*/ 2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Freeform 164">
                <a:extLst>
                  <a:ext uri="{FF2B5EF4-FFF2-40B4-BE49-F238E27FC236}">
                    <a16:creationId xmlns:a16="http://schemas.microsoft.com/office/drawing/2014/main" id="{ACEBB20B-E376-4810-AAA7-D6A7B1128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202"/>
                <a:ext cx="27" cy="33"/>
              </a:xfrm>
              <a:custGeom>
                <a:avLst/>
                <a:gdLst>
                  <a:gd name="T0" fmla="*/ 1 w 56"/>
                  <a:gd name="T1" fmla="*/ 3 h 65"/>
                  <a:gd name="T2" fmla="*/ 1 w 56"/>
                  <a:gd name="T3" fmla="*/ 2 h 65"/>
                  <a:gd name="T4" fmla="*/ 1 w 56"/>
                  <a:gd name="T5" fmla="*/ 2 h 65"/>
                  <a:gd name="T6" fmla="*/ 0 w 56"/>
                  <a:gd name="T7" fmla="*/ 2 h 65"/>
                  <a:gd name="T8" fmla="*/ 0 w 56"/>
                  <a:gd name="T9" fmla="*/ 1 h 65"/>
                  <a:gd name="T10" fmla="*/ 0 w 56"/>
                  <a:gd name="T11" fmla="*/ 1 h 65"/>
                  <a:gd name="T12" fmla="*/ 0 w 56"/>
                  <a:gd name="T13" fmla="*/ 1 h 65"/>
                  <a:gd name="T14" fmla="*/ 0 w 56"/>
                  <a:gd name="T15" fmla="*/ 1 h 65"/>
                  <a:gd name="T16" fmla="*/ 0 w 56"/>
                  <a:gd name="T17" fmla="*/ 0 h 65"/>
                  <a:gd name="T18" fmla="*/ 0 w 56"/>
                  <a:gd name="T19" fmla="*/ 1 h 65"/>
                  <a:gd name="T20" fmla="*/ 0 w 56"/>
                  <a:gd name="T21" fmla="*/ 1 h 65"/>
                  <a:gd name="T22" fmla="*/ 0 w 56"/>
                  <a:gd name="T23" fmla="*/ 1 h 65"/>
                  <a:gd name="T24" fmla="*/ 1 w 56"/>
                  <a:gd name="T25" fmla="*/ 1 h 65"/>
                  <a:gd name="T26" fmla="*/ 1 w 56"/>
                  <a:gd name="T27" fmla="*/ 2 h 65"/>
                  <a:gd name="T28" fmla="*/ 1 w 56"/>
                  <a:gd name="T29" fmla="*/ 2 h 65"/>
                  <a:gd name="T30" fmla="*/ 1 w 56"/>
                  <a:gd name="T31" fmla="*/ 2 h 65"/>
                  <a:gd name="T32" fmla="*/ 1 w 56"/>
                  <a:gd name="T33" fmla="*/ 3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Freeform 165">
                <a:extLst>
                  <a:ext uri="{FF2B5EF4-FFF2-40B4-BE49-F238E27FC236}">
                    <a16:creationId xmlns:a16="http://schemas.microsoft.com/office/drawing/2014/main" id="{CF263537-09DE-4520-9CD6-30E08449D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1206"/>
                <a:ext cx="33" cy="34"/>
              </a:xfrm>
              <a:custGeom>
                <a:avLst/>
                <a:gdLst>
                  <a:gd name="T0" fmla="*/ 2 w 63"/>
                  <a:gd name="T1" fmla="*/ 3 h 68"/>
                  <a:gd name="T2" fmla="*/ 2 w 63"/>
                  <a:gd name="T3" fmla="*/ 2 h 68"/>
                  <a:gd name="T4" fmla="*/ 2 w 63"/>
                  <a:gd name="T5" fmla="*/ 2 h 68"/>
                  <a:gd name="T6" fmla="*/ 2 w 63"/>
                  <a:gd name="T7" fmla="*/ 2 h 68"/>
                  <a:gd name="T8" fmla="*/ 1 w 63"/>
                  <a:gd name="T9" fmla="*/ 2 h 68"/>
                  <a:gd name="T10" fmla="*/ 1 w 63"/>
                  <a:gd name="T11" fmla="*/ 1 h 68"/>
                  <a:gd name="T12" fmla="*/ 1 w 63"/>
                  <a:gd name="T13" fmla="*/ 1 h 68"/>
                  <a:gd name="T14" fmla="*/ 0 w 63"/>
                  <a:gd name="T15" fmla="*/ 1 h 68"/>
                  <a:gd name="T16" fmla="*/ 1 w 63"/>
                  <a:gd name="T17" fmla="*/ 0 h 68"/>
                  <a:gd name="T18" fmla="*/ 1 w 63"/>
                  <a:gd name="T19" fmla="*/ 0 h 68"/>
                  <a:gd name="T20" fmla="*/ 1 w 63"/>
                  <a:gd name="T21" fmla="*/ 1 h 68"/>
                  <a:gd name="T22" fmla="*/ 1 w 63"/>
                  <a:gd name="T23" fmla="*/ 1 h 68"/>
                  <a:gd name="T24" fmla="*/ 2 w 63"/>
                  <a:gd name="T25" fmla="*/ 1 h 68"/>
                  <a:gd name="T26" fmla="*/ 2 w 63"/>
                  <a:gd name="T27" fmla="*/ 2 h 68"/>
                  <a:gd name="T28" fmla="*/ 2 w 63"/>
                  <a:gd name="T29" fmla="*/ 2 h 68"/>
                  <a:gd name="T30" fmla="*/ 2 w 63"/>
                  <a:gd name="T31" fmla="*/ 2 h 68"/>
                  <a:gd name="T32" fmla="*/ 2 w 63"/>
                  <a:gd name="T33" fmla="*/ 3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Freeform 166">
                <a:extLst>
                  <a:ext uri="{FF2B5EF4-FFF2-40B4-BE49-F238E27FC236}">
                    <a16:creationId xmlns:a16="http://schemas.microsoft.com/office/drawing/2014/main" id="{F85D9076-608F-473B-86E5-369CFF768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3 w 73"/>
                  <a:gd name="T1" fmla="*/ 2 h 64"/>
                  <a:gd name="T2" fmla="*/ 2 w 73"/>
                  <a:gd name="T3" fmla="*/ 2 h 64"/>
                  <a:gd name="T4" fmla="*/ 2 w 73"/>
                  <a:gd name="T5" fmla="*/ 2 h 64"/>
                  <a:gd name="T6" fmla="*/ 2 w 73"/>
                  <a:gd name="T7" fmla="*/ 2 h 64"/>
                  <a:gd name="T8" fmla="*/ 1 w 73"/>
                  <a:gd name="T9" fmla="*/ 2 h 64"/>
                  <a:gd name="T10" fmla="*/ 1 w 73"/>
                  <a:gd name="T11" fmla="*/ 1 h 64"/>
                  <a:gd name="T12" fmla="*/ 1 w 73"/>
                  <a:gd name="T13" fmla="*/ 1 h 64"/>
                  <a:gd name="T14" fmla="*/ 1 w 73"/>
                  <a:gd name="T15" fmla="*/ 1 h 64"/>
                  <a:gd name="T16" fmla="*/ 0 w 73"/>
                  <a:gd name="T17" fmla="*/ 1 h 64"/>
                  <a:gd name="T18" fmla="*/ 1 w 73"/>
                  <a:gd name="T19" fmla="*/ 0 h 64"/>
                  <a:gd name="T20" fmla="*/ 1 w 73"/>
                  <a:gd name="T21" fmla="*/ 1 h 64"/>
                  <a:gd name="T22" fmla="*/ 1 w 73"/>
                  <a:gd name="T23" fmla="*/ 1 h 64"/>
                  <a:gd name="T24" fmla="*/ 2 w 73"/>
                  <a:gd name="T25" fmla="*/ 1 h 64"/>
                  <a:gd name="T26" fmla="*/ 2 w 73"/>
                  <a:gd name="T27" fmla="*/ 2 h 64"/>
                  <a:gd name="T28" fmla="*/ 2 w 73"/>
                  <a:gd name="T29" fmla="*/ 2 h 64"/>
                  <a:gd name="T30" fmla="*/ 3 w 73"/>
                  <a:gd name="T31" fmla="*/ 2 h 64"/>
                  <a:gd name="T32" fmla="*/ 3 w 73"/>
                  <a:gd name="T33" fmla="*/ 2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Freeform 167">
                <a:extLst>
                  <a:ext uri="{FF2B5EF4-FFF2-40B4-BE49-F238E27FC236}">
                    <a16:creationId xmlns:a16="http://schemas.microsoft.com/office/drawing/2014/main" id="{6BD755AE-7830-44DE-8D12-831EEE57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0 w 81"/>
                  <a:gd name="T3" fmla="*/ 0 h 31"/>
                  <a:gd name="T4" fmla="*/ 0 w 81"/>
                  <a:gd name="T5" fmla="*/ 1 h 31"/>
                  <a:gd name="T6" fmla="*/ 0 w 81"/>
                  <a:gd name="T7" fmla="*/ 1 h 31"/>
                  <a:gd name="T8" fmla="*/ 1 w 81"/>
                  <a:gd name="T9" fmla="*/ 1 h 31"/>
                  <a:gd name="T10" fmla="*/ 1 w 81"/>
                  <a:gd name="T11" fmla="*/ 1 h 31"/>
                  <a:gd name="T12" fmla="*/ 1 w 81"/>
                  <a:gd name="T13" fmla="*/ 1 h 31"/>
                  <a:gd name="T14" fmla="*/ 2 w 81"/>
                  <a:gd name="T15" fmla="*/ 1 h 31"/>
                  <a:gd name="T16" fmla="*/ 2 w 81"/>
                  <a:gd name="T17" fmla="*/ 1 h 31"/>
                  <a:gd name="T18" fmla="*/ 2 w 81"/>
                  <a:gd name="T19" fmla="*/ 1 h 31"/>
                  <a:gd name="T20" fmla="*/ 1 w 81"/>
                  <a:gd name="T21" fmla="*/ 1 h 31"/>
                  <a:gd name="T22" fmla="*/ 1 w 81"/>
                  <a:gd name="T23" fmla="*/ 1 h 31"/>
                  <a:gd name="T24" fmla="*/ 0 w 81"/>
                  <a:gd name="T25" fmla="*/ 1 h 31"/>
                  <a:gd name="T26" fmla="*/ 0 w 81"/>
                  <a:gd name="T27" fmla="*/ 1 h 31"/>
                  <a:gd name="T28" fmla="*/ 0 w 81"/>
                  <a:gd name="T29" fmla="*/ 1 h 31"/>
                  <a:gd name="T30" fmla="*/ 0 w 81"/>
                  <a:gd name="T31" fmla="*/ 1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Freeform 168">
                <a:extLst>
                  <a:ext uri="{FF2B5EF4-FFF2-40B4-BE49-F238E27FC236}">
                    <a16:creationId xmlns:a16="http://schemas.microsoft.com/office/drawing/2014/main" id="{A375E722-BFEA-4C95-9206-3C752C3B9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247"/>
                <a:ext cx="40" cy="16"/>
              </a:xfrm>
              <a:custGeom>
                <a:avLst/>
                <a:gdLst>
                  <a:gd name="T0" fmla="*/ 0 w 78"/>
                  <a:gd name="T1" fmla="*/ 0 h 30"/>
                  <a:gd name="T2" fmla="*/ 1 w 78"/>
                  <a:gd name="T3" fmla="*/ 0 h 30"/>
                  <a:gd name="T4" fmla="*/ 1 w 78"/>
                  <a:gd name="T5" fmla="*/ 1 h 30"/>
                  <a:gd name="T6" fmla="*/ 1 w 78"/>
                  <a:gd name="T7" fmla="*/ 1 h 30"/>
                  <a:gd name="T8" fmla="*/ 2 w 78"/>
                  <a:gd name="T9" fmla="*/ 1 h 30"/>
                  <a:gd name="T10" fmla="*/ 2 w 78"/>
                  <a:gd name="T11" fmla="*/ 1 h 30"/>
                  <a:gd name="T12" fmla="*/ 2 w 78"/>
                  <a:gd name="T13" fmla="*/ 1 h 30"/>
                  <a:gd name="T14" fmla="*/ 3 w 78"/>
                  <a:gd name="T15" fmla="*/ 1 h 30"/>
                  <a:gd name="T16" fmla="*/ 3 w 78"/>
                  <a:gd name="T17" fmla="*/ 1 h 30"/>
                  <a:gd name="T18" fmla="*/ 3 w 78"/>
                  <a:gd name="T19" fmla="*/ 1 h 30"/>
                  <a:gd name="T20" fmla="*/ 2 w 78"/>
                  <a:gd name="T21" fmla="*/ 1 h 30"/>
                  <a:gd name="T22" fmla="*/ 2 w 78"/>
                  <a:gd name="T23" fmla="*/ 1 h 30"/>
                  <a:gd name="T24" fmla="*/ 1 w 78"/>
                  <a:gd name="T25" fmla="*/ 1 h 30"/>
                  <a:gd name="T26" fmla="*/ 1 w 78"/>
                  <a:gd name="T27" fmla="*/ 1 h 30"/>
                  <a:gd name="T28" fmla="*/ 1 w 78"/>
                  <a:gd name="T29" fmla="*/ 1 h 30"/>
                  <a:gd name="T30" fmla="*/ 0 w 78"/>
                  <a:gd name="T31" fmla="*/ 1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Freeform 169">
                <a:extLst>
                  <a:ext uri="{FF2B5EF4-FFF2-40B4-BE49-F238E27FC236}">
                    <a16:creationId xmlns:a16="http://schemas.microsoft.com/office/drawing/2014/main" id="{13FC1645-5DBD-419B-B9D7-834BD2A94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13 w 394"/>
                  <a:gd name="T1" fmla="*/ 1 h 88"/>
                  <a:gd name="T2" fmla="*/ 13 w 394"/>
                  <a:gd name="T3" fmla="*/ 1 h 88"/>
                  <a:gd name="T4" fmla="*/ 13 w 394"/>
                  <a:gd name="T5" fmla="*/ 1 h 88"/>
                  <a:gd name="T6" fmla="*/ 13 w 394"/>
                  <a:gd name="T7" fmla="*/ 1 h 88"/>
                  <a:gd name="T8" fmla="*/ 13 w 394"/>
                  <a:gd name="T9" fmla="*/ 0 h 88"/>
                  <a:gd name="T10" fmla="*/ 12 w 394"/>
                  <a:gd name="T11" fmla="*/ 1 h 88"/>
                  <a:gd name="T12" fmla="*/ 11 w 394"/>
                  <a:gd name="T13" fmla="*/ 1 h 88"/>
                  <a:gd name="T14" fmla="*/ 10 w 394"/>
                  <a:gd name="T15" fmla="*/ 2 h 88"/>
                  <a:gd name="T16" fmla="*/ 9 w 394"/>
                  <a:gd name="T17" fmla="*/ 2 h 88"/>
                  <a:gd name="T18" fmla="*/ 8 w 394"/>
                  <a:gd name="T19" fmla="*/ 2 h 88"/>
                  <a:gd name="T20" fmla="*/ 7 w 394"/>
                  <a:gd name="T21" fmla="*/ 3 h 88"/>
                  <a:gd name="T22" fmla="*/ 7 w 394"/>
                  <a:gd name="T23" fmla="*/ 3 h 88"/>
                  <a:gd name="T24" fmla="*/ 6 w 394"/>
                  <a:gd name="T25" fmla="*/ 3 h 88"/>
                  <a:gd name="T26" fmla="*/ 5 w 394"/>
                  <a:gd name="T27" fmla="*/ 3 h 88"/>
                  <a:gd name="T28" fmla="*/ 4 w 394"/>
                  <a:gd name="T29" fmla="*/ 3 h 88"/>
                  <a:gd name="T30" fmla="*/ 4 w 394"/>
                  <a:gd name="T31" fmla="*/ 3 h 88"/>
                  <a:gd name="T32" fmla="*/ 3 w 394"/>
                  <a:gd name="T33" fmla="*/ 3 h 88"/>
                  <a:gd name="T34" fmla="*/ 2 w 394"/>
                  <a:gd name="T35" fmla="*/ 3 h 88"/>
                  <a:gd name="T36" fmla="*/ 2 w 394"/>
                  <a:gd name="T37" fmla="*/ 3 h 88"/>
                  <a:gd name="T38" fmla="*/ 1 w 394"/>
                  <a:gd name="T39" fmla="*/ 3 h 88"/>
                  <a:gd name="T40" fmla="*/ 0 w 394"/>
                  <a:gd name="T41" fmla="*/ 3 h 88"/>
                  <a:gd name="T42" fmla="*/ 1 w 394"/>
                  <a:gd name="T43" fmla="*/ 3 h 88"/>
                  <a:gd name="T44" fmla="*/ 1 w 394"/>
                  <a:gd name="T45" fmla="*/ 3 h 88"/>
                  <a:gd name="T46" fmla="*/ 2 w 394"/>
                  <a:gd name="T47" fmla="*/ 3 h 88"/>
                  <a:gd name="T48" fmla="*/ 3 w 394"/>
                  <a:gd name="T49" fmla="*/ 3 h 88"/>
                  <a:gd name="T50" fmla="*/ 3 w 394"/>
                  <a:gd name="T51" fmla="*/ 3 h 88"/>
                  <a:gd name="T52" fmla="*/ 4 w 394"/>
                  <a:gd name="T53" fmla="*/ 3 h 88"/>
                  <a:gd name="T54" fmla="*/ 5 w 394"/>
                  <a:gd name="T55" fmla="*/ 3 h 88"/>
                  <a:gd name="T56" fmla="*/ 6 w 394"/>
                  <a:gd name="T57" fmla="*/ 3 h 88"/>
                  <a:gd name="T58" fmla="*/ 7 w 394"/>
                  <a:gd name="T59" fmla="*/ 3 h 88"/>
                  <a:gd name="T60" fmla="*/ 8 w 394"/>
                  <a:gd name="T61" fmla="*/ 3 h 88"/>
                  <a:gd name="T62" fmla="*/ 9 w 394"/>
                  <a:gd name="T63" fmla="*/ 3 h 88"/>
                  <a:gd name="T64" fmla="*/ 10 w 394"/>
                  <a:gd name="T65" fmla="*/ 2 h 88"/>
                  <a:gd name="T66" fmla="*/ 11 w 394"/>
                  <a:gd name="T67" fmla="*/ 2 h 88"/>
                  <a:gd name="T68" fmla="*/ 11 w 394"/>
                  <a:gd name="T69" fmla="*/ 2 h 88"/>
                  <a:gd name="T70" fmla="*/ 12 w 394"/>
                  <a:gd name="T71" fmla="*/ 1 h 88"/>
                  <a:gd name="T72" fmla="*/ 13 w 394"/>
                  <a:gd name="T73" fmla="*/ 1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Freeform 170">
                <a:extLst>
                  <a:ext uri="{FF2B5EF4-FFF2-40B4-BE49-F238E27FC236}">
                    <a16:creationId xmlns:a16="http://schemas.microsoft.com/office/drawing/2014/main" id="{A31844C9-DBF9-4317-8FAA-231112DD5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200"/>
                <a:ext cx="28" cy="28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0 h 59"/>
                  <a:gd name="T6" fmla="*/ 0 w 57"/>
                  <a:gd name="T7" fmla="*/ 0 h 59"/>
                  <a:gd name="T8" fmla="*/ 0 w 57"/>
                  <a:gd name="T9" fmla="*/ 0 h 59"/>
                  <a:gd name="T10" fmla="*/ 0 w 57"/>
                  <a:gd name="T11" fmla="*/ 1 h 59"/>
                  <a:gd name="T12" fmla="*/ 0 w 57"/>
                  <a:gd name="T13" fmla="*/ 1 h 59"/>
                  <a:gd name="T14" fmla="*/ 1 w 57"/>
                  <a:gd name="T15" fmla="*/ 1 h 59"/>
                  <a:gd name="T16" fmla="*/ 1 w 57"/>
                  <a:gd name="T17" fmla="*/ 1 h 59"/>
                  <a:gd name="T18" fmla="*/ 1 w 57"/>
                  <a:gd name="T19" fmla="*/ 1 h 59"/>
                  <a:gd name="T20" fmla="*/ 1 w 57"/>
                  <a:gd name="T21" fmla="*/ 1 h 59"/>
                  <a:gd name="T22" fmla="*/ 1 w 57"/>
                  <a:gd name="T23" fmla="*/ 1 h 59"/>
                  <a:gd name="T24" fmla="*/ 0 w 57"/>
                  <a:gd name="T25" fmla="*/ 0 h 59"/>
                  <a:gd name="T26" fmla="*/ 0 w 57"/>
                  <a:gd name="T27" fmla="*/ 0 h 59"/>
                  <a:gd name="T28" fmla="*/ 0 w 57"/>
                  <a:gd name="T29" fmla="*/ 0 h 59"/>
                  <a:gd name="T30" fmla="*/ 0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Freeform 171">
                <a:extLst>
                  <a:ext uri="{FF2B5EF4-FFF2-40B4-BE49-F238E27FC236}">
                    <a16:creationId xmlns:a16="http://schemas.microsoft.com/office/drawing/2014/main" id="{72EFF4BA-D20D-4C45-BFA4-773ACAC1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1195"/>
                <a:ext cx="37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1 h 68"/>
                  <a:gd name="T4" fmla="*/ 0 w 73"/>
                  <a:gd name="T5" fmla="*/ 1 h 68"/>
                  <a:gd name="T6" fmla="*/ 0 w 73"/>
                  <a:gd name="T7" fmla="*/ 1 h 68"/>
                  <a:gd name="T8" fmla="*/ 0 w 73"/>
                  <a:gd name="T9" fmla="*/ 2 h 68"/>
                  <a:gd name="T10" fmla="*/ 0 w 73"/>
                  <a:gd name="T11" fmla="*/ 2 h 68"/>
                  <a:gd name="T12" fmla="*/ 1 w 73"/>
                  <a:gd name="T13" fmla="*/ 2 h 68"/>
                  <a:gd name="T14" fmla="*/ 1 w 73"/>
                  <a:gd name="T15" fmla="*/ 2 h 68"/>
                  <a:gd name="T16" fmla="*/ 2 w 73"/>
                  <a:gd name="T17" fmla="*/ 3 h 68"/>
                  <a:gd name="T18" fmla="*/ 2 w 73"/>
                  <a:gd name="T19" fmla="*/ 2 h 68"/>
                  <a:gd name="T20" fmla="*/ 1 w 73"/>
                  <a:gd name="T21" fmla="*/ 2 h 68"/>
                  <a:gd name="T22" fmla="*/ 1 w 73"/>
                  <a:gd name="T23" fmla="*/ 2 h 68"/>
                  <a:gd name="T24" fmla="*/ 1 w 73"/>
                  <a:gd name="T25" fmla="*/ 1 h 68"/>
                  <a:gd name="T26" fmla="*/ 0 w 73"/>
                  <a:gd name="T27" fmla="*/ 1 h 68"/>
                  <a:gd name="T28" fmla="*/ 0 w 73"/>
                  <a:gd name="T29" fmla="*/ 1 h 68"/>
                  <a:gd name="T30" fmla="*/ 0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Freeform 172">
                <a:extLst>
                  <a:ext uri="{FF2B5EF4-FFF2-40B4-BE49-F238E27FC236}">
                    <a16:creationId xmlns:a16="http://schemas.microsoft.com/office/drawing/2014/main" id="{80EDB821-1272-499C-A816-7AF367AB2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1 h 76"/>
                  <a:gd name="T6" fmla="*/ 1 w 63"/>
                  <a:gd name="T7" fmla="*/ 1 h 76"/>
                  <a:gd name="T8" fmla="*/ 1 w 63"/>
                  <a:gd name="T9" fmla="*/ 2 h 76"/>
                  <a:gd name="T10" fmla="*/ 1 w 63"/>
                  <a:gd name="T11" fmla="*/ 2 h 76"/>
                  <a:gd name="T12" fmla="*/ 2 w 63"/>
                  <a:gd name="T13" fmla="*/ 2 h 76"/>
                  <a:gd name="T14" fmla="*/ 2 w 63"/>
                  <a:gd name="T15" fmla="*/ 3 h 76"/>
                  <a:gd name="T16" fmla="*/ 2 w 63"/>
                  <a:gd name="T17" fmla="*/ 3 h 76"/>
                  <a:gd name="T18" fmla="*/ 2 w 63"/>
                  <a:gd name="T19" fmla="*/ 3 h 76"/>
                  <a:gd name="T20" fmla="*/ 2 w 63"/>
                  <a:gd name="T21" fmla="*/ 2 h 76"/>
                  <a:gd name="T22" fmla="*/ 2 w 63"/>
                  <a:gd name="T23" fmla="*/ 2 h 76"/>
                  <a:gd name="T24" fmla="*/ 2 w 63"/>
                  <a:gd name="T25" fmla="*/ 2 h 76"/>
                  <a:gd name="T26" fmla="*/ 1 w 63"/>
                  <a:gd name="T27" fmla="*/ 1 h 76"/>
                  <a:gd name="T28" fmla="*/ 1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Freeform 173">
                <a:extLst>
                  <a:ext uri="{FF2B5EF4-FFF2-40B4-BE49-F238E27FC236}">
                    <a16:creationId xmlns:a16="http://schemas.microsoft.com/office/drawing/2014/main" id="{8762B8CE-4C73-4849-9B3F-917DCD57D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1 h 70"/>
                  <a:gd name="T6" fmla="*/ 1 w 55"/>
                  <a:gd name="T7" fmla="*/ 1 h 70"/>
                  <a:gd name="T8" fmla="*/ 1 w 55"/>
                  <a:gd name="T9" fmla="*/ 2 h 70"/>
                  <a:gd name="T10" fmla="*/ 1 w 55"/>
                  <a:gd name="T11" fmla="*/ 2 h 70"/>
                  <a:gd name="T12" fmla="*/ 2 w 55"/>
                  <a:gd name="T13" fmla="*/ 2 h 70"/>
                  <a:gd name="T14" fmla="*/ 2 w 55"/>
                  <a:gd name="T15" fmla="*/ 3 h 70"/>
                  <a:gd name="T16" fmla="*/ 2 w 55"/>
                  <a:gd name="T17" fmla="*/ 3 h 70"/>
                  <a:gd name="T18" fmla="*/ 2 w 55"/>
                  <a:gd name="T19" fmla="*/ 2 h 70"/>
                  <a:gd name="T20" fmla="*/ 2 w 55"/>
                  <a:gd name="T21" fmla="*/ 2 h 70"/>
                  <a:gd name="T22" fmla="*/ 2 w 55"/>
                  <a:gd name="T23" fmla="*/ 2 h 70"/>
                  <a:gd name="T24" fmla="*/ 1 w 55"/>
                  <a:gd name="T25" fmla="*/ 1 h 70"/>
                  <a:gd name="T26" fmla="*/ 1 w 55"/>
                  <a:gd name="T27" fmla="*/ 1 h 70"/>
                  <a:gd name="T28" fmla="*/ 1 w 55"/>
                  <a:gd name="T29" fmla="*/ 1 h 70"/>
                  <a:gd name="T30" fmla="*/ 1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Freeform 174">
                <a:extLst>
                  <a:ext uri="{FF2B5EF4-FFF2-40B4-BE49-F238E27FC236}">
                    <a16:creationId xmlns:a16="http://schemas.microsoft.com/office/drawing/2014/main" id="{644AF801-F243-4DAE-B8A4-6ADFFE997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186"/>
                <a:ext cx="20" cy="33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1 h 63"/>
                  <a:gd name="T6" fmla="*/ 1 w 39"/>
                  <a:gd name="T7" fmla="*/ 1 h 63"/>
                  <a:gd name="T8" fmla="*/ 1 w 39"/>
                  <a:gd name="T9" fmla="*/ 1 h 63"/>
                  <a:gd name="T10" fmla="*/ 1 w 39"/>
                  <a:gd name="T11" fmla="*/ 2 h 63"/>
                  <a:gd name="T12" fmla="*/ 1 w 39"/>
                  <a:gd name="T13" fmla="*/ 2 h 63"/>
                  <a:gd name="T14" fmla="*/ 1 w 39"/>
                  <a:gd name="T15" fmla="*/ 2 h 63"/>
                  <a:gd name="T16" fmla="*/ 2 w 39"/>
                  <a:gd name="T17" fmla="*/ 2 h 63"/>
                  <a:gd name="T18" fmla="*/ 2 w 39"/>
                  <a:gd name="T19" fmla="*/ 2 h 63"/>
                  <a:gd name="T20" fmla="*/ 1 w 39"/>
                  <a:gd name="T21" fmla="*/ 2 h 63"/>
                  <a:gd name="T22" fmla="*/ 1 w 39"/>
                  <a:gd name="T23" fmla="*/ 2 h 63"/>
                  <a:gd name="T24" fmla="*/ 1 w 39"/>
                  <a:gd name="T25" fmla="*/ 1 h 63"/>
                  <a:gd name="T26" fmla="*/ 1 w 39"/>
                  <a:gd name="T27" fmla="*/ 1 h 63"/>
                  <a:gd name="T28" fmla="*/ 1 w 39"/>
                  <a:gd name="T29" fmla="*/ 1 h 63"/>
                  <a:gd name="T30" fmla="*/ 1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Freeform 175">
                <a:extLst>
                  <a:ext uri="{FF2B5EF4-FFF2-40B4-BE49-F238E27FC236}">
                    <a16:creationId xmlns:a16="http://schemas.microsoft.com/office/drawing/2014/main" id="{01DD1899-BD33-4A02-9077-F60F9AA62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0 h 49"/>
                  <a:gd name="T6" fmla="*/ 1 w 30"/>
                  <a:gd name="T7" fmla="*/ 0 h 49"/>
                  <a:gd name="T8" fmla="*/ 1 w 30"/>
                  <a:gd name="T9" fmla="*/ 0 h 49"/>
                  <a:gd name="T10" fmla="*/ 1 w 30"/>
                  <a:gd name="T11" fmla="*/ 1 h 49"/>
                  <a:gd name="T12" fmla="*/ 1 w 30"/>
                  <a:gd name="T13" fmla="*/ 1 h 49"/>
                  <a:gd name="T14" fmla="*/ 1 w 30"/>
                  <a:gd name="T15" fmla="*/ 1 h 49"/>
                  <a:gd name="T16" fmla="*/ 1 w 30"/>
                  <a:gd name="T17" fmla="*/ 1 h 49"/>
                  <a:gd name="T18" fmla="*/ 1 w 30"/>
                  <a:gd name="T19" fmla="*/ 1 h 49"/>
                  <a:gd name="T20" fmla="*/ 1 w 30"/>
                  <a:gd name="T21" fmla="*/ 0 h 49"/>
                  <a:gd name="T22" fmla="*/ 1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Freeform 176">
                <a:extLst>
                  <a:ext uri="{FF2B5EF4-FFF2-40B4-BE49-F238E27FC236}">
                    <a16:creationId xmlns:a16="http://schemas.microsoft.com/office/drawing/2014/main" id="{AC14548F-78B9-4A9F-A544-8F92BBDED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1184"/>
                <a:ext cx="11" cy="16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0 h 31"/>
                  <a:gd name="T4" fmla="*/ 1 w 22"/>
                  <a:gd name="T5" fmla="*/ 0 h 31"/>
                  <a:gd name="T6" fmla="*/ 1 w 22"/>
                  <a:gd name="T7" fmla="*/ 0 h 31"/>
                  <a:gd name="T8" fmla="*/ 1 w 22"/>
                  <a:gd name="T9" fmla="*/ 0 h 31"/>
                  <a:gd name="T10" fmla="*/ 1 w 22"/>
                  <a:gd name="T11" fmla="*/ 0 h 31"/>
                  <a:gd name="T12" fmla="*/ 1 w 22"/>
                  <a:gd name="T13" fmla="*/ 0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Freeform 177">
                <a:extLst>
                  <a:ext uri="{FF2B5EF4-FFF2-40B4-BE49-F238E27FC236}">
                    <a16:creationId xmlns:a16="http://schemas.microsoft.com/office/drawing/2014/main" id="{5FDC1018-867A-4310-A2CE-89D46085D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198"/>
                <a:ext cx="33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1 h 64"/>
                  <a:gd name="T6" fmla="*/ 1 w 64"/>
                  <a:gd name="T7" fmla="*/ 1 h 64"/>
                  <a:gd name="T8" fmla="*/ 1 w 64"/>
                  <a:gd name="T9" fmla="*/ 1 h 64"/>
                  <a:gd name="T10" fmla="*/ 1 w 64"/>
                  <a:gd name="T11" fmla="*/ 2 h 64"/>
                  <a:gd name="T12" fmla="*/ 2 w 64"/>
                  <a:gd name="T13" fmla="*/ 2 h 64"/>
                  <a:gd name="T14" fmla="*/ 2 w 64"/>
                  <a:gd name="T15" fmla="*/ 2 h 64"/>
                  <a:gd name="T16" fmla="*/ 2 w 64"/>
                  <a:gd name="T17" fmla="*/ 2 h 64"/>
                  <a:gd name="T18" fmla="*/ 2 w 64"/>
                  <a:gd name="T19" fmla="*/ 2 h 64"/>
                  <a:gd name="T20" fmla="*/ 2 w 64"/>
                  <a:gd name="T21" fmla="*/ 2 h 64"/>
                  <a:gd name="T22" fmla="*/ 2 w 64"/>
                  <a:gd name="T23" fmla="*/ 2 h 64"/>
                  <a:gd name="T24" fmla="*/ 2 w 64"/>
                  <a:gd name="T25" fmla="*/ 1 h 64"/>
                  <a:gd name="T26" fmla="*/ 1 w 64"/>
                  <a:gd name="T27" fmla="*/ 1 h 64"/>
                  <a:gd name="T28" fmla="*/ 1 w 64"/>
                  <a:gd name="T29" fmla="*/ 1 h 64"/>
                  <a:gd name="T30" fmla="*/ 1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Freeform 178">
                <a:extLst>
                  <a:ext uri="{FF2B5EF4-FFF2-40B4-BE49-F238E27FC236}">
                    <a16:creationId xmlns:a16="http://schemas.microsoft.com/office/drawing/2014/main" id="{4F5E6225-6935-42E7-8EA7-05675D428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0 h 51"/>
                  <a:gd name="T4" fmla="*/ 1 w 52"/>
                  <a:gd name="T5" fmla="*/ 0 h 51"/>
                  <a:gd name="T6" fmla="*/ 1 w 52"/>
                  <a:gd name="T7" fmla="*/ 0 h 51"/>
                  <a:gd name="T8" fmla="*/ 1 w 52"/>
                  <a:gd name="T9" fmla="*/ 0 h 51"/>
                  <a:gd name="T10" fmla="*/ 1 w 52"/>
                  <a:gd name="T11" fmla="*/ 1 h 51"/>
                  <a:gd name="T12" fmla="*/ 1 w 52"/>
                  <a:gd name="T13" fmla="*/ 1 h 51"/>
                  <a:gd name="T14" fmla="*/ 2 w 52"/>
                  <a:gd name="T15" fmla="*/ 1 h 51"/>
                  <a:gd name="T16" fmla="*/ 2 w 52"/>
                  <a:gd name="T17" fmla="*/ 1 h 51"/>
                  <a:gd name="T18" fmla="*/ 2 w 52"/>
                  <a:gd name="T19" fmla="*/ 1 h 51"/>
                  <a:gd name="T20" fmla="*/ 2 w 52"/>
                  <a:gd name="T21" fmla="*/ 1 h 51"/>
                  <a:gd name="T22" fmla="*/ 1 w 52"/>
                  <a:gd name="T23" fmla="*/ 0 h 51"/>
                  <a:gd name="T24" fmla="*/ 1 w 52"/>
                  <a:gd name="T25" fmla="*/ 0 h 51"/>
                  <a:gd name="T26" fmla="*/ 1 w 52"/>
                  <a:gd name="T27" fmla="*/ 0 h 51"/>
                  <a:gd name="T28" fmla="*/ 1 w 52"/>
                  <a:gd name="T29" fmla="*/ 0 h 51"/>
                  <a:gd name="T30" fmla="*/ 1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Freeform 179">
                <a:extLst>
                  <a:ext uri="{FF2B5EF4-FFF2-40B4-BE49-F238E27FC236}">
                    <a16:creationId xmlns:a16="http://schemas.microsoft.com/office/drawing/2014/main" id="{3014DE07-A2CE-4671-9461-E5BEF8B28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1 h 69"/>
                  <a:gd name="T6" fmla="*/ 0 w 56"/>
                  <a:gd name="T7" fmla="*/ 1 h 69"/>
                  <a:gd name="T8" fmla="*/ 0 w 56"/>
                  <a:gd name="T9" fmla="*/ 2 h 69"/>
                  <a:gd name="T10" fmla="*/ 0 w 56"/>
                  <a:gd name="T11" fmla="*/ 2 h 69"/>
                  <a:gd name="T12" fmla="*/ 1 w 56"/>
                  <a:gd name="T13" fmla="*/ 2 h 69"/>
                  <a:gd name="T14" fmla="*/ 1 w 56"/>
                  <a:gd name="T15" fmla="*/ 3 h 69"/>
                  <a:gd name="T16" fmla="*/ 1 w 56"/>
                  <a:gd name="T17" fmla="*/ 3 h 69"/>
                  <a:gd name="T18" fmla="*/ 1 w 56"/>
                  <a:gd name="T19" fmla="*/ 2 h 69"/>
                  <a:gd name="T20" fmla="*/ 1 w 56"/>
                  <a:gd name="T21" fmla="*/ 2 h 69"/>
                  <a:gd name="T22" fmla="*/ 1 w 56"/>
                  <a:gd name="T23" fmla="*/ 2 h 69"/>
                  <a:gd name="T24" fmla="*/ 0 w 56"/>
                  <a:gd name="T25" fmla="*/ 1 h 69"/>
                  <a:gd name="T26" fmla="*/ 0 w 56"/>
                  <a:gd name="T27" fmla="*/ 1 h 69"/>
                  <a:gd name="T28" fmla="*/ 0 w 56"/>
                  <a:gd name="T29" fmla="*/ 1 h 69"/>
                  <a:gd name="T30" fmla="*/ 0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Freeform 180">
                <a:extLst>
                  <a:ext uri="{FF2B5EF4-FFF2-40B4-BE49-F238E27FC236}">
                    <a16:creationId xmlns:a16="http://schemas.microsoft.com/office/drawing/2014/main" id="{37CA39CF-CB4F-4A64-9D7B-409999FB1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0 h 59"/>
                  <a:gd name="T6" fmla="*/ 1 w 40"/>
                  <a:gd name="T7" fmla="*/ 0 h 59"/>
                  <a:gd name="T8" fmla="*/ 1 w 40"/>
                  <a:gd name="T9" fmla="*/ 0 h 59"/>
                  <a:gd name="T10" fmla="*/ 1 w 40"/>
                  <a:gd name="T11" fmla="*/ 1 h 59"/>
                  <a:gd name="T12" fmla="*/ 1 w 40"/>
                  <a:gd name="T13" fmla="*/ 1 h 59"/>
                  <a:gd name="T14" fmla="*/ 2 w 40"/>
                  <a:gd name="T15" fmla="*/ 1 h 59"/>
                  <a:gd name="T16" fmla="*/ 2 w 40"/>
                  <a:gd name="T17" fmla="*/ 1 h 59"/>
                  <a:gd name="T18" fmla="*/ 2 w 40"/>
                  <a:gd name="T19" fmla="*/ 1 h 59"/>
                  <a:gd name="T20" fmla="*/ 2 w 40"/>
                  <a:gd name="T21" fmla="*/ 1 h 59"/>
                  <a:gd name="T22" fmla="*/ 1 w 40"/>
                  <a:gd name="T23" fmla="*/ 1 h 59"/>
                  <a:gd name="T24" fmla="*/ 1 w 40"/>
                  <a:gd name="T25" fmla="*/ 0 h 59"/>
                  <a:gd name="T26" fmla="*/ 1 w 40"/>
                  <a:gd name="T27" fmla="*/ 0 h 59"/>
                  <a:gd name="T28" fmla="*/ 1 w 40"/>
                  <a:gd name="T29" fmla="*/ 0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Freeform 181">
                <a:extLst>
                  <a:ext uri="{FF2B5EF4-FFF2-40B4-BE49-F238E27FC236}">
                    <a16:creationId xmlns:a16="http://schemas.microsoft.com/office/drawing/2014/main" id="{90477669-E114-49F9-B03C-822FE6817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223"/>
                <a:ext cx="31" cy="5"/>
              </a:xfrm>
              <a:custGeom>
                <a:avLst/>
                <a:gdLst>
                  <a:gd name="T0" fmla="*/ 1 w 61"/>
                  <a:gd name="T1" fmla="*/ 1 h 9"/>
                  <a:gd name="T2" fmla="*/ 1 w 61"/>
                  <a:gd name="T3" fmla="*/ 1 h 9"/>
                  <a:gd name="T4" fmla="*/ 1 w 61"/>
                  <a:gd name="T5" fmla="*/ 1 h 9"/>
                  <a:gd name="T6" fmla="*/ 1 w 61"/>
                  <a:gd name="T7" fmla="*/ 1 h 9"/>
                  <a:gd name="T8" fmla="*/ 0 w 61"/>
                  <a:gd name="T9" fmla="*/ 1 h 9"/>
                  <a:gd name="T10" fmla="*/ 0 w 61"/>
                  <a:gd name="T11" fmla="*/ 1 h 9"/>
                  <a:gd name="T12" fmla="*/ 0 w 61"/>
                  <a:gd name="T13" fmla="*/ 1 h 9"/>
                  <a:gd name="T14" fmla="*/ 0 w 61"/>
                  <a:gd name="T15" fmla="*/ 1 h 9"/>
                  <a:gd name="T16" fmla="*/ 0 w 61"/>
                  <a:gd name="T17" fmla="*/ 1 h 9"/>
                  <a:gd name="T18" fmla="*/ 0 w 61"/>
                  <a:gd name="T19" fmla="*/ 1 h 9"/>
                  <a:gd name="T20" fmla="*/ 0 w 61"/>
                  <a:gd name="T21" fmla="*/ 1 h 9"/>
                  <a:gd name="T22" fmla="*/ 0 w 61"/>
                  <a:gd name="T23" fmla="*/ 0 h 9"/>
                  <a:gd name="T24" fmla="*/ 0 w 61"/>
                  <a:gd name="T25" fmla="*/ 0 h 9"/>
                  <a:gd name="T26" fmla="*/ 1 w 61"/>
                  <a:gd name="T27" fmla="*/ 1 h 9"/>
                  <a:gd name="T28" fmla="*/ 1 w 61"/>
                  <a:gd name="T29" fmla="*/ 1 h 9"/>
                  <a:gd name="T30" fmla="*/ 1 w 61"/>
                  <a:gd name="T31" fmla="*/ 1 h 9"/>
                  <a:gd name="T32" fmla="*/ 1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Freeform 182">
                <a:extLst>
                  <a:ext uri="{FF2B5EF4-FFF2-40B4-BE49-F238E27FC236}">
                    <a16:creationId xmlns:a16="http://schemas.microsoft.com/office/drawing/2014/main" id="{A3FCAF6B-3B4C-42BD-8C6B-561EC424A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3 w 84"/>
                  <a:gd name="T1" fmla="*/ 0 h 66"/>
                  <a:gd name="T2" fmla="*/ 3 w 84"/>
                  <a:gd name="T3" fmla="*/ 1 h 66"/>
                  <a:gd name="T4" fmla="*/ 2 w 84"/>
                  <a:gd name="T5" fmla="*/ 1 h 66"/>
                  <a:gd name="T6" fmla="*/ 2 w 84"/>
                  <a:gd name="T7" fmla="*/ 1 h 66"/>
                  <a:gd name="T8" fmla="*/ 1 w 84"/>
                  <a:gd name="T9" fmla="*/ 1 h 66"/>
                  <a:gd name="T10" fmla="*/ 1 w 84"/>
                  <a:gd name="T11" fmla="*/ 2 h 66"/>
                  <a:gd name="T12" fmla="*/ 1 w 84"/>
                  <a:gd name="T13" fmla="*/ 2 h 66"/>
                  <a:gd name="T14" fmla="*/ 0 w 84"/>
                  <a:gd name="T15" fmla="*/ 2 h 66"/>
                  <a:gd name="T16" fmla="*/ 1 w 84"/>
                  <a:gd name="T17" fmla="*/ 3 h 66"/>
                  <a:gd name="T18" fmla="*/ 1 w 84"/>
                  <a:gd name="T19" fmla="*/ 3 h 66"/>
                  <a:gd name="T20" fmla="*/ 1 w 84"/>
                  <a:gd name="T21" fmla="*/ 2 h 66"/>
                  <a:gd name="T22" fmla="*/ 1 w 84"/>
                  <a:gd name="T23" fmla="*/ 2 h 66"/>
                  <a:gd name="T24" fmla="*/ 2 w 84"/>
                  <a:gd name="T25" fmla="*/ 2 h 66"/>
                  <a:gd name="T26" fmla="*/ 2 w 84"/>
                  <a:gd name="T27" fmla="*/ 1 h 66"/>
                  <a:gd name="T28" fmla="*/ 3 w 84"/>
                  <a:gd name="T29" fmla="*/ 1 h 66"/>
                  <a:gd name="T30" fmla="*/ 3 w 84"/>
                  <a:gd name="T31" fmla="*/ 1 h 66"/>
                  <a:gd name="T32" fmla="*/ 3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Freeform 183">
                <a:extLst>
                  <a:ext uri="{FF2B5EF4-FFF2-40B4-BE49-F238E27FC236}">
                    <a16:creationId xmlns:a16="http://schemas.microsoft.com/office/drawing/2014/main" id="{248DA465-6ED6-4BE2-A8D8-B4990A171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3 w 76"/>
                  <a:gd name="T1" fmla="*/ 0 h 70"/>
                  <a:gd name="T2" fmla="*/ 3 w 76"/>
                  <a:gd name="T3" fmla="*/ 1 h 70"/>
                  <a:gd name="T4" fmla="*/ 2 w 76"/>
                  <a:gd name="T5" fmla="*/ 1 h 70"/>
                  <a:gd name="T6" fmla="*/ 2 w 76"/>
                  <a:gd name="T7" fmla="*/ 1 h 70"/>
                  <a:gd name="T8" fmla="*/ 1 w 76"/>
                  <a:gd name="T9" fmla="*/ 2 h 70"/>
                  <a:gd name="T10" fmla="*/ 1 w 76"/>
                  <a:gd name="T11" fmla="*/ 2 h 70"/>
                  <a:gd name="T12" fmla="*/ 1 w 76"/>
                  <a:gd name="T13" fmla="*/ 2 h 70"/>
                  <a:gd name="T14" fmla="*/ 0 w 76"/>
                  <a:gd name="T15" fmla="*/ 3 h 70"/>
                  <a:gd name="T16" fmla="*/ 1 w 76"/>
                  <a:gd name="T17" fmla="*/ 3 h 70"/>
                  <a:gd name="T18" fmla="*/ 1 w 76"/>
                  <a:gd name="T19" fmla="*/ 3 h 70"/>
                  <a:gd name="T20" fmla="*/ 1 w 76"/>
                  <a:gd name="T21" fmla="*/ 2 h 70"/>
                  <a:gd name="T22" fmla="*/ 1 w 76"/>
                  <a:gd name="T23" fmla="*/ 2 h 70"/>
                  <a:gd name="T24" fmla="*/ 2 w 76"/>
                  <a:gd name="T25" fmla="*/ 2 h 70"/>
                  <a:gd name="T26" fmla="*/ 2 w 76"/>
                  <a:gd name="T27" fmla="*/ 1 h 70"/>
                  <a:gd name="T28" fmla="*/ 2 w 76"/>
                  <a:gd name="T29" fmla="*/ 1 h 70"/>
                  <a:gd name="T30" fmla="*/ 3 w 76"/>
                  <a:gd name="T31" fmla="*/ 1 h 70"/>
                  <a:gd name="T32" fmla="*/ 3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Freeform 184">
                <a:extLst>
                  <a:ext uri="{FF2B5EF4-FFF2-40B4-BE49-F238E27FC236}">
                    <a16:creationId xmlns:a16="http://schemas.microsoft.com/office/drawing/2014/main" id="{C31B0DDC-14E7-47CA-83B4-290CA650E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1227"/>
                <a:ext cx="35" cy="38"/>
              </a:xfrm>
              <a:custGeom>
                <a:avLst/>
                <a:gdLst>
                  <a:gd name="T0" fmla="*/ 3 w 68"/>
                  <a:gd name="T1" fmla="*/ 0 h 75"/>
                  <a:gd name="T2" fmla="*/ 2 w 68"/>
                  <a:gd name="T3" fmla="*/ 1 h 75"/>
                  <a:gd name="T4" fmla="*/ 2 w 68"/>
                  <a:gd name="T5" fmla="*/ 1 h 75"/>
                  <a:gd name="T6" fmla="*/ 2 w 68"/>
                  <a:gd name="T7" fmla="*/ 1 h 75"/>
                  <a:gd name="T8" fmla="*/ 1 w 68"/>
                  <a:gd name="T9" fmla="*/ 2 h 75"/>
                  <a:gd name="T10" fmla="*/ 1 w 68"/>
                  <a:gd name="T11" fmla="*/ 2 h 75"/>
                  <a:gd name="T12" fmla="*/ 1 w 68"/>
                  <a:gd name="T13" fmla="*/ 2 h 75"/>
                  <a:gd name="T14" fmla="*/ 0 w 68"/>
                  <a:gd name="T15" fmla="*/ 3 h 75"/>
                  <a:gd name="T16" fmla="*/ 1 w 68"/>
                  <a:gd name="T17" fmla="*/ 3 h 75"/>
                  <a:gd name="T18" fmla="*/ 1 w 68"/>
                  <a:gd name="T19" fmla="*/ 3 h 75"/>
                  <a:gd name="T20" fmla="*/ 1 w 68"/>
                  <a:gd name="T21" fmla="*/ 3 h 75"/>
                  <a:gd name="T22" fmla="*/ 1 w 68"/>
                  <a:gd name="T23" fmla="*/ 2 h 75"/>
                  <a:gd name="T24" fmla="*/ 2 w 68"/>
                  <a:gd name="T25" fmla="*/ 2 h 75"/>
                  <a:gd name="T26" fmla="*/ 2 w 68"/>
                  <a:gd name="T27" fmla="*/ 1 h 75"/>
                  <a:gd name="T28" fmla="*/ 2 w 68"/>
                  <a:gd name="T29" fmla="*/ 1 h 75"/>
                  <a:gd name="T30" fmla="*/ 2 w 68"/>
                  <a:gd name="T31" fmla="*/ 1 h 75"/>
                  <a:gd name="T32" fmla="*/ 3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Freeform 185">
                <a:extLst>
                  <a:ext uri="{FF2B5EF4-FFF2-40B4-BE49-F238E27FC236}">
                    <a16:creationId xmlns:a16="http://schemas.microsoft.com/office/drawing/2014/main" id="{64D2F122-69E9-40E7-A021-1BE3D96BA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1224"/>
                <a:ext cx="26" cy="37"/>
              </a:xfrm>
              <a:custGeom>
                <a:avLst/>
                <a:gdLst>
                  <a:gd name="T0" fmla="*/ 2 w 52"/>
                  <a:gd name="T1" fmla="*/ 0 h 70"/>
                  <a:gd name="T2" fmla="*/ 2 w 52"/>
                  <a:gd name="T3" fmla="*/ 1 h 70"/>
                  <a:gd name="T4" fmla="*/ 2 w 52"/>
                  <a:gd name="T5" fmla="*/ 1 h 70"/>
                  <a:gd name="T6" fmla="*/ 1 w 52"/>
                  <a:gd name="T7" fmla="*/ 1 h 70"/>
                  <a:gd name="T8" fmla="*/ 1 w 52"/>
                  <a:gd name="T9" fmla="*/ 2 h 70"/>
                  <a:gd name="T10" fmla="*/ 1 w 52"/>
                  <a:gd name="T11" fmla="*/ 2 h 70"/>
                  <a:gd name="T12" fmla="*/ 1 w 52"/>
                  <a:gd name="T13" fmla="*/ 2 h 70"/>
                  <a:gd name="T14" fmla="*/ 0 w 52"/>
                  <a:gd name="T15" fmla="*/ 3 h 70"/>
                  <a:gd name="T16" fmla="*/ 1 w 52"/>
                  <a:gd name="T17" fmla="*/ 3 h 70"/>
                  <a:gd name="T18" fmla="*/ 1 w 52"/>
                  <a:gd name="T19" fmla="*/ 3 h 70"/>
                  <a:gd name="T20" fmla="*/ 1 w 52"/>
                  <a:gd name="T21" fmla="*/ 2 h 70"/>
                  <a:gd name="T22" fmla="*/ 1 w 52"/>
                  <a:gd name="T23" fmla="*/ 2 h 70"/>
                  <a:gd name="T24" fmla="*/ 1 w 52"/>
                  <a:gd name="T25" fmla="*/ 2 h 70"/>
                  <a:gd name="T26" fmla="*/ 2 w 52"/>
                  <a:gd name="T27" fmla="*/ 1 h 70"/>
                  <a:gd name="T28" fmla="*/ 2 w 52"/>
                  <a:gd name="T29" fmla="*/ 1 h 70"/>
                  <a:gd name="T30" fmla="*/ 2 w 52"/>
                  <a:gd name="T31" fmla="*/ 1 h 70"/>
                  <a:gd name="T32" fmla="*/ 2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Freeform 186">
                <a:extLst>
                  <a:ext uri="{FF2B5EF4-FFF2-40B4-BE49-F238E27FC236}">
                    <a16:creationId xmlns:a16="http://schemas.microsoft.com/office/drawing/2014/main" id="{CD7B7DF7-DC82-4E99-8DC8-BB9D4E27A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223"/>
                <a:ext cx="23" cy="35"/>
              </a:xfrm>
              <a:custGeom>
                <a:avLst/>
                <a:gdLst>
                  <a:gd name="T0" fmla="*/ 1 w 47"/>
                  <a:gd name="T1" fmla="*/ 0 h 69"/>
                  <a:gd name="T2" fmla="*/ 1 w 47"/>
                  <a:gd name="T3" fmla="*/ 1 h 69"/>
                  <a:gd name="T4" fmla="*/ 1 w 47"/>
                  <a:gd name="T5" fmla="*/ 1 h 69"/>
                  <a:gd name="T6" fmla="*/ 0 w 47"/>
                  <a:gd name="T7" fmla="*/ 1 h 69"/>
                  <a:gd name="T8" fmla="*/ 0 w 47"/>
                  <a:gd name="T9" fmla="*/ 2 h 69"/>
                  <a:gd name="T10" fmla="*/ 0 w 47"/>
                  <a:gd name="T11" fmla="*/ 2 h 69"/>
                  <a:gd name="T12" fmla="*/ 0 w 47"/>
                  <a:gd name="T13" fmla="*/ 2 h 69"/>
                  <a:gd name="T14" fmla="*/ 0 w 47"/>
                  <a:gd name="T15" fmla="*/ 3 h 69"/>
                  <a:gd name="T16" fmla="*/ 0 w 47"/>
                  <a:gd name="T17" fmla="*/ 3 h 69"/>
                  <a:gd name="T18" fmla="*/ 0 w 47"/>
                  <a:gd name="T19" fmla="*/ 3 h 69"/>
                  <a:gd name="T20" fmla="*/ 0 w 47"/>
                  <a:gd name="T21" fmla="*/ 2 h 69"/>
                  <a:gd name="T22" fmla="*/ 0 w 47"/>
                  <a:gd name="T23" fmla="*/ 2 h 69"/>
                  <a:gd name="T24" fmla="*/ 0 w 47"/>
                  <a:gd name="T25" fmla="*/ 2 h 69"/>
                  <a:gd name="T26" fmla="*/ 1 w 47"/>
                  <a:gd name="T27" fmla="*/ 1 h 69"/>
                  <a:gd name="T28" fmla="*/ 1 w 47"/>
                  <a:gd name="T29" fmla="*/ 1 h 69"/>
                  <a:gd name="T30" fmla="*/ 1 w 47"/>
                  <a:gd name="T31" fmla="*/ 1 h 69"/>
                  <a:gd name="T32" fmla="*/ 1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Freeform 187">
                <a:extLst>
                  <a:ext uri="{FF2B5EF4-FFF2-40B4-BE49-F238E27FC236}">
                    <a16:creationId xmlns:a16="http://schemas.microsoft.com/office/drawing/2014/main" id="{82D399FA-26F7-4B58-9060-405630CC5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0 w 26"/>
                  <a:gd name="T1" fmla="*/ 0 h 59"/>
                  <a:gd name="T2" fmla="*/ 0 w 26"/>
                  <a:gd name="T3" fmla="*/ 1 h 59"/>
                  <a:gd name="T4" fmla="*/ 0 w 26"/>
                  <a:gd name="T5" fmla="*/ 1 h 59"/>
                  <a:gd name="T6" fmla="*/ 0 w 26"/>
                  <a:gd name="T7" fmla="*/ 1 h 59"/>
                  <a:gd name="T8" fmla="*/ 0 w 26"/>
                  <a:gd name="T9" fmla="*/ 2 h 59"/>
                  <a:gd name="T10" fmla="*/ 0 w 26"/>
                  <a:gd name="T11" fmla="*/ 2 h 59"/>
                  <a:gd name="T12" fmla="*/ 0 w 26"/>
                  <a:gd name="T13" fmla="*/ 2 h 59"/>
                  <a:gd name="T14" fmla="*/ 0 w 26"/>
                  <a:gd name="T15" fmla="*/ 2 h 59"/>
                  <a:gd name="T16" fmla="*/ 0 w 26"/>
                  <a:gd name="T17" fmla="*/ 2 h 59"/>
                  <a:gd name="T18" fmla="*/ 0 w 26"/>
                  <a:gd name="T19" fmla="*/ 2 h 59"/>
                  <a:gd name="T20" fmla="*/ 0 w 26"/>
                  <a:gd name="T21" fmla="*/ 2 h 59"/>
                  <a:gd name="T22" fmla="*/ 0 w 26"/>
                  <a:gd name="T23" fmla="*/ 1 h 59"/>
                  <a:gd name="T24" fmla="*/ 0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Freeform 188">
                <a:extLst>
                  <a:ext uri="{FF2B5EF4-FFF2-40B4-BE49-F238E27FC236}">
                    <a16:creationId xmlns:a16="http://schemas.microsoft.com/office/drawing/2014/main" id="{87250295-BBF6-4C87-B921-6A49B57C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216"/>
                <a:ext cx="5" cy="26"/>
              </a:xfrm>
              <a:custGeom>
                <a:avLst/>
                <a:gdLst>
                  <a:gd name="T0" fmla="*/ 1 w 11"/>
                  <a:gd name="T1" fmla="*/ 0 h 51"/>
                  <a:gd name="T2" fmla="*/ 1 w 11"/>
                  <a:gd name="T3" fmla="*/ 1 h 51"/>
                  <a:gd name="T4" fmla="*/ 1 w 11"/>
                  <a:gd name="T5" fmla="*/ 1 h 51"/>
                  <a:gd name="T6" fmla="*/ 0 w 11"/>
                  <a:gd name="T7" fmla="*/ 2 h 51"/>
                  <a:gd name="T8" fmla="*/ 1 w 11"/>
                  <a:gd name="T9" fmla="*/ 2 h 51"/>
                  <a:gd name="T10" fmla="*/ 1 w 11"/>
                  <a:gd name="T11" fmla="*/ 2 h 51"/>
                  <a:gd name="T12" fmla="*/ 1 w 11"/>
                  <a:gd name="T13" fmla="*/ 1 h 51"/>
                  <a:gd name="T14" fmla="*/ 1 w 11"/>
                  <a:gd name="T15" fmla="*/ 1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Freeform 189">
                <a:extLst>
                  <a:ext uri="{FF2B5EF4-FFF2-40B4-BE49-F238E27FC236}">
                    <a16:creationId xmlns:a16="http://schemas.microsoft.com/office/drawing/2014/main" id="{629EACDA-9338-4853-AFA3-AC77113B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1212"/>
                <a:ext cx="7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1 h 50"/>
                  <a:gd name="T4" fmla="*/ 0 w 15"/>
                  <a:gd name="T5" fmla="*/ 1 h 50"/>
                  <a:gd name="T6" fmla="*/ 1 w 15"/>
                  <a:gd name="T7" fmla="*/ 2 h 50"/>
                  <a:gd name="T8" fmla="*/ 1 w 15"/>
                  <a:gd name="T9" fmla="*/ 2 h 50"/>
                  <a:gd name="T10" fmla="*/ 1 w 15"/>
                  <a:gd name="T11" fmla="*/ 2 h 50"/>
                  <a:gd name="T12" fmla="*/ 1 w 15"/>
                  <a:gd name="T13" fmla="*/ 2 h 50"/>
                  <a:gd name="T14" fmla="*/ 1 w 15"/>
                  <a:gd name="T15" fmla="*/ 1 h 50"/>
                  <a:gd name="T16" fmla="*/ 1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Freeform 190">
                <a:extLst>
                  <a:ext uri="{FF2B5EF4-FFF2-40B4-BE49-F238E27FC236}">
                    <a16:creationId xmlns:a16="http://schemas.microsoft.com/office/drawing/2014/main" id="{B74F5B1C-F6DB-41C9-9EFD-B2031F99F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1 w 16"/>
                  <a:gd name="T1" fmla="*/ 0 h 49"/>
                  <a:gd name="T2" fmla="*/ 1 w 16"/>
                  <a:gd name="T3" fmla="*/ 1 h 49"/>
                  <a:gd name="T4" fmla="*/ 1 w 16"/>
                  <a:gd name="T5" fmla="*/ 1 h 49"/>
                  <a:gd name="T6" fmla="*/ 0 w 16"/>
                  <a:gd name="T7" fmla="*/ 2 h 49"/>
                  <a:gd name="T8" fmla="*/ 1 w 16"/>
                  <a:gd name="T9" fmla="*/ 2 h 49"/>
                  <a:gd name="T10" fmla="*/ 1 w 16"/>
                  <a:gd name="T11" fmla="*/ 2 h 49"/>
                  <a:gd name="T12" fmla="*/ 1 w 16"/>
                  <a:gd name="T13" fmla="*/ 1 h 49"/>
                  <a:gd name="T14" fmla="*/ 1 w 16"/>
                  <a:gd name="T15" fmla="*/ 1 h 49"/>
                  <a:gd name="T16" fmla="*/ 1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Freeform 191">
                <a:extLst>
                  <a:ext uri="{FF2B5EF4-FFF2-40B4-BE49-F238E27FC236}">
                    <a16:creationId xmlns:a16="http://schemas.microsoft.com/office/drawing/2014/main" id="{C8D3951B-3C0E-48C8-BEE6-E30F2CFFA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200"/>
                <a:ext cx="7" cy="26"/>
              </a:xfrm>
              <a:custGeom>
                <a:avLst/>
                <a:gdLst>
                  <a:gd name="T0" fmla="*/ 0 w 15"/>
                  <a:gd name="T1" fmla="*/ 0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2 h 54"/>
                  <a:gd name="T8" fmla="*/ 0 w 15"/>
                  <a:gd name="T9" fmla="*/ 2 h 54"/>
                  <a:gd name="T10" fmla="*/ 0 w 15"/>
                  <a:gd name="T11" fmla="*/ 2 h 54"/>
                  <a:gd name="T12" fmla="*/ 0 w 15"/>
                  <a:gd name="T13" fmla="*/ 2 h 54"/>
                  <a:gd name="T14" fmla="*/ 0 w 15"/>
                  <a:gd name="T15" fmla="*/ 1 h 54"/>
                  <a:gd name="T16" fmla="*/ 0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Freeform 192">
                <a:extLst>
                  <a:ext uri="{FF2B5EF4-FFF2-40B4-BE49-F238E27FC236}">
                    <a16:creationId xmlns:a16="http://schemas.microsoft.com/office/drawing/2014/main" id="{6586CEAE-9284-47FF-8B0D-669AE92FB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2 h 54"/>
                  <a:gd name="T2" fmla="*/ 0 w 85"/>
                  <a:gd name="T3" fmla="*/ 2 h 54"/>
                  <a:gd name="T4" fmla="*/ 0 w 85"/>
                  <a:gd name="T5" fmla="*/ 2 h 54"/>
                  <a:gd name="T6" fmla="*/ 0 w 85"/>
                  <a:gd name="T7" fmla="*/ 2 h 54"/>
                  <a:gd name="T8" fmla="*/ 1 w 85"/>
                  <a:gd name="T9" fmla="*/ 1 h 54"/>
                  <a:gd name="T10" fmla="*/ 1 w 85"/>
                  <a:gd name="T11" fmla="*/ 1 h 54"/>
                  <a:gd name="T12" fmla="*/ 1 w 85"/>
                  <a:gd name="T13" fmla="*/ 1 h 54"/>
                  <a:gd name="T14" fmla="*/ 2 w 85"/>
                  <a:gd name="T15" fmla="*/ 1 h 54"/>
                  <a:gd name="T16" fmla="*/ 2 w 85"/>
                  <a:gd name="T17" fmla="*/ 0 h 54"/>
                  <a:gd name="T18" fmla="*/ 2 w 85"/>
                  <a:gd name="T19" fmla="*/ 1 h 54"/>
                  <a:gd name="T20" fmla="*/ 1 w 85"/>
                  <a:gd name="T21" fmla="*/ 1 h 54"/>
                  <a:gd name="T22" fmla="*/ 1 w 85"/>
                  <a:gd name="T23" fmla="*/ 1 h 54"/>
                  <a:gd name="T24" fmla="*/ 0 w 85"/>
                  <a:gd name="T25" fmla="*/ 1 h 54"/>
                  <a:gd name="T26" fmla="*/ 0 w 85"/>
                  <a:gd name="T27" fmla="*/ 2 h 54"/>
                  <a:gd name="T28" fmla="*/ 0 w 85"/>
                  <a:gd name="T29" fmla="*/ 2 h 54"/>
                  <a:gd name="T30" fmla="*/ 0 w 85"/>
                  <a:gd name="T31" fmla="*/ 2 h 54"/>
                  <a:gd name="T32" fmla="*/ 0 w 85"/>
                  <a:gd name="T33" fmla="*/ 2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Freeform 193">
                <a:extLst>
                  <a:ext uri="{FF2B5EF4-FFF2-40B4-BE49-F238E27FC236}">
                    <a16:creationId xmlns:a16="http://schemas.microsoft.com/office/drawing/2014/main" id="{C93D35B3-69B1-4107-9AF0-7DE065FA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1 w 63"/>
                  <a:gd name="T1" fmla="*/ 0 h 35"/>
                  <a:gd name="T2" fmla="*/ 1 w 63"/>
                  <a:gd name="T3" fmla="*/ 0 h 35"/>
                  <a:gd name="T4" fmla="*/ 1 w 63"/>
                  <a:gd name="T5" fmla="*/ 0 h 35"/>
                  <a:gd name="T6" fmla="*/ 1 w 63"/>
                  <a:gd name="T7" fmla="*/ 0 h 35"/>
                  <a:gd name="T8" fmla="*/ 0 w 63"/>
                  <a:gd name="T9" fmla="*/ 0 h 35"/>
                  <a:gd name="T10" fmla="*/ 0 w 63"/>
                  <a:gd name="T11" fmla="*/ 0 h 35"/>
                  <a:gd name="T12" fmla="*/ 0 w 63"/>
                  <a:gd name="T13" fmla="*/ 0 h 35"/>
                  <a:gd name="T14" fmla="*/ 0 w 63"/>
                  <a:gd name="T15" fmla="*/ 1 h 35"/>
                  <a:gd name="T16" fmla="*/ 0 w 63"/>
                  <a:gd name="T17" fmla="*/ 1 h 35"/>
                  <a:gd name="T18" fmla="*/ 0 w 63"/>
                  <a:gd name="T19" fmla="*/ 1 h 35"/>
                  <a:gd name="T20" fmla="*/ 0 w 63"/>
                  <a:gd name="T21" fmla="*/ 0 h 35"/>
                  <a:gd name="T22" fmla="*/ 0 w 63"/>
                  <a:gd name="T23" fmla="*/ 0 h 35"/>
                  <a:gd name="T24" fmla="*/ 1 w 63"/>
                  <a:gd name="T25" fmla="*/ 0 h 35"/>
                  <a:gd name="T26" fmla="*/ 1 w 63"/>
                  <a:gd name="T27" fmla="*/ 0 h 35"/>
                  <a:gd name="T28" fmla="*/ 1 w 63"/>
                  <a:gd name="T29" fmla="*/ 0 h 35"/>
                  <a:gd name="T30" fmla="*/ 1 w 63"/>
                  <a:gd name="T31" fmla="*/ 0 h 35"/>
                  <a:gd name="T32" fmla="*/ 1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Freeform 194">
                <a:extLst>
                  <a:ext uri="{FF2B5EF4-FFF2-40B4-BE49-F238E27FC236}">
                    <a16:creationId xmlns:a16="http://schemas.microsoft.com/office/drawing/2014/main" id="{AD404ED8-98C1-42BB-99E7-2A35FC952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11 w 331"/>
                  <a:gd name="T1" fmla="*/ 3 h 91"/>
                  <a:gd name="T2" fmla="*/ 11 w 331"/>
                  <a:gd name="T3" fmla="*/ 3 h 91"/>
                  <a:gd name="T4" fmla="*/ 11 w 331"/>
                  <a:gd name="T5" fmla="*/ 3 h 91"/>
                  <a:gd name="T6" fmla="*/ 11 w 331"/>
                  <a:gd name="T7" fmla="*/ 3 h 91"/>
                  <a:gd name="T8" fmla="*/ 11 w 331"/>
                  <a:gd name="T9" fmla="*/ 3 h 91"/>
                  <a:gd name="T10" fmla="*/ 10 w 331"/>
                  <a:gd name="T11" fmla="*/ 3 h 91"/>
                  <a:gd name="T12" fmla="*/ 10 w 331"/>
                  <a:gd name="T13" fmla="*/ 2 h 91"/>
                  <a:gd name="T14" fmla="*/ 9 w 331"/>
                  <a:gd name="T15" fmla="*/ 2 h 91"/>
                  <a:gd name="T16" fmla="*/ 8 w 331"/>
                  <a:gd name="T17" fmla="*/ 1 h 91"/>
                  <a:gd name="T18" fmla="*/ 7 w 331"/>
                  <a:gd name="T19" fmla="*/ 1 h 91"/>
                  <a:gd name="T20" fmla="*/ 7 w 331"/>
                  <a:gd name="T21" fmla="*/ 1 h 91"/>
                  <a:gd name="T22" fmla="*/ 6 w 331"/>
                  <a:gd name="T23" fmla="*/ 1 h 91"/>
                  <a:gd name="T24" fmla="*/ 5 w 331"/>
                  <a:gd name="T25" fmla="*/ 1 h 91"/>
                  <a:gd name="T26" fmla="*/ 5 w 331"/>
                  <a:gd name="T27" fmla="*/ 1 h 91"/>
                  <a:gd name="T28" fmla="*/ 4 w 331"/>
                  <a:gd name="T29" fmla="*/ 1 h 91"/>
                  <a:gd name="T30" fmla="*/ 3 w 331"/>
                  <a:gd name="T31" fmla="*/ 1 h 91"/>
                  <a:gd name="T32" fmla="*/ 3 w 331"/>
                  <a:gd name="T33" fmla="*/ 1 h 91"/>
                  <a:gd name="T34" fmla="*/ 2 w 331"/>
                  <a:gd name="T35" fmla="*/ 1 h 91"/>
                  <a:gd name="T36" fmla="*/ 1 w 331"/>
                  <a:gd name="T37" fmla="*/ 1 h 91"/>
                  <a:gd name="T38" fmla="*/ 1 w 331"/>
                  <a:gd name="T39" fmla="*/ 1 h 91"/>
                  <a:gd name="T40" fmla="*/ 0 w 331"/>
                  <a:gd name="T41" fmla="*/ 1 h 91"/>
                  <a:gd name="T42" fmla="*/ 1 w 331"/>
                  <a:gd name="T43" fmla="*/ 1 h 91"/>
                  <a:gd name="T44" fmla="*/ 1 w 331"/>
                  <a:gd name="T45" fmla="*/ 1 h 91"/>
                  <a:gd name="T46" fmla="*/ 2 w 331"/>
                  <a:gd name="T47" fmla="*/ 1 h 91"/>
                  <a:gd name="T48" fmla="*/ 2 w 331"/>
                  <a:gd name="T49" fmla="*/ 1 h 91"/>
                  <a:gd name="T50" fmla="*/ 3 w 331"/>
                  <a:gd name="T51" fmla="*/ 1 h 91"/>
                  <a:gd name="T52" fmla="*/ 4 w 331"/>
                  <a:gd name="T53" fmla="*/ 0 h 91"/>
                  <a:gd name="T54" fmla="*/ 5 w 331"/>
                  <a:gd name="T55" fmla="*/ 1 h 91"/>
                  <a:gd name="T56" fmla="*/ 6 w 331"/>
                  <a:gd name="T57" fmla="*/ 1 h 91"/>
                  <a:gd name="T58" fmla="*/ 6 w 331"/>
                  <a:gd name="T59" fmla="*/ 1 h 91"/>
                  <a:gd name="T60" fmla="*/ 7 w 331"/>
                  <a:gd name="T61" fmla="*/ 1 h 91"/>
                  <a:gd name="T62" fmla="*/ 8 w 331"/>
                  <a:gd name="T63" fmla="*/ 1 h 91"/>
                  <a:gd name="T64" fmla="*/ 9 w 331"/>
                  <a:gd name="T65" fmla="*/ 1 h 91"/>
                  <a:gd name="T66" fmla="*/ 9 w 331"/>
                  <a:gd name="T67" fmla="*/ 2 h 91"/>
                  <a:gd name="T68" fmla="*/ 10 w 331"/>
                  <a:gd name="T69" fmla="*/ 2 h 91"/>
                  <a:gd name="T70" fmla="*/ 10 w 331"/>
                  <a:gd name="T71" fmla="*/ 2 h 91"/>
                  <a:gd name="T72" fmla="*/ 11 w 331"/>
                  <a:gd name="T73" fmla="*/ 3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Freeform 195">
                <a:extLst>
                  <a:ext uri="{FF2B5EF4-FFF2-40B4-BE49-F238E27FC236}">
                    <a16:creationId xmlns:a16="http://schemas.microsoft.com/office/drawing/2014/main" id="{2742EC73-B9DD-43C4-BCBE-30DA82503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2 w 44"/>
                  <a:gd name="T1" fmla="*/ 0 h 67"/>
                  <a:gd name="T2" fmla="*/ 2 w 44"/>
                  <a:gd name="T3" fmla="*/ 0 h 67"/>
                  <a:gd name="T4" fmla="*/ 1 w 44"/>
                  <a:gd name="T5" fmla="*/ 0 h 67"/>
                  <a:gd name="T6" fmla="*/ 1 w 44"/>
                  <a:gd name="T7" fmla="*/ 0 h 67"/>
                  <a:gd name="T8" fmla="*/ 1 w 44"/>
                  <a:gd name="T9" fmla="*/ 1 h 67"/>
                  <a:gd name="T10" fmla="*/ 1 w 44"/>
                  <a:gd name="T11" fmla="*/ 1 h 67"/>
                  <a:gd name="T12" fmla="*/ 1 w 44"/>
                  <a:gd name="T13" fmla="*/ 1 h 67"/>
                  <a:gd name="T14" fmla="*/ 0 w 44"/>
                  <a:gd name="T15" fmla="*/ 1 h 67"/>
                  <a:gd name="T16" fmla="*/ 1 w 44"/>
                  <a:gd name="T17" fmla="*/ 2 h 67"/>
                  <a:gd name="T18" fmla="*/ 1 w 44"/>
                  <a:gd name="T19" fmla="*/ 2 h 67"/>
                  <a:gd name="T20" fmla="*/ 1 w 44"/>
                  <a:gd name="T21" fmla="*/ 1 h 67"/>
                  <a:gd name="T22" fmla="*/ 1 w 44"/>
                  <a:gd name="T23" fmla="*/ 1 h 67"/>
                  <a:gd name="T24" fmla="*/ 1 w 44"/>
                  <a:gd name="T25" fmla="*/ 1 h 67"/>
                  <a:gd name="T26" fmla="*/ 1 w 44"/>
                  <a:gd name="T27" fmla="*/ 1 h 67"/>
                  <a:gd name="T28" fmla="*/ 1 w 44"/>
                  <a:gd name="T29" fmla="*/ 0 h 67"/>
                  <a:gd name="T30" fmla="*/ 2 w 44"/>
                  <a:gd name="T31" fmla="*/ 0 h 67"/>
                  <a:gd name="T32" fmla="*/ 2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Freeform 196">
                <a:extLst>
                  <a:ext uri="{FF2B5EF4-FFF2-40B4-BE49-F238E27FC236}">
                    <a16:creationId xmlns:a16="http://schemas.microsoft.com/office/drawing/2014/main" id="{57794223-BDFF-4179-BC4A-550860E9B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3 h 78"/>
                  <a:gd name="T2" fmla="*/ 0 w 66"/>
                  <a:gd name="T3" fmla="*/ 3 h 78"/>
                  <a:gd name="T4" fmla="*/ 1 w 66"/>
                  <a:gd name="T5" fmla="*/ 3 h 78"/>
                  <a:gd name="T6" fmla="*/ 1 w 66"/>
                  <a:gd name="T7" fmla="*/ 2 h 78"/>
                  <a:gd name="T8" fmla="*/ 1 w 66"/>
                  <a:gd name="T9" fmla="*/ 2 h 78"/>
                  <a:gd name="T10" fmla="*/ 1 w 66"/>
                  <a:gd name="T11" fmla="*/ 1 h 78"/>
                  <a:gd name="T12" fmla="*/ 2 w 66"/>
                  <a:gd name="T13" fmla="*/ 1 h 78"/>
                  <a:gd name="T14" fmla="*/ 2 w 66"/>
                  <a:gd name="T15" fmla="*/ 1 h 78"/>
                  <a:gd name="T16" fmla="*/ 3 w 66"/>
                  <a:gd name="T17" fmla="*/ 0 h 78"/>
                  <a:gd name="T18" fmla="*/ 2 w 66"/>
                  <a:gd name="T19" fmla="*/ 1 h 78"/>
                  <a:gd name="T20" fmla="*/ 2 w 66"/>
                  <a:gd name="T21" fmla="*/ 1 h 78"/>
                  <a:gd name="T22" fmla="*/ 2 w 66"/>
                  <a:gd name="T23" fmla="*/ 2 h 78"/>
                  <a:gd name="T24" fmla="*/ 1 w 66"/>
                  <a:gd name="T25" fmla="*/ 2 h 78"/>
                  <a:gd name="T26" fmla="*/ 1 w 66"/>
                  <a:gd name="T27" fmla="*/ 2 h 78"/>
                  <a:gd name="T28" fmla="*/ 1 w 66"/>
                  <a:gd name="T29" fmla="*/ 3 h 78"/>
                  <a:gd name="T30" fmla="*/ 1 w 66"/>
                  <a:gd name="T31" fmla="*/ 3 h 78"/>
                  <a:gd name="T32" fmla="*/ 1 w 66"/>
                  <a:gd name="T33" fmla="*/ 3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Freeform 197">
                <a:extLst>
                  <a:ext uri="{FF2B5EF4-FFF2-40B4-BE49-F238E27FC236}">
                    <a16:creationId xmlns:a16="http://schemas.microsoft.com/office/drawing/2014/main" id="{0D791189-F34D-42D8-A933-EEBD9EFD5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3 h 92"/>
                  <a:gd name="T2" fmla="*/ 0 w 84"/>
                  <a:gd name="T3" fmla="*/ 3 h 92"/>
                  <a:gd name="T4" fmla="*/ 1 w 84"/>
                  <a:gd name="T5" fmla="*/ 3 h 92"/>
                  <a:gd name="T6" fmla="*/ 1 w 84"/>
                  <a:gd name="T7" fmla="*/ 2 h 92"/>
                  <a:gd name="T8" fmla="*/ 1 w 84"/>
                  <a:gd name="T9" fmla="*/ 2 h 92"/>
                  <a:gd name="T10" fmla="*/ 2 w 84"/>
                  <a:gd name="T11" fmla="*/ 1 h 92"/>
                  <a:gd name="T12" fmla="*/ 2 w 84"/>
                  <a:gd name="T13" fmla="*/ 1 h 92"/>
                  <a:gd name="T14" fmla="*/ 3 w 84"/>
                  <a:gd name="T15" fmla="*/ 1 h 92"/>
                  <a:gd name="T16" fmla="*/ 3 w 84"/>
                  <a:gd name="T17" fmla="*/ 0 h 92"/>
                  <a:gd name="T18" fmla="*/ 3 w 84"/>
                  <a:gd name="T19" fmla="*/ 1 h 92"/>
                  <a:gd name="T20" fmla="*/ 3 w 84"/>
                  <a:gd name="T21" fmla="*/ 1 h 92"/>
                  <a:gd name="T22" fmla="*/ 2 w 84"/>
                  <a:gd name="T23" fmla="*/ 2 h 92"/>
                  <a:gd name="T24" fmla="*/ 2 w 84"/>
                  <a:gd name="T25" fmla="*/ 2 h 92"/>
                  <a:gd name="T26" fmla="*/ 1 w 84"/>
                  <a:gd name="T27" fmla="*/ 3 h 92"/>
                  <a:gd name="T28" fmla="*/ 1 w 84"/>
                  <a:gd name="T29" fmla="*/ 3 h 92"/>
                  <a:gd name="T30" fmla="*/ 1 w 84"/>
                  <a:gd name="T31" fmla="*/ 3 h 92"/>
                  <a:gd name="T32" fmla="*/ 1 w 84"/>
                  <a:gd name="T33" fmla="*/ 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Freeform 198">
                <a:extLst>
                  <a:ext uri="{FF2B5EF4-FFF2-40B4-BE49-F238E27FC236}">
                    <a16:creationId xmlns:a16="http://schemas.microsoft.com/office/drawing/2014/main" id="{73E3177E-65AF-4FD4-917E-C7FDB105A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108"/>
                <a:ext cx="39" cy="52"/>
              </a:xfrm>
              <a:custGeom>
                <a:avLst/>
                <a:gdLst>
                  <a:gd name="T0" fmla="*/ 1 w 77"/>
                  <a:gd name="T1" fmla="*/ 4 h 102"/>
                  <a:gd name="T2" fmla="*/ 0 w 77"/>
                  <a:gd name="T3" fmla="*/ 3 h 102"/>
                  <a:gd name="T4" fmla="*/ 1 w 77"/>
                  <a:gd name="T5" fmla="*/ 3 h 102"/>
                  <a:gd name="T6" fmla="*/ 1 w 77"/>
                  <a:gd name="T7" fmla="*/ 3 h 102"/>
                  <a:gd name="T8" fmla="*/ 1 w 77"/>
                  <a:gd name="T9" fmla="*/ 2 h 102"/>
                  <a:gd name="T10" fmla="*/ 2 w 77"/>
                  <a:gd name="T11" fmla="*/ 2 h 102"/>
                  <a:gd name="T12" fmla="*/ 2 w 77"/>
                  <a:gd name="T13" fmla="*/ 1 h 102"/>
                  <a:gd name="T14" fmla="*/ 2 w 77"/>
                  <a:gd name="T15" fmla="*/ 1 h 102"/>
                  <a:gd name="T16" fmla="*/ 3 w 77"/>
                  <a:gd name="T17" fmla="*/ 0 h 102"/>
                  <a:gd name="T18" fmla="*/ 3 w 77"/>
                  <a:gd name="T19" fmla="*/ 1 h 102"/>
                  <a:gd name="T20" fmla="*/ 2 w 77"/>
                  <a:gd name="T21" fmla="*/ 1 h 102"/>
                  <a:gd name="T22" fmla="*/ 2 w 77"/>
                  <a:gd name="T23" fmla="*/ 2 h 102"/>
                  <a:gd name="T24" fmla="*/ 2 w 77"/>
                  <a:gd name="T25" fmla="*/ 2 h 102"/>
                  <a:gd name="T26" fmla="*/ 1 w 77"/>
                  <a:gd name="T27" fmla="*/ 3 h 102"/>
                  <a:gd name="T28" fmla="*/ 1 w 77"/>
                  <a:gd name="T29" fmla="*/ 3 h 102"/>
                  <a:gd name="T30" fmla="*/ 1 w 77"/>
                  <a:gd name="T31" fmla="*/ 4 h 102"/>
                  <a:gd name="T32" fmla="*/ 1 w 77"/>
                  <a:gd name="T33" fmla="*/ 4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Freeform 199">
                <a:extLst>
                  <a:ext uri="{FF2B5EF4-FFF2-40B4-BE49-F238E27FC236}">
                    <a16:creationId xmlns:a16="http://schemas.microsoft.com/office/drawing/2014/main" id="{11942C6A-B51B-4792-8609-9C903C64B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3 h 92"/>
                  <a:gd name="T2" fmla="*/ 0 w 67"/>
                  <a:gd name="T3" fmla="*/ 3 h 92"/>
                  <a:gd name="T4" fmla="*/ 0 w 67"/>
                  <a:gd name="T5" fmla="*/ 3 h 92"/>
                  <a:gd name="T6" fmla="*/ 0 w 67"/>
                  <a:gd name="T7" fmla="*/ 2 h 92"/>
                  <a:gd name="T8" fmla="*/ 0 w 67"/>
                  <a:gd name="T9" fmla="*/ 2 h 92"/>
                  <a:gd name="T10" fmla="*/ 1 w 67"/>
                  <a:gd name="T11" fmla="*/ 1 h 92"/>
                  <a:gd name="T12" fmla="*/ 1 w 67"/>
                  <a:gd name="T13" fmla="*/ 1 h 92"/>
                  <a:gd name="T14" fmla="*/ 1 w 67"/>
                  <a:gd name="T15" fmla="*/ 1 h 92"/>
                  <a:gd name="T16" fmla="*/ 2 w 67"/>
                  <a:gd name="T17" fmla="*/ 0 h 92"/>
                  <a:gd name="T18" fmla="*/ 1 w 67"/>
                  <a:gd name="T19" fmla="*/ 1 h 92"/>
                  <a:gd name="T20" fmla="*/ 1 w 67"/>
                  <a:gd name="T21" fmla="*/ 1 h 92"/>
                  <a:gd name="T22" fmla="*/ 1 w 67"/>
                  <a:gd name="T23" fmla="*/ 2 h 92"/>
                  <a:gd name="T24" fmla="*/ 1 w 67"/>
                  <a:gd name="T25" fmla="*/ 2 h 92"/>
                  <a:gd name="T26" fmla="*/ 0 w 67"/>
                  <a:gd name="T27" fmla="*/ 3 h 92"/>
                  <a:gd name="T28" fmla="*/ 0 w 67"/>
                  <a:gd name="T29" fmla="*/ 3 h 92"/>
                  <a:gd name="T30" fmla="*/ 0 w 67"/>
                  <a:gd name="T31" fmla="*/ 3 h 92"/>
                  <a:gd name="T32" fmla="*/ 0 w 67"/>
                  <a:gd name="T33" fmla="*/ 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Freeform 200">
                <a:extLst>
                  <a:ext uri="{FF2B5EF4-FFF2-40B4-BE49-F238E27FC236}">
                    <a16:creationId xmlns:a16="http://schemas.microsoft.com/office/drawing/2014/main" id="{23494ED5-30FE-40E5-9632-2F3346B9A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122"/>
                <a:ext cx="29" cy="38"/>
              </a:xfrm>
              <a:custGeom>
                <a:avLst/>
                <a:gdLst>
                  <a:gd name="T0" fmla="*/ 1 w 56"/>
                  <a:gd name="T1" fmla="*/ 2 h 77"/>
                  <a:gd name="T2" fmla="*/ 0 w 56"/>
                  <a:gd name="T3" fmla="*/ 2 h 77"/>
                  <a:gd name="T4" fmla="*/ 1 w 56"/>
                  <a:gd name="T5" fmla="*/ 2 h 77"/>
                  <a:gd name="T6" fmla="*/ 1 w 56"/>
                  <a:gd name="T7" fmla="*/ 1 h 77"/>
                  <a:gd name="T8" fmla="*/ 1 w 56"/>
                  <a:gd name="T9" fmla="*/ 1 h 77"/>
                  <a:gd name="T10" fmla="*/ 1 w 56"/>
                  <a:gd name="T11" fmla="*/ 0 h 77"/>
                  <a:gd name="T12" fmla="*/ 2 w 56"/>
                  <a:gd name="T13" fmla="*/ 0 h 77"/>
                  <a:gd name="T14" fmla="*/ 2 w 56"/>
                  <a:gd name="T15" fmla="*/ 0 h 77"/>
                  <a:gd name="T16" fmla="*/ 2 w 56"/>
                  <a:gd name="T17" fmla="*/ 0 h 77"/>
                  <a:gd name="T18" fmla="*/ 2 w 56"/>
                  <a:gd name="T19" fmla="*/ 0 h 77"/>
                  <a:gd name="T20" fmla="*/ 2 w 56"/>
                  <a:gd name="T21" fmla="*/ 0 h 77"/>
                  <a:gd name="T22" fmla="*/ 2 w 56"/>
                  <a:gd name="T23" fmla="*/ 1 h 77"/>
                  <a:gd name="T24" fmla="*/ 1 w 56"/>
                  <a:gd name="T25" fmla="*/ 1 h 77"/>
                  <a:gd name="T26" fmla="*/ 1 w 56"/>
                  <a:gd name="T27" fmla="*/ 1 h 77"/>
                  <a:gd name="T28" fmla="*/ 1 w 56"/>
                  <a:gd name="T29" fmla="*/ 2 h 77"/>
                  <a:gd name="T30" fmla="*/ 1 w 56"/>
                  <a:gd name="T31" fmla="*/ 2 h 77"/>
                  <a:gd name="T32" fmla="*/ 1 w 56"/>
                  <a:gd name="T33" fmla="*/ 2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Freeform 201">
                <a:extLst>
                  <a:ext uri="{FF2B5EF4-FFF2-40B4-BE49-F238E27FC236}">
                    <a16:creationId xmlns:a16="http://schemas.microsoft.com/office/drawing/2014/main" id="{AC04FF05-DF06-47FE-BCE5-E65C4CAE8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2 h 46"/>
                  <a:gd name="T2" fmla="*/ 0 w 15"/>
                  <a:gd name="T3" fmla="*/ 2 h 46"/>
                  <a:gd name="T4" fmla="*/ 0 w 15"/>
                  <a:gd name="T5" fmla="*/ 1 h 46"/>
                  <a:gd name="T6" fmla="*/ 1 w 15"/>
                  <a:gd name="T7" fmla="*/ 1 h 46"/>
                  <a:gd name="T8" fmla="*/ 1 w 15"/>
                  <a:gd name="T9" fmla="*/ 0 h 46"/>
                  <a:gd name="T10" fmla="*/ 1 w 15"/>
                  <a:gd name="T11" fmla="*/ 1 h 46"/>
                  <a:gd name="T12" fmla="*/ 1 w 15"/>
                  <a:gd name="T13" fmla="*/ 1 h 46"/>
                  <a:gd name="T14" fmla="*/ 1 w 15"/>
                  <a:gd name="T15" fmla="*/ 2 h 46"/>
                  <a:gd name="T16" fmla="*/ 1 w 15"/>
                  <a:gd name="T17" fmla="*/ 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Freeform 202">
                <a:extLst>
                  <a:ext uri="{FF2B5EF4-FFF2-40B4-BE49-F238E27FC236}">
                    <a16:creationId xmlns:a16="http://schemas.microsoft.com/office/drawing/2014/main" id="{7EF50C16-5F60-4790-83B7-B19C9C24F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3 h 85"/>
                  <a:gd name="T2" fmla="*/ 0 w 75"/>
                  <a:gd name="T3" fmla="*/ 3 h 85"/>
                  <a:gd name="T4" fmla="*/ 0 w 75"/>
                  <a:gd name="T5" fmla="*/ 3 h 85"/>
                  <a:gd name="T6" fmla="*/ 0 w 75"/>
                  <a:gd name="T7" fmla="*/ 2 h 85"/>
                  <a:gd name="T8" fmla="*/ 0 w 75"/>
                  <a:gd name="T9" fmla="*/ 2 h 85"/>
                  <a:gd name="T10" fmla="*/ 1 w 75"/>
                  <a:gd name="T11" fmla="*/ 1 h 85"/>
                  <a:gd name="T12" fmla="*/ 1 w 75"/>
                  <a:gd name="T13" fmla="*/ 1 h 85"/>
                  <a:gd name="T14" fmla="*/ 1 w 75"/>
                  <a:gd name="T15" fmla="*/ 1 h 85"/>
                  <a:gd name="T16" fmla="*/ 2 w 75"/>
                  <a:gd name="T17" fmla="*/ 0 h 85"/>
                  <a:gd name="T18" fmla="*/ 2 w 75"/>
                  <a:gd name="T19" fmla="*/ 1 h 85"/>
                  <a:gd name="T20" fmla="*/ 1 w 75"/>
                  <a:gd name="T21" fmla="*/ 1 h 85"/>
                  <a:gd name="T22" fmla="*/ 1 w 75"/>
                  <a:gd name="T23" fmla="*/ 2 h 85"/>
                  <a:gd name="T24" fmla="*/ 1 w 75"/>
                  <a:gd name="T25" fmla="*/ 2 h 85"/>
                  <a:gd name="T26" fmla="*/ 0 w 75"/>
                  <a:gd name="T27" fmla="*/ 2 h 85"/>
                  <a:gd name="T28" fmla="*/ 0 w 75"/>
                  <a:gd name="T29" fmla="*/ 3 h 85"/>
                  <a:gd name="T30" fmla="*/ 0 w 75"/>
                  <a:gd name="T31" fmla="*/ 3 h 85"/>
                  <a:gd name="T32" fmla="*/ 0 w 75"/>
                  <a:gd name="T33" fmla="*/ 3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Freeform 203">
                <a:extLst>
                  <a:ext uri="{FF2B5EF4-FFF2-40B4-BE49-F238E27FC236}">
                    <a16:creationId xmlns:a16="http://schemas.microsoft.com/office/drawing/2014/main" id="{1933731D-D3EA-4967-8F7C-1C2F2F0C4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4 h 99"/>
                  <a:gd name="T2" fmla="*/ 0 w 74"/>
                  <a:gd name="T3" fmla="*/ 3 h 99"/>
                  <a:gd name="T4" fmla="*/ 1 w 74"/>
                  <a:gd name="T5" fmla="*/ 3 h 99"/>
                  <a:gd name="T6" fmla="*/ 1 w 74"/>
                  <a:gd name="T7" fmla="*/ 3 h 99"/>
                  <a:gd name="T8" fmla="*/ 1 w 74"/>
                  <a:gd name="T9" fmla="*/ 2 h 99"/>
                  <a:gd name="T10" fmla="*/ 2 w 74"/>
                  <a:gd name="T11" fmla="*/ 2 h 99"/>
                  <a:gd name="T12" fmla="*/ 2 w 74"/>
                  <a:gd name="T13" fmla="*/ 1 h 99"/>
                  <a:gd name="T14" fmla="*/ 2 w 74"/>
                  <a:gd name="T15" fmla="*/ 1 h 99"/>
                  <a:gd name="T16" fmla="*/ 3 w 74"/>
                  <a:gd name="T17" fmla="*/ 0 h 99"/>
                  <a:gd name="T18" fmla="*/ 3 w 74"/>
                  <a:gd name="T19" fmla="*/ 1 h 99"/>
                  <a:gd name="T20" fmla="*/ 2 w 74"/>
                  <a:gd name="T21" fmla="*/ 1 h 99"/>
                  <a:gd name="T22" fmla="*/ 2 w 74"/>
                  <a:gd name="T23" fmla="*/ 2 h 99"/>
                  <a:gd name="T24" fmla="*/ 2 w 74"/>
                  <a:gd name="T25" fmla="*/ 2 h 99"/>
                  <a:gd name="T26" fmla="*/ 1 w 74"/>
                  <a:gd name="T27" fmla="*/ 3 h 99"/>
                  <a:gd name="T28" fmla="*/ 1 w 74"/>
                  <a:gd name="T29" fmla="*/ 3 h 99"/>
                  <a:gd name="T30" fmla="*/ 1 w 74"/>
                  <a:gd name="T31" fmla="*/ 4 h 99"/>
                  <a:gd name="T32" fmla="*/ 1 w 74"/>
                  <a:gd name="T33" fmla="*/ 4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Freeform 204">
                <a:extLst>
                  <a:ext uri="{FF2B5EF4-FFF2-40B4-BE49-F238E27FC236}">
                    <a16:creationId xmlns:a16="http://schemas.microsoft.com/office/drawing/2014/main" id="{E4ADA005-8EBC-4900-AA7D-81120B70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3 h 95"/>
                  <a:gd name="T2" fmla="*/ 0 w 55"/>
                  <a:gd name="T3" fmla="*/ 3 h 95"/>
                  <a:gd name="T4" fmla="*/ 1 w 55"/>
                  <a:gd name="T5" fmla="*/ 3 h 95"/>
                  <a:gd name="T6" fmla="*/ 1 w 55"/>
                  <a:gd name="T7" fmla="*/ 3 h 95"/>
                  <a:gd name="T8" fmla="*/ 1 w 55"/>
                  <a:gd name="T9" fmla="*/ 2 h 95"/>
                  <a:gd name="T10" fmla="*/ 1 w 55"/>
                  <a:gd name="T11" fmla="*/ 2 h 95"/>
                  <a:gd name="T12" fmla="*/ 1 w 55"/>
                  <a:gd name="T13" fmla="*/ 1 h 95"/>
                  <a:gd name="T14" fmla="*/ 2 w 55"/>
                  <a:gd name="T15" fmla="*/ 1 h 95"/>
                  <a:gd name="T16" fmla="*/ 2 w 55"/>
                  <a:gd name="T17" fmla="*/ 0 h 95"/>
                  <a:gd name="T18" fmla="*/ 2 w 55"/>
                  <a:gd name="T19" fmla="*/ 1 h 95"/>
                  <a:gd name="T20" fmla="*/ 2 w 55"/>
                  <a:gd name="T21" fmla="*/ 1 h 95"/>
                  <a:gd name="T22" fmla="*/ 2 w 55"/>
                  <a:gd name="T23" fmla="*/ 2 h 95"/>
                  <a:gd name="T24" fmla="*/ 1 w 55"/>
                  <a:gd name="T25" fmla="*/ 2 h 95"/>
                  <a:gd name="T26" fmla="*/ 1 w 55"/>
                  <a:gd name="T27" fmla="*/ 3 h 95"/>
                  <a:gd name="T28" fmla="*/ 1 w 55"/>
                  <a:gd name="T29" fmla="*/ 3 h 95"/>
                  <a:gd name="T30" fmla="*/ 1 w 55"/>
                  <a:gd name="T31" fmla="*/ 3 h 95"/>
                  <a:gd name="T32" fmla="*/ 1 w 55"/>
                  <a:gd name="T33" fmla="*/ 3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Freeform 205">
              <a:extLst>
                <a:ext uri="{FF2B5EF4-FFF2-40B4-BE49-F238E27FC236}">
                  <a16:creationId xmlns:a16="http://schemas.microsoft.com/office/drawing/2014/main" id="{449946E7-B2DE-41C1-B904-57B1C6D4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3 h 70"/>
                <a:gd name="T2" fmla="*/ 0 w 58"/>
                <a:gd name="T3" fmla="*/ 3 h 70"/>
                <a:gd name="T4" fmla="*/ 1 w 58"/>
                <a:gd name="T5" fmla="*/ 2 h 70"/>
                <a:gd name="T6" fmla="*/ 1 w 58"/>
                <a:gd name="T7" fmla="*/ 2 h 70"/>
                <a:gd name="T8" fmla="*/ 1 w 58"/>
                <a:gd name="T9" fmla="*/ 1 h 70"/>
                <a:gd name="T10" fmla="*/ 1 w 58"/>
                <a:gd name="T11" fmla="*/ 1 h 70"/>
                <a:gd name="T12" fmla="*/ 2 w 58"/>
                <a:gd name="T13" fmla="*/ 1 h 70"/>
                <a:gd name="T14" fmla="*/ 2 w 58"/>
                <a:gd name="T15" fmla="*/ 1 h 70"/>
                <a:gd name="T16" fmla="*/ 2 w 58"/>
                <a:gd name="T17" fmla="*/ 0 h 70"/>
                <a:gd name="T18" fmla="*/ 2 w 58"/>
                <a:gd name="T19" fmla="*/ 1 h 70"/>
                <a:gd name="T20" fmla="*/ 2 w 58"/>
                <a:gd name="T21" fmla="*/ 1 h 70"/>
                <a:gd name="T22" fmla="*/ 2 w 58"/>
                <a:gd name="T23" fmla="*/ 1 h 70"/>
                <a:gd name="T24" fmla="*/ 1 w 58"/>
                <a:gd name="T25" fmla="*/ 2 h 70"/>
                <a:gd name="T26" fmla="*/ 1 w 58"/>
                <a:gd name="T27" fmla="*/ 2 h 70"/>
                <a:gd name="T28" fmla="*/ 1 w 58"/>
                <a:gd name="T29" fmla="*/ 2 h 70"/>
                <a:gd name="T30" fmla="*/ 1 w 58"/>
                <a:gd name="T31" fmla="*/ 3 h 70"/>
                <a:gd name="T32" fmla="*/ 1 w 58"/>
                <a:gd name="T33" fmla="*/ 3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06">
              <a:extLst>
                <a:ext uri="{FF2B5EF4-FFF2-40B4-BE49-F238E27FC236}">
                  <a16:creationId xmlns:a16="http://schemas.microsoft.com/office/drawing/2014/main" id="{BD03E02E-C3C6-4E2C-9278-84827041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2 h 52"/>
                <a:gd name="T2" fmla="*/ 0 w 22"/>
                <a:gd name="T3" fmla="*/ 2 h 52"/>
                <a:gd name="T4" fmla="*/ 1 w 22"/>
                <a:gd name="T5" fmla="*/ 1 h 52"/>
                <a:gd name="T6" fmla="*/ 1 w 22"/>
                <a:gd name="T7" fmla="*/ 1 h 52"/>
                <a:gd name="T8" fmla="*/ 1 w 22"/>
                <a:gd name="T9" fmla="*/ 0 h 52"/>
                <a:gd name="T10" fmla="*/ 1 w 22"/>
                <a:gd name="T11" fmla="*/ 1 h 52"/>
                <a:gd name="T12" fmla="*/ 1 w 22"/>
                <a:gd name="T13" fmla="*/ 1 h 52"/>
                <a:gd name="T14" fmla="*/ 1 w 22"/>
                <a:gd name="T15" fmla="*/ 2 h 52"/>
                <a:gd name="T16" fmla="*/ 1 w 22"/>
                <a:gd name="T17" fmla="*/ 2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07">
              <a:extLst>
                <a:ext uri="{FF2B5EF4-FFF2-40B4-BE49-F238E27FC236}">
                  <a16:creationId xmlns:a16="http://schemas.microsoft.com/office/drawing/2014/main" id="{A3D523E1-2D41-453A-969A-3B9FDD03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1 w 45"/>
                <a:gd name="T1" fmla="*/ 0 h 40"/>
                <a:gd name="T2" fmla="*/ 1 w 45"/>
                <a:gd name="T3" fmla="*/ 1 h 40"/>
                <a:gd name="T4" fmla="*/ 1 w 45"/>
                <a:gd name="T5" fmla="*/ 1 h 40"/>
                <a:gd name="T6" fmla="*/ 0 w 45"/>
                <a:gd name="T7" fmla="*/ 1 h 40"/>
                <a:gd name="T8" fmla="*/ 0 w 45"/>
                <a:gd name="T9" fmla="*/ 1 h 40"/>
                <a:gd name="T10" fmla="*/ 0 w 45"/>
                <a:gd name="T11" fmla="*/ 1 h 40"/>
                <a:gd name="T12" fmla="*/ 0 w 45"/>
                <a:gd name="T13" fmla="*/ 2 h 40"/>
                <a:gd name="T14" fmla="*/ 0 w 45"/>
                <a:gd name="T15" fmla="*/ 2 h 40"/>
                <a:gd name="T16" fmla="*/ 0 w 45"/>
                <a:gd name="T17" fmla="*/ 2 h 40"/>
                <a:gd name="T18" fmla="*/ 0 w 45"/>
                <a:gd name="T19" fmla="*/ 2 h 40"/>
                <a:gd name="T20" fmla="*/ 0 w 45"/>
                <a:gd name="T21" fmla="*/ 1 h 40"/>
                <a:gd name="T22" fmla="*/ 0 w 45"/>
                <a:gd name="T23" fmla="*/ 1 h 40"/>
                <a:gd name="T24" fmla="*/ 0 w 45"/>
                <a:gd name="T25" fmla="*/ 1 h 40"/>
                <a:gd name="T26" fmla="*/ 0 w 45"/>
                <a:gd name="T27" fmla="*/ 1 h 40"/>
                <a:gd name="T28" fmla="*/ 1 w 45"/>
                <a:gd name="T29" fmla="*/ 1 h 40"/>
                <a:gd name="T30" fmla="*/ 1 w 45"/>
                <a:gd name="T31" fmla="*/ 1 h 40"/>
                <a:gd name="T32" fmla="*/ 1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08">
              <a:extLst>
                <a:ext uri="{FF2B5EF4-FFF2-40B4-BE49-F238E27FC236}">
                  <a16:creationId xmlns:a16="http://schemas.microsoft.com/office/drawing/2014/main" id="{5E844704-7C77-4207-9C23-E7EC956D4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2 w 54"/>
                <a:gd name="T1" fmla="*/ 1 h 11"/>
                <a:gd name="T2" fmla="*/ 2 w 54"/>
                <a:gd name="T3" fmla="*/ 1 h 11"/>
                <a:gd name="T4" fmla="*/ 2 w 54"/>
                <a:gd name="T5" fmla="*/ 1 h 11"/>
                <a:gd name="T6" fmla="*/ 2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2 w 54"/>
                <a:gd name="T29" fmla="*/ 1 h 11"/>
                <a:gd name="T30" fmla="*/ 2 w 54"/>
                <a:gd name="T31" fmla="*/ 1 h 11"/>
                <a:gd name="T32" fmla="*/ 2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09">
              <a:extLst>
                <a:ext uri="{FF2B5EF4-FFF2-40B4-BE49-F238E27FC236}">
                  <a16:creationId xmlns:a16="http://schemas.microsoft.com/office/drawing/2014/main" id="{A4F681B2-47AC-4FFF-876B-2B8EFD39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2 w 51"/>
                <a:gd name="T1" fmla="*/ 2 h 45"/>
                <a:gd name="T2" fmla="*/ 2 w 51"/>
                <a:gd name="T3" fmla="*/ 2 h 45"/>
                <a:gd name="T4" fmla="*/ 2 w 51"/>
                <a:gd name="T5" fmla="*/ 2 h 45"/>
                <a:gd name="T6" fmla="*/ 1 w 51"/>
                <a:gd name="T7" fmla="*/ 1 h 45"/>
                <a:gd name="T8" fmla="*/ 1 w 51"/>
                <a:gd name="T9" fmla="*/ 1 h 45"/>
                <a:gd name="T10" fmla="*/ 1 w 51"/>
                <a:gd name="T11" fmla="*/ 1 h 45"/>
                <a:gd name="T12" fmla="*/ 1 w 51"/>
                <a:gd name="T13" fmla="*/ 1 h 45"/>
                <a:gd name="T14" fmla="*/ 0 w 51"/>
                <a:gd name="T15" fmla="*/ 1 h 45"/>
                <a:gd name="T16" fmla="*/ 1 w 51"/>
                <a:gd name="T17" fmla="*/ 0 h 45"/>
                <a:gd name="T18" fmla="*/ 1 w 51"/>
                <a:gd name="T19" fmla="*/ 0 h 45"/>
                <a:gd name="T20" fmla="*/ 1 w 51"/>
                <a:gd name="T21" fmla="*/ 1 h 45"/>
                <a:gd name="T22" fmla="*/ 1 w 51"/>
                <a:gd name="T23" fmla="*/ 1 h 45"/>
                <a:gd name="T24" fmla="*/ 1 w 51"/>
                <a:gd name="T25" fmla="*/ 1 h 45"/>
                <a:gd name="T26" fmla="*/ 2 w 51"/>
                <a:gd name="T27" fmla="*/ 1 h 45"/>
                <a:gd name="T28" fmla="*/ 2 w 51"/>
                <a:gd name="T29" fmla="*/ 2 h 45"/>
                <a:gd name="T30" fmla="*/ 2 w 51"/>
                <a:gd name="T31" fmla="*/ 2 h 45"/>
                <a:gd name="T32" fmla="*/ 2 w 51"/>
                <a:gd name="T33" fmla="*/ 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210">
              <a:extLst>
                <a:ext uri="{FF2B5EF4-FFF2-40B4-BE49-F238E27FC236}">
                  <a16:creationId xmlns:a16="http://schemas.microsoft.com/office/drawing/2014/main" id="{D34E07BA-1894-4E12-8A3B-A841460E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3 h 68"/>
                <a:gd name="T2" fmla="*/ 0 w 15"/>
                <a:gd name="T3" fmla="*/ 2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2 h 68"/>
                <a:gd name="T16" fmla="*/ 0 w 15"/>
                <a:gd name="T17" fmla="*/ 3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211">
              <a:extLst>
                <a:ext uri="{FF2B5EF4-FFF2-40B4-BE49-F238E27FC236}">
                  <a16:creationId xmlns:a16="http://schemas.microsoft.com/office/drawing/2014/main" id="{ECF8A1F0-4049-4C42-BF27-546C41426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2 h 65"/>
                <a:gd name="T2" fmla="*/ 1 w 30"/>
                <a:gd name="T3" fmla="*/ 1 h 65"/>
                <a:gd name="T4" fmla="*/ 1 w 30"/>
                <a:gd name="T5" fmla="*/ 0 h 65"/>
                <a:gd name="T6" fmla="*/ 1 w 30"/>
                <a:gd name="T7" fmla="*/ 0 h 65"/>
                <a:gd name="T8" fmla="*/ 1 w 30"/>
                <a:gd name="T9" fmla="*/ 0 h 65"/>
                <a:gd name="T10" fmla="*/ 1 w 30"/>
                <a:gd name="T11" fmla="*/ 0 h 65"/>
                <a:gd name="T12" fmla="*/ 1 w 30"/>
                <a:gd name="T13" fmla="*/ 0 h 65"/>
                <a:gd name="T14" fmla="*/ 1 w 30"/>
                <a:gd name="T15" fmla="*/ 0 h 65"/>
                <a:gd name="T16" fmla="*/ 1 w 30"/>
                <a:gd name="T17" fmla="*/ 0 h 65"/>
                <a:gd name="T18" fmla="*/ 1 w 30"/>
                <a:gd name="T19" fmla="*/ 1 h 65"/>
                <a:gd name="T20" fmla="*/ 1 w 30"/>
                <a:gd name="T21" fmla="*/ 1 h 65"/>
                <a:gd name="T22" fmla="*/ 1 w 30"/>
                <a:gd name="T23" fmla="*/ 1 h 65"/>
                <a:gd name="T24" fmla="*/ 0 w 30"/>
                <a:gd name="T25" fmla="*/ 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212">
              <a:extLst>
                <a:ext uri="{FF2B5EF4-FFF2-40B4-BE49-F238E27FC236}">
                  <a16:creationId xmlns:a16="http://schemas.microsoft.com/office/drawing/2014/main" id="{E541285B-BB68-4585-B864-8BD22341B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094"/>
              <a:ext cx="8" cy="33"/>
            </a:xfrm>
            <a:custGeom>
              <a:avLst/>
              <a:gdLst>
                <a:gd name="T0" fmla="*/ 1 w 15"/>
                <a:gd name="T1" fmla="*/ 2 h 65"/>
                <a:gd name="T2" fmla="*/ 1 w 15"/>
                <a:gd name="T3" fmla="*/ 1 h 65"/>
                <a:gd name="T4" fmla="*/ 0 w 15"/>
                <a:gd name="T5" fmla="*/ 1 h 65"/>
                <a:gd name="T6" fmla="*/ 1 w 15"/>
                <a:gd name="T7" fmla="*/ 0 h 65"/>
                <a:gd name="T8" fmla="*/ 1 w 15"/>
                <a:gd name="T9" fmla="*/ 0 h 65"/>
                <a:gd name="T10" fmla="*/ 1 w 15"/>
                <a:gd name="T11" fmla="*/ 0 h 65"/>
                <a:gd name="T12" fmla="*/ 1 w 15"/>
                <a:gd name="T13" fmla="*/ 0 h 65"/>
                <a:gd name="T14" fmla="*/ 1 w 15"/>
                <a:gd name="T15" fmla="*/ 1 h 65"/>
                <a:gd name="T16" fmla="*/ 1 w 15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213">
              <a:extLst>
                <a:ext uri="{FF2B5EF4-FFF2-40B4-BE49-F238E27FC236}">
                  <a16:creationId xmlns:a16="http://schemas.microsoft.com/office/drawing/2014/main" id="{378DCD62-3C81-4857-B29F-1D1EF120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1 w 12"/>
                <a:gd name="T1" fmla="*/ 3 h 69"/>
                <a:gd name="T2" fmla="*/ 1 w 12"/>
                <a:gd name="T3" fmla="*/ 2 h 69"/>
                <a:gd name="T4" fmla="*/ 1 w 12"/>
                <a:gd name="T5" fmla="*/ 2 h 69"/>
                <a:gd name="T6" fmla="*/ 0 w 12"/>
                <a:gd name="T7" fmla="*/ 1 h 69"/>
                <a:gd name="T8" fmla="*/ 1 w 12"/>
                <a:gd name="T9" fmla="*/ 0 h 69"/>
                <a:gd name="T10" fmla="*/ 1 w 12"/>
                <a:gd name="T11" fmla="*/ 1 h 69"/>
                <a:gd name="T12" fmla="*/ 1 w 12"/>
                <a:gd name="T13" fmla="*/ 1 h 69"/>
                <a:gd name="T14" fmla="*/ 1 w 12"/>
                <a:gd name="T15" fmla="*/ 2 h 69"/>
                <a:gd name="T16" fmla="*/ 1 w 12"/>
                <a:gd name="T17" fmla="*/ 3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214">
              <a:extLst>
                <a:ext uri="{FF2B5EF4-FFF2-40B4-BE49-F238E27FC236}">
                  <a16:creationId xmlns:a16="http://schemas.microsoft.com/office/drawing/2014/main" id="{54BA8ACB-9833-403C-947D-597B689E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0 w 15"/>
                <a:gd name="T1" fmla="*/ 3 h 68"/>
                <a:gd name="T2" fmla="*/ 0 w 15"/>
                <a:gd name="T3" fmla="*/ 2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2 h 68"/>
                <a:gd name="T16" fmla="*/ 0 w 15"/>
                <a:gd name="T17" fmla="*/ 3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215">
              <a:extLst>
                <a:ext uri="{FF2B5EF4-FFF2-40B4-BE49-F238E27FC236}">
                  <a16:creationId xmlns:a16="http://schemas.microsoft.com/office/drawing/2014/main" id="{73B1CAEF-1704-4CD2-8BF6-7399A772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1 w 18"/>
                <a:gd name="T1" fmla="*/ 3 h 76"/>
                <a:gd name="T2" fmla="*/ 1 w 18"/>
                <a:gd name="T3" fmla="*/ 2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2 h 76"/>
                <a:gd name="T16" fmla="*/ 1 w 18"/>
                <a:gd name="T17" fmla="*/ 3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216">
              <a:extLst>
                <a:ext uri="{FF2B5EF4-FFF2-40B4-BE49-F238E27FC236}">
                  <a16:creationId xmlns:a16="http://schemas.microsoft.com/office/drawing/2014/main" id="{C5129EBB-FD28-4A3F-A8EE-F3B2681F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0 w 27"/>
                <a:gd name="T1" fmla="*/ 3 h 84"/>
                <a:gd name="T2" fmla="*/ 0 w 27"/>
                <a:gd name="T3" fmla="*/ 3 h 84"/>
                <a:gd name="T4" fmla="*/ 0 w 27"/>
                <a:gd name="T5" fmla="*/ 2 h 84"/>
                <a:gd name="T6" fmla="*/ 0 w 27"/>
                <a:gd name="T7" fmla="*/ 2 h 84"/>
                <a:gd name="T8" fmla="*/ 0 w 27"/>
                <a:gd name="T9" fmla="*/ 2 h 84"/>
                <a:gd name="T10" fmla="*/ 0 w 27"/>
                <a:gd name="T11" fmla="*/ 1 h 84"/>
                <a:gd name="T12" fmla="*/ 0 w 27"/>
                <a:gd name="T13" fmla="*/ 1 h 84"/>
                <a:gd name="T14" fmla="*/ 0 w 27"/>
                <a:gd name="T15" fmla="*/ 1 h 84"/>
                <a:gd name="T16" fmla="*/ 0 w 27"/>
                <a:gd name="T17" fmla="*/ 0 h 84"/>
                <a:gd name="T18" fmla="*/ 0 w 27"/>
                <a:gd name="T19" fmla="*/ 1 h 84"/>
                <a:gd name="T20" fmla="*/ 0 w 27"/>
                <a:gd name="T21" fmla="*/ 2 h 84"/>
                <a:gd name="T22" fmla="*/ 0 w 27"/>
                <a:gd name="T23" fmla="*/ 3 h 84"/>
                <a:gd name="T24" fmla="*/ 0 w 27"/>
                <a:gd name="T25" fmla="*/ 3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217">
              <a:extLst>
                <a:ext uri="{FF2B5EF4-FFF2-40B4-BE49-F238E27FC236}">
                  <a16:creationId xmlns:a16="http://schemas.microsoft.com/office/drawing/2014/main" id="{1A0F252D-7DD0-4885-A8CD-5F89C307F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1 w 35"/>
                <a:gd name="T1" fmla="*/ 2 h 91"/>
                <a:gd name="T2" fmla="*/ 0 w 35"/>
                <a:gd name="T3" fmla="*/ 2 h 91"/>
                <a:gd name="T4" fmla="*/ 0 w 35"/>
                <a:gd name="T5" fmla="*/ 2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0 h 91"/>
                <a:gd name="T12" fmla="*/ 0 w 35"/>
                <a:gd name="T13" fmla="*/ 0 h 91"/>
                <a:gd name="T14" fmla="*/ 0 w 35"/>
                <a:gd name="T15" fmla="*/ 0 h 91"/>
                <a:gd name="T16" fmla="*/ 0 w 35"/>
                <a:gd name="T17" fmla="*/ 0 h 91"/>
                <a:gd name="T18" fmla="*/ 0 w 35"/>
                <a:gd name="T19" fmla="*/ 0 h 91"/>
                <a:gd name="T20" fmla="*/ 0 w 35"/>
                <a:gd name="T21" fmla="*/ 1 h 91"/>
                <a:gd name="T22" fmla="*/ 1 w 35"/>
                <a:gd name="T23" fmla="*/ 2 h 91"/>
                <a:gd name="T24" fmla="*/ 1 w 35"/>
                <a:gd name="T25" fmla="*/ 2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218">
              <a:extLst>
                <a:ext uri="{FF2B5EF4-FFF2-40B4-BE49-F238E27FC236}">
                  <a16:creationId xmlns:a16="http://schemas.microsoft.com/office/drawing/2014/main" id="{9EB417D7-8E3B-4D5C-AB4B-C3A522B55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2 w 56"/>
                <a:gd name="T1" fmla="*/ 3 h 85"/>
                <a:gd name="T2" fmla="*/ 2 w 56"/>
                <a:gd name="T3" fmla="*/ 3 h 85"/>
                <a:gd name="T4" fmla="*/ 2 w 56"/>
                <a:gd name="T5" fmla="*/ 3 h 85"/>
                <a:gd name="T6" fmla="*/ 1 w 56"/>
                <a:gd name="T7" fmla="*/ 2 h 85"/>
                <a:gd name="T8" fmla="*/ 1 w 56"/>
                <a:gd name="T9" fmla="*/ 2 h 85"/>
                <a:gd name="T10" fmla="*/ 1 w 56"/>
                <a:gd name="T11" fmla="*/ 1 h 85"/>
                <a:gd name="T12" fmla="*/ 1 w 56"/>
                <a:gd name="T13" fmla="*/ 1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1 w 56"/>
                <a:gd name="T21" fmla="*/ 1 h 85"/>
                <a:gd name="T22" fmla="*/ 1 w 56"/>
                <a:gd name="T23" fmla="*/ 1 h 85"/>
                <a:gd name="T24" fmla="*/ 1 w 56"/>
                <a:gd name="T25" fmla="*/ 1 h 85"/>
                <a:gd name="T26" fmla="*/ 2 w 56"/>
                <a:gd name="T27" fmla="*/ 2 h 85"/>
                <a:gd name="T28" fmla="*/ 2 w 56"/>
                <a:gd name="T29" fmla="*/ 2 h 85"/>
                <a:gd name="T30" fmla="*/ 2 w 56"/>
                <a:gd name="T31" fmla="*/ 3 h 85"/>
                <a:gd name="T32" fmla="*/ 2 w 56"/>
                <a:gd name="T33" fmla="*/ 3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219">
              <a:extLst>
                <a:ext uri="{FF2B5EF4-FFF2-40B4-BE49-F238E27FC236}">
                  <a16:creationId xmlns:a16="http://schemas.microsoft.com/office/drawing/2014/main" id="{EF88CA7E-2226-47A2-A5C0-630FCA20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073"/>
              <a:ext cx="37" cy="35"/>
            </a:xfrm>
            <a:custGeom>
              <a:avLst/>
              <a:gdLst>
                <a:gd name="T0" fmla="*/ 3 w 71"/>
                <a:gd name="T1" fmla="*/ 3 h 70"/>
                <a:gd name="T2" fmla="*/ 2 w 71"/>
                <a:gd name="T3" fmla="*/ 2 h 70"/>
                <a:gd name="T4" fmla="*/ 2 w 71"/>
                <a:gd name="T5" fmla="*/ 2 h 70"/>
                <a:gd name="T6" fmla="*/ 2 w 71"/>
                <a:gd name="T7" fmla="*/ 2 h 70"/>
                <a:gd name="T8" fmla="*/ 1 w 71"/>
                <a:gd name="T9" fmla="*/ 2 h 70"/>
                <a:gd name="T10" fmla="*/ 1 w 71"/>
                <a:gd name="T11" fmla="*/ 1 h 70"/>
                <a:gd name="T12" fmla="*/ 1 w 71"/>
                <a:gd name="T13" fmla="*/ 1 h 70"/>
                <a:gd name="T14" fmla="*/ 0 w 71"/>
                <a:gd name="T15" fmla="*/ 1 h 70"/>
                <a:gd name="T16" fmla="*/ 1 w 71"/>
                <a:gd name="T17" fmla="*/ 0 h 70"/>
                <a:gd name="T18" fmla="*/ 1 w 71"/>
                <a:gd name="T19" fmla="*/ 0 h 70"/>
                <a:gd name="T20" fmla="*/ 1 w 71"/>
                <a:gd name="T21" fmla="*/ 1 h 70"/>
                <a:gd name="T22" fmla="*/ 1 w 71"/>
                <a:gd name="T23" fmla="*/ 1 h 70"/>
                <a:gd name="T24" fmla="*/ 2 w 71"/>
                <a:gd name="T25" fmla="*/ 1 h 70"/>
                <a:gd name="T26" fmla="*/ 2 w 71"/>
                <a:gd name="T27" fmla="*/ 2 h 70"/>
                <a:gd name="T28" fmla="*/ 2 w 71"/>
                <a:gd name="T29" fmla="*/ 2 h 70"/>
                <a:gd name="T30" fmla="*/ 3 w 71"/>
                <a:gd name="T31" fmla="*/ 2 h 70"/>
                <a:gd name="T32" fmla="*/ 3 w 71"/>
                <a:gd name="T33" fmla="*/ 3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220">
              <a:extLst>
                <a:ext uri="{FF2B5EF4-FFF2-40B4-BE49-F238E27FC236}">
                  <a16:creationId xmlns:a16="http://schemas.microsoft.com/office/drawing/2014/main" id="{00148755-F160-4046-8486-6C9DE4C0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1 w 64"/>
                <a:gd name="T3" fmla="*/ 0 h 65"/>
                <a:gd name="T4" fmla="*/ 1 w 64"/>
                <a:gd name="T5" fmla="*/ 0 h 65"/>
                <a:gd name="T6" fmla="*/ 1 w 64"/>
                <a:gd name="T7" fmla="*/ 0 h 65"/>
                <a:gd name="T8" fmla="*/ 1 w 64"/>
                <a:gd name="T9" fmla="*/ 0 h 65"/>
                <a:gd name="T10" fmla="*/ 2 w 64"/>
                <a:gd name="T11" fmla="*/ 1 h 65"/>
                <a:gd name="T12" fmla="*/ 2 w 64"/>
                <a:gd name="T13" fmla="*/ 1 h 65"/>
                <a:gd name="T14" fmla="*/ 2 w 64"/>
                <a:gd name="T15" fmla="*/ 1 h 65"/>
                <a:gd name="T16" fmla="*/ 3 w 64"/>
                <a:gd name="T17" fmla="*/ 2 h 65"/>
                <a:gd name="T18" fmla="*/ 2 w 64"/>
                <a:gd name="T19" fmla="*/ 1 h 65"/>
                <a:gd name="T20" fmla="*/ 2 w 64"/>
                <a:gd name="T21" fmla="*/ 1 h 65"/>
                <a:gd name="T22" fmla="*/ 1 w 64"/>
                <a:gd name="T23" fmla="*/ 1 h 65"/>
                <a:gd name="T24" fmla="*/ 1 w 64"/>
                <a:gd name="T25" fmla="*/ 1 h 65"/>
                <a:gd name="T26" fmla="*/ 1 w 64"/>
                <a:gd name="T27" fmla="*/ 0 h 65"/>
                <a:gd name="T28" fmla="*/ 1 w 64"/>
                <a:gd name="T29" fmla="*/ 0 h 65"/>
                <a:gd name="T30" fmla="*/ 0 w 64"/>
                <a:gd name="T31" fmla="*/ 0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221">
              <a:extLst>
                <a:ext uri="{FF2B5EF4-FFF2-40B4-BE49-F238E27FC236}">
                  <a16:creationId xmlns:a16="http://schemas.microsoft.com/office/drawing/2014/main" id="{8004281F-306F-4794-8D4D-C25C936F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10 w 312"/>
                <a:gd name="T1" fmla="*/ 3 h 76"/>
                <a:gd name="T2" fmla="*/ 10 w 312"/>
                <a:gd name="T3" fmla="*/ 3 h 76"/>
                <a:gd name="T4" fmla="*/ 10 w 312"/>
                <a:gd name="T5" fmla="*/ 3 h 76"/>
                <a:gd name="T6" fmla="*/ 10 w 312"/>
                <a:gd name="T7" fmla="*/ 3 h 76"/>
                <a:gd name="T8" fmla="*/ 10 w 312"/>
                <a:gd name="T9" fmla="*/ 3 h 76"/>
                <a:gd name="T10" fmla="*/ 9 w 312"/>
                <a:gd name="T11" fmla="*/ 2 h 76"/>
                <a:gd name="T12" fmla="*/ 9 w 312"/>
                <a:gd name="T13" fmla="*/ 2 h 76"/>
                <a:gd name="T14" fmla="*/ 8 w 312"/>
                <a:gd name="T15" fmla="*/ 2 h 76"/>
                <a:gd name="T16" fmla="*/ 7 w 312"/>
                <a:gd name="T17" fmla="*/ 1 h 76"/>
                <a:gd name="T18" fmla="*/ 7 w 312"/>
                <a:gd name="T19" fmla="*/ 1 h 76"/>
                <a:gd name="T20" fmla="*/ 6 w 312"/>
                <a:gd name="T21" fmla="*/ 1 h 76"/>
                <a:gd name="T22" fmla="*/ 6 w 312"/>
                <a:gd name="T23" fmla="*/ 1 h 76"/>
                <a:gd name="T24" fmla="*/ 5 w 312"/>
                <a:gd name="T25" fmla="*/ 1 h 76"/>
                <a:gd name="T26" fmla="*/ 4 w 312"/>
                <a:gd name="T27" fmla="*/ 1 h 76"/>
                <a:gd name="T28" fmla="*/ 4 w 312"/>
                <a:gd name="T29" fmla="*/ 1 h 76"/>
                <a:gd name="T30" fmla="*/ 3 w 312"/>
                <a:gd name="T31" fmla="*/ 1 h 76"/>
                <a:gd name="T32" fmla="*/ 2 w 312"/>
                <a:gd name="T33" fmla="*/ 1 h 76"/>
                <a:gd name="T34" fmla="*/ 2 w 312"/>
                <a:gd name="T35" fmla="*/ 1 h 76"/>
                <a:gd name="T36" fmla="*/ 1 w 312"/>
                <a:gd name="T37" fmla="*/ 1 h 76"/>
                <a:gd name="T38" fmla="*/ 1 w 312"/>
                <a:gd name="T39" fmla="*/ 2 h 76"/>
                <a:gd name="T40" fmla="*/ 0 w 312"/>
                <a:gd name="T41" fmla="*/ 2 h 76"/>
                <a:gd name="T42" fmla="*/ 1 w 312"/>
                <a:gd name="T43" fmla="*/ 1 h 76"/>
                <a:gd name="T44" fmla="*/ 1 w 312"/>
                <a:gd name="T45" fmla="*/ 1 h 76"/>
                <a:gd name="T46" fmla="*/ 2 w 312"/>
                <a:gd name="T47" fmla="*/ 1 h 76"/>
                <a:gd name="T48" fmla="*/ 2 w 312"/>
                <a:gd name="T49" fmla="*/ 1 h 76"/>
                <a:gd name="T50" fmla="*/ 3 w 312"/>
                <a:gd name="T51" fmla="*/ 1 h 76"/>
                <a:gd name="T52" fmla="*/ 3 w 312"/>
                <a:gd name="T53" fmla="*/ 1 h 76"/>
                <a:gd name="T54" fmla="*/ 4 w 312"/>
                <a:gd name="T55" fmla="*/ 0 h 76"/>
                <a:gd name="T56" fmla="*/ 5 w 312"/>
                <a:gd name="T57" fmla="*/ 0 h 76"/>
                <a:gd name="T58" fmla="*/ 6 w 312"/>
                <a:gd name="T59" fmla="*/ 1 h 76"/>
                <a:gd name="T60" fmla="*/ 7 w 312"/>
                <a:gd name="T61" fmla="*/ 1 h 76"/>
                <a:gd name="T62" fmla="*/ 7 w 312"/>
                <a:gd name="T63" fmla="*/ 1 h 76"/>
                <a:gd name="T64" fmla="*/ 8 w 312"/>
                <a:gd name="T65" fmla="*/ 1 h 76"/>
                <a:gd name="T66" fmla="*/ 9 w 312"/>
                <a:gd name="T67" fmla="*/ 1 h 76"/>
                <a:gd name="T68" fmla="*/ 9 w 312"/>
                <a:gd name="T69" fmla="*/ 2 h 76"/>
                <a:gd name="T70" fmla="*/ 10 w 312"/>
                <a:gd name="T71" fmla="*/ 2 h 76"/>
                <a:gd name="T72" fmla="*/ 10 w 312"/>
                <a:gd name="T73" fmla="*/ 3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222">
              <a:extLst>
                <a:ext uri="{FF2B5EF4-FFF2-40B4-BE49-F238E27FC236}">
                  <a16:creationId xmlns:a16="http://schemas.microsoft.com/office/drawing/2014/main" id="{4CA56F72-B7F1-4A5F-9BC0-9A1D4113A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2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2 h 68"/>
                <a:gd name="T10" fmla="*/ 1 w 38"/>
                <a:gd name="T11" fmla="*/ 2 h 68"/>
                <a:gd name="T12" fmla="*/ 1 w 38"/>
                <a:gd name="T13" fmla="*/ 2 h 68"/>
                <a:gd name="T14" fmla="*/ 0 w 38"/>
                <a:gd name="T15" fmla="*/ 3 h 68"/>
                <a:gd name="T16" fmla="*/ 1 w 38"/>
                <a:gd name="T17" fmla="*/ 3 h 68"/>
                <a:gd name="T18" fmla="*/ 1 w 38"/>
                <a:gd name="T19" fmla="*/ 3 h 68"/>
                <a:gd name="T20" fmla="*/ 1 w 38"/>
                <a:gd name="T21" fmla="*/ 2 h 68"/>
                <a:gd name="T22" fmla="*/ 1 w 38"/>
                <a:gd name="T23" fmla="*/ 2 h 68"/>
                <a:gd name="T24" fmla="*/ 1 w 38"/>
                <a:gd name="T25" fmla="*/ 2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2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223">
              <a:extLst>
                <a:ext uri="{FF2B5EF4-FFF2-40B4-BE49-F238E27FC236}">
                  <a16:creationId xmlns:a16="http://schemas.microsoft.com/office/drawing/2014/main" id="{F6D9C56C-58C3-474F-B592-0631E0495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3 h 75"/>
                <a:gd name="T2" fmla="*/ 0 w 45"/>
                <a:gd name="T3" fmla="*/ 3 h 75"/>
                <a:gd name="T4" fmla="*/ 0 w 45"/>
                <a:gd name="T5" fmla="*/ 3 h 75"/>
                <a:gd name="T6" fmla="*/ 0 w 45"/>
                <a:gd name="T7" fmla="*/ 2 h 75"/>
                <a:gd name="T8" fmla="*/ 0 w 45"/>
                <a:gd name="T9" fmla="*/ 2 h 75"/>
                <a:gd name="T10" fmla="*/ 0 w 45"/>
                <a:gd name="T11" fmla="*/ 1 h 75"/>
                <a:gd name="T12" fmla="*/ 0 w 45"/>
                <a:gd name="T13" fmla="*/ 1 h 75"/>
                <a:gd name="T14" fmla="*/ 1 w 45"/>
                <a:gd name="T15" fmla="*/ 1 h 75"/>
                <a:gd name="T16" fmla="*/ 1 w 45"/>
                <a:gd name="T17" fmla="*/ 0 h 75"/>
                <a:gd name="T18" fmla="*/ 1 w 45"/>
                <a:gd name="T19" fmla="*/ 1 h 75"/>
                <a:gd name="T20" fmla="*/ 1 w 45"/>
                <a:gd name="T21" fmla="*/ 1 h 75"/>
                <a:gd name="T22" fmla="*/ 0 w 45"/>
                <a:gd name="T23" fmla="*/ 2 h 75"/>
                <a:gd name="T24" fmla="*/ 0 w 45"/>
                <a:gd name="T25" fmla="*/ 2 h 75"/>
                <a:gd name="T26" fmla="*/ 0 w 45"/>
                <a:gd name="T27" fmla="*/ 2 h 75"/>
                <a:gd name="T28" fmla="*/ 0 w 45"/>
                <a:gd name="T29" fmla="*/ 3 h 75"/>
                <a:gd name="T30" fmla="*/ 0 w 45"/>
                <a:gd name="T31" fmla="*/ 3 h 75"/>
                <a:gd name="T32" fmla="*/ 0 w 45"/>
                <a:gd name="T33" fmla="*/ 3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224">
              <a:extLst>
                <a:ext uri="{FF2B5EF4-FFF2-40B4-BE49-F238E27FC236}">
                  <a16:creationId xmlns:a16="http://schemas.microsoft.com/office/drawing/2014/main" id="{91B0FE02-1939-4FD2-8D8D-7F6EBD6D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143"/>
              <a:ext cx="31" cy="49"/>
            </a:xfrm>
            <a:custGeom>
              <a:avLst/>
              <a:gdLst>
                <a:gd name="T0" fmla="*/ 1 w 60"/>
                <a:gd name="T1" fmla="*/ 4 h 98"/>
                <a:gd name="T2" fmla="*/ 0 w 60"/>
                <a:gd name="T3" fmla="*/ 3 h 98"/>
                <a:gd name="T4" fmla="*/ 1 w 60"/>
                <a:gd name="T5" fmla="*/ 3 h 98"/>
                <a:gd name="T6" fmla="*/ 1 w 60"/>
                <a:gd name="T7" fmla="*/ 3 h 98"/>
                <a:gd name="T8" fmla="*/ 1 w 60"/>
                <a:gd name="T9" fmla="*/ 2 h 98"/>
                <a:gd name="T10" fmla="*/ 1 w 60"/>
                <a:gd name="T11" fmla="*/ 2 h 98"/>
                <a:gd name="T12" fmla="*/ 2 w 60"/>
                <a:gd name="T13" fmla="*/ 1 h 98"/>
                <a:gd name="T14" fmla="*/ 2 w 60"/>
                <a:gd name="T15" fmla="*/ 1 h 98"/>
                <a:gd name="T16" fmla="*/ 2 w 60"/>
                <a:gd name="T17" fmla="*/ 0 h 98"/>
                <a:gd name="T18" fmla="*/ 2 w 60"/>
                <a:gd name="T19" fmla="*/ 1 h 98"/>
                <a:gd name="T20" fmla="*/ 2 w 60"/>
                <a:gd name="T21" fmla="*/ 1 h 98"/>
                <a:gd name="T22" fmla="*/ 2 w 60"/>
                <a:gd name="T23" fmla="*/ 2 h 98"/>
                <a:gd name="T24" fmla="*/ 1 w 60"/>
                <a:gd name="T25" fmla="*/ 2 h 98"/>
                <a:gd name="T26" fmla="*/ 1 w 60"/>
                <a:gd name="T27" fmla="*/ 3 h 98"/>
                <a:gd name="T28" fmla="*/ 1 w 60"/>
                <a:gd name="T29" fmla="*/ 3 h 98"/>
                <a:gd name="T30" fmla="*/ 1 w 60"/>
                <a:gd name="T31" fmla="*/ 3 h 98"/>
                <a:gd name="T32" fmla="*/ 1 w 60"/>
                <a:gd name="T33" fmla="*/ 4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225">
              <a:extLst>
                <a:ext uri="{FF2B5EF4-FFF2-40B4-BE49-F238E27FC236}">
                  <a16:creationId xmlns:a16="http://schemas.microsoft.com/office/drawing/2014/main" id="{118A4745-C943-4292-AD46-3E78B98F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3 h 105"/>
                <a:gd name="T2" fmla="*/ 0 w 65"/>
                <a:gd name="T3" fmla="*/ 3 h 105"/>
                <a:gd name="T4" fmla="*/ 1 w 65"/>
                <a:gd name="T5" fmla="*/ 2 h 105"/>
                <a:gd name="T6" fmla="*/ 1 w 65"/>
                <a:gd name="T7" fmla="*/ 2 h 105"/>
                <a:gd name="T8" fmla="*/ 1 w 65"/>
                <a:gd name="T9" fmla="*/ 1 h 105"/>
                <a:gd name="T10" fmla="*/ 1 w 65"/>
                <a:gd name="T11" fmla="*/ 1 h 105"/>
                <a:gd name="T12" fmla="*/ 2 w 65"/>
                <a:gd name="T13" fmla="*/ 0 h 105"/>
                <a:gd name="T14" fmla="*/ 2 w 65"/>
                <a:gd name="T15" fmla="*/ 0 h 105"/>
                <a:gd name="T16" fmla="*/ 3 w 65"/>
                <a:gd name="T17" fmla="*/ 0 h 105"/>
                <a:gd name="T18" fmla="*/ 2 w 65"/>
                <a:gd name="T19" fmla="*/ 0 h 105"/>
                <a:gd name="T20" fmla="*/ 2 w 65"/>
                <a:gd name="T21" fmla="*/ 0 h 105"/>
                <a:gd name="T22" fmla="*/ 2 w 65"/>
                <a:gd name="T23" fmla="*/ 1 h 105"/>
                <a:gd name="T24" fmla="*/ 2 w 65"/>
                <a:gd name="T25" fmla="*/ 1 h 105"/>
                <a:gd name="T26" fmla="*/ 1 w 65"/>
                <a:gd name="T27" fmla="*/ 2 h 105"/>
                <a:gd name="T28" fmla="*/ 1 w 65"/>
                <a:gd name="T29" fmla="*/ 2 h 105"/>
                <a:gd name="T30" fmla="*/ 1 w 65"/>
                <a:gd name="T31" fmla="*/ 3 h 105"/>
                <a:gd name="T32" fmla="*/ 1 w 65"/>
                <a:gd name="T33" fmla="*/ 3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Freeform 226">
              <a:extLst>
                <a:ext uri="{FF2B5EF4-FFF2-40B4-BE49-F238E27FC236}">
                  <a16:creationId xmlns:a16="http://schemas.microsoft.com/office/drawing/2014/main" id="{BF2F881F-98D9-4CED-B64F-3F3A6F2B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2 h 87"/>
                <a:gd name="T2" fmla="*/ 0 w 71"/>
                <a:gd name="T3" fmla="*/ 2 h 87"/>
                <a:gd name="T4" fmla="*/ 0 w 71"/>
                <a:gd name="T5" fmla="*/ 2 h 87"/>
                <a:gd name="T6" fmla="*/ 0 w 71"/>
                <a:gd name="T7" fmla="*/ 1 h 87"/>
                <a:gd name="T8" fmla="*/ 0 w 71"/>
                <a:gd name="T9" fmla="*/ 1 h 87"/>
                <a:gd name="T10" fmla="*/ 1 w 71"/>
                <a:gd name="T11" fmla="*/ 0 h 87"/>
                <a:gd name="T12" fmla="*/ 1 w 71"/>
                <a:gd name="T13" fmla="*/ 0 h 87"/>
                <a:gd name="T14" fmla="*/ 1 w 71"/>
                <a:gd name="T15" fmla="*/ 0 h 87"/>
                <a:gd name="T16" fmla="*/ 2 w 71"/>
                <a:gd name="T17" fmla="*/ 0 h 87"/>
                <a:gd name="T18" fmla="*/ 2 w 71"/>
                <a:gd name="T19" fmla="*/ 0 h 87"/>
                <a:gd name="T20" fmla="*/ 1 w 71"/>
                <a:gd name="T21" fmla="*/ 0 h 87"/>
                <a:gd name="T22" fmla="*/ 1 w 71"/>
                <a:gd name="T23" fmla="*/ 1 h 87"/>
                <a:gd name="T24" fmla="*/ 1 w 71"/>
                <a:gd name="T25" fmla="*/ 1 h 87"/>
                <a:gd name="T26" fmla="*/ 0 w 71"/>
                <a:gd name="T27" fmla="*/ 2 h 87"/>
                <a:gd name="T28" fmla="*/ 0 w 71"/>
                <a:gd name="T29" fmla="*/ 2 h 87"/>
                <a:gd name="T30" fmla="*/ 0 w 71"/>
                <a:gd name="T31" fmla="*/ 2 h 87"/>
                <a:gd name="T32" fmla="*/ 0 w 71"/>
                <a:gd name="T33" fmla="*/ 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227">
              <a:extLst>
                <a:ext uri="{FF2B5EF4-FFF2-40B4-BE49-F238E27FC236}">
                  <a16:creationId xmlns:a16="http://schemas.microsoft.com/office/drawing/2014/main" id="{C878905B-7C49-4E9B-A9DD-35082341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3 h 71"/>
                <a:gd name="T2" fmla="*/ 0 w 61"/>
                <a:gd name="T3" fmla="*/ 3 h 71"/>
                <a:gd name="T4" fmla="*/ 0 w 61"/>
                <a:gd name="T5" fmla="*/ 2 h 71"/>
                <a:gd name="T6" fmla="*/ 0 w 61"/>
                <a:gd name="T7" fmla="*/ 2 h 71"/>
                <a:gd name="T8" fmla="*/ 0 w 61"/>
                <a:gd name="T9" fmla="*/ 2 h 71"/>
                <a:gd name="T10" fmla="*/ 0 w 61"/>
                <a:gd name="T11" fmla="*/ 1 h 71"/>
                <a:gd name="T12" fmla="*/ 1 w 61"/>
                <a:gd name="T13" fmla="*/ 1 h 71"/>
                <a:gd name="T14" fmla="*/ 1 w 61"/>
                <a:gd name="T15" fmla="*/ 1 h 71"/>
                <a:gd name="T16" fmla="*/ 1 w 61"/>
                <a:gd name="T17" fmla="*/ 0 h 71"/>
                <a:gd name="T18" fmla="*/ 1 w 61"/>
                <a:gd name="T19" fmla="*/ 1 h 71"/>
                <a:gd name="T20" fmla="*/ 1 w 61"/>
                <a:gd name="T21" fmla="*/ 1 h 71"/>
                <a:gd name="T22" fmla="*/ 1 w 61"/>
                <a:gd name="T23" fmla="*/ 1 h 71"/>
                <a:gd name="T24" fmla="*/ 0 w 61"/>
                <a:gd name="T25" fmla="*/ 2 h 71"/>
                <a:gd name="T26" fmla="*/ 0 w 61"/>
                <a:gd name="T27" fmla="*/ 2 h 71"/>
                <a:gd name="T28" fmla="*/ 0 w 61"/>
                <a:gd name="T29" fmla="*/ 2 h 71"/>
                <a:gd name="T30" fmla="*/ 0 w 61"/>
                <a:gd name="T31" fmla="*/ 3 h 71"/>
                <a:gd name="T32" fmla="*/ 0 w 61"/>
                <a:gd name="T33" fmla="*/ 3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228">
              <a:extLst>
                <a:ext uri="{FF2B5EF4-FFF2-40B4-BE49-F238E27FC236}">
                  <a16:creationId xmlns:a16="http://schemas.microsoft.com/office/drawing/2014/main" id="{847F93FE-E34C-4293-A664-DEC051E25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66"/>
              <a:ext cx="26" cy="24"/>
            </a:xfrm>
            <a:custGeom>
              <a:avLst/>
              <a:gdLst>
                <a:gd name="T0" fmla="*/ 0 w 53"/>
                <a:gd name="T1" fmla="*/ 1 h 51"/>
                <a:gd name="T2" fmla="*/ 0 w 53"/>
                <a:gd name="T3" fmla="*/ 1 h 51"/>
                <a:gd name="T4" fmla="*/ 0 w 53"/>
                <a:gd name="T5" fmla="*/ 1 h 51"/>
                <a:gd name="T6" fmla="*/ 0 w 53"/>
                <a:gd name="T7" fmla="*/ 0 h 51"/>
                <a:gd name="T8" fmla="*/ 0 w 53"/>
                <a:gd name="T9" fmla="*/ 0 h 51"/>
                <a:gd name="T10" fmla="*/ 0 w 53"/>
                <a:gd name="T11" fmla="*/ 0 h 51"/>
                <a:gd name="T12" fmla="*/ 1 w 53"/>
                <a:gd name="T13" fmla="*/ 0 h 51"/>
                <a:gd name="T14" fmla="*/ 1 w 53"/>
                <a:gd name="T15" fmla="*/ 0 h 51"/>
                <a:gd name="T16" fmla="*/ 1 w 53"/>
                <a:gd name="T17" fmla="*/ 0 h 51"/>
                <a:gd name="T18" fmla="*/ 1 w 53"/>
                <a:gd name="T19" fmla="*/ 0 h 51"/>
                <a:gd name="T20" fmla="*/ 1 w 53"/>
                <a:gd name="T21" fmla="*/ 0 h 51"/>
                <a:gd name="T22" fmla="*/ 1 w 53"/>
                <a:gd name="T23" fmla="*/ 0 h 51"/>
                <a:gd name="T24" fmla="*/ 0 w 53"/>
                <a:gd name="T25" fmla="*/ 0 h 51"/>
                <a:gd name="T26" fmla="*/ 0 w 53"/>
                <a:gd name="T27" fmla="*/ 1 h 51"/>
                <a:gd name="T28" fmla="*/ 0 w 53"/>
                <a:gd name="T29" fmla="*/ 1 h 51"/>
                <a:gd name="T30" fmla="*/ 0 w 53"/>
                <a:gd name="T31" fmla="*/ 1 h 51"/>
                <a:gd name="T32" fmla="*/ 0 w 53"/>
                <a:gd name="T33" fmla="*/ 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229">
              <a:extLst>
                <a:ext uri="{FF2B5EF4-FFF2-40B4-BE49-F238E27FC236}">
                  <a16:creationId xmlns:a16="http://schemas.microsoft.com/office/drawing/2014/main" id="{C36CE540-462A-4061-8F61-BBAC8343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2 h 34"/>
                <a:gd name="T2" fmla="*/ 0 w 34"/>
                <a:gd name="T3" fmla="*/ 1 h 34"/>
                <a:gd name="T4" fmla="*/ 1 w 34"/>
                <a:gd name="T5" fmla="*/ 1 h 34"/>
                <a:gd name="T6" fmla="*/ 1 w 34"/>
                <a:gd name="T7" fmla="*/ 1 h 34"/>
                <a:gd name="T8" fmla="*/ 1 w 34"/>
                <a:gd name="T9" fmla="*/ 1 h 34"/>
                <a:gd name="T10" fmla="*/ 1 w 34"/>
                <a:gd name="T11" fmla="*/ 1 h 34"/>
                <a:gd name="T12" fmla="*/ 1 w 34"/>
                <a:gd name="T13" fmla="*/ 1 h 34"/>
                <a:gd name="T14" fmla="*/ 1 w 34"/>
                <a:gd name="T15" fmla="*/ 0 h 34"/>
                <a:gd name="T16" fmla="*/ 2 w 34"/>
                <a:gd name="T17" fmla="*/ 1 h 34"/>
                <a:gd name="T18" fmla="*/ 1 w 34"/>
                <a:gd name="T19" fmla="*/ 1 h 34"/>
                <a:gd name="T20" fmla="*/ 1 w 34"/>
                <a:gd name="T21" fmla="*/ 1 h 34"/>
                <a:gd name="T22" fmla="*/ 1 w 34"/>
                <a:gd name="T23" fmla="*/ 1 h 34"/>
                <a:gd name="T24" fmla="*/ 1 w 34"/>
                <a:gd name="T25" fmla="*/ 1 h 34"/>
                <a:gd name="T26" fmla="*/ 1 w 34"/>
                <a:gd name="T27" fmla="*/ 1 h 34"/>
                <a:gd name="T28" fmla="*/ 1 w 34"/>
                <a:gd name="T29" fmla="*/ 2 h 34"/>
                <a:gd name="T30" fmla="*/ 1 w 34"/>
                <a:gd name="T31" fmla="*/ 2 h 34"/>
                <a:gd name="T32" fmla="*/ 0 w 34"/>
                <a:gd name="T33" fmla="*/ 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230">
              <a:extLst>
                <a:ext uri="{FF2B5EF4-FFF2-40B4-BE49-F238E27FC236}">
                  <a16:creationId xmlns:a16="http://schemas.microsoft.com/office/drawing/2014/main" id="{4E617393-AE12-4E18-81DE-6FCCC34D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2 w 40"/>
                <a:gd name="T1" fmla="*/ 0 h 44"/>
                <a:gd name="T2" fmla="*/ 2 w 40"/>
                <a:gd name="T3" fmla="*/ 1 h 44"/>
                <a:gd name="T4" fmla="*/ 2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2 h 44"/>
                <a:gd name="T12" fmla="*/ 1 w 40"/>
                <a:gd name="T13" fmla="*/ 2 h 44"/>
                <a:gd name="T14" fmla="*/ 1 w 40"/>
                <a:gd name="T15" fmla="*/ 2 h 44"/>
                <a:gd name="T16" fmla="*/ 1 w 40"/>
                <a:gd name="T17" fmla="*/ 2 h 44"/>
                <a:gd name="T18" fmla="*/ 0 w 40"/>
                <a:gd name="T19" fmla="*/ 2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2 w 40"/>
                <a:gd name="T31" fmla="*/ 1 h 44"/>
                <a:gd name="T32" fmla="*/ 2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231">
              <a:extLst>
                <a:ext uri="{FF2B5EF4-FFF2-40B4-BE49-F238E27FC236}">
                  <a16:creationId xmlns:a16="http://schemas.microsoft.com/office/drawing/2014/main" id="{F72F00BE-012E-4547-B32A-DF34E206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2 w 47"/>
                <a:gd name="T1" fmla="*/ 1 h 21"/>
                <a:gd name="T2" fmla="*/ 2 w 47"/>
                <a:gd name="T3" fmla="*/ 1 h 21"/>
                <a:gd name="T4" fmla="*/ 2 w 47"/>
                <a:gd name="T5" fmla="*/ 1 h 21"/>
                <a:gd name="T6" fmla="*/ 1 w 47"/>
                <a:gd name="T7" fmla="*/ 1 h 21"/>
                <a:gd name="T8" fmla="*/ 1 w 47"/>
                <a:gd name="T9" fmla="*/ 1 h 21"/>
                <a:gd name="T10" fmla="*/ 1 w 47"/>
                <a:gd name="T11" fmla="*/ 1 h 21"/>
                <a:gd name="T12" fmla="*/ 1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1 w 47"/>
                <a:gd name="T21" fmla="*/ 1 h 21"/>
                <a:gd name="T22" fmla="*/ 1 w 47"/>
                <a:gd name="T23" fmla="*/ 1 h 21"/>
                <a:gd name="T24" fmla="*/ 1 w 47"/>
                <a:gd name="T25" fmla="*/ 1 h 21"/>
                <a:gd name="T26" fmla="*/ 1 w 47"/>
                <a:gd name="T27" fmla="*/ 1 h 21"/>
                <a:gd name="T28" fmla="*/ 2 w 47"/>
                <a:gd name="T29" fmla="*/ 1 h 21"/>
                <a:gd name="T30" fmla="*/ 2 w 47"/>
                <a:gd name="T31" fmla="*/ 1 h 21"/>
                <a:gd name="T32" fmla="*/ 2 w 47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232">
              <a:extLst>
                <a:ext uri="{FF2B5EF4-FFF2-40B4-BE49-F238E27FC236}">
                  <a16:creationId xmlns:a16="http://schemas.microsoft.com/office/drawing/2014/main" id="{DF7EFA1B-77BC-4417-B11A-81CE6568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1 w 53"/>
                <a:gd name="T1" fmla="*/ 0 h 13"/>
                <a:gd name="T2" fmla="*/ 1 w 53"/>
                <a:gd name="T3" fmla="*/ 0 h 13"/>
                <a:gd name="T4" fmla="*/ 1 w 53"/>
                <a:gd name="T5" fmla="*/ 0 h 13"/>
                <a:gd name="T6" fmla="*/ 1 w 53"/>
                <a:gd name="T7" fmla="*/ 0 h 13"/>
                <a:gd name="T8" fmla="*/ 0 w 53"/>
                <a:gd name="T9" fmla="*/ 0 h 13"/>
                <a:gd name="T10" fmla="*/ 0 w 53"/>
                <a:gd name="T11" fmla="*/ 0 h 13"/>
                <a:gd name="T12" fmla="*/ 0 w 53"/>
                <a:gd name="T13" fmla="*/ 0 h 13"/>
                <a:gd name="T14" fmla="*/ 0 w 53"/>
                <a:gd name="T15" fmla="*/ 0 h 13"/>
                <a:gd name="T16" fmla="*/ 0 w 53"/>
                <a:gd name="T17" fmla="*/ 0 h 13"/>
                <a:gd name="T18" fmla="*/ 0 w 53"/>
                <a:gd name="T19" fmla="*/ 0 h 13"/>
                <a:gd name="T20" fmla="*/ 0 w 53"/>
                <a:gd name="T21" fmla="*/ 0 h 13"/>
                <a:gd name="T22" fmla="*/ 0 w 53"/>
                <a:gd name="T23" fmla="*/ 0 h 13"/>
                <a:gd name="T24" fmla="*/ 0 w 53"/>
                <a:gd name="T25" fmla="*/ 0 h 13"/>
                <a:gd name="T26" fmla="*/ 0 w 53"/>
                <a:gd name="T27" fmla="*/ 0 h 13"/>
                <a:gd name="T28" fmla="*/ 1 w 53"/>
                <a:gd name="T29" fmla="*/ 0 h 13"/>
                <a:gd name="T30" fmla="*/ 1 w 53"/>
                <a:gd name="T31" fmla="*/ 0 h 13"/>
                <a:gd name="T32" fmla="*/ 1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233">
              <a:extLst>
                <a:ext uri="{FF2B5EF4-FFF2-40B4-BE49-F238E27FC236}">
                  <a16:creationId xmlns:a16="http://schemas.microsoft.com/office/drawing/2014/main" id="{B4AEF4F9-92E5-4AFD-A030-0B1FE2C9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2 w 48"/>
                <a:gd name="T1" fmla="*/ 1 h 41"/>
                <a:gd name="T2" fmla="*/ 2 w 48"/>
                <a:gd name="T3" fmla="*/ 1 h 41"/>
                <a:gd name="T4" fmla="*/ 2 w 48"/>
                <a:gd name="T5" fmla="*/ 0 h 41"/>
                <a:gd name="T6" fmla="*/ 1 w 48"/>
                <a:gd name="T7" fmla="*/ 0 h 41"/>
                <a:gd name="T8" fmla="*/ 1 w 48"/>
                <a:gd name="T9" fmla="*/ 0 h 41"/>
                <a:gd name="T10" fmla="*/ 1 w 48"/>
                <a:gd name="T11" fmla="*/ 0 h 41"/>
                <a:gd name="T12" fmla="*/ 1 w 48"/>
                <a:gd name="T13" fmla="*/ 0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1 w 48"/>
                <a:gd name="T21" fmla="*/ 0 h 41"/>
                <a:gd name="T22" fmla="*/ 1 w 48"/>
                <a:gd name="T23" fmla="*/ 0 h 41"/>
                <a:gd name="T24" fmla="*/ 1 w 48"/>
                <a:gd name="T25" fmla="*/ 0 h 41"/>
                <a:gd name="T26" fmla="*/ 1 w 48"/>
                <a:gd name="T27" fmla="*/ 0 h 41"/>
                <a:gd name="T28" fmla="*/ 2 w 48"/>
                <a:gd name="T29" fmla="*/ 0 h 41"/>
                <a:gd name="T30" fmla="*/ 2 w 48"/>
                <a:gd name="T31" fmla="*/ 1 h 41"/>
                <a:gd name="T32" fmla="*/ 2 w 48"/>
                <a:gd name="T33" fmla="*/ 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234">
              <a:extLst>
                <a:ext uri="{FF2B5EF4-FFF2-40B4-BE49-F238E27FC236}">
                  <a16:creationId xmlns:a16="http://schemas.microsoft.com/office/drawing/2014/main" id="{E8D626E4-DC7C-4721-BACC-53E1449C6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3 h 68"/>
                <a:gd name="T2" fmla="*/ 0 w 14"/>
                <a:gd name="T3" fmla="*/ 2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2 h 68"/>
                <a:gd name="T16" fmla="*/ 1 w 14"/>
                <a:gd name="T17" fmla="*/ 3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235">
              <a:extLst>
                <a:ext uri="{FF2B5EF4-FFF2-40B4-BE49-F238E27FC236}">
                  <a16:creationId xmlns:a16="http://schemas.microsoft.com/office/drawing/2014/main" id="{AA1DFD61-46B8-41D1-96E5-E0F48CF8B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3 h 66"/>
                <a:gd name="T2" fmla="*/ 0 w 23"/>
                <a:gd name="T3" fmla="*/ 2 h 66"/>
                <a:gd name="T4" fmla="*/ 0 w 23"/>
                <a:gd name="T5" fmla="*/ 1 h 66"/>
                <a:gd name="T6" fmla="*/ 0 w 23"/>
                <a:gd name="T7" fmla="*/ 1 h 66"/>
                <a:gd name="T8" fmla="*/ 0 w 23"/>
                <a:gd name="T9" fmla="*/ 0 h 66"/>
                <a:gd name="T10" fmla="*/ 0 w 23"/>
                <a:gd name="T11" fmla="*/ 1 h 66"/>
                <a:gd name="T12" fmla="*/ 0 w 23"/>
                <a:gd name="T13" fmla="*/ 1 h 66"/>
                <a:gd name="T14" fmla="*/ 0 w 23"/>
                <a:gd name="T15" fmla="*/ 2 h 66"/>
                <a:gd name="T16" fmla="*/ 0 w 23"/>
                <a:gd name="T17" fmla="*/ 3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236">
              <a:extLst>
                <a:ext uri="{FF2B5EF4-FFF2-40B4-BE49-F238E27FC236}">
                  <a16:creationId xmlns:a16="http://schemas.microsoft.com/office/drawing/2014/main" id="{74678C11-1C48-47FF-BDFB-2E7529259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0 h 63"/>
                <a:gd name="T8" fmla="*/ 1 w 14"/>
                <a:gd name="T9" fmla="*/ 0 h 63"/>
                <a:gd name="T10" fmla="*/ 1 w 14"/>
                <a:gd name="T11" fmla="*/ 0 h 63"/>
                <a:gd name="T12" fmla="*/ 1 w 14"/>
                <a:gd name="T13" fmla="*/ 0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237">
              <a:extLst>
                <a:ext uri="{FF2B5EF4-FFF2-40B4-BE49-F238E27FC236}">
                  <a16:creationId xmlns:a16="http://schemas.microsoft.com/office/drawing/2014/main" id="{B482C5DA-58EF-4F38-8BF9-C52D6EF9D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1 w 21"/>
                <a:gd name="T1" fmla="*/ 2 h 75"/>
                <a:gd name="T2" fmla="*/ 1 w 21"/>
                <a:gd name="T3" fmla="*/ 1 h 75"/>
                <a:gd name="T4" fmla="*/ 1 w 21"/>
                <a:gd name="T5" fmla="*/ 1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1 h 75"/>
                <a:gd name="T16" fmla="*/ 1 w 21"/>
                <a:gd name="T17" fmla="*/ 2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238">
              <a:extLst>
                <a:ext uri="{FF2B5EF4-FFF2-40B4-BE49-F238E27FC236}">
                  <a16:creationId xmlns:a16="http://schemas.microsoft.com/office/drawing/2014/main" id="{9813158F-48E4-49FE-8D4F-303B9223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1 w 25"/>
                <a:gd name="T1" fmla="*/ 3 h 80"/>
                <a:gd name="T2" fmla="*/ 1 w 25"/>
                <a:gd name="T3" fmla="*/ 3 h 80"/>
                <a:gd name="T4" fmla="*/ 1 w 25"/>
                <a:gd name="T5" fmla="*/ 2 h 80"/>
                <a:gd name="T6" fmla="*/ 1 w 25"/>
                <a:gd name="T7" fmla="*/ 2 h 80"/>
                <a:gd name="T8" fmla="*/ 1 w 25"/>
                <a:gd name="T9" fmla="*/ 2 h 80"/>
                <a:gd name="T10" fmla="*/ 1 w 25"/>
                <a:gd name="T11" fmla="*/ 1 h 80"/>
                <a:gd name="T12" fmla="*/ 0 w 25"/>
                <a:gd name="T13" fmla="*/ 1 h 80"/>
                <a:gd name="T14" fmla="*/ 0 w 25"/>
                <a:gd name="T15" fmla="*/ 1 h 80"/>
                <a:gd name="T16" fmla="*/ 1 w 25"/>
                <a:gd name="T17" fmla="*/ 0 h 80"/>
                <a:gd name="T18" fmla="*/ 1 w 25"/>
                <a:gd name="T19" fmla="*/ 1 h 80"/>
                <a:gd name="T20" fmla="*/ 1 w 25"/>
                <a:gd name="T21" fmla="*/ 2 h 80"/>
                <a:gd name="T22" fmla="*/ 1 w 25"/>
                <a:gd name="T23" fmla="*/ 3 h 80"/>
                <a:gd name="T24" fmla="*/ 1 w 25"/>
                <a:gd name="T25" fmla="*/ 3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239">
              <a:extLst>
                <a:ext uri="{FF2B5EF4-FFF2-40B4-BE49-F238E27FC236}">
                  <a16:creationId xmlns:a16="http://schemas.microsoft.com/office/drawing/2014/main" id="{AF9D3D11-6B3A-439F-A7D1-EA8A996D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1 w 44"/>
                <a:gd name="T1" fmla="*/ 3 h 86"/>
                <a:gd name="T2" fmla="*/ 1 w 44"/>
                <a:gd name="T3" fmla="*/ 3 h 86"/>
                <a:gd name="T4" fmla="*/ 0 w 44"/>
                <a:gd name="T5" fmla="*/ 3 h 86"/>
                <a:gd name="T6" fmla="*/ 0 w 44"/>
                <a:gd name="T7" fmla="*/ 2 h 86"/>
                <a:gd name="T8" fmla="*/ 0 w 44"/>
                <a:gd name="T9" fmla="*/ 2 h 86"/>
                <a:gd name="T10" fmla="*/ 0 w 44"/>
                <a:gd name="T11" fmla="*/ 1 h 86"/>
                <a:gd name="T12" fmla="*/ 0 w 44"/>
                <a:gd name="T13" fmla="*/ 1 h 86"/>
                <a:gd name="T14" fmla="*/ 0 w 44"/>
                <a:gd name="T15" fmla="*/ 1 h 86"/>
                <a:gd name="T16" fmla="*/ 0 w 44"/>
                <a:gd name="T17" fmla="*/ 0 h 86"/>
                <a:gd name="T18" fmla="*/ 0 w 44"/>
                <a:gd name="T19" fmla="*/ 1 h 86"/>
                <a:gd name="T20" fmla="*/ 0 w 44"/>
                <a:gd name="T21" fmla="*/ 1 h 86"/>
                <a:gd name="T22" fmla="*/ 0 w 44"/>
                <a:gd name="T23" fmla="*/ 1 h 86"/>
                <a:gd name="T24" fmla="*/ 0 w 44"/>
                <a:gd name="T25" fmla="*/ 2 h 86"/>
                <a:gd name="T26" fmla="*/ 0 w 44"/>
                <a:gd name="T27" fmla="*/ 2 h 86"/>
                <a:gd name="T28" fmla="*/ 1 w 44"/>
                <a:gd name="T29" fmla="*/ 3 h 86"/>
                <a:gd name="T30" fmla="*/ 1 w 44"/>
                <a:gd name="T31" fmla="*/ 3 h 86"/>
                <a:gd name="T32" fmla="*/ 1 w 44"/>
                <a:gd name="T33" fmla="*/ 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240">
              <a:extLst>
                <a:ext uri="{FF2B5EF4-FFF2-40B4-BE49-F238E27FC236}">
                  <a16:creationId xmlns:a16="http://schemas.microsoft.com/office/drawing/2014/main" id="{B3BE564C-37D9-48D2-96E2-F18FB154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110"/>
              <a:ext cx="24" cy="40"/>
            </a:xfrm>
            <a:custGeom>
              <a:avLst/>
              <a:gdLst>
                <a:gd name="T0" fmla="*/ 1 w 52"/>
                <a:gd name="T1" fmla="*/ 3 h 79"/>
                <a:gd name="T2" fmla="*/ 1 w 52"/>
                <a:gd name="T3" fmla="*/ 3 h 79"/>
                <a:gd name="T4" fmla="*/ 1 w 52"/>
                <a:gd name="T5" fmla="*/ 2 h 79"/>
                <a:gd name="T6" fmla="*/ 0 w 52"/>
                <a:gd name="T7" fmla="*/ 2 h 79"/>
                <a:gd name="T8" fmla="*/ 0 w 52"/>
                <a:gd name="T9" fmla="*/ 2 h 79"/>
                <a:gd name="T10" fmla="*/ 0 w 52"/>
                <a:gd name="T11" fmla="*/ 1 h 79"/>
                <a:gd name="T12" fmla="*/ 0 w 52"/>
                <a:gd name="T13" fmla="*/ 1 h 79"/>
                <a:gd name="T14" fmla="*/ 0 w 52"/>
                <a:gd name="T15" fmla="*/ 1 h 79"/>
                <a:gd name="T16" fmla="*/ 0 w 52"/>
                <a:gd name="T17" fmla="*/ 0 h 79"/>
                <a:gd name="T18" fmla="*/ 0 w 52"/>
                <a:gd name="T19" fmla="*/ 1 h 79"/>
                <a:gd name="T20" fmla="*/ 0 w 52"/>
                <a:gd name="T21" fmla="*/ 1 h 79"/>
                <a:gd name="T22" fmla="*/ 0 w 52"/>
                <a:gd name="T23" fmla="*/ 1 h 79"/>
                <a:gd name="T24" fmla="*/ 0 w 52"/>
                <a:gd name="T25" fmla="*/ 2 h 79"/>
                <a:gd name="T26" fmla="*/ 1 w 52"/>
                <a:gd name="T27" fmla="*/ 2 h 79"/>
                <a:gd name="T28" fmla="*/ 1 w 52"/>
                <a:gd name="T29" fmla="*/ 2 h 79"/>
                <a:gd name="T30" fmla="*/ 1 w 52"/>
                <a:gd name="T31" fmla="*/ 3 h 79"/>
                <a:gd name="T32" fmla="*/ 1 w 52"/>
                <a:gd name="T33" fmla="*/ 3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241">
              <a:extLst>
                <a:ext uri="{FF2B5EF4-FFF2-40B4-BE49-F238E27FC236}">
                  <a16:creationId xmlns:a16="http://schemas.microsoft.com/office/drawing/2014/main" id="{E384B893-7FA9-4F21-95EE-73128F1A5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109"/>
              <a:ext cx="23" cy="37"/>
            </a:xfrm>
            <a:custGeom>
              <a:avLst/>
              <a:gdLst>
                <a:gd name="T0" fmla="*/ 2 w 45"/>
                <a:gd name="T1" fmla="*/ 2 h 73"/>
                <a:gd name="T2" fmla="*/ 2 w 45"/>
                <a:gd name="T3" fmla="*/ 2 h 73"/>
                <a:gd name="T4" fmla="*/ 1 w 45"/>
                <a:gd name="T5" fmla="*/ 1 h 73"/>
                <a:gd name="T6" fmla="*/ 1 w 45"/>
                <a:gd name="T7" fmla="*/ 1 h 73"/>
                <a:gd name="T8" fmla="*/ 1 w 45"/>
                <a:gd name="T9" fmla="*/ 1 h 73"/>
                <a:gd name="T10" fmla="*/ 1 w 45"/>
                <a:gd name="T11" fmla="*/ 0 h 73"/>
                <a:gd name="T12" fmla="*/ 1 w 45"/>
                <a:gd name="T13" fmla="*/ 0 h 73"/>
                <a:gd name="T14" fmla="*/ 0 w 45"/>
                <a:gd name="T15" fmla="*/ 0 h 73"/>
                <a:gd name="T16" fmla="*/ 1 w 45"/>
                <a:gd name="T17" fmla="*/ 0 h 73"/>
                <a:gd name="T18" fmla="*/ 1 w 45"/>
                <a:gd name="T19" fmla="*/ 0 h 73"/>
                <a:gd name="T20" fmla="*/ 1 w 45"/>
                <a:gd name="T21" fmla="*/ 0 h 73"/>
                <a:gd name="T22" fmla="*/ 1 w 45"/>
                <a:gd name="T23" fmla="*/ 0 h 73"/>
                <a:gd name="T24" fmla="*/ 1 w 45"/>
                <a:gd name="T25" fmla="*/ 1 h 73"/>
                <a:gd name="T26" fmla="*/ 1 w 45"/>
                <a:gd name="T27" fmla="*/ 1 h 73"/>
                <a:gd name="T28" fmla="*/ 2 w 45"/>
                <a:gd name="T29" fmla="*/ 1 h 73"/>
                <a:gd name="T30" fmla="*/ 2 w 45"/>
                <a:gd name="T31" fmla="*/ 2 h 73"/>
                <a:gd name="T32" fmla="*/ 2 w 45"/>
                <a:gd name="T33" fmla="*/ 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242">
              <a:extLst>
                <a:ext uri="{FF2B5EF4-FFF2-40B4-BE49-F238E27FC236}">
                  <a16:creationId xmlns:a16="http://schemas.microsoft.com/office/drawing/2014/main" id="{D6F001D3-2049-4E87-9FFB-1AFB2872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4 h 106"/>
                <a:gd name="T2" fmla="*/ 0 w 67"/>
                <a:gd name="T3" fmla="*/ 4 h 106"/>
                <a:gd name="T4" fmla="*/ 0 w 67"/>
                <a:gd name="T5" fmla="*/ 3 h 106"/>
                <a:gd name="T6" fmla="*/ 0 w 67"/>
                <a:gd name="T7" fmla="*/ 3 h 106"/>
                <a:gd name="T8" fmla="*/ 0 w 67"/>
                <a:gd name="T9" fmla="*/ 2 h 106"/>
                <a:gd name="T10" fmla="*/ 0 w 67"/>
                <a:gd name="T11" fmla="*/ 2 h 106"/>
                <a:gd name="T12" fmla="*/ 1 w 67"/>
                <a:gd name="T13" fmla="*/ 1 h 106"/>
                <a:gd name="T14" fmla="*/ 1 w 67"/>
                <a:gd name="T15" fmla="*/ 1 h 106"/>
                <a:gd name="T16" fmla="*/ 2 w 67"/>
                <a:gd name="T17" fmla="*/ 0 h 106"/>
                <a:gd name="T18" fmla="*/ 1 w 67"/>
                <a:gd name="T19" fmla="*/ 1 h 106"/>
                <a:gd name="T20" fmla="*/ 1 w 67"/>
                <a:gd name="T21" fmla="*/ 1 h 106"/>
                <a:gd name="T22" fmla="*/ 1 w 67"/>
                <a:gd name="T23" fmla="*/ 2 h 106"/>
                <a:gd name="T24" fmla="*/ 1 w 67"/>
                <a:gd name="T25" fmla="*/ 2 h 106"/>
                <a:gd name="T26" fmla="*/ 0 w 67"/>
                <a:gd name="T27" fmla="*/ 3 h 106"/>
                <a:gd name="T28" fmla="*/ 0 w 67"/>
                <a:gd name="T29" fmla="*/ 3 h 106"/>
                <a:gd name="T30" fmla="*/ 0 w 67"/>
                <a:gd name="T31" fmla="*/ 4 h 106"/>
                <a:gd name="T32" fmla="*/ 0 w 67"/>
                <a:gd name="T33" fmla="*/ 4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243">
              <a:extLst>
                <a:ext uri="{FF2B5EF4-FFF2-40B4-BE49-F238E27FC236}">
                  <a16:creationId xmlns:a16="http://schemas.microsoft.com/office/drawing/2014/main" id="{F6D435F1-586F-47A6-BCFD-CB40D039A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44"/>
              <a:ext cx="28" cy="42"/>
            </a:xfrm>
            <a:custGeom>
              <a:avLst/>
              <a:gdLst>
                <a:gd name="T0" fmla="*/ 0 w 57"/>
                <a:gd name="T1" fmla="*/ 3 h 83"/>
                <a:gd name="T2" fmla="*/ 0 w 57"/>
                <a:gd name="T3" fmla="*/ 3 h 83"/>
                <a:gd name="T4" fmla="*/ 1 w 57"/>
                <a:gd name="T5" fmla="*/ 3 h 83"/>
                <a:gd name="T6" fmla="*/ 1 w 57"/>
                <a:gd name="T7" fmla="*/ 2 h 83"/>
                <a:gd name="T8" fmla="*/ 1 w 57"/>
                <a:gd name="T9" fmla="*/ 2 h 83"/>
                <a:gd name="T10" fmla="*/ 1 w 57"/>
                <a:gd name="T11" fmla="*/ 1 h 83"/>
                <a:gd name="T12" fmla="*/ 2 w 57"/>
                <a:gd name="T13" fmla="*/ 1 h 83"/>
                <a:gd name="T14" fmla="*/ 2 w 57"/>
                <a:gd name="T15" fmla="*/ 1 h 83"/>
                <a:gd name="T16" fmla="*/ 2 w 57"/>
                <a:gd name="T17" fmla="*/ 0 h 83"/>
                <a:gd name="T18" fmla="*/ 2 w 57"/>
                <a:gd name="T19" fmla="*/ 1 h 83"/>
                <a:gd name="T20" fmla="*/ 2 w 57"/>
                <a:gd name="T21" fmla="*/ 1 h 83"/>
                <a:gd name="T22" fmla="*/ 2 w 57"/>
                <a:gd name="T23" fmla="*/ 2 h 83"/>
                <a:gd name="T24" fmla="*/ 1 w 57"/>
                <a:gd name="T25" fmla="*/ 2 h 83"/>
                <a:gd name="T26" fmla="*/ 1 w 57"/>
                <a:gd name="T27" fmla="*/ 2 h 83"/>
                <a:gd name="T28" fmla="*/ 1 w 57"/>
                <a:gd name="T29" fmla="*/ 3 h 83"/>
                <a:gd name="T30" fmla="*/ 1 w 57"/>
                <a:gd name="T31" fmla="*/ 3 h 83"/>
                <a:gd name="T32" fmla="*/ 0 w 57"/>
                <a:gd name="T33" fmla="*/ 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244">
              <a:extLst>
                <a:ext uri="{FF2B5EF4-FFF2-40B4-BE49-F238E27FC236}">
                  <a16:creationId xmlns:a16="http://schemas.microsoft.com/office/drawing/2014/main" id="{4B6F0991-5A07-4389-A8EA-22A623ECE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2 w 52"/>
                <a:gd name="T1" fmla="*/ 3 h 79"/>
                <a:gd name="T2" fmla="*/ 2 w 52"/>
                <a:gd name="T3" fmla="*/ 3 h 79"/>
                <a:gd name="T4" fmla="*/ 2 w 52"/>
                <a:gd name="T5" fmla="*/ 2 h 79"/>
                <a:gd name="T6" fmla="*/ 1 w 52"/>
                <a:gd name="T7" fmla="*/ 2 h 79"/>
                <a:gd name="T8" fmla="*/ 1 w 52"/>
                <a:gd name="T9" fmla="*/ 2 h 79"/>
                <a:gd name="T10" fmla="*/ 1 w 52"/>
                <a:gd name="T11" fmla="*/ 1 h 79"/>
                <a:gd name="T12" fmla="*/ 1 w 52"/>
                <a:gd name="T13" fmla="*/ 1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1 w 52"/>
                <a:gd name="T21" fmla="*/ 1 h 79"/>
                <a:gd name="T22" fmla="*/ 1 w 52"/>
                <a:gd name="T23" fmla="*/ 1 h 79"/>
                <a:gd name="T24" fmla="*/ 1 w 52"/>
                <a:gd name="T25" fmla="*/ 2 h 79"/>
                <a:gd name="T26" fmla="*/ 2 w 52"/>
                <a:gd name="T27" fmla="*/ 2 h 79"/>
                <a:gd name="T28" fmla="*/ 2 w 52"/>
                <a:gd name="T29" fmla="*/ 2 h 79"/>
                <a:gd name="T30" fmla="*/ 2 w 52"/>
                <a:gd name="T31" fmla="*/ 3 h 79"/>
                <a:gd name="T32" fmla="*/ 2 w 52"/>
                <a:gd name="T33" fmla="*/ 3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245">
              <a:extLst>
                <a:ext uri="{FF2B5EF4-FFF2-40B4-BE49-F238E27FC236}">
                  <a16:creationId xmlns:a16="http://schemas.microsoft.com/office/drawing/2014/main" id="{A13822C6-F3C4-46B3-9785-71C45F9C2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8 w 265"/>
                <a:gd name="T1" fmla="*/ 1 h 65"/>
                <a:gd name="T2" fmla="*/ 8 w 265"/>
                <a:gd name="T3" fmla="*/ 1 h 65"/>
                <a:gd name="T4" fmla="*/ 8 w 265"/>
                <a:gd name="T5" fmla="*/ 1 h 65"/>
                <a:gd name="T6" fmla="*/ 8 w 265"/>
                <a:gd name="T7" fmla="*/ 2 h 65"/>
                <a:gd name="T8" fmla="*/ 8 w 265"/>
                <a:gd name="T9" fmla="*/ 2 h 65"/>
                <a:gd name="T10" fmla="*/ 7 w 265"/>
                <a:gd name="T11" fmla="*/ 1 h 65"/>
                <a:gd name="T12" fmla="*/ 7 w 265"/>
                <a:gd name="T13" fmla="*/ 1 h 65"/>
                <a:gd name="T14" fmla="*/ 6 w 265"/>
                <a:gd name="T15" fmla="*/ 0 h 65"/>
                <a:gd name="T16" fmla="*/ 5 w 265"/>
                <a:gd name="T17" fmla="*/ 0 h 65"/>
                <a:gd name="T18" fmla="*/ 5 w 265"/>
                <a:gd name="T19" fmla="*/ 0 h 65"/>
                <a:gd name="T20" fmla="*/ 4 w 265"/>
                <a:gd name="T21" fmla="*/ 0 h 65"/>
                <a:gd name="T22" fmla="*/ 4 w 265"/>
                <a:gd name="T23" fmla="*/ 0 h 65"/>
                <a:gd name="T24" fmla="*/ 3 w 265"/>
                <a:gd name="T25" fmla="*/ 0 h 65"/>
                <a:gd name="T26" fmla="*/ 3 w 265"/>
                <a:gd name="T27" fmla="*/ 0 h 65"/>
                <a:gd name="T28" fmla="*/ 2 w 265"/>
                <a:gd name="T29" fmla="*/ 0 h 65"/>
                <a:gd name="T30" fmla="*/ 2 w 265"/>
                <a:gd name="T31" fmla="*/ 0 h 65"/>
                <a:gd name="T32" fmla="*/ 1 w 265"/>
                <a:gd name="T33" fmla="*/ 0 h 65"/>
                <a:gd name="T34" fmla="*/ 1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1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1 w 265"/>
                <a:gd name="T49" fmla="*/ 0 h 65"/>
                <a:gd name="T50" fmla="*/ 1 w 265"/>
                <a:gd name="T51" fmla="*/ 0 h 65"/>
                <a:gd name="T52" fmla="*/ 2 w 265"/>
                <a:gd name="T53" fmla="*/ 0 h 65"/>
                <a:gd name="T54" fmla="*/ 3 w 265"/>
                <a:gd name="T55" fmla="*/ 0 h 65"/>
                <a:gd name="T56" fmla="*/ 3 w 265"/>
                <a:gd name="T57" fmla="*/ 0 h 65"/>
                <a:gd name="T58" fmla="*/ 4 w 265"/>
                <a:gd name="T59" fmla="*/ 0 h 65"/>
                <a:gd name="T60" fmla="*/ 5 w 265"/>
                <a:gd name="T61" fmla="*/ 0 h 65"/>
                <a:gd name="T62" fmla="*/ 5 w 265"/>
                <a:gd name="T63" fmla="*/ 0 h 65"/>
                <a:gd name="T64" fmla="*/ 6 w 265"/>
                <a:gd name="T65" fmla="*/ 0 h 65"/>
                <a:gd name="T66" fmla="*/ 7 w 265"/>
                <a:gd name="T67" fmla="*/ 0 h 65"/>
                <a:gd name="T68" fmla="*/ 7 w 265"/>
                <a:gd name="T69" fmla="*/ 1 h 65"/>
                <a:gd name="T70" fmla="*/ 7 w 265"/>
                <a:gd name="T71" fmla="*/ 1 h 65"/>
                <a:gd name="T72" fmla="*/ 8 w 265"/>
                <a:gd name="T73" fmla="*/ 1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246">
              <a:extLst>
                <a:ext uri="{FF2B5EF4-FFF2-40B4-BE49-F238E27FC236}">
                  <a16:creationId xmlns:a16="http://schemas.microsoft.com/office/drawing/2014/main" id="{C5BEEDDF-1531-4F4B-9E4E-CC146CCB0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1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1 h 58"/>
                <a:gd name="T12" fmla="*/ 0 w 33"/>
                <a:gd name="T13" fmla="*/ 1 h 58"/>
                <a:gd name="T14" fmla="*/ 0 w 33"/>
                <a:gd name="T15" fmla="*/ 1 h 58"/>
                <a:gd name="T16" fmla="*/ 0 w 33"/>
                <a:gd name="T17" fmla="*/ 1 h 58"/>
                <a:gd name="T18" fmla="*/ 0 w 33"/>
                <a:gd name="T19" fmla="*/ 1 h 58"/>
                <a:gd name="T20" fmla="*/ 0 w 33"/>
                <a:gd name="T21" fmla="*/ 1 h 58"/>
                <a:gd name="T22" fmla="*/ 0 w 33"/>
                <a:gd name="T23" fmla="*/ 0 h 58"/>
                <a:gd name="T24" fmla="*/ 1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247">
              <a:extLst>
                <a:ext uri="{FF2B5EF4-FFF2-40B4-BE49-F238E27FC236}">
                  <a16:creationId xmlns:a16="http://schemas.microsoft.com/office/drawing/2014/main" id="{D20B2238-0A40-4D65-8DF3-C53C5113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1 h 64"/>
                <a:gd name="T2" fmla="*/ 0 w 38"/>
                <a:gd name="T3" fmla="*/ 1 h 64"/>
                <a:gd name="T4" fmla="*/ 1 w 38"/>
                <a:gd name="T5" fmla="*/ 1 h 64"/>
                <a:gd name="T6" fmla="*/ 1 w 38"/>
                <a:gd name="T7" fmla="*/ 1 h 64"/>
                <a:gd name="T8" fmla="*/ 1 w 38"/>
                <a:gd name="T9" fmla="*/ 1 h 64"/>
                <a:gd name="T10" fmla="*/ 1 w 38"/>
                <a:gd name="T11" fmla="*/ 0 h 64"/>
                <a:gd name="T12" fmla="*/ 1 w 38"/>
                <a:gd name="T13" fmla="*/ 0 h 64"/>
                <a:gd name="T14" fmla="*/ 1 w 38"/>
                <a:gd name="T15" fmla="*/ 0 h 64"/>
                <a:gd name="T16" fmla="*/ 2 w 38"/>
                <a:gd name="T17" fmla="*/ 0 h 64"/>
                <a:gd name="T18" fmla="*/ 2 w 38"/>
                <a:gd name="T19" fmla="*/ 0 h 64"/>
                <a:gd name="T20" fmla="*/ 1 w 38"/>
                <a:gd name="T21" fmla="*/ 0 h 64"/>
                <a:gd name="T22" fmla="*/ 1 w 38"/>
                <a:gd name="T23" fmla="*/ 0 h 64"/>
                <a:gd name="T24" fmla="*/ 1 w 38"/>
                <a:gd name="T25" fmla="*/ 1 h 64"/>
                <a:gd name="T26" fmla="*/ 1 w 38"/>
                <a:gd name="T27" fmla="*/ 1 h 64"/>
                <a:gd name="T28" fmla="*/ 1 w 38"/>
                <a:gd name="T29" fmla="*/ 1 h 64"/>
                <a:gd name="T30" fmla="*/ 1 w 38"/>
                <a:gd name="T31" fmla="*/ 1 h 64"/>
                <a:gd name="T32" fmla="*/ 1 w 38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248">
              <a:extLst>
                <a:ext uri="{FF2B5EF4-FFF2-40B4-BE49-F238E27FC236}">
                  <a16:creationId xmlns:a16="http://schemas.microsoft.com/office/drawing/2014/main" id="{235E6684-11B7-4653-8D75-75D83FDF9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2 h 83"/>
                <a:gd name="T2" fmla="*/ 0 w 52"/>
                <a:gd name="T3" fmla="*/ 2 h 83"/>
                <a:gd name="T4" fmla="*/ 1 w 52"/>
                <a:gd name="T5" fmla="*/ 2 h 83"/>
                <a:gd name="T6" fmla="*/ 1 w 52"/>
                <a:gd name="T7" fmla="*/ 1 h 83"/>
                <a:gd name="T8" fmla="*/ 1 w 52"/>
                <a:gd name="T9" fmla="*/ 1 h 83"/>
                <a:gd name="T10" fmla="*/ 1 w 52"/>
                <a:gd name="T11" fmla="*/ 0 h 83"/>
                <a:gd name="T12" fmla="*/ 1 w 52"/>
                <a:gd name="T13" fmla="*/ 0 h 83"/>
                <a:gd name="T14" fmla="*/ 2 w 52"/>
                <a:gd name="T15" fmla="*/ 0 h 83"/>
                <a:gd name="T16" fmla="*/ 2 w 52"/>
                <a:gd name="T17" fmla="*/ 0 h 83"/>
                <a:gd name="T18" fmla="*/ 2 w 52"/>
                <a:gd name="T19" fmla="*/ 0 h 83"/>
                <a:gd name="T20" fmla="*/ 2 w 52"/>
                <a:gd name="T21" fmla="*/ 0 h 83"/>
                <a:gd name="T22" fmla="*/ 2 w 52"/>
                <a:gd name="T23" fmla="*/ 0 h 83"/>
                <a:gd name="T24" fmla="*/ 1 w 52"/>
                <a:gd name="T25" fmla="*/ 1 h 83"/>
                <a:gd name="T26" fmla="*/ 1 w 52"/>
                <a:gd name="T27" fmla="*/ 1 h 83"/>
                <a:gd name="T28" fmla="*/ 1 w 52"/>
                <a:gd name="T29" fmla="*/ 2 h 83"/>
                <a:gd name="T30" fmla="*/ 1 w 52"/>
                <a:gd name="T31" fmla="*/ 2 h 83"/>
                <a:gd name="T32" fmla="*/ 1 w 52"/>
                <a:gd name="T33" fmla="*/ 2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Freeform 249">
              <a:extLst>
                <a:ext uri="{FF2B5EF4-FFF2-40B4-BE49-F238E27FC236}">
                  <a16:creationId xmlns:a16="http://schemas.microsoft.com/office/drawing/2014/main" id="{D6A8F4FC-8962-4DD2-AB03-2FC8652D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2 h 90"/>
                <a:gd name="T2" fmla="*/ 0 w 57"/>
                <a:gd name="T3" fmla="*/ 2 h 90"/>
                <a:gd name="T4" fmla="*/ 0 w 57"/>
                <a:gd name="T5" fmla="*/ 2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0 h 90"/>
                <a:gd name="T12" fmla="*/ 1 w 57"/>
                <a:gd name="T13" fmla="*/ 0 h 90"/>
                <a:gd name="T14" fmla="*/ 1 w 57"/>
                <a:gd name="T15" fmla="*/ 0 h 90"/>
                <a:gd name="T16" fmla="*/ 1 w 57"/>
                <a:gd name="T17" fmla="*/ 0 h 90"/>
                <a:gd name="T18" fmla="*/ 1 w 57"/>
                <a:gd name="T19" fmla="*/ 0 h 90"/>
                <a:gd name="T20" fmla="*/ 1 w 57"/>
                <a:gd name="T21" fmla="*/ 0 h 90"/>
                <a:gd name="T22" fmla="*/ 1 w 57"/>
                <a:gd name="T23" fmla="*/ 1 h 90"/>
                <a:gd name="T24" fmla="*/ 0 w 57"/>
                <a:gd name="T25" fmla="*/ 1 h 90"/>
                <a:gd name="T26" fmla="*/ 0 w 57"/>
                <a:gd name="T27" fmla="*/ 2 h 90"/>
                <a:gd name="T28" fmla="*/ 0 w 57"/>
                <a:gd name="T29" fmla="*/ 2 h 90"/>
                <a:gd name="T30" fmla="*/ 0 w 57"/>
                <a:gd name="T31" fmla="*/ 2 h 90"/>
                <a:gd name="T32" fmla="*/ 0 w 57"/>
                <a:gd name="T33" fmla="*/ 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250">
              <a:extLst>
                <a:ext uri="{FF2B5EF4-FFF2-40B4-BE49-F238E27FC236}">
                  <a16:creationId xmlns:a16="http://schemas.microsoft.com/office/drawing/2014/main" id="{B22443F2-FD9B-44C8-BB7F-1FB7960B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207"/>
              <a:ext cx="31" cy="36"/>
            </a:xfrm>
            <a:custGeom>
              <a:avLst/>
              <a:gdLst>
                <a:gd name="T0" fmla="*/ 0 w 60"/>
                <a:gd name="T1" fmla="*/ 2 h 74"/>
                <a:gd name="T2" fmla="*/ 0 w 60"/>
                <a:gd name="T3" fmla="*/ 2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0 h 74"/>
                <a:gd name="T12" fmla="*/ 2 w 60"/>
                <a:gd name="T13" fmla="*/ 0 h 74"/>
                <a:gd name="T14" fmla="*/ 2 w 60"/>
                <a:gd name="T15" fmla="*/ 0 h 74"/>
                <a:gd name="T16" fmla="*/ 2 w 60"/>
                <a:gd name="T17" fmla="*/ 0 h 74"/>
                <a:gd name="T18" fmla="*/ 2 w 60"/>
                <a:gd name="T19" fmla="*/ 0 h 74"/>
                <a:gd name="T20" fmla="*/ 2 w 60"/>
                <a:gd name="T21" fmla="*/ 0 h 74"/>
                <a:gd name="T22" fmla="*/ 2 w 60"/>
                <a:gd name="T23" fmla="*/ 0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2 h 74"/>
                <a:gd name="T30" fmla="*/ 1 w 60"/>
                <a:gd name="T31" fmla="*/ 2 h 74"/>
                <a:gd name="T32" fmla="*/ 0 w 60"/>
                <a:gd name="T33" fmla="*/ 2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251">
              <a:extLst>
                <a:ext uri="{FF2B5EF4-FFF2-40B4-BE49-F238E27FC236}">
                  <a16:creationId xmlns:a16="http://schemas.microsoft.com/office/drawing/2014/main" id="{F66FDCAD-7B00-482C-85F1-32263FB0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212"/>
              <a:ext cx="26" cy="31"/>
            </a:xfrm>
            <a:custGeom>
              <a:avLst/>
              <a:gdLst>
                <a:gd name="T0" fmla="*/ 1 w 52"/>
                <a:gd name="T1" fmla="*/ 1 h 61"/>
                <a:gd name="T2" fmla="*/ 0 w 52"/>
                <a:gd name="T3" fmla="*/ 1 h 61"/>
                <a:gd name="T4" fmla="*/ 1 w 52"/>
                <a:gd name="T5" fmla="*/ 1 h 61"/>
                <a:gd name="T6" fmla="*/ 1 w 52"/>
                <a:gd name="T7" fmla="*/ 1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2 w 52"/>
                <a:gd name="T15" fmla="*/ 0 h 61"/>
                <a:gd name="T16" fmla="*/ 2 w 52"/>
                <a:gd name="T17" fmla="*/ 0 h 61"/>
                <a:gd name="T18" fmla="*/ 2 w 52"/>
                <a:gd name="T19" fmla="*/ 0 h 61"/>
                <a:gd name="T20" fmla="*/ 2 w 52"/>
                <a:gd name="T21" fmla="*/ 0 h 61"/>
                <a:gd name="T22" fmla="*/ 2 w 52"/>
                <a:gd name="T23" fmla="*/ 0 h 61"/>
                <a:gd name="T24" fmla="*/ 1 w 52"/>
                <a:gd name="T25" fmla="*/ 1 h 61"/>
                <a:gd name="T26" fmla="*/ 1 w 52"/>
                <a:gd name="T27" fmla="*/ 1 h 61"/>
                <a:gd name="T28" fmla="*/ 1 w 52"/>
                <a:gd name="T29" fmla="*/ 1 h 61"/>
                <a:gd name="T30" fmla="*/ 1 w 52"/>
                <a:gd name="T31" fmla="*/ 1 h 61"/>
                <a:gd name="T32" fmla="*/ 1 w 52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252">
              <a:extLst>
                <a:ext uri="{FF2B5EF4-FFF2-40B4-BE49-F238E27FC236}">
                  <a16:creationId xmlns:a16="http://schemas.microsoft.com/office/drawing/2014/main" id="{7C6D025C-57A2-4A74-B5A8-2AF606E5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2 h 42"/>
                <a:gd name="T2" fmla="*/ 0 w 45"/>
                <a:gd name="T3" fmla="*/ 2 h 42"/>
                <a:gd name="T4" fmla="*/ 0 w 45"/>
                <a:gd name="T5" fmla="*/ 2 h 42"/>
                <a:gd name="T6" fmla="*/ 0 w 45"/>
                <a:gd name="T7" fmla="*/ 1 h 42"/>
                <a:gd name="T8" fmla="*/ 0 w 45"/>
                <a:gd name="T9" fmla="*/ 1 h 42"/>
                <a:gd name="T10" fmla="*/ 0 w 45"/>
                <a:gd name="T11" fmla="*/ 1 h 42"/>
                <a:gd name="T12" fmla="*/ 1 w 45"/>
                <a:gd name="T13" fmla="*/ 1 h 42"/>
                <a:gd name="T14" fmla="*/ 1 w 45"/>
                <a:gd name="T15" fmla="*/ 1 h 42"/>
                <a:gd name="T16" fmla="*/ 1 w 45"/>
                <a:gd name="T17" fmla="*/ 0 h 42"/>
                <a:gd name="T18" fmla="*/ 1 w 45"/>
                <a:gd name="T19" fmla="*/ 1 h 42"/>
                <a:gd name="T20" fmla="*/ 1 w 45"/>
                <a:gd name="T21" fmla="*/ 1 h 42"/>
                <a:gd name="T22" fmla="*/ 0 w 45"/>
                <a:gd name="T23" fmla="*/ 1 h 42"/>
                <a:gd name="T24" fmla="*/ 0 w 45"/>
                <a:gd name="T25" fmla="*/ 1 h 42"/>
                <a:gd name="T26" fmla="*/ 0 w 45"/>
                <a:gd name="T27" fmla="*/ 1 h 42"/>
                <a:gd name="T28" fmla="*/ 0 w 45"/>
                <a:gd name="T29" fmla="*/ 2 h 42"/>
                <a:gd name="T30" fmla="*/ 0 w 45"/>
                <a:gd name="T31" fmla="*/ 2 h 42"/>
                <a:gd name="T32" fmla="*/ 0 w 45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253">
              <a:extLst>
                <a:ext uri="{FF2B5EF4-FFF2-40B4-BE49-F238E27FC236}">
                  <a16:creationId xmlns:a16="http://schemas.microsoft.com/office/drawing/2014/main" id="{F0AE7E8B-0F54-4825-A689-C2742271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254">
              <a:extLst>
                <a:ext uri="{FF2B5EF4-FFF2-40B4-BE49-F238E27FC236}">
                  <a16:creationId xmlns:a16="http://schemas.microsoft.com/office/drawing/2014/main" id="{21D22B7B-B33A-49F3-B31F-14AA2EF9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1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2 h 35"/>
                <a:gd name="T8" fmla="*/ 0 w 35"/>
                <a:gd name="T9" fmla="*/ 2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1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255">
              <a:extLst>
                <a:ext uri="{FF2B5EF4-FFF2-40B4-BE49-F238E27FC236}">
                  <a16:creationId xmlns:a16="http://schemas.microsoft.com/office/drawing/2014/main" id="{88383113-15D1-4F2E-A25E-1F6F0E30B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2 w 40"/>
                <a:gd name="T1" fmla="*/ 1 h 17"/>
                <a:gd name="T2" fmla="*/ 2 w 40"/>
                <a:gd name="T3" fmla="*/ 1 h 17"/>
                <a:gd name="T4" fmla="*/ 2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2 w 40"/>
                <a:gd name="T31" fmla="*/ 1 h 17"/>
                <a:gd name="T32" fmla="*/ 2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256">
              <a:extLst>
                <a:ext uri="{FF2B5EF4-FFF2-40B4-BE49-F238E27FC236}">
                  <a16:creationId xmlns:a16="http://schemas.microsoft.com/office/drawing/2014/main" id="{7D95858B-A4F3-40CF-A70A-C73D38AC0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1 w 45"/>
                <a:gd name="T1" fmla="*/ 0 h 10"/>
                <a:gd name="T2" fmla="*/ 1 w 45"/>
                <a:gd name="T3" fmla="*/ 0 h 10"/>
                <a:gd name="T4" fmla="*/ 1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1 w 45"/>
                <a:gd name="T29" fmla="*/ 1 h 10"/>
                <a:gd name="T30" fmla="*/ 1 w 45"/>
                <a:gd name="T31" fmla="*/ 1 h 10"/>
                <a:gd name="T32" fmla="*/ 1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257">
              <a:extLst>
                <a:ext uri="{FF2B5EF4-FFF2-40B4-BE49-F238E27FC236}">
                  <a16:creationId xmlns:a16="http://schemas.microsoft.com/office/drawing/2014/main" id="{14E1063F-3892-4737-A2BC-8274ADDD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1 w 42"/>
                <a:gd name="T1" fmla="*/ 2 h 33"/>
                <a:gd name="T2" fmla="*/ 1 w 42"/>
                <a:gd name="T3" fmla="*/ 1 h 33"/>
                <a:gd name="T4" fmla="*/ 0 w 42"/>
                <a:gd name="T5" fmla="*/ 1 h 33"/>
                <a:gd name="T6" fmla="*/ 0 w 42"/>
                <a:gd name="T7" fmla="*/ 1 h 33"/>
                <a:gd name="T8" fmla="*/ 0 w 42"/>
                <a:gd name="T9" fmla="*/ 1 h 33"/>
                <a:gd name="T10" fmla="*/ 0 w 42"/>
                <a:gd name="T11" fmla="*/ 1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0 w 42"/>
                <a:gd name="T21" fmla="*/ 1 h 33"/>
                <a:gd name="T22" fmla="*/ 0 w 42"/>
                <a:gd name="T23" fmla="*/ 1 h 33"/>
                <a:gd name="T24" fmla="*/ 0 w 42"/>
                <a:gd name="T25" fmla="*/ 1 h 33"/>
                <a:gd name="T26" fmla="*/ 0 w 42"/>
                <a:gd name="T27" fmla="*/ 1 h 33"/>
                <a:gd name="T28" fmla="*/ 1 w 42"/>
                <a:gd name="T29" fmla="*/ 1 h 33"/>
                <a:gd name="T30" fmla="*/ 1 w 42"/>
                <a:gd name="T31" fmla="*/ 1 h 33"/>
                <a:gd name="T32" fmla="*/ 1 w 42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258">
              <a:extLst>
                <a:ext uri="{FF2B5EF4-FFF2-40B4-BE49-F238E27FC236}">
                  <a16:creationId xmlns:a16="http://schemas.microsoft.com/office/drawing/2014/main" id="{E066F124-0157-43E7-84BA-F58AD30FF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2 h 58"/>
                <a:gd name="T2" fmla="*/ 1 w 13"/>
                <a:gd name="T3" fmla="*/ 2 h 58"/>
                <a:gd name="T4" fmla="*/ 0 w 13"/>
                <a:gd name="T5" fmla="*/ 1 h 58"/>
                <a:gd name="T6" fmla="*/ 1 w 13"/>
                <a:gd name="T7" fmla="*/ 1 h 58"/>
                <a:gd name="T8" fmla="*/ 1 w 13"/>
                <a:gd name="T9" fmla="*/ 0 h 58"/>
                <a:gd name="T10" fmla="*/ 1 w 13"/>
                <a:gd name="T11" fmla="*/ 1 h 58"/>
                <a:gd name="T12" fmla="*/ 1 w 13"/>
                <a:gd name="T13" fmla="*/ 1 h 58"/>
                <a:gd name="T14" fmla="*/ 1 w 13"/>
                <a:gd name="T15" fmla="*/ 2 h 58"/>
                <a:gd name="T16" fmla="*/ 1 w 13"/>
                <a:gd name="T17" fmla="*/ 2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259">
              <a:extLst>
                <a:ext uri="{FF2B5EF4-FFF2-40B4-BE49-F238E27FC236}">
                  <a16:creationId xmlns:a16="http://schemas.microsoft.com/office/drawing/2014/main" id="{60A4CC66-760F-42F7-8FE4-C3F4D700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2 h 55"/>
                <a:gd name="T2" fmla="*/ 1 w 18"/>
                <a:gd name="T3" fmla="*/ 2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2 h 55"/>
                <a:gd name="T16" fmla="*/ 0 w 18"/>
                <a:gd name="T17" fmla="*/ 2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260">
              <a:extLst>
                <a:ext uri="{FF2B5EF4-FFF2-40B4-BE49-F238E27FC236}">
                  <a16:creationId xmlns:a16="http://schemas.microsoft.com/office/drawing/2014/main" id="{0C7CE30F-1FC3-42A3-96D1-4713830D8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185"/>
              <a:ext cx="6" cy="26"/>
            </a:xfrm>
            <a:custGeom>
              <a:avLst/>
              <a:gdLst>
                <a:gd name="T0" fmla="*/ 1 w 12"/>
                <a:gd name="T1" fmla="*/ 2 h 54"/>
                <a:gd name="T2" fmla="*/ 1 w 12"/>
                <a:gd name="T3" fmla="*/ 2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2 h 54"/>
                <a:gd name="T16" fmla="*/ 1 w 12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261">
              <a:extLst>
                <a:ext uri="{FF2B5EF4-FFF2-40B4-BE49-F238E27FC236}">
                  <a16:creationId xmlns:a16="http://schemas.microsoft.com/office/drawing/2014/main" id="{38F0AD67-A30D-42CF-B042-873BCB2D7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1 w 19"/>
                <a:gd name="T1" fmla="*/ 2 h 62"/>
                <a:gd name="T2" fmla="*/ 1 w 19"/>
                <a:gd name="T3" fmla="*/ 2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2 h 62"/>
                <a:gd name="T16" fmla="*/ 1 w 19"/>
                <a:gd name="T17" fmla="*/ 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262">
              <a:extLst>
                <a:ext uri="{FF2B5EF4-FFF2-40B4-BE49-F238E27FC236}">
                  <a16:creationId xmlns:a16="http://schemas.microsoft.com/office/drawing/2014/main" id="{705A9894-0A16-4B67-B139-072B0B771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170"/>
              <a:ext cx="11" cy="35"/>
            </a:xfrm>
            <a:custGeom>
              <a:avLst/>
              <a:gdLst>
                <a:gd name="T0" fmla="*/ 1 w 21"/>
                <a:gd name="T1" fmla="*/ 2 h 70"/>
                <a:gd name="T2" fmla="*/ 1 w 21"/>
                <a:gd name="T3" fmla="*/ 1 h 70"/>
                <a:gd name="T4" fmla="*/ 1 w 21"/>
                <a:gd name="T5" fmla="*/ 0 h 70"/>
                <a:gd name="T6" fmla="*/ 0 w 21"/>
                <a:gd name="T7" fmla="*/ 0 h 70"/>
                <a:gd name="T8" fmla="*/ 1 w 21"/>
                <a:gd name="T9" fmla="*/ 0 h 70"/>
                <a:gd name="T10" fmla="*/ 1 w 21"/>
                <a:gd name="T11" fmla="*/ 0 h 70"/>
                <a:gd name="T12" fmla="*/ 1 w 21"/>
                <a:gd name="T13" fmla="*/ 1 h 70"/>
                <a:gd name="T14" fmla="*/ 1 w 21"/>
                <a:gd name="T15" fmla="*/ 1 h 70"/>
                <a:gd name="T16" fmla="*/ 1 w 21"/>
                <a:gd name="T17" fmla="*/ 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263">
              <a:extLst>
                <a:ext uri="{FF2B5EF4-FFF2-40B4-BE49-F238E27FC236}">
                  <a16:creationId xmlns:a16="http://schemas.microsoft.com/office/drawing/2014/main" id="{5D7C8646-FB15-47B8-ACAE-D05A4A02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1 w 37"/>
                <a:gd name="T1" fmla="*/ 3 h 72"/>
                <a:gd name="T2" fmla="*/ 0 w 37"/>
                <a:gd name="T3" fmla="*/ 3 h 72"/>
                <a:gd name="T4" fmla="*/ 0 w 37"/>
                <a:gd name="T5" fmla="*/ 2 h 72"/>
                <a:gd name="T6" fmla="*/ 0 w 37"/>
                <a:gd name="T7" fmla="*/ 2 h 72"/>
                <a:gd name="T8" fmla="*/ 0 w 37"/>
                <a:gd name="T9" fmla="*/ 2 h 72"/>
                <a:gd name="T10" fmla="*/ 0 w 37"/>
                <a:gd name="T11" fmla="*/ 1 h 72"/>
                <a:gd name="T12" fmla="*/ 0 w 37"/>
                <a:gd name="T13" fmla="*/ 1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0 w 37"/>
                <a:gd name="T21" fmla="*/ 1 h 72"/>
                <a:gd name="T22" fmla="*/ 0 w 37"/>
                <a:gd name="T23" fmla="*/ 1 h 72"/>
                <a:gd name="T24" fmla="*/ 0 w 37"/>
                <a:gd name="T25" fmla="*/ 1 h 72"/>
                <a:gd name="T26" fmla="*/ 0 w 37"/>
                <a:gd name="T27" fmla="*/ 2 h 72"/>
                <a:gd name="T28" fmla="*/ 0 w 37"/>
                <a:gd name="T29" fmla="*/ 2 h 72"/>
                <a:gd name="T30" fmla="*/ 1 w 37"/>
                <a:gd name="T31" fmla="*/ 3 h 72"/>
                <a:gd name="T32" fmla="*/ 1 w 37"/>
                <a:gd name="T33" fmla="*/ 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264">
              <a:extLst>
                <a:ext uri="{FF2B5EF4-FFF2-40B4-BE49-F238E27FC236}">
                  <a16:creationId xmlns:a16="http://schemas.microsoft.com/office/drawing/2014/main" id="{3ACE3024-3064-418A-B7A3-2610AFE8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1 w 44"/>
                <a:gd name="T1" fmla="*/ 3 h 68"/>
                <a:gd name="T2" fmla="*/ 1 w 44"/>
                <a:gd name="T3" fmla="*/ 2 h 68"/>
                <a:gd name="T4" fmla="*/ 0 w 44"/>
                <a:gd name="T5" fmla="*/ 2 h 68"/>
                <a:gd name="T6" fmla="*/ 0 w 44"/>
                <a:gd name="T7" fmla="*/ 2 h 68"/>
                <a:gd name="T8" fmla="*/ 0 w 44"/>
                <a:gd name="T9" fmla="*/ 2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2 h 68"/>
                <a:gd name="T28" fmla="*/ 1 w 44"/>
                <a:gd name="T29" fmla="*/ 2 h 68"/>
                <a:gd name="T30" fmla="*/ 1 w 44"/>
                <a:gd name="T31" fmla="*/ 2 h 68"/>
                <a:gd name="T32" fmla="*/ 1 w 44"/>
                <a:gd name="T33" fmla="*/ 3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265">
              <a:extLst>
                <a:ext uri="{FF2B5EF4-FFF2-40B4-BE49-F238E27FC236}">
                  <a16:creationId xmlns:a16="http://schemas.microsoft.com/office/drawing/2014/main" id="{BE2AA255-FCE7-4334-B1C9-AC548D3C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2 w 37"/>
                <a:gd name="T1" fmla="*/ 3 h 62"/>
                <a:gd name="T2" fmla="*/ 1 w 37"/>
                <a:gd name="T3" fmla="*/ 2 h 62"/>
                <a:gd name="T4" fmla="*/ 1 w 37"/>
                <a:gd name="T5" fmla="*/ 2 h 62"/>
                <a:gd name="T6" fmla="*/ 1 w 37"/>
                <a:gd name="T7" fmla="*/ 2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2 h 62"/>
                <a:gd name="T28" fmla="*/ 1 w 37"/>
                <a:gd name="T29" fmla="*/ 2 h 62"/>
                <a:gd name="T30" fmla="*/ 2 w 37"/>
                <a:gd name="T31" fmla="*/ 2 h 62"/>
                <a:gd name="T32" fmla="*/ 2 w 37"/>
                <a:gd name="T33" fmla="*/ 3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266">
              <a:extLst>
                <a:ext uri="{FF2B5EF4-FFF2-40B4-BE49-F238E27FC236}">
                  <a16:creationId xmlns:a16="http://schemas.microsoft.com/office/drawing/2014/main" id="{ADE888C8-87E6-4D5B-A334-C36B8094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3 h 90"/>
                <a:gd name="T2" fmla="*/ 0 w 58"/>
                <a:gd name="T3" fmla="*/ 3 h 90"/>
                <a:gd name="T4" fmla="*/ 0 w 58"/>
                <a:gd name="T5" fmla="*/ 3 h 90"/>
                <a:gd name="T6" fmla="*/ 0 w 58"/>
                <a:gd name="T7" fmla="*/ 2 h 90"/>
                <a:gd name="T8" fmla="*/ 0 w 58"/>
                <a:gd name="T9" fmla="*/ 2 h 90"/>
                <a:gd name="T10" fmla="*/ 0 w 58"/>
                <a:gd name="T11" fmla="*/ 1 h 90"/>
                <a:gd name="T12" fmla="*/ 1 w 58"/>
                <a:gd name="T13" fmla="*/ 1 h 90"/>
                <a:gd name="T14" fmla="*/ 1 w 58"/>
                <a:gd name="T15" fmla="*/ 1 h 90"/>
                <a:gd name="T16" fmla="*/ 1 w 58"/>
                <a:gd name="T17" fmla="*/ 0 h 90"/>
                <a:gd name="T18" fmla="*/ 1 w 58"/>
                <a:gd name="T19" fmla="*/ 1 h 90"/>
                <a:gd name="T20" fmla="*/ 1 w 58"/>
                <a:gd name="T21" fmla="*/ 1 h 90"/>
                <a:gd name="T22" fmla="*/ 1 w 58"/>
                <a:gd name="T23" fmla="*/ 2 h 90"/>
                <a:gd name="T24" fmla="*/ 0 w 58"/>
                <a:gd name="T25" fmla="*/ 2 h 90"/>
                <a:gd name="T26" fmla="*/ 0 w 58"/>
                <a:gd name="T27" fmla="*/ 3 h 90"/>
                <a:gd name="T28" fmla="*/ 0 w 58"/>
                <a:gd name="T29" fmla="*/ 3 h 90"/>
                <a:gd name="T30" fmla="*/ 0 w 58"/>
                <a:gd name="T31" fmla="*/ 3 h 90"/>
                <a:gd name="T32" fmla="*/ 0 w 58"/>
                <a:gd name="T33" fmla="*/ 3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267">
              <a:extLst>
                <a:ext uri="{FF2B5EF4-FFF2-40B4-BE49-F238E27FC236}">
                  <a16:creationId xmlns:a16="http://schemas.microsoft.com/office/drawing/2014/main" id="{3329575D-D7F4-458A-A687-7A665BDEE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3 h 70"/>
                <a:gd name="T2" fmla="*/ 0 w 48"/>
                <a:gd name="T3" fmla="*/ 3 h 70"/>
                <a:gd name="T4" fmla="*/ 1 w 48"/>
                <a:gd name="T5" fmla="*/ 2 h 70"/>
                <a:gd name="T6" fmla="*/ 1 w 48"/>
                <a:gd name="T7" fmla="*/ 2 h 70"/>
                <a:gd name="T8" fmla="*/ 1 w 48"/>
                <a:gd name="T9" fmla="*/ 2 h 70"/>
                <a:gd name="T10" fmla="*/ 1 w 48"/>
                <a:gd name="T11" fmla="*/ 1 h 70"/>
                <a:gd name="T12" fmla="*/ 1 w 48"/>
                <a:gd name="T13" fmla="*/ 1 h 70"/>
                <a:gd name="T14" fmla="*/ 2 w 48"/>
                <a:gd name="T15" fmla="*/ 1 h 70"/>
                <a:gd name="T16" fmla="*/ 2 w 48"/>
                <a:gd name="T17" fmla="*/ 0 h 70"/>
                <a:gd name="T18" fmla="*/ 2 w 48"/>
                <a:gd name="T19" fmla="*/ 1 h 70"/>
                <a:gd name="T20" fmla="*/ 2 w 48"/>
                <a:gd name="T21" fmla="*/ 1 h 70"/>
                <a:gd name="T22" fmla="*/ 1 w 48"/>
                <a:gd name="T23" fmla="*/ 1 h 70"/>
                <a:gd name="T24" fmla="*/ 1 w 48"/>
                <a:gd name="T25" fmla="*/ 2 h 70"/>
                <a:gd name="T26" fmla="*/ 1 w 48"/>
                <a:gd name="T27" fmla="*/ 2 h 70"/>
                <a:gd name="T28" fmla="*/ 1 w 48"/>
                <a:gd name="T29" fmla="*/ 2 h 70"/>
                <a:gd name="T30" fmla="*/ 1 w 48"/>
                <a:gd name="T31" fmla="*/ 3 h 70"/>
                <a:gd name="T32" fmla="*/ 0 w 48"/>
                <a:gd name="T33" fmla="*/ 3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268">
              <a:extLst>
                <a:ext uri="{FF2B5EF4-FFF2-40B4-BE49-F238E27FC236}">
                  <a16:creationId xmlns:a16="http://schemas.microsoft.com/office/drawing/2014/main" id="{4B48DCB6-E04C-40E5-BA3C-7DFB58A6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2 w 44"/>
                <a:gd name="T1" fmla="*/ 3 h 68"/>
                <a:gd name="T2" fmla="*/ 2 w 44"/>
                <a:gd name="T3" fmla="*/ 2 h 68"/>
                <a:gd name="T4" fmla="*/ 1 w 44"/>
                <a:gd name="T5" fmla="*/ 2 h 68"/>
                <a:gd name="T6" fmla="*/ 1 w 44"/>
                <a:gd name="T7" fmla="*/ 2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2 h 68"/>
                <a:gd name="T28" fmla="*/ 2 w 44"/>
                <a:gd name="T29" fmla="*/ 2 h 68"/>
                <a:gd name="T30" fmla="*/ 2 w 44"/>
                <a:gd name="T31" fmla="*/ 2 h 68"/>
                <a:gd name="T32" fmla="*/ 2 w 44"/>
                <a:gd name="T33" fmla="*/ 3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269">
              <a:extLst>
                <a:ext uri="{FF2B5EF4-FFF2-40B4-BE49-F238E27FC236}">
                  <a16:creationId xmlns:a16="http://schemas.microsoft.com/office/drawing/2014/main" id="{AC775D45-2D50-4C7A-8563-7B40CBD28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0 w 173"/>
                <a:gd name="T1" fmla="*/ 2 h 178"/>
                <a:gd name="T2" fmla="*/ 0 w 173"/>
                <a:gd name="T3" fmla="*/ 2 h 178"/>
                <a:gd name="T4" fmla="*/ 0 w 173"/>
                <a:gd name="T5" fmla="*/ 3 h 178"/>
                <a:gd name="T6" fmla="*/ 1 w 173"/>
                <a:gd name="T7" fmla="*/ 3 h 178"/>
                <a:gd name="T8" fmla="*/ 1 w 173"/>
                <a:gd name="T9" fmla="*/ 3 h 178"/>
                <a:gd name="T10" fmla="*/ 1 w 173"/>
                <a:gd name="T11" fmla="*/ 4 h 178"/>
                <a:gd name="T12" fmla="*/ 1 w 173"/>
                <a:gd name="T13" fmla="*/ 4 h 178"/>
                <a:gd name="T14" fmla="*/ 1 w 173"/>
                <a:gd name="T15" fmla="*/ 4 h 178"/>
                <a:gd name="T16" fmla="*/ 0 w 173"/>
                <a:gd name="T17" fmla="*/ 3 h 178"/>
                <a:gd name="T18" fmla="*/ 0 w 173"/>
                <a:gd name="T19" fmla="*/ 3 h 178"/>
                <a:gd name="T20" fmla="*/ 0 w 173"/>
                <a:gd name="T21" fmla="*/ 4 h 178"/>
                <a:gd name="T22" fmla="*/ 0 w 173"/>
                <a:gd name="T23" fmla="*/ 5 h 178"/>
                <a:gd name="T24" fmla="*/ 0 w 173"/>
                <a:gd name="T25" fmla="*/ 5 h 178"/>
                <a:gd name="T26" fmla="*/ 0 w 173"/>
                <a:gd name="T27" fmla="*/ 5 h 178"/>
                <a:gd name="T28" fmla="*/ 1 w 173"/>
                <a:gd name="T29" fmla="*/ 5 h 178"/>
                <a:gd name="T30" fmla="*/ 1 w 173"/>
                <a:gd name="T31" fmla="*/ 5 h 178"/>
                <a:gd name="T32" fmla="*/ 1 w 173"/>
                <a:gd name="T33" fmla="*/ 5 h 178"/>
                <a:gd name="T34" fmla="*/ 1 w 173"/>
                <a:gd name="T35" fmla="*/ 6 h 178"/>
                <a:gd name="T36" fmla="*/ 1 w 173"/>
                <a:gd name="T37" fmla="*/ 6 h 178"/>
                <a:gd name="T38" fmla="*/ 2 w 173"/>
                <a:gd name="T39" fmla="*/ 6 h 178"/>
                <a:gd name="T40" fmla="*/ 2 w 173"/>
                <a:gd name="T41" fmla="*/ 5 h 178"/>
                <a:gd name="T42" fmla="*/ 2 w 173"/>
                <a:gd name="T43" fmla="*/ 5 h 178"/>
                <a:gd name="T44" fmla="*/ 2 w 173"/>
                <a:gd name="T45" fmla="*/ 4 h 178"/>
                <a:gd name="T46" fmla="*/ 2 w 173"/>
                <a:gd name="T47" fmla="*/ 5 h 178"/>
                <a:gd name="T48" fmla="*/ 2 w 173"/>
                <a:gd name="T49" fmla="*/ 5 h 178"/>
                <a:gd name="T50" fmla="*/ 3 w 173"/>
                <a:gd name="T51" fmla="*/ 5 h 178"/>
                <a:gd name="T52" fmla="*/ 4 w 173"/>
                <a:gd name="T53" fmla="*/ 5 h 178"/>
                <a:gd name="T54" fmla="*/ 4 w 173"/>
                <a:gd name="T55" fmla="*/ 5 h 178"/>
                <a:gd name="T56" fmla="*/ 5 w 173"/>
                <a:gd name="T57" fmla="*/ 5 h 178"/>
                <a:gd name="T58" fmla="*/ 4 w 173"/>
                <a:gd name="T59" fmla="*/ 4 h 178"/>
                <a:gd name="T60" fmla="*/ 4 w 173"/>
                <a:gd name="T61" fmla="*/ 4 h 178"/>
                <a:gd name="T62" fmla="*/ 3 w 173"/>
                <a:gd name="T63" fmla="*/ 4 h 178"/>
                <a:gd name="T64" fmla="*/ 3 w 173"/>
                <a:gd name="T65" fmla="*/ 3 h 178"/>
                <a:gd name="T66" fmla="*/ 4 w 173"/>
                <a:gd name="T67" fmla="*/ 3 h 178"/>
                <a:gd name="T68" fmla="*/ 5 w 173"/>
                <a:gd name="T69" fmla="*/ 3 h 178"/>
                <a:gd name="T70" fmla="*/ 5 w 173"/>
                <a:gd name="T71" fmla="*/ 2 h 178"/>
                <a:gd name="T72" fmla="*/ 4 w 173"/>
                <a:gd name="T73" fmla="*/ 2 h 178"/>
                <a:gd name="T74" fmla="*/ 4 w 173"/>
                <a:gd name="T75" fmla="*/ 2 h 178"/>
                <a:gd name="T76" fmla="*/ 4 w 173"/>
                <a:gd name="T77" fmla="*/ 2 h 178"/>
                <a:gd name="T78" fmla="*/ 3 w 173"/>
                <a:gd name="T79" fmla="*/ 3 h 178"/>
                <a:gd name="T80" fmla="*/ 3 w 173"/>
                <a:gd name="T81" fmla="*/ 3 h 178"/>
                <a:gd name="T82" fmla="*/ 3 w 173"/>
                <a:gd name="T83" fmla="*/ 3 h 178"/>
                <a:gd name="T84" fmla="*/ 3 w 173"/>
                <a:gd name="T85" fmla="*/ 2 h 178"/>
                <a:gd name="T86" fmla="*/ 3 w 173"/>
                <a:gd name="T87" fmla="*/ 1 h 178"/>
                <a:gd name="T88" fmla="*/ 3 w 173"/>
                <a:gd name="T89" fmla="*/ 1 h 178"/>
                <a:gd name="T90" fmla="*/ 2 w 173"/>
                <a:gd name="T91" fmla="*/ 1 h 178"/>
                <a:gd name="T92" fmla="*/ 2 w 173"/>
                <a:gd name="T93" fmla="*/ 1 h 178"/>
                <a:gd name="T94" fmla="*/ 2 w 173"/>
                <a:gd name="T95" fmla="*/ 1 h 178"/>
                <a:gd name="T96" fmla="*/ 2 w 173"/>
                <a:gd name="T97" fmla="*/ 2 h 178"/>
                <a:gd name="T98" fmla="*/ 2 w 173"/>
                <a:gd name="T99" fmla="*/ 2 h 178"/>
                <a:gd name="T100" fmla="*/ 2 w 173"/>
                <a:gd name="T101" fmla="*/ 3 h 178"/>
                <a:gd name="T102" fmla="*/ 2 w 173"/>
                <a:gd name="T103" fmla="*/ 3 h 178"/>
                <a:gd name="T104" fmla="*/ 1 w 173"/>
                <a:gd name="T105" fmla="*/ 2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270">
              <a:extLst>
                <a:ext uri="{FF2B5EF4-FFF2-40B4-BE49-F238E27FC236}">
                  <a16:creationId xmlns:a16="http://schemas.microsoft.com/office/drawing/2014/main" id="{C6611F42-AE7C-47EA-9A34-C052C18D3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5 w 179"/>
                <a:gd name="T1" fmla="*/ 0 h 309"/>
                <a:gd name="T2" fmla="*/ 5 w 179"/>
                <a:gd name="T3" fmla="*/ 0 h 309"/>
                <a:gd name="T4" fmla="*/ 4 w 179"/>
                <a:gd name="T5" fmla="*/ 1 h 309"/>
                <a:gd name="T6" fmla="*/ 3 w 179"/>
                <a:gd name="T7" fmla="*/ 1 h 309"/>
                <a:gd name="T8" fmla="*/ 3 w 179"/>
                <a:gd name="T9" fmla="*/ 1 h 309"/>
                <a:gd name="T10" fmla="*/ 2 w 179"/>
                <a:gd name="T11" fmla="*/ 2 h 309"/>
                <a:gd name="T12" fmla="*/ 2 w 179"/>
                <a:gd name="T13" fmla="*/ 2 h 309"/>
                <a:gd name="T14" fmla="*/ 1 w 179"/>
                <a:gd name="T15" fmla="*/ 2 h 309"/>
                <a:gd name="T16" fmla="*/ 1 w 179"/>
                <a:gd name="T17" fmla="*/ 2 h 309"/>
                <a:gd name="T18" fmla="*/ 1 w 179"/>
                <a:gd name="T19" fmla="*/ 2 h 309"/>
                <a:gd name="T20" fmla="*/ 1 w 179"/>
                <a:gd name="T21" fmla="*/ 2 h 309"/>
                <a:gd name="T22" fmla="*/ 1 w 179"/>
                <a:gd name="T23" fmla="*/ 3 h 309"/>
                <a:gd name="T24" fmla="*/ 0 w 179"/>
                <a:gd name="T25" fmla="*/ 3 h 309"/>
                <a:gd name="T26" fmla="*/ 0 w 179"/>
                <a:gd name="T27" fmla="*/ 3 h 309"/>
                <a:gd name="T28" fmla="*/ 0 w 179"/>
                <a:gd name="T29" fmla="*/ 4 h 309"/>
                <a:gd name="T30" fmla="*/ 0 w 179"/>
                <a:gd name="T31" fmla="*/ 4 h 309"/>
                <a:gd name="T32" fmla="*/ 0 w 179"/>
                <a:gd name="T33" fmla="*/ 4 h 309"/>
                <a:gd name="T34" fmla="*/ 0 w 179"/>
                <a:gd name="T35" fmla="*/ 5 h 309"/>
                <a:gd name="T36" fmla="*/ 0 w 179"/>
                <a:gd name="T37" fmla="*/ 5 h 309"/>
                <a:gd name="T38" fmla="*/ 0 w 179"/>
                <a:gd name="T39" fmla="*/ 6 h 309"/>
                <a:gd name="T40" fmla="*/ 0 w 179"/>
                <a:gd name="T41" fmla="*/ 7 h 309"/>
                <a:gd name="T42" fmla="*/ 0 w 179"/>
                <a:gd name="T43" fmla="*/ 7 h 309"/>
                <a:gd name="T44" fmla="*/ 0 w 179"/>
                <a:gd name="T45" fmla="*/ 7 h 309"/>
                <a:gd name="T46" fmla="*/ 1 w 179"/>
                <a:gd name="T47" fmla="*/ 7 h 309"/>
                <a:gd name="T48" fmla="*/ 1 w 179"/>
                <a:gd name="T49" fmla="*/ 7 h 309"/>
                <a:gd name="T50" fmla="*/ 1 w 179"/>
                <a:gd name="T51" fmla="*/ 8 h 309"/>
                <a:gd name="T52" fmla="*/ 2 w 179"/>
                <a:gd name="T53" fmla="*/ 8 h 309"/>
                <a:gd name="T54" fmla="*/ 2 w 179"/>
                <a:gd name="T55" fmla="*/ 9 h 309"/>
                <a:gd name="T56" fmla="*/ 2 w 179"/>
                <a:gd name="T57" fmla="*/ 9 h 309"/>
                <a:gd name="T58" fmla="*/ 2 w 179"/>
                <a:gd name="T59" fmla="*/ 9 h 309"/>
                <a:gd name="T60" fmla="*/ 3 w 179"/>
                <a:gd name="T61" fmla="*/ 8 h 309"/>
                <a:gd name="T62" fmla="*/ 3 w 179"/>
                <a:gd name="T63" fmla="*/ 8 h 309"/>
                <a:gd name="T64" fmla="*/ 3 w 179"/>
                <a:gd name="T65" fmla="*/ 8 h 309"/>
                <a:gd name="T66" fmla="*/ 3 w 179"/>
                <a:gd name="T67" fmla="*/ 7 h 309"/>
                <a:gd name="T68" fmla="*/ 4 w 179"/>
                <a:gd name="T69" fmla="*/ 7 h 309"/>
                <a:gd name="T70" fmla="*/ 4 w 179"/>
                <a:gd name="T71" fmla="*/ 7 h 309"/>
                <a:gd name="T72" fmla="*/ 5 w 179"/>
                <a:gd name="T73" fmla="*/ 7 h 309"/>
                <a:gd name="T74" fmla="*/ 4 w 179"/>
                <a:gd name="T75" fmla="*/ 7 h 309"/>
                <a:gd name="T76" fmla="*/ 4 w 179"/>
                <a:gd name="T77" fmla="*/ 6 h 309"/>
                <a:gd name="T78" fmla="*/ 4 w 179"/>
                <a:gd name="T79" fmla="*/ 5 h 309"/>
                <a:gd name="T80" fmla="*/ 5 w 179"/>
                <a:gd name="T81" fmla="*/ 5 h 309"/>
                <a:gd name="T82" fmla="*/ 4 w 179"/>
                <a:gd name="T83" fmla="*/ 4 h 309"/>
                <a:gd name="T84" fmla="*/ 4 w 179"/>
                <a:gd name="T85" fmla="*/ 3 h 309"/>
                <a:gd name="T86" fmla="*/ 4 w 179"/>
                <a:gd name="T87" fmla="*/ 2 h 309"/>
                <a:gd name="T88" fmla="*/ 4 w 179"/>
                <a:gd name="T89" fmla="*/ 1 h 309"/>
                <a:gd name="T90" fmla="*/ 5 w 179"/>
                <a:gd name="T91" fmla="*/ 1 h 309"/>
                <a:gd name="T92" fmla="*/ 5 w 179"/>
                <a:gd name="T93" fmla="*/ 0 h 309"/>
                <a:gd name="T94" fmla="*/ 5 w 179"/>
                <a:gd name="T95" fmla="*/ 0 h 309"/>
                <a:gd name="T96" fmla="*/ 5 w 179"/>
                <a:gd name="T97" fmla="*/ 0 h 309"/>
                <a:gd name="T98" fmla="*/ 5 w 179"/>
                <a:gd name="T99" fmla="*/ 0 h 309"/>
                <a:gd name="T100" fmla="*/ 5 w 179"/>
                <a:gd name="T101" fmla="*/ 0 h 309"/>
                <a:gd name="T102" fmla="*/ 5 w 179"/>
                <a:gd name="T103" fmla="*/ 0 h 309"/>
                <a:gd name="T104" fmla="*/ 5 w 179"/>
                <a:gd name="T105" fmla="*/ 0 h 309"/>
                <a:gd name="T106" fmla="*/ 5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271">
              <a:extLst>
                <a:ext uri="{FF2B5EF4-FFF2-40B4-BE49-F238E27FC236}">
                  <a16:creationId xmlns:a16="http://schemas.microsoft.com/office/drawing/2014/main" id="{74A7B2D8-9C65-474D-BF41-4FE683F8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5 w 334"/>
                <a:gd name="T1" fmla="*/ 0 h 256"/>
                <a:gd name="T2" fmla="*/ 5 w 334"/>
                <a:gd name="T3" fmla="*/ 1 h 256"/>
                <a:gd name="T4" fmla="*/ 4 w 334"/>
                <a:gd name="T5" fmla="*/ 1 h 256"/>
                <a:gd name="T6" fmla="*/ 4 w 334"/>
                <a:gd name="T7" fmla="*/ 1 h 256"/>
                <a:gd name="T8" fmla="*/ 3 w 334"/>
                <a:gd name="T9" fmla="*/ 1 h 256"/>
                <a:gd name="T10" fmla="*/ 3 w 334"/>
                <a:gd name="T11" fmla="*/ 1 h 256"/>
                <a:gd name="T12" fmla="*/ 2 w 334"/>
                <a:gd name="T13" fmla="*/ 1 h 256"/>
                <a:gd name="T14" fmla="*/ 2 w 334"/>
                <a:gd name="T15" fmla="*/ 2 h 256"/>
                <a:gd name="T16" fmla="*/ 1 w 334"/>
                <a:gd name="T17" fmla="*/ 2 h 256"/>
                <a:gd name="T18" fmla="*/ 1 w 334"/>
                <a:gd name="T19" fmla="*/ 2 h 256"/>
                <a:gd name="T20" fmla="*/ 1 w 334"/>
                <a:gd name="T21" fmla="*/ 2 h 256"/>
                <a:gd name="T22" fmla="*/ 1 w 334"/>
                <a:gd name="T23" fmla="*/ 1 h 256"/>
                <a:gd name="T24" fmla="*/ 0 w 334"/>
                <a:gd name="T25" fmla="*/ 1 h 256"/>
                <a:gd name="T26" fmla="*/ 1 w 334"/>
                <a:gd name="T27" fmla="*/ 2 h 256"/>
                <a:gd name="T28" fmla="*/ 2 w 334"/>
                <a:gd name="T29" fmla="*/ 2 h 256"/>
                <a:gd name="T30" fmla="*/ 2 w 334"/>
                <a:gd name="T31" fmla="*/ 3 h 256"/>
                <a:gd name="T32" fmla="*/ 2 w 334"/>
                <a:gd name="T33" fmla="*/ 4 h 256"/>
                <a:gd name="T34" fmla="*/ 3 w 334"/>
                <a:gd name="T35" fmla="*/ 4 h 256"/>
                <a:gd name="T36" fmla="*/ 3 w 334"/>
                <a:gd name="T37" fmla="*/ 5 h 256"/>
                <a:gd name="T38" fmla="*/ 3 w 334"/>
                <a:gd name="T39" fmla="*/ 6 h 256"/>
                <a:gd name="T40" fmla="*/ 3 w 334"/>
                <a:gd name="T41" fmla="*/ 6 h 256"/>
                <a:gd name="T42" fmla="*/ 4 w 334"/>
                <a:gd name="T43" fmla="*/ 6 h 256"/>
                <a:gd name="T44" fmla="*/ 4 w 334"/>
                <a:gd name="T45" fmla="*/ 7 h 256"/>
                <a:gd name="T46" fmla="*/ 4 w 334"/>
                <a:gd name="T47" fmla="*/ 7 h 256"/>
                <a:gd name="T48" fmla="*/ 5 w 334"/>
                <a:gd name="T49" fmla="*/ 7 h 256"/>
                <a:gd name="T50" fmla="*/ 5 w 334"/>
                <a:gd name="T51" fmla="*/ 7 h 256"/>
                <a:gd name="T52" fmla="*/ 6 w 334"/>
                <a:gd name="T53" fmla="*/ 8 h 256"/>
                <a:gd name="T54" fmla="*/ 6 w 334"/>
                <a:gd name="T55" fmla="*/ 8 h 256"/>
                <a:gd name="T56" fmla="*/ 6 w 334"/>
                <a:gd name="T57" fmla="*/ 8 h 256"/>
                <a:gd name="T58" fmla="*/ 6 w 334"/>
                <a:gd name="T59" fmla="*/ 8 h 256"/>
                <a:gd name="T60" fmla="*/ 7 w 334"/>
                <a:gd name="T61" fmla="*/ 8 h 256"/>
                <a:gd name="T62" fmla="*/ 7 w 334"/>
                <a:gd name="T63" fmla="*/ 8 h 256"/>
                <a:gd name="T64" fmla="*/ 8 w 334"/>
                <a:gd name="T65" fmla="*/ 8 h 256"/>
                <a:gd name="T66" fmla="*/ 9 w 334"/>
                <a:gd name="T67" fmla="*/ 8 h 256"/>
                <a:gd name="T68" fmla="*/ 9 w 334"/>
                <a:gd name="T69" fmla="*/ 8 h 256"/>
                <a:gd name="T70" fmla="*/ 10 w 334"/>
                <a:gd name="T71" fmla="*/ 8 h 256"/>
                <a:gd name="T72" fmla="*/ 11 w 334"/>
                <a:gd name="T73" fmla="*/ 8 h 256"/>
                <a:gd name="T74" fmla="*/ 11 w 334"/>
                <a:gd name="T75" fmla="*/ 8 h 256"/>
                <a:gd name="T76" fmla="*/ 10 w 334"/>
                <a:gd name="T77" fmla="*/ 8 h 256"/>
                <a:gd name="T78" fmla="*/ 10 w 334"/>
                <a:gd name="T79" fmla="*/ 7 h 256"/>
                <a:gd name="T80" fmla="*/ 10 w 334"/>
                <a:gd name="T81" fmla="*/ 7 h 256"/>
                <a:gd name="T82" fmla="*/ 10 w 334"/>
                <a:gd name="T83" fmla="*/ 6 h 256"/>
                <a:gd name="T84" fmla="*/ 10 w 334"/>
                <a:gd name="T85" fmla="*/ 5 h 256"/>
                <a:gd name="T86" fmla="*/ 10 w 334"/>
                <a:gd name="T87" fmla="*/ 5 h 256"/>
                <a:gd name="T88" fmla="*/ 10 w 334"/>
                <a:gd name="T89" fmla="*/ 4 h 256"/>
                <a:gd name="T90" fmla="*/ 10 w 334"/>
                <a:gd name="T91" fmla="*/ 4 h 256"/>
                <a:gd name="T92" fmla="*/ 10 w 334"/>
                <a:gd name="T93" fmla="*/ 4 h 256"/>
                <a:gd name="T94" fmla="*/ 9 w 334"/>
                <a:gd name="T95" fmla="*/ 3 h 256"/>
                <a:gd name="T96" fmla="*/ 9 w 334"/>
                <a:gd name="T97" fmla="*/ 3 h 256"/>
                <a:gd name="T98" fmla="*/ 8 w 334"/>
                <a:gd name="T99" fmla="*/ 3 h 256"/>
                <a:gd name="T100" fmla="*/ 8 w 334"/>
                <a:gd name="T101" fmla="*/ 2 h 256"/>
                <a:gd name="T102" fmla="*/ 8 w 334"/>
                <a:gd name="T103" fmla="*/ 2 h 256"/>
                <a:gd name="T104" fmla="*/ 8 w 334"/>
                <a:gd name="T105" fmla="*/ 1 h 256"/>
                <a:gd name="T106" fmla="*/ 7 w 334"/>
                <a:gd name="T107" fmla="*/ 1 h 256"/>
                <a:gd name="T108" fmla="*/ 7 w 334"/>
                <a:gd name="T109" fmla="*/ 1 h 256"/>
                <a:gd name="T110" fmla="*/ 7 w 334"/>
                <a:gd name="T111" fmla="*/ 1 h 256"/>
                <a:gd name="T112" fmla="*/ 7 w 334"/>
                <a:gd name="T113" fmla="*/ 1 h 256"/>
                <a:gd name="T114" fmla="*/ 6 w 334"/>
                <a:gd name="T115" fmla="*/ 1 h 256"/>
                <a:gd name="T116" fmla="*/ 6 w 334"/>
                <a:gd name="T117" fmla="*/ 1 h 256"/>
                <a:gd name="T118" fmla="*/ 6 w 334"/>
                <a:gd name="T119" fmla="*/ 1 h 256"/>
                <a:gd name="T120" fmla="*/ 5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272">
              <a:extLst>
                <a:ext uri="{FF2B5EF4-FFF2-40B4-BE49-F238E27FC236}">
                  <a16:creationId xmlns:a16="http://schemas.microsoft.com/office/drawing/2014/main" id="{E8F878D0-A73F-4C63-A2BB-C1728C1E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8 w 293"/>
                <a:gd name="T1" fmla="*/ 5 h 361"/>
                <a:gd name="T2" fmla="*/ 7 w 293"/>
                <a:gd name="T3" fmla="*/ 5 h 361"/>
                <a:gd name="T4" fmla="*/ 5 w 293"/>
                <a:gd name="T5" fmla="*/ 6 h 361"/>
                <a:gd name="T6" fmla="*/ 4 w 293"/>
                <a:gd name="T7" fmla="*/ 7 h 361"/>
                <a:gd name="T8" fmla="*/ 3 w 293"/>
                <a:gd name="T9" fmla="*/ 8 h 361"/>
                <a:gd name="T10" fmla="*/ 3 w 293"/>
                <a:gd name="T11" fmla="*/ 9 h 361"/>
                <a:gd name="T12" fmla="*/ 3 w 293"/>
                <a:gd name="T13" fmla="*/ 10 h 361"/>
                <a:gd name="T14" fmla="*/ 2 w 293"/>
                <a:gd name="T15" fmla="*/ 10 h 361"/>
                <a:gd name="T16" fmla="*/ 2 w 293"/>
                <a:gd name="T17" fmla="*/ 10 h 361"/>
                <a:gd name="T18" fmla="*/ 1 w 293"/>
                <a:gd name="T19" fmla="*/ 11 h 361"/>
                <a:gd name="T20" fmla="*/ 1 w 293"/>
                <a:gd name="T21" fmla="*/ 11 h 361"/>
                <a:gd name="T22" fmla="*/ 1 w 293"/>
                <a:gd name="T23" fmla="*/ 11 h 361"/>
                <a:gd name="T24" fmla="*/ 1 w 293"/>
                <a:gd name="T25" fmla="*/ 11 h 361"/>
                <a:gd name="T26" fmla="*/ 0 w 293"/>
                <a:gd name="T27" fmla="*/ 11 h 361"/>
                <a:gd name="T28" fmla="*/ 1 w 293"/>
                <a:gd name="T29" fmla="*/ 10 h 361"/>
                <a:gd name="T30" fmla="*/ 2 w 293"/>
                <a:gd name="T31" fmla="*/ 9 h 361"/>
                <a:gd name="T32" fmla="*/ 3 w 293"/>
                <a:gd name="T33" fmla="*/ 8 h 361"/>
                <a:gd name="T34" fmla="*/ 3 w 293"/>
                <a:gd name="T35" fmla="*/ 7 h 361"/>
                <a:gd name="T36" fmla="*/ 3 w 293"/>
                <a:gd name="T37" fmla="*/ 6 h 361"/>
                <a:gd name="T38" fmla="*/ 3 w 293"/>
                <a:gd name="T39" fmla="*/ 5 h 361"/>
                <a:gd name="T40" fmla="*/ 3 w 293"/>
                <a:gd name="T41" fmla="*/ 4 h 361"/>
                <a:gd name="T42" fmla="*/ 3 w 293"/>
                <a:gd name="T43" fmla="*/ 4 h 361"/>
                <a:gd name="T44" fmla="*/ 4 w 293"/>
                <a:gd name="T45" fmla="*/ 3 h 361"/>
                <a:gd name="T46" fmla="*/ 4 w 293"/>
                <a:gd name="T47" fmla="*/ 2 h 361"/>
                <a:gd name="T48" fmla="*/ 5 w 293"/>
                <a:gd name="T49" fmla="*/ 1 h 361"/>
                <a:gd name="T50" fmla="*/ 6 w 293"/>
                <a:gd name="T51" fmla="*/ 1 h 361"/>
                <a:gd name="T52" fmla="*/ 7 w 293"/>
                <a:gd name="T53" fmla="*/ 1 h 361"/>
                <a:gd name="T54" fmla="*/ 8 w 293"/>
                <a:gd name="T55" fmla="*/ 0 h 361"/>
                <a:gd name="T56" fmla="*/ 8 w 293"/>
                <a:gd name="T57" fmla="*/ 0 h 361"/>
                <a:gd name="T58" fmla="*/ 8 w 293"/>
                <a:gd name="T59" fmla="*/ 1 h 361"/>
                <a:gd name="T60" fmla="*/ 8 w 293"/>
                <a:gd name="T61" fmla="*/ 2 h 361"/>
                <a:gd name="T62" fmla="*/ 9 w 293"/>
                <a:gd name="T63" fmla="*/ 3 h 361"/>
                <a:gd name="T64" fmla="*/ 9 w 293"/>
                <a:gd name="T65" fmla="*/ 3 h 361"/>
                <a:gd name="T66" fmla="*/ 9 w 293"/>
                <a:gd name="T67" fmla="*/ 4 h 361"/>
                <a:gd name="T68" fmla="*/ 8 w 293"/>
                <a:gd name="T69" fmla="*/ 4 h 361"/>
                <a:gd name="T70" fmla="*/ 8 w 293"/>
                <a:gd name="T71" fmla="*/ 5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273">
              <a:extLst>
                <a:ext uri="{FF2B5EF4-FFF2-40B4-BE49-F238E27FC236}">
                  <a16:creationId xmlns:a16="http://schemas.microsoft.com/office/drawing/2014/main" id="{9289B0D3-5EF7-47A8-B47C-BA9867BB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2 w 173"/>
                <a:gd name="T1" fmla="*/ 11 h 351"/>
                <a:gd name="T2" fmla="*/ 2 w 173"/>
                <a:gd name="T3" fmla="*/ 11 h 351"/>
                <a:gd name="T4" fmla="*/ 2 w 173"/>
                <a:gd name="T5" fmla="*/ 11 h 351"/>
                <a:gd name="T6" fmla="*/ 1 w 173"/>
                <a:gd name="T7" fmla="*/ 11 h 351"/>
                <a:gd name="T8" fmla="*/ 1 w 173"/>
                <a:gd name="T9" fmla="*/ 11 h 351"/>
                <a:gd name="T10" fmla="*/ 2 w 173"/>
                <a:gd name="T11" fmla="*/ 10 h 351"/>
                <a:gd name="T12" fmla="*/ 2 w 173"/>
                <a:gd name="T13" fmla="*/ 10 h 351"/>
                <a:gd name="T14" fmla="*/ 3 w 173"/>
                <a:gd name="T15" fmla="*/ 10 h 351"/>
                <a:gd name="T16" fmla="*/ 3 w 173"/>
                <a:gd name="T17" fmla="*/ 10 h 351"/>
                <a:gd name="T18" fmla="*/ 3 w 173"/>
                <a:gd name="T19" fmla="*/ 9 h 351"/>
                <a:gd name="T20" fmla="*/ 3 w 173"/>
                <a:gd name="T21" fmla="*/ 9 h 351"/>
                <a:gd name="T22" fmla="*/ 3 w 173"/>
                <a:gd name="T23" fmla="*/ 9 h 351"/>
                <a:gd name="T24" fmla="*/ 2 w 173"/>
                <a:gd name="T25" fmla="*/ 9 h 351"/>
                <a:gd name="T26" fmla="*/ 2 w 173"/>
                <a:gd name="T27" fmla="*/ 9 h 351"/>
                <a:gd name="T28" fmla="*/ 2 w 173"/>
                <a:gd name="T29" fmla="*/ 9 h 351"/>
                <a:gd name="T30" fmla="*/ 1 w 173"/>
                <a:gd name="T31" fmla="*/ 9 h 351"/>
                <a:gd name="T32" fmla="*/ 1 w 173"/>
                <a:gd name="T33" fmla="*/ 10 h 351"/>
                <a:gd name="T34" fmla="*/ 1 w 173"/>
                <a:gd name="T35" fmla="*/ 10 h 351"/>
                <a:gd name="T36" fmla="*/ 1 w 173"/>
                <a:gd name="T37" fmla="*/ 10 h 351"/>
                <a:gd name="T38" fmla="*/ 1 w 173"/>
                <a:gd name="T39" fmla="*/ 10 h 351"/>
                <a:gd name="T40" fmla="*/ 1 w 173"/>
                <a:gd name="T41" fmla="*/ 10 h 351"/>
                <a:gd name="T42" fmla="*/ 1 w 173"/>
                <a:gd name="T43" fmla="*/ 9 h 351"/>
                <a:gd name="T44" fmla="*/ 1 w 173"/>
                <a:gd name="T45" fmla="*/ 9 h 351"/>
                <a:gd name="T46" fmla="*/ 1 w 173"/>
                <a:gd name="T47" fmla="*/ 8 h 351"/>
                <a:gd name="T48" fmla="*/ 1 w 173"/>
                <a:gd name="T49" fmla="*/ 8 h 351"/>
                <a:gd name="T50" fmla="*/ 1 w 173"/>
                <a:gd name="T51" fmla="*/ 8 h 351"/>
                <a:gd name="T52" fmla="*/ 1 w 173"/>
                <a:gd name="T53" fmla="*/ 8 h 351"/>
                <a:gd name="T54" fmla="*/ 1 w 173"/>
                <a:gd name="T55" fmla="*/ 8 h 351"/>
                <a:gd name="T56" fmla="*/ 1 w 173"/>
                <a:gd name="T57" fmla="*/ 7 h 351"/>
                <a:gd name="T58" fmla="*/ 0 w 173"/>
                <a:gd name="T59" fmla="*/ 8 h 351"/>
                <a:gd name="T60" fmla="*/ 0 w 173"/>
                <a:gd name="T61" fmla="*/ 8 h 351"/>
                <a:gd name="T62" fmla="*/ 0 w 173"/>
                <a:gd name="T63" fmla="*/ 8 h 351"/>
                <a:gd name="T64" fmla="*/ 0 w 173"/>
                <a:gd name="T65" fmla="*/ 7 h 351"/>
                <a:gd name="T66" fmla="*/ 0 w 173"/>
                <a:gd name="T67" fmla="*/ 5 h 351"/>
                <a:gd name="T68" fmla="*/ 1 w 173"/>
                <a:gd name="T69" fmla="*/ 3 h 351"/>
                <a:gd name="T70" fmla="*/ 3 w 173"/>
                <a:gd name="T71" fmla="*/ 1 h 351"/>
                <a:gd name="T72" fmla="*/ 4 w 173"/>
                <a:gd name="T73" fmla="*/ 1 h 351"/>
                <a:gd name="T74" fmla="*/ 5 w 173"/>
                <a:gd name="T75" fmla="*/ 1 h 351"/>
                <a:gd name="T76" fmla="*/ 5 w 173"/>
                <a:gd name="T77" fmla="*/ 0 h 351"/>
                <a:gd name="T78" fmla="*/ 5 w 173"/>
                <a:gd name="T79" fmla="*/ 1 h 351"/>
                <a:gd name="T80" fmla="*/ 4 w 173"/>
                <a:gd name="T81" fmla="*/ 1 h 351"/>
                <a:gd name="T82" fmla="*/ 4 w 173"/>
                <a:gd name="T83" fmla="*/ 2 h 351"/>
                <a:gd name="T84" fmla="*/ 4 w 173"/>
                <a:gd name="T85" fmla="*/ 4 h 351"/>
                <a:gd name="T86" fmla="*/ 4 w 173"/>
                <a:gd name="T87" fmla="*/ 5 h 351"/>
                <a:gd name="T88" fmla="*/ 5 w 173"/>
                <a:gd name="T89" fmla="*/ 6 h 351"/>
                <a:gd name="T90" fmla="*/ 5 w 173"/>
                <a:gd name="T91" fmla="*/ 7 h 351"/>
                <a:gd name="T92" fmla="*/ 5 w 173"/>
                <a:gd name="T93" fmla="*/ 7 h 351"/>
                <a:gd name="T94" fmla="*/ 5 w 173"/>
                <a:gd name="T95" fmla="*/ 9 h 351"/>
                <a:gd name="T96" fmla="*/ 4 w 173"/>
                <a:gd name="T97" fmla="*/ 10 h 351"/>
                <a:gd name="T98" fmla="*/ 3 w 173"/>
                <a:gd name="T99" fmla="*/ 11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274">
              <a:extLst>
                <a:ext uri="{FF2B5EF4-FFF2-40B4-BE49-F238E27FC236}">
                  <a16:creationId xmlns:a16="http://schemas.microsoft.com/office/drawing/2014/main" id="{F590A709-08C6-4B7E-B9E9-92633855D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13 w 844"/>
                <a:gd name="T1" fmla="*/ 15 h 593"/>
                <a:gd name="T2" fmla="*/ 12 w 844"/>
                <a:gd name="T3" fmla="*/ 17 h 593"/>
                <a:gd name="T4" fmla="*/ 11 w 844"/>
                <a:gd name="T5" fmla="*/ 17 h 593"/>
                <a:gd name="T6" fmla="*/ 10 w 844"/>
                <a:gd name="T7" fmla="*/ 15 h 593"/>
                <a:gd name="T8" fmla="*/ 9 w 844"/>
                <a:gd name="T9" fmla="*/ 14 h 593"/>
                <a:gd name="T10" fmla="*/ 8 w 844"/>
                <a:gd name="T11" fmla="*/ 13 h 593"/>
                <a:gd name="T12" fmla="*/ 8 w 844"/>
                <a:gd name="T13" fmla="*/ 9 h 593"/>
                <a:gd name="T14" fmla="*/ 10 w 844"/>
                <a:gd name="T15" fmla="*/ 7 h 593"/>
                <a:gd name="T16" fmla="*/ 10 w 844"/>
                <a:gd name="T17" fmla="*/ 6 h 593"/>
                <a:gd name="T18" fmla="*/ 9 w 844"/>
                <a:gd name="T19" fmla="*/ 7 h 593"/>
                <a:gd name="T20" fmla="*/ 8 w 844"/>
                <a:gd name="T21" fmla="*/ 10 h 593"/>
                <a:gd name="T22" fmla="*/ 5 w 844"/>
                <a:gd name="T23" fmla="*/ 11 h 593"/>
                <a:gd name="T24" fmla="*/ 3 w 844"/>
                <a:gd name="T25" fmla="*/ 11 h 593"/>
                <a:gd name="T26" fmla="*/ 2 w 844"/>
                <a:gd name="T27" fmla="*/ 10 h 593"/>
                <a:gd name="T28" fmla="*/ 1 w 844"/>
                <a:gd name="T29" fmla="*/ 9 h 593"/>
                <a:gd name="T30" fmla="*/ 3 w 844"/>
                <a:gd name="T31" fmla="*/ 8 h 593"/>
                <a:gd name="T32" fmla="*/ 5 w 844"/>
                <a:gd name="T33" fmla="*/ 6 h 593"/>
                <a:gd name="T34" fmla="*/ 7 w 844"/>
                <a:gd name="T35" fmla="*/ 5 h 593"/>
                <a:gd name="T36" fmla="*/ 8 w 844"/>
                <a:gd name="T37" fmla="*/ 5 h 593"/>
                <a:gd name="T38" fmla="*/ 9 w 844"/>
                <a:gd name="T39" fmla="*/ 5 h 593"/>
                <a:gd name="T40" fmla="*/ 8 w 844"/>
                <a:gd name="T41" fmla="*/ 6 h 593"/>
                <a:gd name="T42" fmla="*/ 8 w 844"/>
                <a:gd name="T43" fmla="*/ 7 h 593"/>
                <a:gd name="T44" fmla="*/ 9 w 844"/>
                <a:gd name="T45" fmla="*/ 7 h 593"/>
                <a:gd name="T46" fmla="*/ 9 w 844"/>
                <a:gd name="T47" fmla="*/ 6 h 593"/>
                <a:gd name="T48" fmla="*/ 9 w 844"/>
                <a:gd name="T49" fmla="*/ 5 h 593"/>
                <a:gd name="T50" fmla="*/ 10 w 844"/>
                <a:gd name="T51" fmla="*/ 6 h 593"/>
                <a:gd name="T52" fmla="*/ 11 w 844"/>
                <a:gd name="T53" fmla="*/ 6 h 593"/>
                <a:gd name="T54" fmla="*/ 12 w 844"/>
                <a:gd name="T55" fmla="*/ 6 h 593"/>
                <a:gd name="T56" fmla="*/ 13 w 844"/>
                <a:gd name="T57" fmla="*/ 5 h 593"/>
                <a:gd name="T58" fmla="*/ 14 w 844"/>
                <a:gd name="T59" fmla="*/ 5 h 593"/>
                <a:gd name="T60" fmla="*/ 15 w 844"/>
                <a:gd name="T61" fmla="*/ 3 h 593"/>
                <a:gd name="T62" fmla="*/ 17 w 844"/>
                <a:gd name="T63" fmla="*/ 0 h 593"/>
                <a:gd name="T64" fmla="*/ 20 w 844"/>
                <a:gd name="T65" fmla="*/ 0 h 593"/>
                <a:gd name="T66" fmla="*/ 22 w 844"/>
                <a:gd name="T67" fmla="*/ 0 h 593"/>
                <a:gd name="T68" fmla="*/ 24 w 844"/>
                <a:gd name="T69" fmla="*/ 1 h 593"/>
                <a:gd name="T70" fmla="*/ 26 w 844"/>
                <a:gd name="T71" fmla="*/ 1 h 593"/>
                <a:gd name="T72" fmla="*/ 27 w 844"/>
                <a:gd name="T73" fmla="*/ 1 h 593"/>
                <a:gd name="T74" fmla="*/ 24 w 844"/>
                <a:gd name="T75" fmla="*/ 5 h 593"/>
                <a:gd name="T76" fmla="*/ 21 w 844"/>
                <a:gd name="T77" fmla="*/ 6 h 593"/>
                <a:gd name="T78" fmla="*/ 18 w 844"/>
                <a:gd name="T79" fmla="*/ 7 h 593"/>
                <a:gd name="T80" fmla="*/ 16 w 844"/>
                <a:gd name="T81" fmla="*/ 7 h 593"/>
                <a:gd name="T82" fmla="*/ 14 w 844"/>
                <a:gd name="T83" fmla="*/ 6 h 593"/>
                <a:gd name="T84" fmla="*/ 13 w 844"/>
                <a:gd name="T85" fmla="*/ 5 h 593"/>
                <a:gd name="T86" fmla="*/ 12 w 844"/>
                <a:gd name="T87" fmla="*/ 6 h 593"/>
                <a:gd name="T88" fmla="*/ 12 w 844"/>
                <a:gd name="T89" fmla="*/ 6 h 593"/>
                <a:gd name="T90" fmla="*/ 13 w 844"/>
                <a:gd name="T91" fmla="*/ 6 h 593"/>
                <a:gd name="T92" fmla="*/ 14 w 844"/>
                <a:gd name="T93" fmla="*/ 6 h 593"/>
                <a:gd name="T94" fmla="*/ 17 w 844"/>
                <a:gd name="T95" fmla="*/ 7 h 593"/>
                <a:gd name="T96" fmla="*/ 19 w 844"/>
                <a:gd name="T97" fmla="*/ 9 h 593"/>
                <a:gd name="T98" fmla="*/ 20 w 844"/>
                <a:gd name="T99" fmla="*/ 12 h 593"/>
                <a:gd name="T100" fmla="*/ 19 w 844"/>
                <a:gd name="T101" fmla="*/ 13 h 593"/>
                <a:gd name="T102" fmla="*/ 16 w 844"/>
                <a:gd name="T103" fmla="*/ 12 h 593"/>
                <a:gd name="T104" fmla="*/ 14 w 844"/>
                <a:gd name="T105" fmla="*/ 12 h 593"/>
                <a:gd name="T106" fmla="*/ 13 w 844"/>
                <a:gd name="T107" fmla="*/ 10 h 593"/>
                <a:gd name="T108" fmla="*/ 12 w 844"/>
                <a:gd name="T109" fmla="*/ 7 h 593"/>
                <a:gd name="T110" fmla="*/ 11 w 844"/>
                <a:gd name="T111" fmla="*/ 6 h 593"/>
                <a:gd name="T112" fmla="*/ 10 w 844"/>
                <a:gd name="T113" fmla="*/ 6 h 593"/>
                <a:gd name="T114" fmla="*/ 11 w 844"/>
                <a:gd name="T115" fmla="*/ 7 h 593"/>
                <a:gd name="T116" fmla="*/ 12 w 844"/>
                <a:gd name="T117" fmla="*/ 9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275">
              <a:extLst>
                <a:ext uri="{FF2B5EF4-FFF2-40B4-BE49-F238E27FC236}">
                  <a16:creationId xmlns:a16="http://schemas.microsoft.com/office/drawing/2014/main" id="{5F627BF4-C73A-4891-B1E5-CC2C699B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6 w 253"/>
                <a:gd name="T1" fmla="*/ 8 h 258"/>
                <a:gd name="T2" fmla="*/ 6 w 253"/>
                <a:gd name="T3" fmla="*/ 8 h 258"/>
                <a:gd name="T4" fmla="*/ 6 w 253"/>
                <a:gd name="T5" fmla="*/ 8 h 258"/>
                <a:gd name="T6" fmla="*/ 7 w 253"/>
                <a:gd name="T7" fmla="*/ 8 h 258"/>
                <a:gd name="T8" fmla="*/ 7 w 253"/>
                <a:gd name="T9" fmla="*/ 8 h 258"/>
                <a:gd name="T10" fmla="*/ 7 w 253"/>
                <a:gd name="T11" fmla="*/ 8 h 258"/>
                <a:gd name="T12" fmla="*/ 7 w 253"/>
                <a:gd name="T13" fmla="*/ 8 h 258"/>
                <a:gd name="T14" fmla="*/ 7 w 253"/>
                <a:gd name="T15" fmla="*/ 8 h 258"/>
                <a:gd name="T16" fmla="*/ 7 w 253"/>
                <a:gd name="T17" fmla="*/ 8 h 258"/>
                <a:gd name="T18" fmla="*/ 7 w 253"/>
                <a:gd name="T19" fmla="*/ 8 h 258"/>
                <a:gd name="T20" fmla="*/ 7 w 253"/>
                <a:gd name="T21" fmla="*/ 8 h 258"/>
                <a:gd name="T22" fmla="*/ 6 w 253"/>
                <a:gd name="T23" fmla="*/ 8 h 258"/>
                <a:gd name="T24" fmla="*/ 6 w 253"/>
                <a:gd name="T25" fmla="*/ 7 h 258"/>
                <a:gd name="T26" fmla="*/ 6 w 253"/>
                <a:gd name="T27" fmla="*/ 7 h 258"/>
                <a:gd name="T28" fmla="*/ 6 w 253"/>
                <a:gd name="T29" fmla="*/ 7 h 258"/>
                <a:gd name="T30" fmla="*/ 6 w 253"/>
                <a:gd name="T31" fmla="*/ 6 h 258"/>
                <a:gd name="T32" fmla="*/ 6 w 253"/>
                <a:gd name="T33" fmla="*/ 6 h 258"/>
                <a:gd name="T34" fmla="*/ 7 w 253"/>
                <a:gd name="T35" fmla="*/ 6 h 258"/>
                <a:gd name="T36" fmla="*/ 7 w 253"/>
                <a:gd name="T37" fmla="*/ 5 h 258"/>
                <a:gd name="T38" fmla="*/ 7 w 253"/>
                <a:gd name="T39" fmla="*/ 4 h 258"/>
                <a:gd name="T40" fmla="*/ 6 w 253"/>
                <a:gd name="T41" fmla="*/ 2 h 258"/>
                <a:gd name="T42" fmla="*/ 4 w 253"/>
                <a:gd name="T43" fmla="*/ 2 h 258"/>
                <a:gd name="T44" fmla="*/ 2 w 253"/>
                <a:gd name="T45" fmla="*/ 1 h 258"/>
                <a:gd name="T46" fmla="*/ 1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2 h 258"/>
                <a:gd name="T56" fmla="*/ 1 w 253"/>
                <a:gd name="T57" fmla="*/ 3 h 258"/>
                <a:gd name="T58" fmla="*/ 1 w 253"/>
                <a:gd name="T59" fmla="*/ 4 h 258"/>
                <a:gd name="T60" fmla="*/ 1 w 253"/>
                <a:gd name="T61" fmla="*/ 5 h 258"/>
                <a:gd name="T62" fmla="*/ 2 w 253"/>
                <a:gd name="T63" fmla="*/ 6 h 258"/>
                <a:gd name="T64" fmla="*/ 3 w 253"/>
                <a:gd name="T65" fmla="*/ 8 h 258"/>
                <a:gd name="T66" fmla="*/ 4 w 253"/>
                <a:gd name="T67" fmla="*/ 8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276">
              <a:extLst>
                <a:ext uri="{FF2B5EF4-FFF2-40B4-BE49-F238E27FC236}">
                  <a16:creationId xmlns:a16="http://schemas.microsoft.com/office/drawing/2014/main" id="{2F5E5BF9-5E07-4F7C-B3DE-8E75D9E9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277">
              <a:extLst>
                <a:ext uri="{FF2B5EF4-FFF2-40B4-BE49-F238E27FC236}">
                  <a16:creationId xmlns:a16="http://schemas.microsoft.com/office/drawing/2014/main" id="{8ADF994A-8EAE-4742-8121-C06749C27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278">
              <a:extLst>
                <a:ext uri="{FF2B5EF4-FFF2-40B4-BE49-F238E27FC236}">
                  <a16:creationId xmlns:a16="http://schemas.microsoft.com/office/drawing/2014/main" id="{87DBED8D-D5CF-4B61-A2D7-1E776C57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1 h 29"/>
                <a:gd name="T2" fmla="*/ 1 w 27"/>
                <a:gd name="T3" fmla="*/ 1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1 h 29"/>
                <a:gd name="T10" fmla="*/ 1 w 27"/>
                <a:gd name="T11" fmla="*/ 1 h 29"/>
                <a:gd name="T12" fmla="*/ 1 w 27"/>
                <a:gd name="T13" fmla="*/ 1 h 29"/>
                <a:gd name="T14" fmla="*/ 1 w 27"/>
                <a:gd name="T15" fmla="*/ 1 h 29"/>
                <a:gd name="T16" fmla="*/ 1 w 27"/>
                <a:gd name="T17" fmla="*/ 1 h 29"/>
                <a:gd name="T18" fmla="*/ 1 w 27"/>
                <a:gd name="T19" fmla="*/ 1 h 29"/>
                <a:gd name="T20" fmla="*/ 1 w 27"/>
                <a:gd name="T21" fmla="*/ 1 h 29"/>
                <a:gd name="T22" fmla="*/ 1 w 27"/>
                <a:gd name="T23" fmla="*/ 1 h 29"/>
                <a:gd name="T24" fmla="*/ 1 w 27"/>
                <a:gd name="T25" fmla="*/ 1 h 29"/>
                <a:gd name="T26" fmla="*/ 1 w 27"/>
                <a:gd name="T27" fmla="*/ 1 h 29"/>
                <a:gd name="T28" fmla="*/ 0 w 27"/>
                <a:gd name="T29" fmla="*/ 1 h 29"/>
                <a:gd name="T30" fmla="*/ 0 w 27"/>
                <a:gd name="T31" fmla="*/ 1 h 29"/>
                <a:gd name="T32" fmla="*/ 1 w 27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279">
              <a:extLst>
                <a:ext uri="{FF2B5EF4-FFF2-40B4-BE49-F238E27FC236}">
                  <a16:creationId xmlns:a16="http://schemas.microsoft.com/office/drawing/2014/main" id="{48BB6196-0B85-4E32-B0F2-BB8BF3400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1 h 27"/>
                <a:gd name="T4" fmla="*/ 0 w 28"/>
                <a:gd name="T5" fmla="*/ 1 h 27"/>
                <a:gd name="T6" fmla="*/ 0 w 28"/>
                <a:gd name="T7" fmla="*/ 1 h 27"/>
                <a:gd name="T8" fmla="*/ 1 w 28"/>
                <a:gd name="T9" fmla="*/ 1 h 27"/>
                <a:gd name="T10" fmla="*/ 1 w 28"/>
                <a:gd name="T11" fmla="*/ 1 h 27"/>
                <a:gd name="T12" fmla="*/ 1 w 28"/>
                <a:gd name="T13" fmla="*/ 1 h 27"/>
                <a:gd name="T14" fmla="*/ 1 w 28"/>
                <a:gd name="T15" fmla="*/ 1 h 27"/>
                <a:gd name="T16" fmla="*/ 1 w 28"/>
                <a:gd name="T17" fmla="*/ 1 h 27"/>
                <a:gd name="T18" fmla="*/ 1 w 28"/>
                <a:gd name="T19" fmla="*/ 1 h 27"/>
                <a:gd name="T20" fmla="*/ 1 w 28"/>
                <a:gd name="T21" fmla="*/ 1 h 27"/>
                <a:gd name="T22" fmla="*/ 1 w 28"/>
                <a:gd name="T23" fmla="*/ 1 h 27"/>
                <a:gd name="T24" fmla="*/ 1 w 28"/>
                <a:gd name="T25" fmla="*/ 1 h 27"/>
                <a:gd name="T26" fmla="*/ 1 w 28"/>
                <a:gd name="T27" fmla="*/ 1 h 27"/>
                <a:gd name="T28" fmla="*/ 1 w 28"/>
                <a:gd name="T29" fmla="*/ 0 h 27"/>
                <a:gd name="T30" fmla="*/ 1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280">
              <a:extLst>
                <a:ext uri="{FF2B5EF4-FFF2-40B4-BE49-F238E27FC236}">
                  <a16:creationId xmlns:a16="http://schemas.microsoft.com/office/drawing/2014/main" id="{1022EE87-9202-48FB-9935-879B0A31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281">
              <a:extLst>
                <a:ext uri="{FF2B5EF4-FFF2-40B4-BE49-F238E27FC236}">
                  <a16:creationId xmlns:a16="http://schemas.microsoft.com/office/drawing/2014/main" id="{99E0D5A9-C3FC-4458-B6AC-A05733925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0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282">
              <a:extLst>
                <a:ext uri="{FF2B5EF4-FFF2-40B4-BE49-F238E27FC236}">
                  <a16:creationId xmlns:a16="http://schemas.microsoft.com/office/drawing/2014/main" id="{B8CC453D-7889-4086-B003-D8832C8E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1 h 33"/>
                <a:gd name="T24" fmla="*/ 1 w 26"/>
                <a:gd name="T25" fmla="*/ 1 h 33"/>
                <a:gd name="T26" fmla="*/ 1 w 26"/>
                <a:gd name="T27" fmla="*/ 1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283">
              <a:extLst>
                <a:ext uri="{FF2B5EF4-FFF2-40B4-BE49-F238E27FC236}">
                  <a16:creationId xmlns:a16="http://schemas.microsoft.com/office/drawing/2014/main" id="{2152039A-AD89-4641-B24A-1702E1D6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284">
              <a:extLst>
                <a:ext uri="{FF2B5EF4-FFF2-40B4-BE49-F238E27FC236}">
                  <a16:creationId xmlns:a16="http://schemas.microsoft.com/office/drawing/2014/main" id="{1E8BABAC-70C3-4573-9D86-59DD4B1A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7 w 216"/>
                <a:gd name="T1" fmla="*/ 0 h 148"/>
                <a:gd name="T2" fmla="*/ 7 w 216"/>
                <a:gd name="T3" fmla="*/ 0 h 148"/>
                <a:gd name="T4" fmla="*/ 7 w 216"/>
                <a:gd name="T5" fmla="*/ 0 h 148"/>
                <a:gd name="T6" fmla="*/ 7 w 216"/>
                <a:gd name="T7" fmla="*/ 0 h 148"/>
                <a:gd name="T8" fmla="*/ 6 w 216"/>
                <a:gd name="T9" fmla="*/ 0 h 148"/>
                <a:gd name="T10" fmla="*/ 4 w 216"/>
                <a:gd name="T11" fmla="*/ 0 h 148"/>
                <a:gd name="T12" fmla="*/ 3 w 216"/>
                <a:gd name="T13" fmla="*/ 0 h 148"/>
                <a:gd name="T14" fmla="*/ 3 w 216"/>
                <a:gd name="T15" fmla="*/ 0 h 148"/>
                <a:gd name="T16" fmla="*/ 4 w 216"/>
                <a:gd name="T17" fmla="*/ 0 h 148"/>
                <a:gd name="T18" fmla="*/ 5 w 216"/>
                <a:gd name="T19" fmla="*/ 0 h 148"/>
                <a:gd name="T20" fmla="*/ 6 w 216"/>
                <a:gd name="T21" fmla="*/ 0 h 148"/>
                <a:gd name="T22" fmla="*/ 6 w 216"/>
                <a:gd name="T23" fmla="*/ 1 h 148"/>
                <a:gd name="T24" fmla="*/ 6 w 216"/>
                <a:gd name="T25" fmla="*/ 1 h 148"/>
                <a:gd name="T26" fmla="*/ 5 w 216"/>
                <a:gd name="T27" fmla="*/ 1 h 148"/>
                <a:gd name="T28" fmla="*/ 4 w 216"/>
                <a:gd name="T29" fmla="*/ 1 h 148"/>
                <a:gd name="T30" fmla="*/ 3 w 216"/>
                <a:gd name="T31" fmla="*/ 1 h 148"/>
                <a:gd name="T32" fmla="*/ 2 w 216"/>
                <a:gd name="T33" fmla="*/ 1 h 148"/>
                <a:gd name="T34" fmla="*/ 3 w 216"/>
                <a:gd name="T35" fmla="*/ 1 h 148"/>
                <a:gd name="T36" fmla="*/ 3 w 216"/>
                <a:gd name="T37" fmla="*/ 1 h 148"/>
                <a:gd name="T38" fmla="*/ 4 w 216"/>
                <a:gd name="T39" fmla="*/ 1 h 148"/>
                <a:gd name="T40" fmla="*/ 5 w 216"/>
                <a:gd name="T41" fmla="*/ 1 h 148"/>
                <a:gd name="T42" fmla="*/ 5 w 216"/>
                <a:gd name="T43" fmla="*/ 1 h 148"/>
                <a:gd name="T44" fmla="*/ 4 w 216"/>
                <a:gd name="T45" fmla="*/ 2 h 148"/>
                <a:gd name="T46" fmla="*/ 4 w 216"/>
                <a:gd name="T47" fmla="*/ 2 h 148"/>
                <a:gd name="T48" fmla="*/ 3 w 216"/>
                <a:gd name="T49" fmla="*/ 2 h 148"/>
                <a:gd name="T50" fmla="*/ 3 w 216"/>
                <a:gd name="T51" fmla="*/ 2 h 148"/>
                <a:gd name="T52" fmla="*/ 2 w 216"/>
                <a:gd name="T53" fmla="*/ 1 h 148"/>
                <a:gd name="T54" fmla="*/ 2 w 216"/>
                <a:gd name="T55" fmla="*/ 1 h 148"/>
                <a:gd name="T56" fmla="*/ 3 w 216"/>
                <a:gd name="T57" fmla="*/ 2 h 148"/>
                <a:gd name="T58" fmla="*/ 3 w 216"/>
                <a:gd name="T59" fmla="*/ 2 h 148"/>
                <a:gd name="T60" fmla="*/ 2 w 216"/>
                <a:gd name="T61" fmla="*/ 2 h 148"/>
                <a:gd name="T62" fmla="*/ 1 w 216"/>
                <a:gd name="T63" fmla="*/ 3 h 148"/>
                <a:gd name="T64" fmla="*/ 0 w 216"/>
                <a:gd name="T65" fmla="*/ 3 h 148"/>
                <a:gd name="T66" fmla="*/ 1 w 216"/>
                <a:gd name="T67" fmla="*/ 3 h 148"/>
                <a:gd name="T68" fmla="*/ 2 w 216"/>
                <a:gd name="T69" fmla="*/ 3 h 148"/>
                <a:gd name="T70" fmla="*/ 3 w 216"/>
                <a:gd name="T71" fmla="*/ 2 h 148"/>
                <a:gd name="T72" fmla="*/ 3 w 216"/>
                <a:gd name="T73" fmla="*/ 3 h 148"/>
                <a:gd name="T74" fmla="*/ 3 w 216"/>
                <a:gd name="T75" fmla="*/ 4 h 148"/>
                <a:gd name="T76" fmla="*/ 3 w 216"/>
                <a:gd name="T77" fmla="*/ 4 h 148"/>
                <a:gd name="T78" fmla="*/ 4 w 216"/>
                <a:gd name="T79" fmla="*/ 3 h 148"/>
                <a:gd name="T80" fmla="*/ 4 w 216"/>
                <a:gd name="T81" fmla="*/ 2 h 148"/>
                <a:gd name="T82" fmla="*/ 5 w 216"/>
                <a:gd name="T83" fmla="*/ 2 h 148"/>
                <a:gd name="T84" fmla="*/ 5 w 216"/>
                <a:gd name="T85" fmla="*/ 2 h 148"/>
                <a:gd name="T86" fmla="*/ 5 w 216"/>
                <a:gd name="T87" fmla="*/ 3 h 148"/>
                <a:gd name="T88" fmla="*/ 5 w 216"/>
                <a:gd name="T89" fmla="*/ 4 h 148"/>
                <a:gd name="T90" fmla="*/ 5 w 216"/>
                <a:gd name="T91" fmla="*/ 3 h 148"/>
                <a:gd name="T92" fmla="*/ 6 w 216"/>
                <a:gd name="T93" fmla="*/ 1 h 148"/>
                <a:gd name="T94" fmla="*/ 6 w 216"/>
                <a:gd name="T95" fmla="*/ 1 h 148"/>
                <a:gd name="T96" fmla="*/ 7 w 216"/>
                <a:gd name="T97" fmla="*/ 1 h 148"/>
                <a:gd name="T98" fmla="*/ 7 w 216"/>
                <a:gd name="T99" fmla="*/ 1 h 148"/>
                <a:gd name="T100" fmla="*/ 7 w 216"/>
                <a:gd name="T101" fmla="*/ 3 h 148"/>
                <a:gd name="T102" fmla="*/ 7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285">
              <a:extLst>
                <a:ext uri="{FF2B5EF4-FFF2-40B4-BE49-F238E27FC236}">
                  <a16:creationId xmlns:a16="http://schemas.microsoft.com/office/drawing/2014/main" id="{28DA080A-1FD6-4807-BEDC-FB14C3E54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5 w 173"/>
                <a:gd name="T1" fmla="*/ 5 h 165"/>
                <a:gd name="T2" fmla="*/ 5 w 173"/>
                <a:gd name="T3" fmla="*/ 4 h 165"/>
                <a:gd name="T4" fmla="*/ 5 w 173"/>
                <a:gd name="T5" fmla="*/ 4 h 165"/>
                <a:gd name="T6" fmla="*/ 4 w 173"/>
                <a:gd name="T7" fmla="*/ 4 h 165"/>
                <a:gd name="T8" fmla="*/ 4 w 173"/>
                <a:gd name="T9" fmla="*/ 3 h 165"/>
                <a:gd name="T10" fmla="*/ 4 w 173"/>
                <a:gd name="T11" fmla="*/ 2 h 165"/>
                <a:gd name="T12" fmla="*/ 4 w 173"/>
                <a:gd name="T13" fmla="*/ 1 h 165"/>
                <a:gd name="T14" fmla="*/ 4 w 173"/>
                <a:gd name="T15" fmla="*/ 1 h 165"/>
                <a:gd name="T16" fmla="*/ 4 w 173"/>
                <a:gd name="T17" fmla="*/ 2 h 165"/>
                <a:gd name="T18" fmla="*/ 4 w 173"/>
                <a:gd name="T19" fmla="*/ 3 h 165"/>
                <a:gd name="T20" fmla="*/ 4 w 173"/>
                <a:gd name="T21" fmla="*/ 3 h 165"/>
                <a:gd name="T22" fmla="*/ 3 w 173"/>
                <a:gd name="T23" fmla="*/ 3 h 165"/>
                <a:gd name="T24" fmla="*/ 3 w 173"/>
                <a:gd name="T25" fmla="*/ 3 h 165"/>
                <a:gd name="T26" fmla="*/ 3 w 173"/>
                <a:gd name="T27" fmla="*/ 3 h 165"/>
                <a:gd name="T28" fmla="*/ 3 w 173"/>
                <a:gd name="T29" fmla="*/ 2 h 165"/>
                <a:gd name="T30" fmla="*/ 2 w 173"/>
                <a:gd name="T31" fmla="*/ 1 h 165"/>
                <a:gd name="T32" fmla="*/ 2 w 173"/>
                <a:gd name="T33" fmla="*/ 0 h 165"/>
                <a:gd name="T34" fmla="*/ 2 w 173"/>
                <a:gd name="T35" fmla="*/ 0 h 165"/>
                <a:gd name="T36" fmla="*/ 2 w 173"/>
                <a:gd name="T37" fmla="*/ 0 h 165"/>
                <a:gd name="T38" fmla="*/ 2 w 173"/>
                <a:gd name="T39" fmla="*/ 0 h 165"/>
                <a:gd name="T40" fmla="*/ 2 w 173"/>
                <a:gd name="T41" fmla="*/ 0 h 165"/>
                <a:gd name="T42" fmla="*/ 2 w 173"/>
                <a:gd name="T43" fmla="*/ 1 h 165"/>
                <a:gd name="T44" fmla="*/ 2 w 173"/>
                <a:gd name="T45" fmla="*/ 1 h 165"/>
                <a:gd name="T46" fmla="*/ 2 w 173"/>
                <a:gd name="T47" fmla="*/ 2 h 165"/>
                <a:gd name="T48" fmla="*/ 2 w 173"/>
                <a:gd name="T49" fmla="*/ 2 h 165"/>
                <a:gd name="T50" fmla="*/ 1 w 173"/>
                <a:gd name="T51" fmla="*/ 1 h 165"/>
                <a:gd name="T52" fmla="*/ 0 w 173"/>
                <a:gd name="T53" fmla="*/ 0 h 165"/>
                <a:gd name="T54" fmla="*/ 0 w 173"/>
                <a:gd name="T55" fmla="*/ 0 h 165"/>
                <a:gd name="T56" fmla="*/ 0 w 173"/>
                <a:gd name="T57" fmla="*/ 0 h 165"/>
                <a:gd name="T58" fmla="*/ 0 w 173"/>
                <a:gd name="T59" fmla="*/ 0 h 165"/>
                <a:gd name="T60" fmla="*/ 0 w 173"/>
                <a:gd name="T61" fmla="*/ 1 h 165"/>
                <a:gd name="T62" fmla="*/ 1 w 173"/>
                <a:gd name="T63" fmla="*/ 1 h 165"/>
                <a:gd name="T64" fmla="*/ 1 w 173"/>
                <a:gd name="T65" fmla="*/ 1 h 165"/>
                <a:gd name="T66" fmla="*/ 1 w 173"/>
                <a:gd name="T67" fmla="*/ 2 h 165"/>
                <a:gd name="T68" fmla="*/ 2 w 173"/>
                <a:gd name="T69" fmla="*/ 2 h 165"/>
                <a:gd name="T70" fmla="*/ 2 w 173"/>
                <a:gd name="T71" fmla="*/ 2 h 165"/>
                <a:gd name="T72" fmla="*/ 2 w 173"/>
                <a:gd name="T73" fmla="*/ 2 h 165"/>
                <a:gd name="T74" fmla="*/ 2 w 173"/>
                <a:gd name="T75" fmla="*/ 2 h 165"/>
                <a:gd name="T76" fmla="*/ 1 w 173"/>
                <a:gd name="T77" fmla="*/ 2 h 165"/>
                <a:gd name="T78" fmla="*/ 1 w 173"/>
                <a:gd name="T79" fmla="*/ 2 h 165"/>
                <a:gd name="T80" fmla="*/ 1 w 173"/>
                <a:gd name="T81" fmla="*/ 2 h 165"/>
                <a:gd name="T82" fmla="*/ 0 w 173"/>
                <a:gd name="T83" fmla="*/ 2 h 165"/>
                <a:gd name="T84" fmla="*/ 1 w 173"/>
                <a:gd name="T85" fmla="*/ 2 h 165"/>
                <a:gd name="T86" fmla="*/ 1 w 173"/>
                <a:gd name="T87" fmla="*/ 3 h 165"/>
                <a:gd name="T88" fmla="*/ 2 w 173"/>
                <a:gd name="T89" fmla="*/ 3 h 165"/>
                <a:gd name="T90" fmla="*/ 2 w 173"/>
                <a:gd name="T91" fmla="*/ 3 h 165"/>
                <a:gd name="T92" fmla="*/ 3 w 173"/>
                <a:gd name="T93" fmla="*/ 3 h 165"/>
                <a:gd name="T94" fmla="*/ 3 w 173"/>
                <a:gd name="T95" fmla="*/ 3 h 165"/>
                <a:gd name="T96" fmla="*/ 3 w 173"/>
                <a:gd name="T97" fmla="*/ 3 h 165"/>
                <a:gd name="T98" fmla="*/ 4 w 173"/>
                <a:gd name="T99" fmla="*/ 4 h 165"/>
                <a:gd name="T100" fmla="*/ 4 w 173"/>
                <a:gd name="T101" fmla="*/ 4 h 165"/>
                <a:gd name="T102" fmla="*/ 3 w 173"/>
                <a:gd name="T103" fmla="*/ 4 h 165"/>
                <a:gd name="T104" fmla="*/ 3 w 173"/>
                <a:gd name="T105" fmla="*/ 4 h 165"/>
                <a:gd name="T106" fmla="*/ 2 w 173"/>
                <a:gd name="T107" fmla="*/ 4 h 165"/>
                <a:gd name="T108" fmla="*/ 2 w 173"/>
                <a:gd name="T109" fmla="*/ 4 h 165"/>
                <a:gd name="T110" fmla="*/ 2 w 173"/>
                <a:gd name="T111" fmla="*/ 4 h 165"/>
                <a:gd name="T112" fmla="*/ 2 w 173"/>
                <a:gd name="T113" fmla="*/ 4 h 165"/>
                <a:gd name="T114" fmla="*/ 3 w 173"/>
                <a:gd name="T115" fmla="*/ 4 h 165"/>
                <a:gd name="T116" fmla="*/ 4 w 173"/>
                <a:gd name="T117" fmla="*/ 4 h 165"/>
                <a:gd name="T118" fmla="*/ 4 w 173"/>
                <a:gd name="T119" fmla="*/ 4 h 165"/>
                <a:gd name="T120" fmla="*/ 4 w 173"/>
                <a:gd name="T121" fmla="*/ 4 h 165"/>
                <a:gd name="T122" fmla="*/ 5 w 173"/>
                <a:gd name="T123" fmla="*/ 4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286">
              <a:extLst>
                <a:ext uri="{FF2B5EF4-FFF2-40B4-BE49-F238E27FC236}">
                  <a16:creationId xmlns:a16="http://schemas.microsoft.com/office/drawing/2014/main" id="{FA9BC316-B91E-4E8E-84C9-F719A7C3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1 w 107"/>
                <a:gd name="T1" fmla="*/ 7 h 250"/>
                <a:gd name="T2" fmla="*/ 1 w 107"/>
                <a:gd name="T3" fmla="*/ 7 h 250"/>
                <a:gd name="T4" fmla="*/ 1 w 107"/>
                <a:gd name="T5" fmla="*/ 7 h 250"/>
                <a:gd name="T6" fmla="*/ 1 w 107"/>
                <a:gd name="T7" fmla="*/ 6 h 250"/>
                <a:gd name="T8" fmla="*/ 1 w 107"/>
                <a:gd name="T9" fmla="*/ 5 h 250"/>
                <a:gd name="T10" fmla="*/ 1 w 107"/>
                <a:gd name="T11" fmla="*/ 4 h 250"/>
                <a:gd name="T12" fmla="*/ 1 w 107"/>
                <a:gd name="T13" fmla="*/ 4 h 250"/>
                <a:gd name="T14" fmla="*/ 1 w 107"/>
                <a:gd name="T15" fmla="*/ 5 h 250"/>
                <a:gd name="T16" fmla="*/ 2 w 107"/>
                <a:gd name="T17" fmla="*/ 4 h 250"/>
                <a:gd name="T18" fmla="*/ 2 w 107"/>
                <a:gd name="T19" fmla="*/ 3 h 250"/>
                <a:gd name="T20" fmla="*/ 2 w 107"/>
                <a:gd name="T21" fmla="*/ 1 h 250"/>
                <a:gd name="T22" fmla="*/ 2 w 107"/>
                <a:gd name="T23" fmla="*/ 1 h 250"/>
                <a:gd name="T24" fmla="*/ 2 w 107"/>
                <a:gd name="T25" fmla="*/ 2 h 250"/>
                <a:gd name="T26" fmla="*/ 2 w 107"/>
                <a:gd name="T27" fmla="*/ 2 h 250"/>
                <a:gd name="T28" fmla="*/ 3 w 107"/>
                <a:gd name="T29" fmla="*/ 1 h 250"/>
                <a:gd name="T30" fmla="*/ 3 w 107"/>
                <a:gd name="T31" fmla="*/ 1 h 250"/>
                <a:gd name="T32" fmla="*/ 3 w 107"/>
                <a:gd name="T33" fmla="*/ 2 h 250"/>
                <a:gd name="T34" fmla="*/ 3 w 107"/>
                <a:gd name="T35" fmla="*/ 3 h 250"/>
                <a:gd name="T36" fmla="*/ 3 w 107"/>
                <a:gd name="T37" fmla="*/ 2 h 250"/>
                <a:gd name="T38" fmla="*/ 3 w 107"/>
                <a:gd name="T39" fmla="*/ 2 h 250"/>
                <a:gd name="T40" fmla="*/ 3 w 107"/>
                <a:gd name="T41" fmla="*/ 3 h 250"/>
                <a:gd name="T42" fmla="*/ 3 w 107"/>
                <a:gd name="T43" fmla="*/ 3 h 250"/>
                <a:gd name="T44" fmla="*/ 2 w 107"/>
                <a:gd name="T45" fmla="*/ 3 h 250"/>
                <a:gd name="T46" fmla="*/ 2 w 107"/>
                <a:gd name="T47" fmla="*/ 5 h 250"/>
                <a:gd name="T48" fmla="*/ 2 w 107"/>
                <a:gd name="T49" fmla="*/ 5 h 250"/>
                <a:gd name="T50" fmla="*/ 3 w 107"/>
                <a:gd name="T51" fmla="*/ 5 h 250"/>
                <a:gd name="T52" fmla="*/ 4 w 107"/>
                <a:gd name="T53" fmla="*/ 5 h 250"/>
                <a:gd name="T54" fmla="*/ 4 w 107"/>
                <a:gd name="T55" fmla="*/ 5 h 250"/>
                <a:gd name="T56" fmla="*/ 3 w 107"/>
                <a:gd name="T57" fmla="*/ 5 h 250"/>
                <a:gd name="T58" fmla="*/ 3 w 107"/>
                <a:gd name="T59" fmla="*/ 6 h 250"/>
                <a:gd name="T60" fmla="*/ 2 w 107"/>
                <a:gd name="T61" fmla="*/ 6 h 250"/>
                <a:gd name="T62" fmla="*/ 2 w 107"/>
                <a:gd name="T63" fmla="*/ 7 h 250"/>
                <a:gd name="T64" fmla="*/ 2 w 107"/>
                <a:gd name="T65" fmla="*/ 7 h 250"/>
                <a:gd name="T66" fmla="*/ 2 w 107"/>
                <a:gd name="T67" fmla="*/ 7 h 250"/>
                <a:gd name="T68" fmla="*/ 3 w 107"/>
                <a:gd name="T69" fmla="*/ 6 h 250"/>
                <a:gd name="T70" fmla="*/ 4 w 107"/>
                <a:gd name="T71" fmla="*/ 6 h 250"/>
                <a:gd name="T72" fmla="*/ 4 w 107"/>
                <a:gd name="T73" fmla="*/ 6 h 250"/>
                <a:gd name="T74" fmla="*/ 4 w 107"/>
                <a:gd name="T75" fmla="*/ 6 h 250"/>
                <a:gd name="T76" fmla="*/ 3 w 107"/>
                <a:gd name="T77" fmla="*/ 7 h 250"/>
                <a:gd name="T78" fmla="*/ 3 w 107"/>
                <a:gd name="T79" fmla="*/ 7 h 250"/>
                <a:gd name="T80" fmla="*/ 3 w 107"/>
                <a:gd name="T81" fmla="*/ 7 h 250"/>
                <a:gd name="T82" fmla="*/ 2 w 107"/>
                <a:gd name="T83" fmla="*/ 7 h 250"/>
                <a:gd name="T84" fmla="*/ 1 w 107"/>
                <a:gd name="T85" fmla="*/ 7 h 250"/>
                <a:gd name="T86" fmla="*/ 1 w 107"/>
                <a:gd name="T87" fmla="*/ 8 h 250"/>
                <a:gd name="T88" fmla="*/ 1 w 107"/>
                <a:gd name="T89" fmla="*/ 8 h 250"/>
                <a:gd name="T90" fmla="*/ 1 w 107"/>
                <a:gd name="T91" fmla="*/ 8 h 250"/>
                <a:gd name="T92" fmla="*/ 1 w 107"/>
                <a:gd name="T93" fmla="*/ 7 h 250"/>
                <a:gd name="T94" fmla="*/ 1 w 107"/>
                <a:gd name="T95" fmla="*/ 7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287">
              <a:extLst>
                <a:ext uri="{FF2B5EF4-FFF2-40B4-BE49-F238E27FC236}">
                  <a16:creationId xmlns:a16="http://schemas.microsoft.com/office/drawing/2014/main" id="{86BB07B2-DA11-4B6D-823B-3383AA06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0 w 20"/>
                <a:gd name="T1" fmla="*/ 0 h 33"/>
                <a:gd name="T2" fmla="*/ 0 w 20"/>
                <a:gd name="T3" fmla="*/ 0 h 33"/>
                <a:gd name="T4" fmla="*/ 0 w 20"/>
                <a:gd name="T5" fmla="*/ 0 h 33"/>
                <a:gd name="T6" fmla="*/ 0 w 20"/>
                <a:gd name="T7" fmla="*/ 1 h 33"/>
                <a:gd name="T8" fmla="*/ 0 w 20"/>
                <a:gd name="T9" fmla="*/ 1 h 33"/>
                <a:gd name="T10" fmla="*/ 0 w 20"/>
                <a:gd name="T11" fmla="*/ 0 h 33"/>
                <a:gd name="T12" fmla="*/ 0 w 20"/>
                <a:gd name="T13" fmla="*/ 0 h 33"/>
                <a:gd name="T14" fmla="*/ 0 w 20"/>
                <a:gd name="T15" fmla="*/ 0 h 33"/>
                <a:gd name="T16" fmla="*/ 0 w 20"/>
                <a:gd name="T17" fmla="*/ 0 h 33"/>
                <a:gd name="T18" fmla="*/ 0 w 20"/>
                <a:gd name="T19" fmla="*/ 0 h 33"/>
                <a:gd name="T20" fmla="*/ 0 w 20"/>
                <a:gd name="T21" fmla="*/ 0 h 33"/>
                <a:gd name="T22" fmla="*/ 0 w 20"/>
                <a:gd name="T23" fmla="*/ 0 h 33"/>
                <a:gd name="T24" fmla="*/ 0 w 20"/>
                <a:gd name="T25" fmla="*/ 0 h 33"/>
                <a:gd name="T26" fmla="*/ 0 w 20"/>
                <a:gd name="T27" fmla="*/ 0 h 33"/>
                <a:gd name="T28" fmla="*/ 0 w 20"/>
                <a:gd name="T29" fmla="*/ 0 h 33"/>
                <a:gd name="T30" fmla="*/ 0 w 20"/>
                <a:gd name="T31" fmla="*/ 0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288">
              <a:extLst>
                <a:ext uri="{FF2B5EF4-FFF2-40B4-BE49-F238E27FC236}">
                  <a16:creationId xmlns:a16="http://schemas.microsoft.com/office/drawing/2014/main" id="{BA1A1A2E-96C8-4CF5-A150-0EE96DDF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659"/>
              <a:ext cx="169" cy="103"/>
            </a:xfrm>
            <a:custGeom>
              <a:avLst/>
              <a:gdLst>
                <a:gd name="T0" fmla="*/ 1 w 341"/>
                <a:gd name="T1" fmla="*/ 4 h 208"/>
                <a:gd name="T2" fmla="*/ 2 w 341"/>
                <a:gd name="T3" fmla="*/ 3 h 208"/>
                <a:gd name="T4" fmla="*/ 2 w 341"/>
                <a:gd name="T5" fmla="*/ 2 h 208"/>
                <a:gd name="T6" fmla="*/ 3 w 341"/>
                <a:gd name="T7" fmla="*/ 1 h 208"/>
                <a:gd name="T8" fmla="*/ 4 w 341"/>
                <a:gd name="T9" fmla="*/ 0 h 208"/>
                <a:gd name="T10" fmla="*/ 4 w 341"/>
                <a:gd name="T11" fmla="*/ 0 h 208"/>
                <a:gd name="T12" fmla="*/ 4 w 341"/>
                <a:gd name="T13" fmla="*/ 0 h 208"/>
                <a:gd name="T14" fmla="*/ 3 w 341"/>
                <a:gd name="T15" fmla="*/ 2 h 208"/>
                <a:gd name="T16" fmla="*/ 2 w 341"/>
                <a:gd name="T17" fmla="*/ 3 h 208"/>
                <a:gd name="T18" fmla="*/ 2 w 341"/>
                <a:gd name="T19" fmla="*/ 3 h 208"/>
                <a:gd name="T20" fmla="*/ 3 w 341"/>
                <a:gd name="T21" fmla="*/ 3 h 208"/>
                <a:gd name="T22" fmla="*/ 4 w 341"/>
                <a:gd name="T23" fmla="*/ 2 h 208"/>
                <a:gd name="T24" fmla="*/ 5 w 341"/>
                <a:gd name="T25" fmla="*/ 1 h 208"/>
                <a:gd name="T26" fmla="*/ 6 w 341"/>
                <a:gd name="T27" fmla="*/ 0 h 208"/>
                <a:gd name="T28" fmla="*/ 7 w 341"/>
                <a:gd name="T29" fmla="*/ 0 h 208"/>
                <a:gd name="T30" fmla="*/ 6 w 341"/>
                <a:gd name="T31" fmla="*/ 1 h 208"/>
                <a:gd name="T32" fmla="*/ 5 w 341"/>
                <a:gd name="T33" fmla="*/ 2 h 208"/>
                <a:gd name="T34" fmla="*/ 5 w 341"/>
                <a:gd name="T35" fmla="*/ 2 h 208"/>
                <a:gd name="T36" fmla="*/ 5 w 341"/>
                <a:gd name="T37" fmla="*/ 2 h 208"/>
                <a:gd name="T38" fmla="*/ 6 w 341"/>
                <a:gd name="T39" fmla="*/ 2 h 208"/>
                <a:gd name="T40" fmla="*/ 7 w 341"/>
                <a:gd name="T41" fmla="*/ 1 h 208"/>
                <a:gd name="T42" fmla="*/ 9 w 341"/>
                <a:gd name="T43" fmla="*/ 0 h 208"/>
                <a:gd name="T44" fmla="*/ 9 w 341"/>
                <a:gd name="T45" fmla="*/ 0 h 208"/>
                <a:gd name="T46" fmla="*/ 8 w 341"/>
                <a:gd name="T47" fmla="*/ 1 h 208"/>
                <a:gd name="T48" fmla="*/ 7 w 341"/>
                <a:gd name="T49" fmla="*/ 2 h 208"/>
                <a:gd name="T50" fmla="*/ 8 w 341"/>
                <a:gd name="T51" fmla="*/ 2 h 208"/>
                <a:gd name="T52" fmla="*/ 10 w 341"/>
                <a:gd name="T53" fmla="*/ 2 h 208"/>
                <a:gd name="T54" fmla="*/ 10 w 341"/>
                <a:gd name="T55" fmla="*/ 1 h 208"/>
                <a:gd name="T56" fmla="*/ 9 w 341"/>
                <a:gd name="T57" fmla="*/ 2 h 208"/>
                <a:gd name="T58" fmla="*/ 7 w 341"/>
                <a:gd name="T59" fmla="*/ 2 h 208"/>
                <a:gd name="T60" fmla="*/ 8 w 341"/>
                <a:gd name="T61" fmla="*/ 3 h 208"/>
                <a:gd name="T62" fmla="*/ 9 w 341"/>
                <a:gd name="T63" fmla="*/ 3 h 208"/>
                <a:gd name="T64" fmla="*/ 9 w 341"/>
                <a:gd name="T65" fmla="*/ 4 h 208"/>
                <a:gd name="T66" fmla="*/ 8 w 341"/>
                <a:gd name="T67" fmla="*/ 3 h 208"/>
                <a:gd name="T68" fmla="*/ 7 w 341"/>
                <a:gd name="T69" fmla="*/ 3 h 208"/>
                <a:gd name="T70" fmla="*/ 6 w 341"/>
                <a:gd name="T71" fmla="*/ 3 h 208"/>
                <a:gd name="T72" fmla="*/ 5 w 341"/>
                <a:gd name="T73" fmla="*/ 3 h 208"/>
                <a:gd name="T74" fmla="*/ 5 w 341"/>
                <a:gd name="T75" fmla="*/ 3 h 208"/>
                <a:gd name="T76" fmla="*/ 6 w 341"/>
                <a:gd name="T77" fmla="*/ 4 h 208"/>
                <a:gd name="T78" fmla="*/ 7 w 341"/>
                <a:gd name="T79" fmla="*/ 5 h 208"/>
                <a:gd name="T80" fmla="*/ 7 w 341"/>
                <a:gd name="T81" fmla="*/ 5 h 208"/>
                <a:gd name="T82" fmla="*/ 6 w 341"/>
                <a:gd name="T83" fmla="*/ 4 h 208"/>
                <a:gd name="T84" fmla="*/ 5 w 341"/>
                <a:gd name="T85" fmla="*/ 3 h 208"/>
                <a:gd name="T86" fmla="*/ 4 w 341"/>
                <a:gd name="T87" fmla="*/ 3 h 208"/>
                <a:gd name="T88" fmla="*/ 3 w 341"/>
                <a:gd name="T89" fmla="*/ 3 h 208"/>
                <a:gd name="T90" fmla="*/ 2 w 341"/>
                <a:gd name="T91" fmla="*/ 4 h 208"/>
                <a:gd name="T92" fmla="*/ 2 w 341"/>
                <a:gd name="T93" fmla="*/ 4 h 208"/>
                <a:gd name="T94" fmla="*/ 3 w 341"/>
                <a:gd name="T95" fmla="*/ 5 h 208"/>
                <a:gd name="T96" fmla="*/ 5 w 341"/>
                <a:gd name="T97" fmla="*/ 6 h 208"/>
                <a:gd name="T98" fmla="*/ 5 w 341"/>
                <a:gd name="T99" fmla="*/ 6 h 208"/>
                <a:gd name="T100" fmla="*/ 4 w 341"/>
                <a:gd name="T101" fmla="*/ 5 h 208"/>
                <a:gd name="T102" fmla="*/ 2 w 341"/>
                <a:gd name="T103" fmla="*/ 4 h 208"/>
                <a:gd name="T104" fmla="*/ 1 w 341"/>
                <a:gd name="T105" fmla="*/ 4 h 208"/>
                <a:gd name="T106" fmla="*/ 0 w 341"/>
                <a:gd name="T107" fmla="*/ 5 h 208"/>
                <a:gd name="T108" fmla="*/ 0 w 341"/>
                <a:gd name="T109" fmla="*/ 5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289">
              <a:extLst>
                <a:ext uri="{FF2B5EF4-FFF2-40B4-BE49-F238E27FC236}">
                  <a16:creationId xmlns:a16="http://schemas.microsoft.com/office/drawing/2014/main" id="{1C5F9C64-1C55-4631-AB2B-D60C6E85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2 w 246"/>
                <a:gd name="T3" fmla="*/ 1 h 205"/>
                <a:gd name="T4" fmla="*/ 2 w 246"/>
                <a:gd name="T5" fmla="*/ 1 h 205"/>
                <a:gd name="T6" fmla="*/ 3 w 246"/>
                <a:gd name="T7" fmla="*/ 1 h 205"/>
                <a:gd name="T8" fmla="*/ 5 w 246"/>
                <a:gd name="T9" fmla="*/ 1 h 205"/>
                <a:gd name="T10" fmla="*/ 6 w 246"/>
                <a:gd name="T11" fmla="*/ 1 h 205"/>
                <a:gd name="T12" fmla="*/ 5 w 246"/>
                <a:gd name="T13" fmla="*/ 1 h 205"/>
                <a:gd name="T14" fmla="*/ 4 w 246"/>
                <a:gd name="T15" fmla="*/ 1 h 205"/>
                <a:gd name="T16" fmla="*/ 3 w 246"/>
                <a:gd name="T17" fmla="*/ 1 h 205"/>
                <a:gd name="T18" fmla="*/ 3 w 246"/>
                <a:gd name="T19" fmla="*/ 2 h 205"/>
                <a:gd name="T20" fmla="*/ 3 w 246"/>
                <a:gd name="T21" fmla="*/ 2 h 205"/>
                <a:gd name="T22" fmla="*/ 4 w 246"/>
                <a:gd name="T23" fmla="*/ 2 h 205"/>
                <a:gd name="T24" fmla="*/ 5 w 246"/>
                <a:gd name="T25" fmla="*/ 2 h 205"/>
                <a:gd name="T26" fmla="*/ 6 w 246"/>
                <a:gd name="T27" fmla="*/ 2 h 205"/>
                <a:gd name="T28" fmla="*/ 8 w 246"/>
                <a:gd name="T29" fmla="*/ 3 h 205"/>
                <a:gd name="T30" fmla="*/ 8 w 246"/>
                <a:gd name="T31" fmla="*/ 3 h 205"/>
                <a:gd name="T32" fmla="*/ 7 w 246"/>
                <a:gd name="T33" fmla="*/ 3 h 205"/>
                <a:gd name="T34" fmla="*/ 5 w 246"/>
                <a:gd name="T35" fmla="*/ 3 h 205"/>
                <a:gd name="T36" fmla="*/ 4 w 246"/>
                <a:gd name="T37" fmla="*/ 3 h 205"/>
                <a:gd name="T38" fmla="*/ 5 w 246"/>
                <a:gd name="T39" fmla="*/ 3 h 205"/>
                <a:gd name="T40" fmla="*/ 6 w 246"/>
                <a:gd name="T41" fmla="*/ 3 h 205"/>
                <a:gd name="T42" fmla="*/ 7 w 246"/>
                <a:gd name="T43" fmla="*/ 4 h 205"/>
                <a:gd name="T44" fmla="*/ 8 w 246"/>
                <a:gd name="T45" fmla="*/ 5 h 205"/>
                <a:gd name="T46" fmla="*/ 7 w 246"/>
                <a:gd name="T47" fmla="*/ 4 h 205"/>
                <a:gd name="T48" fmla="*/ 6 w 246"/>
                <a:gd name="T49" fmla="*/ 4 h 205"/>
                <a:gd name="T50" fmla="*/ 6 w 246"/>
                <a:gd name="T51" fmla="*/ 4 h 205"/>
                <a:gd name="T52" fmla="*/ 7 w 246"/>
                <a:gd name="T53" fmla="*/ 5 h 205"/>
                <a:gd name="T54" fmla="*/ 8 w 246"/>
                <a:gd name="T55" fmla="*/ 6 h 205"/>
                <a:gd name="T56" fmla="*/ 8 w 246"/>
                <a:gd name="T57" fmla="*/ 6 h 205"/>
                <a:gd name="T58" fmla="*/ 8 w 246"/>
                <a:gd name="T59" fmla="*/ 7 h 205"/>
                <a:gd name="T60" fmla="*/ 7 w 246"/>
                <a:gd name="T61" fmla="*/ 5 h 205"/>
                <a:gd name="T62" fmla="*/ 6 w 246"/>
                <a:gd name="T63" fmla="*/ 4 h 205"/>
                <a:gd name="T64" fmla="*/ 5 w 246"/>
                <a:gd name="T65" fmla="*/ 4 h 205"/>
                <a:gd name="T66" fmla="*/ 6 w 246"/>
                <a:gd name="T67" fmla="*/ 5 h 205"/>
                <a:gd name="T68" fmla="*/ 6 w 246"/>
                <a:gd name="T69" fmla="*/ 6 h 205"/>
                <a:gd name="T70" fmla="*/ 6 w 246"/>
                <a:gd name="T71" fmla="*/ 6 h 205"/>
                <a:gd name="T72" fmla="*/ 5 w 246"/>
                <a:gd name="T73" fmla="*/ 5 h 205"/>
                <a:gd name="T74" fmla="*/ 5 w 246"/>
                <a:gd name="T75" fmla="*/ 3 h 205"/>
                <a:gd name="T76" fmla="*/ 4 w 246"/>
                <a:gd name="T77" fmla="*/ 3 h 205"/>
                <a:gd name="T78" fmla="*/ 4 w 246"/>
                <a:gd name="T79" fmla="*/ 3 h 205"/>
                <a:gd name="T80" fmla="*/ 4 w 246"/>
                <a:gd name="T81" fmla="*/ 3 h 205"/>
                <a:gd name="T82" fmla="*/ 4 w 246"/>
                <a:gd name="T83" fmla="*/ 3 h 205"/>
                <a:gd name="T84" fmla="*/ 4 w 246"/>
                <a:gd name="T85" fmla="*/ 5 h 205"/>
                <a:gd name="T86" fmla="*/ 4 w 246"/>
                <a:gd name="T87" fmla="*/ 6 h 205"/>
                <a:gd name="T88" fmla="*/ 4 w 246"/>
                <a:gd name="T89" fmla="*/ 5 h 205"/>
                <a:gd name="T90" fmla="*/ 3 w 246"/>
                <a:gd name="T91" fmla="*/ 4 h 205"/>
                <a:gd name="T92" fmla="*/ 3 w 246"/>
                <a:gd name="T93" fmla="*/ 2 h 205"/>
                <a:gd name="T94" fmla="*/ 3 w 246"/>
                <a:gd name="T95" fmla="*/ 2 h 205"/>
                <a:gd name="T96" fmla="*/ 2 w 246"/>
                <a:gd name="T97" fmla="*/ 2 h 205"/>
                <a:gd name="T98" fmla="*/ 2 w 246"/>
                <a:gd name="T99" fmla="*/ 2 h 205"/>
                <a:gd name="T100" fmla="*/ 2 w 246"/>
                <a:gd name="T101" fmla="*/ 3 h 205"/>
                <a:gd name="T102" fmla="*/ 2 w 246"/>
                <a:gd name="T103" fmla="*/ 5 h 205"/>
                <a:gd name="T104" fmla="*/ 2 w 246"/>
                <a:gd name="T105" fmla="*/ 5 h 205"/>
                <a:gd name="T106" fmla="*/ 2 w 246"/>
                <a:gd name="T107" fmla="*/ 4 h 205"/>
                <a:gd name="T108" fmla="*/ 2 w 246"/>
                <a:gd name="T109" fmla="*/ 2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290">
              <a:extLst>
                <a:ext uri="{FF2B5EF4-FFF2-40B4-BE49-F238E27FC236}">
                  <a16:creationId xmlns:a16="http://schemas.microsoft.com/office/drawing/2014/main" id="{5E88C062-ABF6-4059-818B-F81BAAF0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3 w 170"/>
                <a:gd name="T1" fmla="*/ 1 h 282"/>
                <a:gd name="T2" fmla="*/ 3 w 170"/>
                <a:gd name="T3" fmla="*/ 2 h 282"/>
                <a:gd name="T4" fmla="*/ 3 w 170"/>
                <a:gd name="T5" fmla="*/ 2 h 282"/>
                <a:gd name="T6" fmla="*/ 3 w 170"/>
                <a:gd name="T7" fmla="*/ 2 h 282"/>
                <a:gd name="T8" fmla="*/ 4 w 170"/>
                <a:gd name="T9" fmla="*/ 3 h 282"/>
                <a:gd name="T10" fmla="*/ 5 w 170"/>
                <a:gd name="T11" fmla="*/ 3 h 282"/>
                <a:gd name="T12" fmla="*/ 5 w 170"/>
                <a:gd name="T13" fmla="*/ 4 h 282"/>
                <a:gd name="T14" fmla="*/ 6 w 170"/>
                <a:gd name="T15" fmla="*/ 5 h 282"/>
                <a:gd name="T16" fmla="*/ 6 w 170"/>
                <a:gd name="T17" fmla="*/ 6 h 282"/>
                <a:gd name="T18" fmla="*/ 6 w 170"/>
                <a:gd name="T19" fmla="*/ 6 h 282"/>
                <a:gd name="T20" fmla="*/ 5 w 170"/>
                <a:gd name="T21" fmla="*/ 5 h 282"/>
                <a:gd name="T22" fmla="*/ 5 w 170"/>
                <a:gd name="T23" fmla="*/ 5 h 282"/>
                <a:gd name="T24" fmla="*/ 5 w 170"/>
                <a:gd name="T25" fmla="*/ 4 h 282"/>
                <a:gd name="T26" fmla="*/ 4 w 170"/>
                <a:gd name="T27" fmla="*/ 3 h 282"/>
                <a:gd name="T28" fmla="*/ 4 w 170"/>
                <a:gd name="T29" fmla="*/ 3 h 282"/>
                <a:gd name="T30" fmla="*/ 3 w 170"/>
                <a:gd name="T31" fmla="*/ 3 h 282"/>
                <a:gd name="T32" fmla="*/ 3 w 170"/>
                <a:gd name="T33" fmla="*/ 3 h 282"/>
                <a:gd name="T34" fmla="*/ 3 w 170"/>
                <a:gd name="T35" fmla="*/ 4 h 282"/>
                <a:gd name="T36" fmla="*/ 4 w 170"/>
                <a:gd name="T37" fmla="*/ 5 h 282"/>
                <a:gd name="T38" fmla="*/ 4 w 170"/>
                <a:gd name="T39" fmla="*/ 5 h 282"/>
                <a:gd name="T40" fmla="*/ 5 w 170"/>
                <a:gd name="T41" fmla="*/ 6 h 282"/>
                <a:gd name="T42" fmla="*/ 5 w 170"/>
                <a:gd name="T43" fmla="*/ 7 h 282"/>
                <a:gd name="T44" fmla="*/ 5 w 170"/>
                <a:gd name="T45" fmla="*/ 8 h 282"/>
                <a:gd name="T46" fmla="*/ 5 w 170"/>
                <a:gd name="T47" fmla="*/ 7 h 282"/>
                <a:gd name="T48" fmla="*/ 5 w 170"/>
                <a:gd name="T49" fmla="*/ 7 h 282"/>
                <a:gd name="T50" fmla="*/ 4 w 170"/>
                <a:gd name="T51" fmla="*/ 6 h 282"/>
                <a:gd name="T52" fmla="*/ 4 w 170"/>
                <a:gd name="T53" fmla="*/ 5 h 282"/>
                <a:gd name="T54" fmla="*/ 4 w 170"/>
                <a:gd name="T55" fmla="*/ 5 h 282"/>
                <a:gd name="T56" fmla="*/ 4 w 170"/>
                <a:gd name="T57" fmla="*/ 6 h 282"/>
                <a:gd name="T58" fmla="*/ 4 w 170"/>
                <a:gd name="T59" fmla="*/ 8 h 282"/>
                <a:gd name="T60" fmla="*/ 4 w 170"/>
                <a:gd name="T61" fmla="*/ 9 h 282"/>
                <a:gd name="T62" fmla="*/ 4 w 170"/>
                <a:gd name="T63" fmla="*/ 9 h 282"/>
                <a:gd name="T64" fmla="*/ 4 w 170"/>
                <a:gd name="T65" fmla="*/ 8 h 282"/>
                <a:gd name="T66" fmla="*/ 3 w 170"/>
                <a:gd name="T67" fmla="*/ 6 h 282"/>
                <a:gd name="T68" fmla="*/ 3 w 170"/>
                <a:gd name="T69" fmla="*/ 6 h 282"/>
                <a:gd name="T70" fmla="*/ 2 w 170"/>
                <a:gd name="T71" fmla="*/ 6 h 282"/>
                <a:gd name="T72" fmla="*/ 2 w 170"/>
                <a:gd name="T73" fmla="*/ 7 h 282"/>
                <a:gd name="T74" fmla="*/ 2 w 170"/>
                <a:gd name="T75" fmla="*/ 7 h 282"/>
                <a:gd name="T76" fmla="*/ 2 w 170"/>
                <a:gd name="T77" fmla="*/ 8 h 282"/>
                <a:gd name="T78" fmla="*/ 1 w 170"/>
                <a:gd name="T79" fmla="*/ 7 h 282"/>
                <a:gd name="T80" fmla="*/ 2 w 170"/>
                <a:gd name="T81" fmla="*/ 7 h 282"/>
                <a:gd name="T82" fmla="*/ 2 w 170"/>
                <a:gd name="T83" fmla="*/ 6 h 282"/>
                <a:gd name="T84" fmla="*/ 2 w 170"/>
                <a:gd name="T85" fmla="*/ 6 h 282"/>
                <a:gd name="T86" fmla="*/ 3 w 170"/>
                <a:gd name="T87" fmla="*/ 5 h 282"/>
                <a:gd name="T88" fmla="*/ 3 w 170"/>
                <a:gd name="T89" fmla="*/ 4 h 282"/>
                <a:gd name="T90" fmla="*/ 3 w 170"/>
                <a:gd name="T91" fmla="*/ 3 h 282"/>
                <a:gd name="T92" fmla="*/ 3 w 170"/>
                <a:gd name="T93" fmla="*/ 3 h 282"/>
                <a:gd name="T94" fmla="*/ 2 w 170"/>
                <a:gd name="T95" fmla="*/ 3 h 282"/>
                <a:gd name="T96" fmla="*/ 1 w 170"/>
                <a:gd name="T97" fmla="*/ 4 h 282"/>
                <a:gd name="T98" fmla="*/ 1 w 170"/>
                <a:gd name="T99" fmla="*/ 5 h 282"/>
                <a:gd name="T100" fmla="*/ 1 w 170"/>
                <a:gd name="T101" fmla="*/ 6 h 282"/>
                <a:gd name="T102" fmla="*/ 0 w 170"/>
                <a:gd name="T103" fmla="*/ 5 h 282"/>
                <a:gd name="T104" fmla="*/ 1 w 170"/>
                <a:gd name="T105" fmla="*/ 5 h 282"/>
                <a:gd name="T106" fmla="*/ 1 w 170"/>
                <a:gd name="T107" fmla="*/ 4 h 282"/>
                <a:gd name="T108" fmla="*/ 2 w 170"/>
                <a:gd name="T109" fmla="*/ 3 h 282"/>
                <a:gd name="T110" fmla="*/ 2 w 170"/>
                <a:gd name="T111" fmla="*/ 2 h 282"/>
                <a:gd name="T112" fmla="*/ 3 w 170"/>
                <a:gd name="T113" fmla="*/ 2 h 282"/>
                <a:gd name="T114" fmla="*/ 3 w 170"/>
                <a:gd name="T115" fmla="*/ 1 h 282"/>
                <a:gd name="T116" fmla="*/ 3 w 170"/>
                <a:gd name="T117" fmla="*/ 1 h 282"/>
                <a:gd name="T118" fmla="*/ 3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291">
              <a:extLst>
                <a:ext uri="{FF2B5EF4-FFF2-40B4-BE49-F238E27FC236}">
                  <a16:creationId xmlns:a16="http://schemas.microsoft.com/office/drawing/2014/main" id="{33687D5B-E1FF-41CF-9505-05D8DF27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1 w 206"/>
                <a:gd name="T1" fmla="*/ 9 h 292"/>
                <a:gd name="T2" fmla="*/ 1 w 206"/>
                <a:gd name="T3" fmla="*/ 8 h 292"/>
                <a:gd name="T4" fmla="*/ 2 w 206"/>
                <a:gd name="T5" fmla="*/ 7 h 292"/>
                <a:gd name="T6" fmla="*/ 2 w 206"/>
                <a:gd name="T7" fmla="*/ 6 h 292"/>
                <a:gd name="T8" fmla="*/ 2 w 206"/>
                <a:gd name="T9" fmla="*/ 5 h 292"/>
                <a:gd name="T10" fmla="*/ 2 w 206"/>
                <a:gd name="T11" fmla="*/ 5 h 292"/>
                <a:gd name="T12" fmla="*/ 2 w 206"/>
                <a:gd name="T13" fmla="*/ 4 h 292"/>
                <a:gd name="T14" fmla="*/ 2 w 206"/>
                <a:gd name="T15" fmla="*/ 5 h 292"/>
                <a:gd name="T16" fmla="*/ 2 w 206"/>
                <a:gd name="T17" fmla="*/ 5 h 292"/>
                <a:gd name="T18" fmla="*/ 2 w 206"/>
                <a:gd name="T19" fmla="*/ 5 h 292"/>
                <a:gd name="T20" fmla="*/ 3 w 206"/>
                <a:gd name="T21" fmla="*/ 5 h 292"/>
                <a:gd name="T22" fmla="*/ 3 w 206"/>
                <a:gd name="T23" fmla="*/ 4 h 292"/>
                <a:gd name="T24" fmla="*/ 4 w 206"/>
                <a:gd name="T25" fmla="*/ 4 h 292"/>
                <a:gd name="T26" fmla="*/ 4 w 206"/>
                <a:gd name="T27" fmla="*/ 3 h 292"/>
                <a:gd name="T28" fmla="*/ 4 w 206"/>
                <a:gd name="T29" fmla="*/ 3 h 292"/>
                <a:gd name="T30" fmla="*/ 4 w 206"/>
                <a:gd name="T31" fmla="*/ 2 h 292"/>
                <a:gd name="T32" fmla="*/ 3 w 206"/>
                <a:gd name="T33" fmla="*/ 1 h 292"/>
                <a:gd name="T34" fmla="*/ 3 w 206"/>
                <a:gd name="T35" fmla="*/ 1 h 292"/>
                <a:gd name="T36" fmla="*/ 4 w 206"/>
                <a:gd name="T37" fmla="*/ 1 h 292"/>
                <a:gd name="T38" fmla="*/ 4 w 206"/>
                <a:gd name="T39" fmla="*/ 2 h 292"/>
                <a:gd name="T40" fmla="*/ 5 w 206"/>
                <a:gd name="T41" fmla="*/ 2 h 292"/>
                <a:gd name="T42" fmla="*/ 5 w 206"/>
                <a:gd name="T43" fmla="*/ 2 h 292"/>
                <a:gd name="T44" fmla="*/ 5 w 206"/>
                <a:gd name="T45" fmla="*/ 1 h 292"/>
                <a:gd name="T46" fmla="*/ 6 w 206"/>
                <a:gd name="T47" fmla="*/ 1 h 292"/>
                <a:gd name="T48" fmla="*/ 6 w 206"/>
                <a:gd name="T49" fmla="*/ 0 h 292"/>
                <a:gd name="T50" fmla="*/ 6 w 206"/>
                <a:gd name="T51" fmla="*/ 1 h 292"/>
                <a:gd name="T52" fmla="*/ 6 w 206"/>
                <a:gd name="T53" fmla="*/ 1 h 292"/>
                <a:gd name="T54" fmla="*/ 5 w 206"/>
                <a:gd name="T55" fmla="*/ 2 h 292"/>
                <a:gd name="T56" fmla="*/ 5 w 206"/>
                <a:gd name="T57" fmla="*/ 2 h 292"/>
                <a:gd name="T58" fmla="*/ 5 w 206"/>
                <a:gd name="T59" fmla="*/ 3 h 292"/>
                <a:gd name="T60" fmla="*/ 5 w 206"/>
                <a:gd name="T61" fmla="*/ 3 h 292"/>
                <a:gd name="T62" fmla="*/ 5 w 206"/>
                <a:gd name="T63" fmla="*/ 3 h 292"/>
                <a:gd name="T64" fmla="*/ 6 w 206"/>
                <a:gd name="T65" fmla="*/ 3 h 292"/>
                <a:gd name="T66" fmla="*/ 6 w 206"/>
                <a:gd name="T67" fmla="*/ 2 h 292"/>
                <a:gd name="T68" fmla="*/ 7 w 206"/>
                <a:gd name="T69" fmla="*/ 2 h 292"/>
                <a:gd name="T70" fmla="*/ 7 w 206"/>
                <a:gd name="T71" fmla="*/ 2 h 292"/>
                <a:gd name="T72" fmla="*/ 7 w 206"/>
                <a:gd name="T73" fmla="*/ 3 h 292"/>
                <a:gd name="T74" fmla="*/ 6 w 206"/>
                <a:gd name="T75" fmla="*/ 3 h 292"/>
                <a:gd name="T76" fmla="*/ 5 w 206"/>
                <a:gd name="T77" fmla="*/ 3 h 292"/>
                <a:gd name="T78" fmla="*/ 5 w 206"/>
                <a:gd name="T79" fmla="*/ 4 h 292"/>
                <a:gd name="T80" fmla="*/ 4 w 206"/>
                <a:gd name="T81" fmla="*/ 4 h 292"/>
                <a:gd name="T82" fmla="*/ 4 w 206"/>
                <a:gd name="T83" fmla="*/ 4 h 292"/>
                <a:gd name="T84" fmla="*/ 4 w 206"/>
                <a:gd name="T85" fmla="*/ 5 h 292"/>
                <a:gd name="T86" fmla="*/ 4 w 206"/>
                <a:gd name="T87" fmla="*/ 5 h 292"/>
                <a:gd name="T88" fmla="*/ 4 w 206"/>
                <a:gd name="T89" fmla="*/ 5 h 292"/>
                <a:gd name="T90" fmla="*/ 3 w 206"/>
                <a:gd name="T91" fmla="*/ 5 h 292"/>
                <a:gd name="T92" fmla="*/ 3 w 206"/>
                <a:gd name="T93" fmla="*/ 5 h 292"/>
                <a:gd name="T94" fmla="*/ 3 w 206"/>
                <a:gd name="T95" fmla="*/ 5 h 292"/>
                <a:gd name="T96" fmla="*/ 3 w 206"/>
                <a:gd name="T97" fmla="*/ 6 h 292"/>
                <a:gd name="T98" fmla="*/ 2 w 206"/>
                <a:gd name="T99" fmla="*/ 6 h 292"/>
                <a:gd name="T100" fmla="*/ 2 w 206"/>
                <a:gd name="T101" fmla="*/ 7 h 292"/>
                <a:gd name="T102" fmla="*/ 2 w 206"/>
                <a:gd name="T103" fmla="*/ 8 h 292"/>
                <a:gd name="T104" fmla="*/ 2 w 206"/>
                <a:gd name="T105" fmla="*/ 9 h 292"/>
                <a:gd name="T106" fmla="*/ 1 w 206"/>
                <a:gd name="T107" fmla="*/ 9 h 292"/>
                <a:gd name="T108" fmla="*/ 1 w 206"/>
                <a:gd name="T109" fmla="*/ 9 h 292"/>
                <a:gd name="T110" fmla="*/ 1 w 206"/>
                <a:gd name="T111" fmla="*/ 10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292">
              <a:extLst>
                <a:ext uri="{FF2B5EF4-FFF2-40B4-BE49-F238E27FC236}">
                  <a16:creationId xmlns:a16="http://schemas.microsoft.com/office/drawing/2014/main" id="{BFCE9165-B831-4BF1-A46E-EFCA5DB51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825"/>
              <a:ext cx="66" cy="113"/>
            </a:xfrm>
            <a:custGeom>
              <a:avLst/>
              <a:gdLst>
                <a:gd name="T0" fmla="*/ 3 w 132"/>
                <a:gd name="T1" fmla="*/ 0 h 227"/>
                <a:gd name="T2" fmla="*/ 3 w 132"/>
                <a:gd name="T3" fmla="*/ 1 h 227"/>
                <a:gd name="T4" fmla="*/ 2 w 132"/>
                <a:gd name="T5" fmla="*/ 1 h 227"/>
                <a:gd name="T6" fmla="*/ 2 w 132"/>
                <a:gd name="T7" fmla="*/ 1 h 227"/>
                <a:gd name="T8" fmla="*/ 1 w 132"/>
                <a:gd name="T9" fmla="*/ 2 h 227"/>
                <a:gd name="T10" fmla="*/ 1 w 132"/>
                <a:gd name="T11" fmla="*/ 2 h 227"/>
                <a:gd name="T12" fmla="*/ 0 w 132"/>
                <a:gd name="T13" fmla="*/ 2 h 227"/>
                <a:gd name="T14" fmla="*/ 1 w 132"/>
                <a:gd name="T15" fmla="*/ 2 h 227"/>
                <a:gd name="T16" fmla="*/ 1 w 132"/>
                <a:gd name="T17" fmla="*/ 2 h 227"/>
                <a:gd name="T18" fmla="*/ 1 w 132"/>
                <a:gd name="T19" fmla="*/ 2 h 227"/>
                <a:gd name="T20" fmla="*/ 2 w 132"/>
                <a:gd name="T21" fmla="*/ 2 h 227"/>
                <a:gd name="T22" fmla="*/ 2 w 132"/>
                <a:gd name="T23" fmla="*/ 1 h 227"/>
                <a:gd name="T24" fmla="*/ 2 w 132"/>
                <a:gd name="T25" fmla="*/ 2 h 227"/>
                <a:gd name="T26" fmla="*/ 2 w 132"/>
                <a:gd name="T27" fmla="*/ 3 h 227"/>
                <a:gd name="T28" fmla="*/ 2 w 132"/>
                <a:gd name="T29" fmla="*/ 3 h 227"/>
                <a:gd name="T30" fmla="*/ 2 w 132"/>
                <a:gd name="T31" fmla="*/ 3 h 227"/>
                <a:gd name="T32" fmla="*/ 1 w 132"/>
                <a:gd name="T33" fmla="*/ 4 h 227"/>
                <a:gd name="T34" fmla="*/ 1 w 132"/>
                <a:gd name="T35" fmla="*/ 4 h 227"/>
                <a:gd name="T36" fmla="*/ 1 w 132"/>
                <a:gd name="T37" fmla="*/ 5 h 227"/>
                <a:gd name="T38" fmla="*/ 1 w 132"/>
                <a:gd name="T39" fmla="*/ 5 h 227"/>
                <a:gd name="T40" fmla="*/ 1 w 132"/>
                <a:gd name="T41" fmla="*/ 5 h 227"/>
                <a:gd name="T42" fmla="*/ 1 w 132"/>
                <a:gd name="T43" fmla="*/ 4 h 227"/>
                <a:gd name="T44" fmla="*/ 2 w 132"/>
                <a:gd name="T45" fmla="*/ 4 h 227"/>
                <a:gd name="T46" fmla="*/ 2 w 132"/>
                <a:gd name="T47" fmla="*/ 3 h 227"/>
                <a:gd name="T48" fmla="*/ 2 w 132"/>
                <a:gd name="T49" fmla="*/ 4 h 227"/>
                <a:gd name="T50" fmla="*/ 2 w 132"/>
                <a:gd name="T51" fmla="*/ 6 h 227"/>
                <a:gd name="T52" fmla="*/ 3 w 132"/>
                <a:gd name="T53" fmla="*/ 7 h 227"/>
                <a:gd name="T54" fmla="*/ 3 w 132"/>
                <a:gd name="T55" fmla="*/ 7 h 227"/>
                <a:gd name="T56" fmla="*/ 3 w 132"/>
                <a:gd name="T57" fmla="*/ 6 h 227"/>
                <a:gd name="T58" fmla="*/ 3 w 132"/>
                <a:gd name="T59" fmla="*/ 4 h 227"/>
                <a:gd name="T60" fmla="*/ 3 w 132"/>
                <a:gd name="T61" fmla="*/ 3 h 227"/>
                <a:gd name="T62" fmla="*/ 3 w 132"/>
                <a:gd name="T63" fmla="*/ 3 h 227"/>
                <a:gd name="T64" fmla="*/ 3 w 132"/>
                <a:gd name="T65" fmla="*/ 3 h 227"/>
                <a:gd name="T66" fmla="*/ 3 w 132"/>
                <a:gd name="T67" fmla="*/ 4 h 227"/>
                <a:gd name="T68" fmla="*/ 4 w 132"/>
                <a:gd name="T69" fmla="*/ 4 h 227"/>
                <a:gd name="T70" fmla="*/ 4 w 132"/>
                <a:gd name="T71" fmla="*/ 5 h 227"/>
                <a:gd name="T72" fmla="*/ 4 w 132"/>
                <a:gd name="T73" fmla="*/ 5 h 227"/>
                <a:gd name="T74" fmla="*/ 4 w 132"/>
                <a:gd name="T75" fmla="*/ 5 h 227"/>
                <a:gd name="T76" fmla="*/ 4 w 132"/>
                <a:gd name="T77" fmla="*/ 4 h 227"/>
                <a:gd name="T78" fmla="*/ 4 w 132"/>
                <a:gd name="T79" fmla="*/ 4 h 227"/>
                <a:gd name="T80" fmla="*/ 3 w 132"/>
                <a:gd name="T81" fmla="*/ 3 h 227"/>
                <a:gd name="T82" fmla="*/ 3 w 132"/>
                <a:gd name="T83" fmla="*/ 3 h 227"/>
                <a:gd name="T84" fmla="*/ 3 w 132"/>
                <a:gd name="T85" fmla="*/ 2 h 227"/>
                <a:gd name="T86" fmla="*/ 3 w 132"/>
                <a:gd name="T87" fmla="*/ 2 h 227"/>
                <a:gd name="T88" fmla="*/ 3 w 132"/>
                <a:gd name="T89" fmla="*/ 1 h 227"/>
                <a:gd name="T90" fmla="*/ 3 w 132"/>
                <a:gd name="T91" fmla="*/ 1 h 227"/>
                <a:gd name="T92" fmla="*/ 3 w 132"/>
                <a:gd name="T93" fmla="*/ 2 h 227"/>
                <a:gd name="T94" fmla="*/ 4 w 132"/>
                <a:gd name="T95" fmla="*/ 2 h 227"/>
                <a:gd name="T96" fmla="*/ 4 w 132"/>
                <a:gd name="T97" fmla="*/ 2 h 227"/>
                <a:gd name="T98" fmla="*/ 4 w 132"/>
                <a:gd name="T99" fmla="*/ 3 h 227"/>
                <a:gd name="T100" fmla="*/ 5 w 132"/>
                <a:gd name="T101" fmla="*/ 3 h 227"/>
                <a:gd name="T102" fmla="*/ 4 w 132"/>
                <a:gd name="T103" fmla="*/ 2 h 227"/>
                <a:gd name="T104" fmla="*/ 4 w 132"/>
                <a:gd name="T105" fmla="*/ 2 h 227"/>
                <a:gd name="T106" fmla="*/ 4 w 132"/>
                <a:gd name="T107" fmla="*/ 1 h 227"/>
                <a:gd name="T108" fmla="*/ 3 w 132"/>
                <a:gd name="T109" fmla="*/ 1 h 227"/>
                <a:gd name="T110" fmla="*/ 3 w 132"/>
                <a:gd name="T111" fmla="*/ 0 h 227"/>
                <a:gd name="T112" fmla="*/ 4 w 132"/>
                <a:gd name="T113" fmla="*/ 0 h 227"/>
                <a:gd name="T114" fmla="*/ 3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293">
              <a:extLst>
                <a:ext uri="{FF2B5EF4-FFF2-40B4-BE49-F238E27FC236}">
                  <a16:creationId xmlns:a16="http://schemas.microsoft.com/office/drawing/2014/main" id="{41BEC7E2-9E77-4565-8962-349CA697B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2 h 207"/>
                <a:gd name="T4" fmla="*/ 2 w 263"/>
                <a:gd name="T5" fmla="*/ 2 h 207"/>
                <a:gd name="T6" fmla="*/ 2 w 263"/>
                <a:gd name="T7" fmla="*/ 2 h 207"/>
                <a:gd name="T8" fmla="*/ 2 w 263"/>
                <a:gd name="T9" fmla="*/ 3 h 207"/>
                <a:gd name="T10" fmla="*/ 3 w 263"/>
                <a:gd name="T11" fmla="*/ 5 h 207"/>
                <a:gd name="T12" fmla="*/ 3 w 263"/>
                <a:gd name="T13" fmla="*/ 4 h 207"/>
                <a:gd name="T14" fmla="*/ 3 w 263"/>
                <a:gd name="T15" fmla="*/ 3 h 207"/>
                <a:gd name="T16" fmla="*/ 3 w 263"/>
                <a:gd name="T17" fmla="*/ 2 h 207"/>
                <a:gd name="T18" fmla="*/ 4 w 263"/>
                <a:gd name="T19" fmla="*/ 3 h 207"/>
                <a:gd name="T20" fmla="*/ 4 w 263"/>
                <a:gd name="T21" fmla="*/ 4 h 207"/>
                <a:gd name="T22" fmla="*/ 5 w 263"/>
                <a:gd name="T23" fmla="*/ 6 h 207"/>
                <a:gd name="T24" fmla="*/ 5 w 263"/>
                <a:gd name="T25" fmla="*/ 7 h 207"/>
                <a:gd name="T26" fmla="*/ 5 w 263"/>
                <a:gd name="T27" fmla="*/ 6 h 207"/>
                <a:gd name="T28" fmla="*/ 5 w 263"/>
                <a:gd name="T29" fmla="*/ 4 h 207"/>
                <a:gd name="T30" fmla="*/ 6 w 263"/>
                <a:gd name="T31" fmla="*/ 5 h 207"/>
                <a:gd name="T32" fmla="*/ 8 w 263"/>
                <a:gd name="T33" fmla="*/ 6 h 207"/>
                <a:gd name="T34" fmla="*/ 9 w 263"/>
                <a:gd name="T35" fmla="*/ 6 h 207"/>
                <a:gd name="T36" fmla="*/ 8 w 263"/>
                <a:gd name="T37" fmla="*/ 6 h 207"/>
                <a:gd name="T38" fmla="*/ 7 w 263"/>
                <a:gd name="T39" fmla="*/ 5 h 207"/>
                <a:gd name="T40" fmla="*/ 6 w 263"/>
                <a:gd name="T41" fmla="*/ 4 h 207"/>
                <a:gd name="T42" fmla="*/ 5 w 263"/>
                <a:gd name="T43" fmla="*/ 3 h 207"/>
                <a:gd name="T44" fmla="*/ 5 w 263"/>
                <a:gd name="T45" fmla="*/ 3 h 207"/>
                <a:gd name="T46" fmla="*/ 6 w 263"/>
                <a:gd name="T47" fmla="*/ 3 h 207"/>
                <a:gd name="T48" fmla="*/ 8 w 263"/>
                <a:gd name="T49" fmla="*/ 3 h 207"/>
                <a:gd name="T50" fmla="*/ 9 w 263"/>
                <a:gd name="T51" fmla="*/ 3 h 207"/>
                <a:gd name="T52" fmla="*/ 8 w 263"/>
                <a:gd name="T53" fmla="*/ 3 h 207"/>
                <a:gd name="T54" fmla="*/ 7 w 263"/>
                <a:gd name="T55" fmla="*/ 3 h 207"/>
                <a:gd name="T56" fmla="*/ 5 w 263"/>
                <a:gd name="T57" fmla="*/ 3 h 207"/>
                <a:gd name="T58" fmla="*/ 5 w 263"/>
                <a:gd name="T59" fmla="*/ 3 h 207"/>
                <a:gd name="T60" fmla="*/ 4 w 263"/>
                <a:gd name="T61" fmla="*/ 2 h 207"/>
                <a:gd name="T62" fmla="*/ 3 w 263"/>
                <a:gd name="T63" fmla="*/ 2 h 207"/>
                <a:gd name="T64" fmla="*/ 4 w 263"/>
                <a:gd name="T65" fmla="*/ 2 h 207"/>
                <a:gd name="T66" fmla="*/ 5 w 263"/>
                <a:gd name="T67" fmla="*/ 1 h 207"/>
                <a:gd name="T68" fmla="*/ 6 w 263"/>
                <a:gd name="T69" fmla="*/ 1 h 207"/>
                <a:gd name="T70" fmla="*/ 6 w 263"/>
                <a:gd name="T71" fmla="*/ 0 h 207"/>
                <a:gd name="T72" fmla="*/ 5 w 263"/>
                <a:gd name="T73" fmla="*/ 1 h 207"/>
                <a:gd name="T74" fmla="*/ 4 w 263"/>
                <a:gd name="T75" fmla="*/ 1 h 207"/>
                <a:gd name="T76" fmla="*/ 3 w 263"/>
                <a:gd name="T77" fmla="*/ 2 h 207"/>
                <a:gd name="T78" fmla="*/ 2 w 263"/>
                <a:gd name="T79" fmla="*/ 2 h 207"/>
                <a:gd name="T80" fmla="*/ 2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294">
              <a:extLst>
                <a:ext uri="{FF2B5EF4-FFF2-40B4-BE49-F238E27FC236}">
                  <a16:creationId xmlns:a16="http://schemas.microsoft.com/office/drawing/2014/main" id="{9AF8000C-91A8-45F4-93C8-55D9D134F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995"/>
              <a:ext cx="334" cy="332"/>
            </a:xfrm>
            <a:custGeom>
              <a:avLst/>
              <a:gdLst>
                <a:gd name="T0" fmla="*/ 9 w 667"/>
                <a:gd name="T1" fmla="*/ 4 h 663"/>
                <a:gd name="T2" fmla="*/ 6 w 667"/>
                <a:gd name="T3" fmla="*/ 3 h 663"/>
                <a:gd name="T4" fmla="*/ 3 w 667"/>
                <a:gd name="T5" fmla="*/ 2 h 663"/>
                <a:gd name="T6" fmla="*/ 2 w 667"/>
                <a:gd name="T7" fmla="*/ 2 h 663"/>
                <a:gd name="T8" fmla="*/ 3 w 667"/>
                <a:gd name="T9" fmla="*/ 4 h 663"/>
                <a:gd name="T10" fmla="*/ 4 w 667"/>
                <a:gd name="T11" fmla="*/ 7 h 663"/>
                <a:gd name="T12" fmla="*/ 6 w 667"/>
                <a:gd name="T13" fmla="*/ 8 h 663"/>
                <a:gd name="T14" fmla="*/ 8 w 667"/>
                <a:gd name="T15" fmla="*/ 9 h 663"/>
                <a:gd name="T16" fmla="*/ 7 w 667"/>
                <a:gd name="T17" fmla="*/ 10 h 663"/>
                <a:gd name="T18" fmla="*/ 6 w 667"/>
                <a:gd name="T19" fmla="*/ 9 h 663"/>
                <a:gd name="T20" fmla="*/ 4 w 667"/>
                <a:gd name="T21" fmla="*/ 10 h 663"/>
                <a:gd name="T22" fmla="*/ 2 w 667"/>
                <a:gd name="T23" fmla="*/ 12 h 663"/>
                <a:gd name="T24" fmla="*/ 1 w 667"/>
                <a:gd name="T25" fmla="*/ 13 h 663"/>
                <a:gd name="T26" fmla="*/ 1 w 667"/>
                <a:gd name="T27" fmla="*/ 14 h 663"/>
                <a:gd name="T28" fmla="*/ 2 w 667"/>
                <a:gd name="T29" fmla="*/ 15 h 663"/>
                <a:gd name="T30" fmla="*/ 5 w 667"/>
                <a:gd name="T31" fmla="*/ 15 h 663"/>
                <a:gd name="T32" fmla="*/ 8 w 667"/>
                <a:gd name="T33" fmla="*/ 13 h 663"/>
                <a:gd name="T34" fmla="*/ 8 w 667"/>
                <a:gd name="T35" fmla="*/ 12 h 663"/>
                <a:gd name="T36" fmla="*/ 9 w 667"/>
                <a:gd name="T37" fmla="*/ 10 h 663"/>
                <a:gd name="T38" fmla="*/ 10 w 667"/>
                <a:gd name="T39" fmla="*/ 11 h 663"/>
                <a:gd name="T40" fmla="*/ 9 w 667"/>
                <a:gd name="T41" fmla="*/ 13 h 663"/>
                <a:gd name="T42" fmla="*/ 8 w 667"/>
                <a:gd name="T43" fmla="*/ 13 h 663"/>
                <a:gd name="T44" fmla="*/ 7 w 667"/>
                <a:gd name="T45" fmla="*/ 14 h 663"/>
                <a:gd name="T46" fmla="*/ 6 w 667"/>
                <a:gd name="T47" fmla="*/ 17 h 663"/>
                <a:gd name="T48" fmla="*/ 7 w 667"/>
                <a:gd name="T49" fmla="*/ 18 h 663"/>
                <a:gd name="T50" fmla="*/ 6 w 667"/>
                <a:gd name="T51" fmla="*/ 20 h 663"/>
                <a:gd name="T52" fmla="*/ 8 w 667"/>
                <a:gd name="T53" fmla="*/ 20 h 663"/>
                <a:gd name="T54" fmla="*/ 11 w 667"/>
                <a:gd name="T55" fmla="*/ 18 h 663"/>
                <a:gd name="T56" fmla="*/ 12 w 667"/>
                <a:gd name="T57" fmla="*/ 16 h 663"/>
                <a:gd name="T58" fmla="*/ 11 w 667"/>
                <a:gd name="T59" fmla="*/ 13 h 663"/>
                <a:gd name="T60" fmla="*/ 11 w 667"/>
                <a:gd name="T61" fmla="*/ 11 h 663"/>
                <a:gd name="T62" fmla="*/ 12 w 667"/>
                <a:gd name="T63" fmla="*/ 13 h 663"/>
                <a:gd name="T64" fmla="*/ 13 w 667"/>
                <a:gd name="T65" fmla="*/ 15 h 663"/>
                <a:gd name="T66" fmla="*/ 15 w 667"/>
                <a:gd name="T67" fmla="*/ 17 h 663"/>
                <a:gd name="T68" fmla="*/ 18 w 667"/>
                <a:gd name="T69" fmla="*/ 18 h 663"/>
                <a:gd name="T70" fmla="*/ 19 w 667"/>
                <a:gd name="T71" fmla="*/ 16 h 663"/>
                <a:gd name="T72" fmla="*/ 16 w 667"/>
                <a:gd name="T73" fmla="*/ 12 h 663"/>
                <a:gd name="T74" fmla="*/ 14 w 667"/>
                <a:gd name="T75" fmla="*/ 12 h 663"/>
                <a:gd name="T76" fmla="*/ 14 w 667"/>
                <a:gd name="T77" fmla="*/ 11 h 663"/>
                <a:gd name="T78" fmla="*/ 16 w 667"/>
                <a:gd name="T79" fmla="*/ 12 h 663"/>
                <a:gd name="T80" fmla="*/ 19 w 667"/>
                <a:gd name="T81" fmla="*/ 12 h 663"/>
                <a:gd name="T82" fmla="*/ 21 w 667"/>
                <a:gd name="T83" fmla="*/ 11 h 663"/>
                <a:gd name="T84" fmla="*/ 21 w 667"/>
                <a:gd name="T85" fmla="*/ 11 h 663"/>
                <a:gd name="T86" fmla="*/ 19 w 667"/>
                <a:gd name="T87" fmla="*/ 9 h 663"/>
                <a:gd name="T88" fmla="*/ 17 w 667"/>
                <a:gd name="T89" fmla="*/ 7 h 663"/>
                <a:gd name="T90" fmla="*/ 14 w 667"/>
                <a:gd name="T91" fmla="*/ 8 h 663"/>
                <a:gd name="T92" fmla="*/ 13 w 667"/>
                <a:gd name="T93" fmla="*/ 8 h 663"/>
                <a:gd name="T94" fmla="*/ 13 w 667"/>
                <a:gd name="T95" fmla="*/ 8 h 663"/>
                <a:gd name="T96" fmla="*/ 14 w 667"/>
                <a:gd name="T97" fmla="*/ 7 h 663"/>
                <a:gd name="T98" fmla="*/ 15 w 667"/>
                <a:gd name="T99" fmla="*/ 7 h 663"/>
                <a:gd name="T100" fmla="*/ 16 w 667"/>
                <a:gd name="T101" fmla="*/ 3 h 663"/>
                <a:gd name="T102" fmla="*/ 15 w 667"/>
                <a:gd name="T103" fmla="*/ 0 h 663"/>
                <a:gd name="T104" fmla="*/ 14 w 667"/>
                <a:gd name="T105" fmla="*/ 1 h 663"/>
                <a:gd name="T106" fmla="*/ 12 w 667"/>
                <a:gd name="T107" fmla="*/ 2 h 663"/>
                <a:gd name="T108" fmla="*/ 10 w 667"/>
                <a:gd name="T109" fmla="*/ 5 h 663"/>
                <a:gd name="T110" fmla="*/ 10 w 667"/>
                <a:gd name="T111" fmla="*/ 7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295">
              <a:extLst>
                <a:ext uri="{FF2B5EF4-FFF2-40B4-BE49-F238E27FC236}">
                  <a16:creationId xmlns:a16="http://schemas.microsoft.com/office/drawing/2014/main" id="{BEA6B5E9-B528-4502-8C56-B91D6EE36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7 w 204"/>
                <a:gd name="T1" fmla="*/ 3 h 287"/>
                <a:gd name="T2" fmla="*/ 6 w 204"/>
                <a:gd name="T3" fmla="*/ 3 h 287"/>
                <a:gd name="T4" fmla="*/ 6 w 204"/>
                <a:gd name="T5" fmla="*/ 4 h 287"/>
                <a:gd name="T6" fmla="*/ 6 w 204"/>
                <a:gd name="T7" fmla="*/ 4 h 287"/>
                <a:gd name="T8" fmla="*/ 5 w 204"/>
                <a:gd name="T9" fmla="*/ 4 h 287"/>
                <a:gd name="T10" fmla="*/ 5 w 204"/>
                <a:gd name="T11" fmla="*/ 5 h 287"/>
                <a:gd name="T12" fmla="*/ 5 w 204"/>
                <a:gd name="T13" fmla="*/ 5 h 287"/>
                <a:gd name="T14" fmla="*/ 5 w 204"/>
                <a:gd name="T15" fmla="*/ 6 h 287"/>
                <a:gd name="T16" fmla="*/ 4 w 204"/>
                <a:gd name="T17" fmla="*/ 6 h 287"/>
                <a:gd name="T18" fmla="*/ 4 w 204"/>
                <a:gd name="T19" fmla="*/ 6 h 287"/>
                <a:gd name="T20" fmla="*/ 4 w 204"/>
                <a:gd name="T21" fmla="*/ 6 h 287"/>
                <a:gd name="T22" fmla="*/ 4 w 204"/>
                <a:gd name="T23" fmla="*/ 7 h 287"/>
                <a:gd name="T24" fmla="*/ 4 w 204"/>
                <a:gd name="T25" fmla="*/ 7 h 287"/>
                <a:gd name="T26" fmla="*/ 4 w 204"/>
                <a:gd name="T27" fmla="*/ 7 h 287"/>
                <a:gd name="T28" fmla="*/ 4 w 204"/>
                <a:gd name="T29" fmla="*/ 8 h 287"/>
                <a:gd name="T30" fmla="*/ 4 w 204"/>
                <a:gd name="T31" fmla="*/ 8 h 287"/>
                <a:gd name="T32" fmla="*/ 5 w 204"/>
                <a:gd name="T33" fmla="*/ 8 h 287"/>
                <a:gd name="T34" fmla="*/ 4 w 204"/>
                <a:gd name="T35" fmla="*/ 8 h 287"/>
                <a:gd name="T36" fmla="*/ 4 w 204"/>
                <a:gd name="T37" fmla="*/ 8 h 287"/>
                <a:gd name="T38" fmla="*/ 4 w 204"/>
                <a:gd name="T39" fmla="*/ 8 h 287"/>
                <a:gd name="T40" fmla="*/ 4 w 204"/>
                <a:gd name="T41" fmla="*/ 8 h 287"/>
                <a:gd name="T42" fmla="*/ 4 w 204"/>
                <a:gd name="T43" fmla="*/ 8 h 287"/>
                <a:gd name="T44" fmla="*/ 4 w 204"/>
                <a:gd name="T45" fmla="*/ 7 h 287"/>
                <a:gd name="T46" fmla="*/ 3 w 204"/>
                <a:gd name="T47" fmla="*/ 6 h 287"/>
                <a:gd name="T48" fmla="*/ 3 w 204"/>
                <a:gd name="T49" fmla="*/ 6 h 287"/>
                <a:gd name="T50" fmla="*/ 3 w 204"/>
                <a:gd name="T51" fmla="*/ 5 h 287"/>
                <a:gd name="T52" fmla="*/ 2 w 204"/>
                <a:gd name="T53" fmla="*/ 5 h 287"/>
                <a:gd name="T54" fmla="*/ 2 w 204"/>
                <a:gd name="T55" fmla="*/ 4 h 287"/>
                <a:gd name="T56" fmla="*/ 1 w 204"/>
                <a:gd name="T57" fmla="*/ 4 h 287"/>
                <a:gd name="T58" fmla="*/ 1 w 204"/>
                <a:gd name="T59" fmla="*/ 4 h 287"/>
                <a:gd name="T60" fmla="*/ 1 w 204"/>
                <a:gd name="T61" fmla="*/ 3 h 287"/>
                <a:gd name="T62" fmla="*/ 1 w 204"/>
                <a:gd name="T63" fmla="*/ 3 h 287"/>
                <a:gd name="T64" fmla="*/ 0 w 204"/>
                <a:gd name="T65" fmla="*/ 3 h 287"/>
                <a:gd name="T66" fmla="*/ 1 w 204"/>
                <a:gd name="T67" fmla="*/ 2 h 287"/>
                <a:gd name="T68" fmla="*/ 1 w 204"/>
                <a:gd name="T69" fmla="*/ 2 h 287"/>
                <a:gd name="T70" fmla="*/ 1 w 204"/>
                <a:gd name="T71" fmla="*/ 2 h 287"/>
                <a:gd name="T72" fmla="*/ 1 w 204"/>
                <a:gd name="T73" fmla="*/ 1 h 287"/>
                <a:gd name="T74" fmla="*/ 1 w 204"/>
                <a:gd name="T75" fmla="*/ 1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2 w 204"/>
                <a:gd name="T85" fmla="*/ 0 h 287"/>
                <a:gd name="T86" fmla="*/ 2 w 204"/>
                <a:gd name="T87" fmla="*/ 0 h 287"/>
                <a:gd name="T88" fmla="*/ 2 w 204"/>
                <a:gd name="T89" fmla="*/ 1 h 287"/>
                <a:gd name="T90" fmla="*/ 3 w 204"/>
                <a:gd name="T91" fmla="*/ 1 h 287"/>
                <a:gd name="T92" fmla="*/ 3 w 204"/>
                <a:gd name="T93" fmla="*/ 1 h 287"/>
                <a:gd name="T94" fmla="*/ 4 w 204"/>
                <a:gd name="T95" fmla="*/ 1 h 287"/>
                <a:gd name="T96" fmla="*/ 4 w 204"/>
                <a:gd name="T97" fmla="*/ 1 h 287"/>
                <a:gd name="T98" fmla="*/ 4 w 204"/>
                <a:gd name="T99" fmla="*/ 1 h 287"/>
                <a:gd name="T100" fmla="*/ 4 w 204"/>
                <a:gd name="T101" fmla="*/ 2 h 287"/>
                <a:gd name="T102" fmla="*/ 5 w 204"/>
                <a:gd name="T103" fmla="*/ 2 h 287"/>
                <a:gd name="T104" fmla="*/ 5 w 204"/>
                <a:gd name="T105" fmla="*/ 3 h 287"/>
                <a:gd name="T106" fmla="*/ 5 w 204"/>
                <a:gd name="T107" fmla="*/ 3 h 287"/>
                <a:gd name="T108" fmla="*/ 5 w 204"/>
                <a:gd name="T109" fmla="*/ 3 h 287"/>
                <a:gd name="T110" fmla="*/ 6 w 204"/>
                <a:gd name="T111" fmla="*/ 3 h 287"/>
                <a:gd name="T112" fmla="*/ 7 w 204"/>
                <a:gd name="T113" fmla="*/ 3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296">
              <a:extLst>
                <a:ext uri="{FF2B5EF4-FFF2-40B4-BE49-F238E27FC236}">
                  <a16:creationId xmlns:a16="http://schemas.microsoft.com/office/drawing/2014/main" id="{454246D5-B91B-44A9-A4CC-B11A3447B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3 w 228"/>
                <a:gd name="T1" fmla="*/ 2 h 267"/>
                <a:gd name="T2" fmla="*/ 3 w 228"/>
                <a:gd name="T3" fmla="*/ 2 h 267"/>
                <a:gd name="T4" fmla="*/ 4 w 228"/>
                <a:gd name="T5" fmla="*/ 2 h 267"/>
                <a:gd name="T6" fmla="*/ 4 w 228"/>
                <a:gd name="T7" fmla="*/ 2 h 267"/>
                <a:gd name="T8" fmla="*/ 5 w 228"/>
                <a:gd name="T9" fmla="*/ 2 h 267"/>
                <a:gd name="T10" fmla="*/ 5 w 228"/>
                <a:gd name="T11" fmla="*/ 2 h 267"/>
                <a:gd name="T12" fmla="*/ 6 w 228"/>
                <a:gd name="T13" fmla="*/ 2 h 267"/>
                <a:gd name="T14" fmla="*/ 6 w 228"/>
                <a:gd name="T15" fmla="*/ 2 h 267"/>
                <a:gd name="T16" fmla="*/ 7 w 228"/>
                <a:gd name="T17" fmla="*/ 1 h 267"/>
                <a:gd name="T18" fmla="*/ 7 w 228"/>
                <a:gd name="T19" fmla="*/ 1 h 267"/>
                <a:gd name="T20" fmla="*/ 8 w 228"/>
                <a:gd name="T21" fmla="*/ 1 h 267"/>
                <a:gd name="T22" fmla="*/ 8 w 228"/>
                <a:gd name="T23" fmla="*/ 1 h 267"/>
                <a:gd name="T24" fmla="*/ 7 w 228"/>
                <a:gd name="T25" fmla="*/ 1 h 267"/>
                <a:gd name="T26" fmla="*/ 7 w 228"/>
                <a:gd name="T27" fmla="*/ 2 h 267"/>
                <a:gd name="T28" fmla="*/ 6 w 228"/>
                <a:gd name="T29" fmla="*/ 3 h 267"/>
                <a:gd name="T30" fmla="*/ 6 w 228"/>
                <a:gd name="T31" fmla="*/ 4 h 267"/>
                <a:gd name="T32" fmla="*/ 6 w 228"/>
                <a:gd name="T33" fmla="*/ 5 h 267"/>
                <a:gd name="T34" fmla="*/ 6 w 228"/>
                <a:gd name="T35" fmla="*/ 5 h 267"/>
                <a:gd name="T36" fmla="*/ 6 w 228"/>
                <a:gd name="T37" fmla="*/ 6 h 267"/>
                <a:gd name="T38" fmla="*/ 6 w 228"/>
                <a:gd name="T39" fmla="*/ 6 h 267"/>
                <a:gd name="T40" fmla="*/ 5 w 228"/>
                <a:gd name="T41" fmla="*/ 6 h 267"/>
                <a:gd name="T42" fmla="*/ 5 w 228"/>
                <a:gd name="T43" fmla="*/ 8 h 267"/>
                <a:gd name="T44" fmla="*/ 5 w 228"/>
                <a:gd name="T45" fmla="*/ 8 h 267"/>
                <a:gd name="T46" fmla="*/ 4 w 228"/>
                <a:gd name="T47" fmla="*/ 8 h 267"/>
                <a:gd name="T48" fmla="*/ 3 w 228"/>
                <a:gd name="T49" fmla="*/ 8 h 267"/>
                <a:gd name="T50" fmla="*/ 2 w 228"/>
                <a:gd name="T51" fmla="*/ 8 h 267"/>
                <a:gd name="T52" fmla="*/ 2 w 228"/>
                <a:gd name="T53" fmla="*/ 8 h 267"/>
                <a:gd name="T54" fmla="*/ 2 w 228"/>
                <a:gd name="T55" fmla="*/ 7 h 267"/>
                <a:gd name="T56" fmla="*/ 1 w 228"/>
                <a:gd name="T57" fmla="*/ 7 h 267"/>
                <a:gd name="T58" fmla="*/ 1 w 228"/>
                <a:gd name="T59" fmla="*/ 6 h 267"/>
                <a:gd name="T60" fmla="*/ 1 w 228"/>
                <a:gd name="T61" fmla="*/ 5 h 267"/>
                <a:gd name="T62" fmla="*/ 1 w 228"/>
                <a:gd name="T63" fmla="*/ 4 h 267"/>
                <a:gd name="T64" fmla="*/ 1 w 228"/>
                <a:gd name="T65" fmla="*/ 3 h 267"/>
                <a:gd name="T66" fmla="*/ 2 w 228"/>
                <a:gd name="T67" fmla="*/ 3 h 267"/>
                <a:gd name="T68" fmla="*/ 2 w 228"/>
                <a:gd name="T69" fmla="*/ 3 h 267"/>
                <a:gd name="T70" fmla="*/ 3 w 228"/>
                <a:gd name="T71" fmla="*/ 2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297">
              <a:extLst>
                <a:ext uri="{FF2B5EF4-FFF2-40B4-BE49-F238E27FC236}">
                  <a16:creationId xmlns:a16="http://schemas.microsoft.com/office/drawing/2014/main" id="{DDC5C0C2-3F94-4987-9F3B-71E78E9C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989"/>
              <a:ext cx="73" cy="100"/>
            </a:xfrm>
            <a:custGeom>
              <a:avLst/>
              <a:gdLst>
                <a:gd name="T0" fmla="*/ 4 w 142"/>
                <a:gd name="T1" fmla="*/ 6 h 200"/>
                <a:gd name="T2" fmla="*/ 4 w 142"/>
                <a:gd name="T3" fmla="*/ 7 h 200"/>
                <a:gd name="T4" fmla="*/ 4 w 142"/>
                <a:gd name="T5" fmla="*/ 6 h 200"/>
                <a:gd name="T6" fmla="*/ 3 w 142"/>
                <a:gd name="T7" fmla="*/ 6 h 200"/>
                <a:gd name="T8" fmla="*/ 3 w 142"/>
                <a:gd name="T9" fmla="*/ 5 h 200"/>
                <a:gd name="T10" fmla="*/ 3 w 142"/>
                <a:gd name="T11" fmla="*/ 5 h 200"/>
                <a:gd name="T12" fmla="*/ 2 w 142"/>
                <a:gd name="T13" fmla="*/ 5 h 200"/>
                <a:gd name="T14" fmla="*/ 2 w 142"/>
                <a:gd name="T15" fmla="*/ 5 h 200"/>
                <a:gd name="T16" fmla="*/ 2 w 142"/>
                <a:gd name="T17" fmla="*/ 5 h 200"/>
                <a:gd name="T18" fmla="*/ 2 w 142"/>
                <a:gd name="T19" fmla="*/ 5 h 200"/>
                <a:gd name="T20" fmla="*/ 2 w 142"/>
                <a:gd name="T21" fmla="*/ 5 h 200"/>
                <a:gd name="T22" fmla="*/ 2 w 142"/>
                <a:gd name="T23" fmla="*/ 5 h 200"/>
                <a:gd name="T24" fmla="*/ 3 w 142"/>
                <a:gd name="T25" fmla="*/ 5 h 200"/>
                <a:gd name="T26" fmla="*/ 3 w 142"/>
                <a:gd name="T27" fmla="*/ 5 h 200"/>
                <a:gd name="T28" fmla="*/ 3 w 142"/>
                <a:gd name="T29" fmla="*/ 4 h 200"/>
                <a:gd name="T30" fmla="*/ 3 w 142"/>
                <a:gd name="T31" fmla="*/ 4 h 200"/>
                <a:gd name="T32" fmla="*/ 2 w 142"/>
                <a:gd name="T33" fmla="*/ 4 h 200"/>
                <a:gd name="T34" fmla="*/ 2 w 142"/>
                <a:gd name="T35" fmla="*/ 3 h 200"/>
                <a:gd name="T36" fmla="*/ 1 w 142"/>
                <a:gd name="T37" fmla="*/ 3 h 200"/>
                <a:gd name="T38" fmla="*/ 1 w 142"/>
                <a:gd name="T39" fmla="*/ 3 h 200"/>
                <a:gd name="T40" fmla="*/ 1 w 142"/>
                <a:gd name="T41" fmla="*/ 3 h 200"/>
                <a:gd name="T42" fmla="*/ 1 w 142"/>
                <a:gd name="T43" fmla="*/ 2 h 200"/>
                <a:gd name="T44" fmla="*/ 1 w 142"/>
                <a:gd name="T45" fmla="*/ 3 h 200"/>
                <a:gd name="T46" fmla="*/ 1 w 142"/>
                <a:gd name="T47" fmla="*/ 3 h 200"/>
                <a:gd name="T48" fmla="*/ 2 w 142"/>
                <a:gd name="T49" fmla="*/ 3 h 200"/>
                <a:gd name="T50" fmla="*/ 2 w 142"/>
                <a:gd name="T51" fmla="*/ 3 h 200"/>
                <a:gd name="T52" fmla="*/ 3 w 142"/>
                <a:gd name="T53" fmla="*/ 3 h 200"/>
                <a:gd name="T54" fmla="*/ 2 w 142"/>
                <a:gd name="T55" fmla="*/ 2 h 200"/>
                <a:gd name="T56" fmla="*/ 2 w 142"/>
                <a:gd name="T57" fmla="*/ 1 h 200"/>
                <a:gd name="T58" fmla="*/ 2 w 142"/>
                <a:gd name="T59" fmla="*/ 1 h 200"/>
                <a:gd name="T60" fmla="*/ 1 w 142"/>
                <a:gd name="T61" fmla="*/ 1 h 200"/>
                <a:gd name="T62" fmla="*/ 2 w 142"/>
                <a:gd name="T63" fmla="*/ 1 h 200"/>
                <a:gd name="T64" fmla="*/ 2 w 142"/>
                <a:gd name="T65" fmla="*/ 1 h 200"/>
                <a:gd name="T66" fmla="*/ 2 w 142"/>
                <a:gd name="T67" fmla="*/ 2 h 200"/>
                <a:gd name="T68" fmla="*/ 3 w 142"/>
                <a:gd name="T69" fmla="*/ 2 h 200"/>
                <a:gd name="T70" fmla="*/ 3 w 142"/>
                <a:gd name="T71" fmla="*/ 3 h 200"/>
                <a:gd name="T72" fmla="*/ 3 w 142"/>
                <a:gd name="T73" fmla="*/ 3 h 200"/>
                <a:gd name="T74" fmla="*/ 4 w 142"/>
                <a:gd name="T75" fmla="*/ 2 h 200"/>
                <a:gd name="T76" fmla="*/ 4 w 142"/>
                <a:gd name="T77" fmla="*/ 1 h 200"/>
                <a:gd name="T78" fmla="*/ 4 w 142"/>
                <a:gd name="T79" fmla="*/ 1 h 200"/>
                <a:gd name="T80" fmla="*/ 4 w 142"/>
                <a:gd name="T81" fmla="*/ 2 h 200"/>
                <a:gd name="T82" fmla="*/ 4 w 142"/>
                <a:gd name="T83" fmla="*/ 3 h 200"/>
                <a:gd name="T84" fmla="*/ 3 w 142"/>
                <a:gd name="T85" fmla="*/ 4 h 200"/>
                <a:gd name="T86" fmla="*/ 4 w 142"/>
                <a:gd name="T87" fmla="*/ 5 h 200"/>
                <a:gd name="T88" fmla="*/ 4 w 142"/>
                <a:gd name="T89" fmla="*/ 5 h 200"/>
                <a:gd name="T90" fmla="*/ 4 w 142"/>
                <a:gd name="T91" fmla="*/ 5 h 200"/>
                <a:gd name="T92" fmla="*/ 4 w 142"/>
                <a:gd name="T93" fmla="*/ 4 h 200"/>
                <a:gd name="T94" fmla="*/ 5 w 142"/>
                <a:gd name="T95" fmla="*/ 4 h 200"/>
                <a:gd name="T96" fmla="*/ 5 w 142"/>
                <a:gd name="T97" fmla="*/ 4 h 200"/>
                <a:gd name="T98" fmla="*/ 5 w 142"/>
                <a:gd name="T99" fmla="*/ 4 h 200"/>
                <a:gd name="T100" fmla="*/ 5 w 142"/>
                <a:gd name="T101" fmla="*/ 4 h 200"/>
                <a:gd name="T102" fmla="*/ 5 w 142"/>
                <a:gd name="T103" fmla="*/ 4 h 200"/>
                <a:gd name="T104" fmla="*/ 4 w 142"/>
                <a:gd name="T105" fmla="*/ 5 h 200"/>
                <a:gd name="T106" fmla="*/ 4 w 142"/>
                <a:gd name="T107" fmla="*/ 5 h 200"/>
                <a:gd name="T108" fmla="*/ 4 w 142"/>
                <a:gd name="T109" fmla="*/ 6 h 200"/>
                <a:gd name="T110" fmla="*/ 4 w 142"/>
                <a:gd name="T111" fmla="*/ 6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298">
              <a:extLst>
                <a:ext uri="{FF2B5EF4-FFF2-40B4-BE49-F238E27FC236}">
                  <a16:creationId xmlns:a16="http://schemas.microsoft.com/office/drawing/2014/main" id="{62571C91-4C72-4F70-8A75-FB891B47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5 w 140"/>
                <a:gd name="T1" fmla="*/ 1 h 180"/>
                <a:gd name="T2" fmla="*/ 4 w 140"/>
                <a:gd name="T3" fmla="*/ 1 h 180"/>
                <a:gd name="T4" fmla="*/ 4 w 140"/>
                <a:gd name="T5" fmla="*/ 1 h 180"/>
                <a:gd name="T6" fmla="*/ 4 w 140"/>
                <a:gd name="T7" fmla="*/ 1 h 180"/>
                <a:gd name="T8" fmla="*/ 3 w 140"/>
                <a:gd name="T9" fmla="*/ 2 h 180"/>
                <a:gd name="T10" fmla="*/ 2 w 140"/>
                <a:gd name="T11" fmla="*/ 2 h 180"/>
                <a:gd name="T12" fmla="*/ 2 w 140"/>
                <a:gd name="T13" fmla="*/ 2 h 180"/>
                <a:gd name="T14" fmla="*/ 1 w 140"/>
                <a:gd name="T15" fmla="*/ 2 h 180"/>
                <a:gd name="T16" fmla="*/ 1 w 140"/>
                <a:gd name="T17" fmla="*/ 2 h 180"/>
                <a:gd name="T18" fmla="*/ 1 w 140"/>
                <a:gd name="T19" fmla="*/ 2 h 180"/>
                <a:gd name="T20" fmla="*/ 1 w 140"/>
                <a:gd name="T21" fmla="*/ 2 h 180"/>
                <a:gd name="T22" fmla="*/ 2 w 140"/>
                <a:gd name="T23" fmla="*/ 2 h 180"/>
                <a:gd name="T24" fmla="*/ 2 w 140"/>
                <a:gd name="T25" fmla="*/ 2 h 180"/>
                <a:gd name="T26" fmla="*/ 3 w 140"/>
                <a:gd name="T27" fmla="*/ 2 h 180"/>
                <a:gd name="T28" fmla="*/ 3 w 140"/>
                <a:gd name="T29" fmla="*/ 2 h 180"/>
                <a:gd name="T30" fmla="*/ 3 w 140"/>
                <a:gd name="T31" fmla="*/ 3 h 180"/>
                <a:gd name="T32" fmla="*/ 2 w 140"/>
                <a:gd name="T33" fmla="*/ 3 h 180"/>
                <a:gd name="T34" fmla="*/ 2 w 140"/>
                <a:gd name="T35" fmla="*/ 3 h 180"/>
                <a:gd name="T36" fmla="*/ 1 w 140"/>
                <a:gd name="T37" fmla="*/ 4 h 180"/>
                <a:gd name="T38" fmla="*/ 1 w 140"/>
                <a:gd name="T39" fmla="*/ 4 h 180"/>
                <a:gd name="T40" fmla="*/ 1 w 140"/>
                <a:gd name="T41" fmla="*/ 4 h 180"/>
                <a:gd name="T42" fmla="*/ 1 w 140"/>
                <a:gd name="T43" fmla="*/ 4 h 180"/>
                <a:gd name="T44" fmla="*/ 1 w 140"/>
                <a:gd name="T45" fmla="*/ 4 h 180"/>
                <a:gd name="T46" fmla="*/ 1 w 140"/>
                <a:gd name="T47" fmla="*/ 4 h 180"/>
                <a:gd name="T48" fmla="*/ 2 w 140"/>
                <a:gd name="T49" fmla="*/ 4 h 180"/>
                <a:gd name="T50" fmla="*/ 2 w 140"/>
                <a:gd name="T51" fmla="*/ 4 h 180"/>
                <a:gd name="T52" fmla="*/ 2 w 140"/>
                <a:gd name="T53" fmla="*/ 4 h 180"/>
                <a:gd name="T54" fmla="*/ 2 w 140"/>
                <a:gd name="T55" fmla="*/ 5 h 180"/>
                <a:gd name="T56" fmla="*/ 2 w 140"/>
                <a:gd name="T57" fmla="*/ 6 h 180"/>
                <a:gd name="T58" fmla="*/ 2 w 140"/>
                <a:gd name="T59" fmla="*/ 5 h 180"/>
                <a:gd name="T60" fmla="*/ 2 w 140"/>
                <a:gd name="T61" fmla="*/ 5 h 180"/>
                <a:gd name="T62" fmla="*/ 2 w 140"/>
                <a:gd name="T63" fmla="*/ 4 h 180"/>
                <a:gd name="T64" fmla="*/ 3 w 140"/>
                <a:gd name="T65" fmla="*/ 4 h 180"/>
                <a:gd name="T66" fmla="*/ 3 w 140"/>
                <a:gd name="T67" fmla="*/ 5 h 180"/>
                <a:gd name="T68" fmla="*/ 4 w 140"/>
                <a:gd name="T69" fmla="*/ 6 h 180"/>
                <a:gd name="T70" fmla="*/ 4 w 140"/>
                <a:gd name="T71" fmla="*/ 6 h 180"/>
                <a:gd name="T72" fmla="*/ 3 w 140"/>
                <a:gd name="T73" fmla="*/ 5 h 180"/>
                <a:gd name="T74" fmla="*/ 3 w 140"/>
                <a:gd name="T75" fmla="*/ 4 h 180"/>
                <a:gd name="T76" fmla="*/ 3 w 140"/>
                <a:gd name="T77" fmla="*/ 3 h 180"/>
                <a:gd name="T78" fmla="*/ 4 w 140"/>
                <a:gd name="T79" fmla="*/ 2 h 180"/>
                <a:gd name="T80" fmla="*/ 4 w 140"/>
                <a:gd name="T81" fmla="*/ 2 h 180"/>
                <a:gd name="T82" fmla="*/ 5 w 140"/>
                <a:gd name="T83" fmla="*/ 3 h 180"/>
                <a:gd name="T84" fmla="*/ 5 w 140"/>
                <a:gd name="T85" fmla="*/ 4 h 180"/>
                <a:gd name="T86" fmla="*/ 5 w 140"/>
                <a:gd name="T87" fmla="*/ 4 h 180"/>
                <a:gd name="T88" fmla="*/ 5 w 140"/>
                <a:gd name="T89" fmla="*/ 3 h 180"/>
                <a:gd name="T90" fmla="*/ 4 w 140"/>
                <a:gd name="T91" fmla="*/ 2 h 180"/>
                <a:gd name="T92" fmla="*/ 4 w 140"/>
                <a:gd name="T93" fmla="*/ 1 h 180"/>
                <a:gd name="T94" fmla="*/ 5 w 140"/>
                <a:gd name="T95" fmla="*/ 1 h 180"/>
                <a:gd name="T96" fmla="*/ 5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299">
              <a:extLst>
                <a:ext uri="{FF2B5EF4-FFF2-40B4-BE49-F238E27FC236}">
                  <a16:creationId xmlns:a16="http://schemas.microsoft.com/office/drawing/2014/main" id="{EC823B33-642E-49DF-BB67-F29D5D7B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4 w 199"/>
                <a:gd name="T1" fmla="*/ 1 h 154"/>
                <a:gd name="T2" fmla="*/ 5 w 199"/>
                <a:gd name="T3" fmla="*/ 1 h 154"/>
                <a:gd name="T4" fmla="*/ 5 w 199"/>
                <a:gd name="T5" fmla="*/ 1 h 154"/>
                <a:gd name="T6" fmla="*/ 5 w 199"/>
                <a:gd name="T7" fmla="*/ 1 h 154"/>
                <a:gd name="T8" fmla="*/ 5 w 199"/>
                <a:gd name="T9" fmla="*/ 2 h 154"/>
                <a:gd name="T10" fmla="*/ 4 w 199"/>
                <a:gd name="T11" fmla="*/ 2 h 154"/>
                <a:gd name="T12" fmla="*/ 4 w 199"/>
                <a:gd name="T13" fmla="*/ 2 h 154"/>
                <a:gd name="T14" fmla="*/ 4 w 199"/>
                <a:gd name="T15" fmla="*/ 3 h 154"/>
                <a:gd name="T16" fmla="*/ 4 w 199"/>
                <a:gd name="T17" fmla="*/ 3 h 154"/>
                <a:gd name="T18" fmla="*/ 5 w 199"/>
                <a:gd name="T19" fmla="*/ 2 h 154"/>
                <a:gd name="T20" fmla="*/ 5 w 199"/>
                <a:gd name="T21" fmla="*/ 3 h 154"/>
                <a:gd name="T22" fmla="*/ 5 w 199"/>
                <a:gd name="T23" fmla="*/ 3 h 154"/>
                <a:gd name="T24" fmla="*/ 5 w 199"/>
                <a:gd name="T25" fmla="*/ 3 h 154"/>
                <a:gd name="T26" fmla="*/ 5 w 199"/>
                <a:gd name="T27" fmla="*/ 3 h 154"/>
                <a:gd name="T28" fmla="*/ 5 w 199"/>
                <a:gd name="T29" fmla="*/ 4 h 154"/>
                <a:gd name="T30" fmla="*/ 6 w 199"/>
                <a:gd name="T31" fmla="*/ 4 h 154"/>
                <a:gd name="T32" fmla="*/ 6 w 199"/>
                <a:gd name="T33" fmla="*/ 4 h 154"/>
                <a:gd name="T34" fmla="*/ 6 w 199"/>
                <a:gd name="T35" fmla="*/ 4 h 154"/>
                <a:gd name="T36" fmla="*/ 7 w 199"/>
                <a:gd name="T37" fmla="*/ 5 h 154"/>
                <a:gd name="T38" fmla="*/ 6 w 199"/>
                <a:gd name="T39" fmla="*/ 5 h 154"/>
                <a:gd name="T40" fmla="*/ 6 w 199"/>
                <a:gd name="T41" fmla="*/ 5 h 154"/>
                <a:gd name="T42" fmla="*/ 5 w 199"/>
                <a:gd name="T43" fmla="*/ 5 h 154"/>
                <a:gd name="T44" fmla="*/ 5 w 199"/>
                <a:gd name="T45" fmla="*/ 4 h 154"/>
                <a:gd name="T46" fmla="*/ 5 w 199"/>
                <a:gd name="T47" fmla="*/ 4 h 154"/>
                <a:gd name="T48" fmla="*/ 4 w 199"/>
                <a:gd name="T49" fmla="*/ 3 h 154"/>
                <a:gd name="T50" fmla="*/ 4 w 199"/>
                <a:gd name="T51" fmla="*/ 4 h 154"/>
                <a:gd name="T52" fmla="*/ 4 w 199"/>
                <a:gd name="T53" fmla="*/ 5 h 154"/>
                <a:gd name="T54" fmla="*/ 4 w 199"/>
                <a:gd name="T55" fmla="*/ 5 h 154"/>
                <a:gd name="T56" fmla="*/ 3 w 199"/>
                <a:gd name="T57" fmla="*/ 5 h 154"/>
                <a:gd name="T58" fmla="*/ 2 w 199"/>
                <a:gd name="T59" fmla="*/ 5 h 154"/>
                <a:gd name="T60" fmla="*/ 2 w 199"/>
                <a:gd name="T61" fmla="*/ 4 h 154"/>
                <a:gd name="T62" fmla="*/ 2 w 199"/>
                <a:gd name="T63" fmla="*/ 3 h 154"/>
                <a:gd name="T64" fmla="*/ 2 w 199"/>
                <a:gd name="T65" fmla="*/ 3 h 154"/>
                <a:gd name="T66" fmla="*/ 2 w 199"/>
                <a:gd name="T67" fmla="*/ 3 h 154"/>
                <a:gd name="T68" fmla="*/ 1 w 199"/>
                <a:gd name="T69" fmla="*/ 3 h 154"/>
                <a:gd name="T70" fmla="*/ 1 w 199"/>
                <a:gd name="T71" fmla="*/ 3 h 154"/>
                <a:gd name="T72" fmla="*/ 1 w 199"/>
                <a:gd name="T73" fmla="*/ 2 h 154"/>
                <a:gd name="T74" fmla="*/ 1 w 199"/>
                <a:gd name="T75" fmla="*/ 2 h 154"/>
                <a:gd name="T76" fmla="*/ 1 w 199"/>
                <a:gd name="T77" fmla="*/ 2 h 154"/>
                <a:gd name="T78" fmla="*/ 1 w 199"/>
                <a:gd name="T79" fmla="*/ 2 h 154"/>
                <a:gd name="T80" fmla="*/ 2 w 199"/>
                <a:gd name="T81" fmla="*/ 1 h 154"/>
                <a:gd name="T82" fmla="*/ 2 w 199"/>
                <a:gd name="T83" fmla="*/ 1 h 154"/>
                <a:gd name="T84" fmla="*/ 3 w 199"/>
                <a:gd name="T85" fmla="*/ 1 h 154"/>
                <a:gd name="T86" fmla="*/ 3 w 199"/>
                <a:gd name="T87" fmla="*/ 1 h 154"/>
                <a:gd name="T88" fmla="*/ 3 w 199"/>
                <a:gd name="T89" fmla="*/ 2 h 154"/>
                <a:gd name="T90" fmla="*/ 4 w 199"/>
                <a:gd name="T91" fmla="*/ 2 h 154"/>
                <a:gd name="T92" fmla="*/ 4 w 199"/>
                <a:gd name="T93" fmla="*/ 2 h 154"/>
                <a:gd name="T94" fmla="*/ 4 w 199"/>
                <a:gd name="T95" fmla="*/ 2 h 154"/>
                <a:gd name="T96" fmla="*/ 4 w 199"/>
                <a:gd name="T97" fmla="*/ 2 h 154"/>
                <a:gd name="T98" fmla="*/ 4 w 199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300">
              <a:extLst>
                <a:ext uri="{FF2B5EF4-FFF2-40B4-BE49-F238E27FC236}">
                  <a16:creationId xmlns:a16="http://schemas.microsoft.com/office/drawing/2014/main" id="{363BD81E-F29F-4A57-90C4-7B5FC5EA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046"/>
              <a:ext cx="93" cy="89"/>
            </a:xfrm>
            <a:custGeom>
              <a:avLst/>
              <a:gdLst>
                <a:gd name="T0" fmla="*/ 6 w 186"/>
                <a:gd name="T1" fmla="*/ 6 h 179"/>
                <a:gd name="T2" fmla="*/ 6 w 186"/>
                <a:gd name="T3" fmla="*/ 6 h 179"/>
                <a:gd name="T4" fmla="*/ 5 w 186"/>
                <a:gd name="T5" fmla="*/ 6 h 179"/>
                <a:gd name="T6" fmla="*/ 5 w 186"/>
                <a:gd name="T7" fmla="*/ 6 h 179"/>
                <a:gd name="T8" fmla="*/ 4 w 186"/>
                <a:gd name="T9" fmla="*/ 6 h 179"/>
                <a:gd name="T10" fmla="*/ 4 w 186"/>
                <a:gd name="T11" fmla="*/ 6 h 179"/>
                <a:gd name="T12" fmla="*/ 4 w 186"/>
                <a:gd name="T13" fmla="*/ 5 h 179"/>
                <a:gd name="T14" fmla="*/ 4 w 186"/>
                <a:gd name="T15" fmla="*/ 5 h 179"/>
                <a:gd name="T16" fmla="*/ 5 w 186"/>
                <a:gd name="T17" fmla="*/ 5 h 179"/>
                <a:gd name="T18" fmla="*/ 5 w 186"/>
                <a:gd name="T19" fmla="*/ 5 h 179"/>
                <a:gd name="T20" fmla="*/ 4 w 186"/>
                <a:gd name="T21" fmla="*/ 4 h 179"/>
                <a:gd name="T22" fmla="*/ 3 w 186"/>
                <a:gd name="T23" fmla="*/ 4 h 179"/>
                <a:gd name="T24" fmla="*/ 2 w 186"/>
                <a:gd name="T25" fmla="*/ 4 h 179"/>
                <a:gd name="T26" fmla="*/ 2 w 186"/>
                <a:gd name="T27" fmla="*/ 4 h 179"/>
                <a:gd name="T28" fmla="*/ 2 w 186"/>
                <a:gd name="T29" fmla="*/ 4 h 179"/>
                <a:gd name="T30" fmla="*/ 3 w 186"/>
                <a:gd name="T31" fmla="*/ 4 h 179"/>
                <a:gd name="T32" fmla="*/ 3 w 186"/>
                <a:gd name="T33" fmla="*/ 4 h 179"/>
                <a:gd name="T34" fmla="*/ 3 w 186"/>
                <a:gd name="T35" fmla="*/ 4 h 179"/>
                <a:gd name="T36" fmla="*/ 3 w 186"/>
                <a:gd name="T37" fmla="*/ 3 h 179"/>
                <a:gd name="T38" fmla="*/ 2 w 186"/>
                <a:gd name="T39" fmla="*/ 3 h 179"/>
                <a:gd name="T40" fmla="*/ 1 w 186"/>
                <a:gd name="T41" fmla="*/ 3 h 179"/>
                <a:gd name="T42" fmla="*/ 1 w 186"/>
                <a:gd name="T43" fmla="*/ 3 h 179"/>
                <a:gd name="T44" fmla="*/ 1 w 186"/>
                <a:gd name="T45" fmla="*/ 3 h 179"/>
                <a:gd name="T46" fmla="*/ 1 w 186"/>
                <a:gd name="T47" fmla="*/ 3 h 179"/>
                <a:gd name="T48" fmla="*/ 2 w 186"/>
                <a:gd name="T49" fmla="*/ 3 h 179"/>
                <a:gd name="T50" fmla="*/ 2 w 186"/>
                <a:gd name="T51" fmla="*/ 2 h 179"/>
                <a:gd name="T52" fmla="*/ 1 w 186"/>
                <a:gd name="T53" fmla="*/ 2 h 179"/>
                <a:gd name="T54" fmla="*/ 1 w 186"/>
                <a:gd name="T55" fmla="*/ 1 h 179"/>
                <a:gd name="T56" fmla="*/ 1 w 186"/>
                <a:gd name="T57" fmla="*/ 0 h 179"/>
                <a:gd name="T58" fmla="*/ 1 w 186"/>
                <a:gd name="T59" fmla="*/ 1 h 179"/>
                <a:gd name="T60" fmla="*/ 2 w 186"/>
                <a:gd name="T61" fmla="*/ 1 h 179"/>
                <a:gd name="T62" fmla="*/ 2 w 186"/>
                <a:gd name="T63" fmla="*/ 2 h 179"/>
                <a:gd name="T64" fmla="*/ 3 w 186"/>
                <a:gd name="T65" fmla="*/ 2 h 179"/>
                <a:gd name="T66" fmla="*/ 3 w 186"/>
                <a:gd name="T67" fmla="*/ 1 h 179"/>
                <a:gd name="T68" fmla="*/ 3 w 186"/>
                <a:gd name="T69" fmla="*/ 1 h 179"/>
                <a:gd name="T70" fmla="*/ 3 w 186"/>
                <a:gd name="T71" fmla="*/ 2 h 179"/>
                <a:gd name="T72" fmla="*/ 4 w 186"/>
                <a:gd name="T73" fmla="*/ 3 h 179"/>
                <a:gd name="T74" fmla="*/ 4 w 186"/>
                <a:gd name="T75" fmla="*/ 3 h 179"/>
                <a:gd name="T76" fmla="*/ 5 w 186"/>
                <a:gd name="T77" fmla="*/ 2 h 179"/>
                <a:gd name="T78" fmla="*/ 5 w 186"/>
                <a:gd name="T79" fmla="*/ 2 h 179"/>
                <a:gd name="T80" fmla="*/ 5 w 186"/>
                <a:gd name="T81" fmla="*/ 3 h 179"/>
                <a:gd name="T82" fmla="*/ 5 w 186"/>
                <a:gd name="T83" fmla="*/ 4 h 179"/>
                <a:gd name="T84" fmla="*/ 6 w 186"/>
                <a:gd name="T85" fmla="*/ 5 h 179"/>
                <a:gd name="T86" fmla="*/ 6 w 186"/>
                <a:gd name="T87" fmla="*/ 4 h 179"/>
                <a:gd name="T88" fmla="*/ 6 w 186"/>
                <a:gd name="T89" fmla="*/ 4 h 179"/>
                <a:gd name="T90" fmla="*/ 6 w 186"/>
                <a:gd name="T91" fmla="*/ 5 h 179"/>
                <a:gd name="T92" fmla="*/ 6 w 186"/>
                <a:gd name="T93" fmla="*/ 5 h 179"/>
                <a:gd name="T94" fmla="*/ 6 w 186"/>
                <a:gd name="T95" fmla="*/ 6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301">
              <a:extLst>
                <a:ext uri="{FF2B5EF4-FFF2-40B4-BE49-F238E27FC236}">
                  <a16:creationId xmlns:a16="http://schemas.microsoft.com/office/drawing/2014/main" id="{B8B2B122-68E3-447E-A4B2-C6C8D05C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1 w 150"/>
                <a:gd name="T1" fmla="*/ 7 h 200"/>
                <a:gd name="T2" fmla="*/ 1 w 150"/>
                <a:gd name="T3" fmla="*/ 6 h 200"/>
                <a:gd name="T4" fmla="*/ 1 w 150"/>
                <a:gd name="T5" fmla="*/ 6 h 200"/>
                <a:gd name="T6" fmla="*/ 0 w 150"/>
                <a:gd name="T7" fmla="*/ 5 h 200"/>
                <a:gd name="T8" fmla="*/ 1 w 150"/>
                <a:gd name="T9" fmla="*/ 4 h 200"/>
                <a:gd name="T10" fmla="*/ 1 w 150"/>
                <a:gd name="T11" fmla="*/ 4 h 200"/>
                <a:gd name="T12" fmla="*/ 1 w 150"/>
                <a:gd name="T13" fmla="*/ 5 h 200"/>
                <a:gd name="T14" fmla="*/ 1 w 150"/>
                <a:gd name="T15" fmla="*/ 6 h 200"/>
                <a:gd name="T16" fmla="*/ 2 w 150"/>
                <a:gd name="T17" fmla="*/ 6 h 200"/>
                <a:gd name="T18" fmla="*/ 2 w 150"/>
                <a:gd name="T19" fmla="*/ 6 h 200"/>
                <a:gd name="T20" fmla="*/ 2 w 150"/>
                <a:gd name="T21" fmla="*/ 5 h 200"/>
                <a:gd name="T22" fmla="*/ 2 w 150"/>
                <a:gd name="T23" fmla="*/ 4 h 200"/>
                <a:gd name="T24" fmla="*/ 2 w 150"/>
                <a:gd name="T25" fmla="*/ 3 h 200"/>
                <a:gd name="T26" fmla="*/ 2 w 150"/>
                <a:gd name="T27" fmla="*/ 3 h 200"/>
                <a:gd name="T28" fmla="*/ 2 w 150"/>
                <a:gd name="T29" fmla="*/ 4 h 200"/>
                <a:gd name="T30" fmla="*/ 2 w 150"/>
                <a:gd name="T31" fmla="*/ 5 h 200"/>
                <a:gd name="T32" fmla="*/ 2 w 150"/>
                <a:gd name="T33" fmla="*/ 5 h 200"/>
                <a:gd name="T34" fmla="*/ 3 w 150"/>
                <a:gd name="T35" fmla="*/ 4 h 200"/>
                <a:gd name="T36" fmla="*/ 2 w 150"/>
                <a:gd name="T37" fmla="*/ 3 h 200"/>
                <a:gd name="T38" fmla="*/ 3 w 150"/>
                <a:gd name="T39" fmla="*/ 2 h 200"/>
                <a:gd name="T40" fmla="*/ 3 w 150"/>
                <a:gd name="T41" fmla="*/ 1 h 200"/>
                <a:gd name="T42" fmla="*/ 3 w 150"/>
                <a:gd name="T43" fmla="*/ 1 h 200"/>
                <a:gd name="T44" fmla="*/ 3 w 150"/>
                <a:gd name="T45" fmla="*/ 2 h 200"/>
                <a:gd name="T46" fmla="*/ 3 w 150"/>
                <a:gd name="T47" fmla="*/ 3 h 200"/>
                <a:gd name="T48" fmla="*/ 3 w 150"/>
                <a:gd name="T49" fmla="*/ 3 h 200"/>
                <a:gd name="T50" fmla="*/ 4 w 150"/>
                <a:gd name="T51" fmla="*/ 2 h 200"/>
                <a:gd name="T52" fmla="*/ 4 w 150"/>
                <a:gd name="T53" fmla="*/ 2 h 200"/>
                <a:gd name="T54" fmla="*/ 4 w 150"/>
                <a:gd name="T55" fmla="*/ 1 h 200"/>
                <a:gd name="T56" fmla="*/ 5 w 150"/>
                <a:gd name="T57" fmla="*/ 1 h 200"/>
                <a:gd name="T58" fmla="*/ 5 w 150"/>
                <a:gd name="T59" fmla="*/ 1 h 200"/>
                <a:gd name="T60" fmla="*/ 4 w 150"/>
                <a:gd name="T61" fmla="*/ 1 h 200"/>
                <a:gd name="T62" fmla="*/ 4 w 150"/>
                <a:gd name="T63" fmla="*/ 2 h 200"/>
                <a:gd name="T64" fmla="*/ 4 w 150"/>
                <a:gd name="T65" fmla="*/ 2 h 200"/>
                <a:gd name="T66" fmla="*/ 4 w 150"/>
                <a:gd name="T67" fmla="*/ 3 h 200"/>
                <a:gd name="T68" fmla="*/ 4 w 150"/>
                <a:gd name="T69" fmla="*/ 3 h 200"/>
                <a:gd name="T70" fmla="*/ 4 w 150"/>
                <a:gd name="T71" fmla="*/ 3 h 200"/>
                <a:gd name="T72" fmla="*/ 5 w 150"/>
                <a:gd name="T73" fmla="*/ 3 h 200"/>
                <a:gd name="T74" fmla="*/ 5 w 150"/>
                <a:gd name="T75" fmla="*/ 3 h 200"/>
                <a:gd name="T76" fmla="*/ 5 w 150"/>
                <a:gd name="T77" fmla="*/ 3 h 200"/>
                <a:gd name="T78" fmla="*/ 5 w 150"/>
                <a:gd name="T79" fmla="*/ 3 h 200"/>
                <a:gd name="T80" fmla="*/ 5 w 150"/>
                <a:gd name="T81" fmla="*/ 3 h 200"/>
                <a:gd name="T82" fmla="*/ 4 w 150"/>
                <a:gd name="T83" fmla="*/ 3 h 200"/>
                <a:gd name="T84" fmla="*/ 4 w 150"/>
                <a:gd name="T85" fmla="*/ 4 h 200"/>
                <a:gd name="T86" fmla="*/ 4 w 150"/>
                <a:gd name="T87" fmla="*/ 4 h 200"/>
                <a:gd name="T88" fmla="*/ 3 w 150"/>
                <a:gd name="T89" fmla="*/ 4 h 200"/>
                <a:gd name="T90" fmla="*/ 3 w 150"/>
                <a:gd name="T91" fmla="*/ 5 h 200"/>
                <a:gd name="T92" fmla="*/ 3 w 150"/>
                <a:gd name="T93" fmla="*/ 6 h 200"/>
                <a:gd name="T94" fmla="*/ 3 w 150"/>
                <a:gd name="T95" fmla="*/ 6 h 200"/>
                <a:gd name="T96" fmla="*/ 4 w 150"/>
                <a:gd name="T97" fmla="*/ 5 h 200"/>
                <a:gd name="T98" fmla="*/ 4 w 150"/>
                <a:gd name="T99" fmla="*/ 5 h 200"/>
                <a:gd name="T100" fmla="*/ 4 w 150"/>
                <a:gd name="T101" fmla="*/ 5 h 200"/>
                <a:gd name="T102" fmla="*/ 5 w 150"/>
                <a:gd name="T103" fmla="*/ 5 h 200"/>
                <a:gd name="T104" fmla="*/ 4 w 150"/>
                <a:gd name="T105" fmla="*/ 5 h 200"/>
                <a:gd name="T106" fmla="*/ 4 w 150"/>
                <a:gd name="T107" fmla="*/ 6 h 200"/>
                <a:gd name="T108" fmla="*/ 3 w 150"/>
                <a:gd name="T109" fmla="*/ 6 h 200"/>
                <a:gd name="T110" fmla="*/ 3 w 150"/>
                <a:gd name="T111" fmla="*/ 6 h 200"/>
                <a:gd name="T112" fmla="*/ 2 w 150"/>
                <a:gd name="T113" fmla="*/ 6 h 200"/>
                <a:gd name="T114" fmla="*/ 2 w 150"/>
                <a:gd name="T115" fmla="*/ 6 h 200"/>
                <a:gd name="T116" fmla="*/ 2 w 150"/>
                <a:gd name="T117" fmla="*/ 7 h 200"/>
                <a:gd name="T118" fmla="*/ 2 w 150"/>
                <a:gd name="T119" fmla="*/ 7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302">
              <a:extLst>
                <a:ext uri="{FF2B5EF4-FFF2-40B4-BE49-F238E27FC236}">
                  <a16:creationId xmlns:a16="http://schemas.microsoft.com/office/drawing/2014/main" id="{B6A28761-4C72-4A23-9960-900A47E2D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2 h 110"/>
                <a:gd name="T2" fmla="*/ 1 w 237"/>
                <a:gd name="T3" fmla="*/ 2 h 110"/>
                <a:gd name="T4" fmla="*/ 1 w 237"/>
                <a:gd name="T5" fmla="*/ 2 h 110"/>
                <a:gd name="T6" fmla="*/ 1 w 237"/>
                <a:gd name="T7" fmla="*/ 2 h 110"/>
                <a:gd name="T8" fmla="*/ 2 w 237"/>
                <a:gd name="T9" fmla="*/ 2 h 110"/>
                <a:gd name="T10" fmla="*/ 3 w 237"/>
                <a:gd name="T11" fmla="*/ 2 h 110"/>
                <a:gd name="T12" fmla="*/ 3 w 237"/>
                <a:gd name="T13" fmla="*/ 2 h 110"/>
                <a:gd name="T14" fmla="*/ 3 w 237"/>
                <a:gd name="T15" fmla="*/ 3 h 110"/>
                <a:gd name="T16" fmla="*/ 3 w 237"/>
                <a:gd name="T17" fmla="*/ 3 h 110"/>
                <a:gd name="T18" fmla="*/ 3 w 237"/>
                <a:gd name="T19" fmla="*/ 3 h 110"/>
                <a:gd name="T20" fmla="*/ 4 w 237"/>
                <a:gd name="T21" fmla="*/ 4 h 110"/>
                <a:gd name="T22" fmla="*/ 4 w 237"/>
                <a:gd name="T23" fmla="*/ 3 h 110"/>
                <a:gd name="T24" fmla="*/ 4 w 237"/>
                <a:gd name="T25" fmla="*/ 3 h 110"/>
                <a:gd name="T26" fmla="*/ 3 w 237"/>
                <a:gd name="T27" fmla="*/ 2 h 110"/>
                <a:gd name="T28" fmla="*/ 3 w 237"/>
                <a:gd name="T29" fmla="*/ 2 h 110"/>
                <a:gd name="T30" fmla="*/ 4 w 237"/>
                <a:gd name="T31" fmla="*/ 2 h 110"/>
                <a:gd name="T32" fmla="*/ 4 w 237"/>
                <a:gd name="T33" fmla="*/ 2 h 110"/>
                <a:gd name="T34" fmla="*/ 5 w 237"/>
                <a:gd name="T35" fmla="*/ 2 h 110"/>
                <a:gd name="T36" fmla="*/ 5 w 237"/>
                <a:gd name="T37" fmla="*/ 3 h 110"/>
                <a:gd name="T38" fmla="*/ 5 w 237"/>
                <a:gd name="T39" fmla="*/ 3 h 110"/>
                <a:gd name="T40" fmla="*/ 5 w 237"/>
                <a:gd name="T41" fmla="*/ 3 h 110"/>
                <a:gd name="T42" fmla="*/ 6 w 237"/>
                <a:gd name="T43" fmla="*/ 4 h 110"/>
                <a:gd name="T44" fmla="*/ 6 w 237"/>
                <a:gd name="T45" fmla="*/ 4 h 110"/>
                <a:gd name="T46" fmla="*/ 6 w 237"/>
                <a:gd name="T47" fmla="*/ 4 h 110"/>
                <a:gd name="T48" fmla="*/ 6 w 237"/>
                <a:gd name="T49" fmla="*/ 4 h 110"/>
                <a:gd name="T50" fmla="*/ 6 w 237"/>
                <a:gd name="T51" fmla="*/ 3 h 110"/>
                <a:gd name="T52" fmla="*/ 5 w 237"/>
                <a:gd name="T53" fmla="*/ 3 h 110"/>
                <a:gd name="T54" fmla="*/ 5 w 237"/>
                <a:gd name="T55" fmla="*/ 3 h 110"/>
                <a:gd name="T56" fmla="*/ 5 w 237"/>
                <a:gd name="T57" fmla="*/ 3 h 110"/>
                <a:gd name="T58" fmla="*/ 6 w 237"/>
                <a:gd name="T59" fmla="*/ 3 h 110"/>
                <a:gd name="T60" fmla="*/ 7 w 237"/>
                <a:gd name="T61" fmla="*/ 3 h 110"/>
                <a:gd name="T62" fmla="*/ 7 w 237"/>
                <a:gd name="T63" fmla="*/ 3 h 110"/>
                <a:gd name="T64" fmla="*/ 8 w 237"/>
                <a:gd name="T65" fmla="*/ 3 h 110"/>
                <a:gd name="T66" fmla="*/ 8 w 237"/>
                <a:gd name="T67" fmla="*/ 3 h 110"/>
                <a:gd name="T68" fmla="*/ 7 w 237"/>
                <a:gd name="T69" fmla="*/ 3 h 110"/>
                <a:gd name="T70" fmla="*/ 7 w 237"/>
                <a:gd name="T71" fmla="*/ 3 h 110"/>
                <a:gd name="T72" fmla="*/ 6 w 237"/>
                <a:gd name="T73" fmla="*/ 2 h 110"/>
                <a:gd name="T74" fmla="*/ 5 w 237"/>
                <a:gd name="T75" fmla="*/ 2 h 110"/>
                <a:gd name="T76" fmla="*/ 6 w 237"/>
                <a:gd name="T77" fmla="*/ 2 h 110"/>
                <a:gd name="T78" fmla="*/ 6 w 237"/>
                <a:gd name="T79" fmla="*/ 2 h 110"/>
                <a:gd name="T80" fmla="*/ 6 w 237"/>
                <a:gd name="T81" fmla="*/ 2 h 110"/>
                <a:gd name="T82" fmla="*/ 6 w 237"/>
                <a:gd name="T83" fmla="*/ 1 h 110"/>
                <a:gd name="T84" fmla="*/ 6 w 237"/>
                <a:gd name="T85" fmla="*/ 1 h 110"/>
                <a:gd name="T86" fmla="*/ 6 w 237"/>
                <a:gd name="T87" fmla="*/ 1 h 110"/>
                <a:gd name="T88" fmla="*/ 5 w 237"/>
                <a:gd name="T89" fmla="*/ 2 h 110"/>
                <a:gd name="T90" fmla="*/ 5 w 237"/>
                <a:gd name="T91" fmla="*/ 2 h 110"/>
                <a:gd name="T92" fmla="*/ 5 w 237"/>
                <a:gd name="T93" fmla="*/ 2 h 110"/>
                <a:gd name="T94" fmla="*/ 4 w 237"/>
                <a:gd name="T95" fmla="*/ 2 h 110"/>
                <a:gd name="T96" fmla="*/ 4 w 237"/>
                <a:gd name="T97" fmla="*/ 2 h 110"/>
                <a:gd name="T98" fmla="*/ 4 w 237"/>
                <a:gd name="T99" fmla="*/ 2 h 110"/>
                <a:gd name="T100" fmla="*/ 3 w 237"/>
                <a:gd name="T101" fmla="*/ 2 h 110"/>
                <a:gd name="T102" fmla="*/ 4 w 237"/>
                <a:gd name="T103" fmla="*/ 1 h 110"/>
                <a:gd name="T104" fmla="*/ 4 w 237"/>
                <a:gd name="T105" fmla="*/ 1 h 110"/>
                <a:gd name="T106" fmla="*/ 4 w 237"/>
                <a:gd name="T107" fmla="*/ 0 h 110"/>
                <a:gd name="T108" fmla="*/ 4 w 237"/>
                <a:gd name="T109" fmla="*/ 1 h 110"/>
                <a:gd name="T110" fmla="*/ 4 w 237"/>
                <a:gd name="T111" fmla="*/ 1 h 110"/>
                <a:gd name="T112" fmla="*/ 3 w 237"/>
                <a:gd name="T113" fmla="*/ 1 h 110"/>
                <a:gd name="T114" fmla="*/ 3 w 237"/>
                <a:gd name="T115" fmla="*/ 1 h 110"/>
                <a:gd name="T116" fmla="*/ 2 w 237"/>
                <a:gd name="T117" fmla="*/ 1 h 110"/>
                <a:gd name="T118" fmla="*/ 2 w 237"/>
                <a:gd name="T119" fmla="*/ 1 h 110"/>
                <a:gd name="T120" fmla="*/ 1 w 237"/>
                <a:gd name="T121" fmla="*/ 1 h 110"/>
                <a:gd name="T122" fmla="*/ 1 w 237"/>
                <a:gd name="T123" fmla="*/ 2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303">
              <a:extLst>
                <a:ext uri="{FF2B5EF4-FFF2-40B4-BE49-F238E27FC236}">
                  <a16:creationId xmlns:a16="http://schemas.microsoft.com/office/drawing/2014/main" id="{731EFE6F-6505-4A14-9722-E387A72F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2 h 222"/>
                <a:gd name="T6" fmla="*/ 1 w 194"/>
                <a:gd name="T7" fmla="*/ 4 h 222"/>
                <a:gd name="T8" fmla="*/ 2 w 194"/>
                <a:gd name="T9" fmla="*/ 4 h 222"/>
                <a:gd name="T10" fmla="*/ 2 w 194"/>
                <a:gd name="T11" fmla="*/ 2 h 222"/>
                <a:gd name="T12" fmla="*/ 2 w 194"/>
                <a:gd name="T13" fmla="*/ 2 h 222"/>
                <a:gd name="T14" fmla="*/ 2 w 194"/>
                <a:gd name="T15" fmla="*/ 2 h 222"/>
                <a:gd name="T16" fmla="*/ 2 w 194"/>
                <a:gd name="T17" fmla="*/ 2 h 222"/>
                <a:gd name="T18" fmla="*/ 3 w 194"/>
                <a:gd name="T19" fmla="*/ 3 h 222"/>
                <a:gd name="T20" fmla="*/ 3 w 194"/>
                <a:gd name="T21" fmla="*/ 4 h 222"/>
                <a:gd name="T22" fmla="*/ 3 w 194"/>
                <a:gd name="T23" fmla="*/ 5 h 222"/>
                <a:gd name="T24" fmla="*/ 3 w 194"/>
                <a:gd name="T25" fmla="*/ 5 h 222"/>
                <a:gd name="T26" fmla="*/ 4 w 194"/>
                <a:gd name="T27" fmla="*/ 4 h 222"/>
                <a:gd name="T28" fmla="*/ 4 w 194"/>
                <a:gd name="T29" fmla="*/ 4 h 222"/>
                <a:gd name="T30" fmla="*/ 5 w 194"/>
                <a:gd name="T31" fmla="*/ 5 h 222"/>
                <a:gd name="T32" fmla="*/ 5 w 194"/>
                <a:gd name="T33" fmla="*/ 6 h 222"/>
                <a:gd name="T34" fmla="*/ 6 w 194"/>
                <a:gd name="T35" fmla="*/ 7 h 222"/>
                <a:gd name="T36" fmla="*/ 6 w 194"/>
                <a:gd name="T37" fmla="*/ 7 h 222"/>
                <a:gd name="T38" fmla="*/ 7 w 194"/>
                <a:gd name="T39" fmla="*/ 7 h 222"/>
                <a:gd name="T40" fmla="*/ 6 w 194"/>
                <a:gd name="T41" fmla="*/ 7 h 222"/>
                <a:gd name="T42" fmla="*/ 6 w 194"/>
                <a:gd name="T43" fmla="*/ 6 h 222"/>
                <a:gd name="T44" fmla="*/ 5 w 194"/>
                <a:gd name="T45" fmla="*/ 5 h 222"/>
                <a:gd name="T46" fmla="*/ 4 w 194"/>
                <a:gd name="T47" fmla="*/ 4 h 222"/>
                <a:gd name="T48" fmla="*/ 4 w 194"/>
                <a:gd name="T49" fmla="*/ 3 h 222"/>
                <a:gd name="T50" fmla="*/ 5 w 194"/>
                <a:gd name="T51" fmla="*/ 3 h 222"/>
                <a:gd name="T52" fmla="*/ 5 w 194"/>
                <a:gd name="T53" fmla="*/ 3 h 222"/>
                <a:gd name="T54" fmla="*/ 5 w 194"/>
                <a:gd name="T55" fmla="*/ 3 h 222"/>
                <a:gd name="T56" fmla="*/ 6 w 194"/>
                <a:gd name="T57" fmla="*/ 3 h 222"/>
                <a:gd name="T58" fmla="*/ 6 w 194"/>
                <a:gd name="T59" fmla="*/ 3 h 222"/>
                <a:gd name="T60" fmla="*/ 6 w 194"/>
                <a:gd name="T61" fmla="*/ 3 h 222"/>
                <a:gd name="T62" fmla="*/ 5 w 194"/>
                <a:gd name="T63" fmla="*/ 3 h 222"/>
                <a:gd name="T64" fmla="*/ 5 w 194"/>
                <a:gd name="T65" fmla="*/ 3 h 222"/>
                <a:gd name="T66" fmla="*/ 4 w 194"/>
                <a:gd name="T67" fmla="*/ 3 h 222"/>
                <a:gd name="T68" fmla="*/ 4 w 194"/>
                <a:gd name="T69" fmla="*/ 3 h 222"/>
                <a:gd name="T70" fmla="*/ 3 w 194"/>
                <a:gd name="T71" fmla="*/ 3 h 222"/>
                <a:gd name="T72" fmla="*/ 3 w 194"/>
                <a:gd name="T73" fmla="*/ 2 h 222"/>
                <a:gd name="T74" fmla="*/ 3 w 194"/>
                <a:gd name="T75" fmla="*/ 2 h 222"/>
                <a:gd name="T76" fmla="*/ 3 w 194"/>
                <a:gd name="T77" fmla="*/ 2 h 222"/>
                <a:gd name="T78" fmla="*/ 3 w 194"/>
                <a:gd name="T79" fmla="*/ 2 h 222"/>
                <a:gd name="T80" fmla="*/ 3 w 194"/>
                <a:gd name="T81" fmla="*/ 2 h 222"/>
                <a:gd name="T82" fmla="*/ 4 w 194"/>
                <a:gd name="T83" fmla="*/ 2 h 222"/>
                <a:gd name="T84" fmla="*/ 4 w 194"/>
                <a:gd name="T85" fmla="*/ 2 h 222"/>
                <a:gd name="T86" fmla="*/ 4 w 194"/>
                <a:gd name="T87" fmla="*/ 2 h 222"/>
                <a:gd name="T88" fmla="*/ 4 w 194"/>
                <a:gd name="T89" fmla="*/ 2 h 222"/>
                <a:gd name="T90" fmla="*/ 3 w 194"/>
                <a:gd name="T91" fmla="*/ 2 h 222"/>
                <a:gd name="T92" fmla="*/ 3 w 194"/>
                <a:gd name="T93" fmla="*/ 2 h 222"/>
                <a:gd name="T94" fmla="*/ 2 w 194"/>
                <a:gd name="T95" fmla="*/ 2 h 222"/>
                <a:gd name="T96" fmla="*/ 2 w 194"/>
                <a:gd name="T97" fmla="*/ 1 h 222"/>
                <a:gd name="T98" fmla="*/ 2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304">
              <a:extLst>
                <a:ext uri="{FF2B5EF4-FFF2-40B4-BE49-F238E27FC236}">
                  <a16:creationId xmlns:a16="http://schemas.microsoft.com/office/drawing/2014/main" id="{33C414E9-1D9E-42A2-AD79-0F5FB1D4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2 w 147"/>
                <a:gd name="T1" fmla="*/ 1 h 255"/>
                <a:gd name="T2" fmla="*/ 2 w 147"/>
                <a:gd name="T3" fmla="*/ 2 h 255"/>
                <a:gd name="T4" fmla="*/ 1 w 147"/>
                <a:gd name="T5" fmla="*/ 2 h 255"/>
                <a:gd name="T6" fmla="*/ 0 w 147"/>
                <a:gd name="T7" fmla="*/ 3 h 255"/>
                <a:gd name="T8" fmla="*/ 0 w 147"/>
                <a:gd name="T9" fmla="*/ 3 h 255"/>
                <a:gd name="T10" fmla="*/ 0 w 147"/>
                <a:gd name="T11" fmla="*/ 3 h 255"/>
                <a:gd name="T12" fmla="*/ 1 w 147"/>
                <a:gd name="T13" fmla="*/ 3 h 255"/>
                <a:gd name="T14" fmla="*/ 2 w 147"/>
                <a:gd name="T15" fmla="*/ 2 h 255"/>
                <a:gd name="T16" fmla="*/ 2 w 147"/>
                <a:gd name="T17" fmla="*/ 3 h 255"/>
                <a:gd name="T18" fmla="*/ 1 w 147"/>
                <a:gd name="T19" fmla="*/ 4 h 255"/>
                <a:gd name="T20" fmla="*/ 0 w 147"/>
                <a:gd name="T21" fmla="*/ 4 h 255"/>
                <a:gd name="T22" fmla="*/ 0 w 147"/>
                <a:gd name="T23" fmla="*/ 5 h 255"/>
                <a:gd name="T24" fmla="*/ 0 w 147"/>
                <a:gd name="T25" fmla="*/ 5 h 255"/>
                <a:gd name="T26" fmla="*/ 0 w 147"/>
                <a:gd name="T27" fmla="*/ 5 h 255"/>
                <a:gd name="T28" fmla="*/ 1 w 147"/>
                <a:gd name="T29" fmla="*/ 5 h 255"/>
                <a:gd name="T30" fmla="*/ 2 w 147"/>
                <a:gd name="T31" fmla="*/ 4 h 255"/>
                <a:gd name="T32" fmla="*/ 2 w 147"/>
                <a:gd name="T33" fmla="*/ 5 h 255"/>
                <a:gd name="T34" fmla="*/ 1 w 147"/>
                <a:gd name="T35" fmla="*/ 6 h 255"/>
                <a:gd name="T36" fmla="*/ 0 w 147"/>
                <a:gd name="T37" fmla="*/ 6 h 255"/>
                <a:gd name="T38" fmla="*/ 0 w 147"/>
                <a:gd name="T39" fmla="*/ 7 h 255"/>
                <a:gd name="T40" fmla="*/ 0 w 147"/>
                <a:gd name="T41" fmla="*/ 7 h 255"/>
                <a:gd name="T42" fmla="*/ 1 w 147"/>
                <a:gd name="T43" fmla="*/ 6 h 255"/>
                <a:gd name="T44" fmla="*/ 1 w 147"/>
                <a:gd name="T45" fmla="*/ 6 h 255"/>
                <a:gd name="T46" fmla="*/ 1 w 147"/>
                <a:gd name="T47" fmla="*/ 7 h 255"/>
                <a:gd name="T48" fmla="*/ 0 w 147"/>
                <a:gd name="T49" fmla="*/ 8 h 255"/>
                <a:gd name="T50" fmla="*/ 0 w 147"/>
                <a:gd name="T51" fmla="*/ 8 h 255"/>
                <a:gd name="T52" fmla="*/ 0 w 147"/>
                <a:gd name="T53" fmla="*/ 8 h 255"/>
                <a:gd name="T54" fmla="*/ 0 w 147"/>
                <a:gd name="T55" fmla="*/ 8 h 255"/>
                <a:gd name="T56" fmla="*/ 1 w 147"/>
                <a:gd name="T57" fmla="*/ 7 h 255"/>
                <a:gd name="T58" fmla="*/ 2 w 147"/>
                <a:gd name="T59" fmla="*/ 6 h 255"/>
                <a:gd name="T60" fmla="*/ 2 w 147"/>
                <a:gd name="T61" fmla="*/ 7 h 255"/>
                <a:gd name="T62" fmla="*/ 2 w 147"/>
                <a:gd name="T63" fmla="*/ 7 h 255"/>
                <a:gd name="T64" fmla="*/ 3 w 147"/>
                <a:gd name="T65" fmla="*/ 7 h 255"/>
                <a:gd name="T66" fmla="*/ 3 w 147"/>
                <a:gd name="T67" fmla="*/ 6 h 255"/>
                <a:gd name="T68" fmla="*/ 2 w 147"/>
                <a:gd name="T69" fmla="*/ 6 h 255"/>
                <a:gd name="T70" fmla="*/ 2 w 147"/>
                <a:gd name="T71" fmla="*/ 4 h 255"/>
                <a:gd name="T72" fmla="*/ 2 w 147"/>
                <a:gd name="T73" fmla="*/ 4 h 255"/>
                <a:gd name="T74" fmla="*/ 3 w 147"/>
                <a:gd name="T75" fmla="*/ 4 h 255"/>
                <a:gd name="T76" fmla="*/ 4 w 147"/>
                <a:gd name="T77" fmla="*/ 5 h 255"/>
                <a:gd name="T78" fmla="*/ 4 w 147"/>
                <a:gd name="T79" fmla="*/ 6 h 255"/>
                <a:gd name="T80" fmla="*/ 4 w 147"/>
                <a:gd name="T81" fmla="*/ 5 h 255"/>
                <a:gd name="T82" fmla="*/ 3 w 147"/>
                <a:gd name="T83" fmla="*/ 4 h 255"/>
                <a:gd name="T84" fmla="*/ 2 w 147"/>
                <a:gd name="T85" fmla="*/ 3 h 255"/>
                <a:gd name="T86" fmla="*/ 3 w 147"/>
                <a:gd name="T87" fmla="*/ 3 h 255"/>
                <a:gd name="T88" fmla="*/ 3 w 147"/>
                <a:gd name="T89" fmla="*/ 3 h 255"/>
                <a:gd name="T90" fmla="*/ 4 w 147"/>
                <a:gd name="T91" fmla="*/ 3 h 255"/>
                <a:gd name="T92" fmla="*/ 4 w 147"/>
                <a:gd name="T93" fmla="*/ 3 h 255"/>
                <a:gd name="T94" fmla="*/ 4 w 147"/>
                <a:gd name="T95" fmla="*/ 3 h 255"/>
                <a:gd name="T96" fmla="*/ 4 w 147"/>
                <a:gd name="T97" fmla="*/ 3 h 255"/>
                <a:gd name="T98" fmla="*/ 3 w 147"/>
                <a:gd name="T99" fmla="*/ 2 h 255"/>
                <a:gd name="T100" fmla="*/ 3 w 147"/>
                <a:gd name="T101" fmla="*/ 2 h 255"/>
                <a:gd name="T102" fmla="*/ 3 w 147"/>
                <a:gd name="T103" fmla="*/ 1 h 255"/>
                <a:gd name="T104" fmla="*/ 3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305">
              <a:extLst>
                <a:ext uri="{FF2B5EF4-FFF2-40B4-BE49-F238E27FC236}">
                  <a16:creationId xmlns:a16="http://schemas.microsoft.com/office/drawing/2014/main" id="{1F0FD379-7950-4C6A-8BC1-56A92AEC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7 w 234"/>
                <a:gd name="T1" fmla="*/ 1 h 131"/>
                <a:gd name="T2" fmla="*/ 6 w 234"/>
                <a:gd name="T3" fmla="*/ 1 h 131"/>
                <a:gd name="T4" fmla="*/ 5 w 234"/>
                <a:gd name="T5" fmla="*/ 1 h 131"/>
                <a:gd name="T6" fmla="*/ 5 w 234"/>
                <a:gd name="T7" fmla="*/ 1 h 131"/>
                <a:gd name="T8" fmla="*/ 5 w 234"/>
                <a:gd name="T9" fmla="*/ 1 h 131"/>
                <a:gd name="T10" fmla="*/ 4 w 234"/>
                <a:gd name="T11" fmla="*/ 1 h 131"/>
                <a:gd name="T12" fmla="*/ 4 w 234"/>
                <a:gd name="T13" fmla="*/ 1 h 131"/>
                <a:gd name="T14" fmla="*/ 3 w 234"/>
                <a:gd name="T15" fmla="*/ 1 h 131"/>
                <a:gd name="T16" fmla="*/ 3 w 234"/>
                <a:gd name="T17" fmla="*/ 1 h 131"/>
                <a:gd name="T18" fmla="*/ 3 w 234"/>
                <a:gd name="T19" fmla="*/ 1 h 131"/>
                <a:gd name="T20" fmla="*/ 3 w 234"/>
                <a:gd name="T21" fmla="*/ 1 h 131"/>
                <a:gd name="T22" fmla="*/ 4 w 234"/>
                <a:gd name="T23" fmla="*/ 1 h 131"/>
                <a:gd name="T24" fmla="*/ 4 w 234"/>
                <a:gd name="T25" fmla="*/ 2 h 131"/>
                <a:gd name="T26" fmla="*/ 4 w 234"/>
                <a:gd name="T27" fmla="*/ 2 h 131"/>
                <a:gd name="T28" fmla="*/ 4 w 234"/>
                <a:gd name="T29" fmla="*/ 2 h 131"/>
                <a:gd name="T30" fmla="*/ 4 w 234"/>
                <a:gd name="T31" fmla="*/ 2 h 131"/>
                <a:gd name="T32" fmla="*/ 3 w 234"/>
                <a:gd name="T33" fmla="*/ 2 h 131"/>
                <a:gd name="T34" fmla="*/ 3 w 234"/>
                <a:gd name="T35" fmla="*/ 2 h 131"/>
                <a:gd name="T36" fmla="*/ 2 w 234"/>
                <a:gd name="T37" fmla="*/ 2 h 131"/>
                <a:gd name="T38" fmla="*/ 2 w 234"/>
                <a:gd name="T39" fmla="*/ 2 h 131"/>
                <a:gd name="T40" fmla="*/ 2 w 234"/>
                <a:gd name="T41" fmla="*/ 2 h 131"/>
                <a:gd name="T42" fmla="*/ 2 w 234"/>
                <a:gd name="T43" fmla="*/ 2 h 131"/>
                <a:gd name="T44" fmla="*/ 3 w 234"/>
                <a:gd name="T45" fmla="*/ 3 h 131"/>
                <a:gd name="T46" fmla="*/ 3 w 234"/>
                <a:gd name="T47" fmla="*/ 3 h 131"/>
                <a:gd name="T48" fmla="*/ 3 w 234"/>
                <a:gd name="T49" fmla="*/ 3 h 131"/>
                <a:gd name="T50" fmla="*/ 2 w 234"/>
                <a:gd name="T51" fmla="*/ 3 h 131"/>
                <a:gd name="T52" fmla="*/ 2 w 234"/>
                <a:gd name="T53" fmla="*/ 4 h 131"/>
                <a:gd name="T54" fmla="*/ 1 w 234"/>
                <a:gd name="T55" fmla="*/ 4 h 131"/>
                <a:gd name="T56" fmla="*/ 1 w 234"/>
                <a:gd name="T57" fmla="*/ 4 h 131"/>
                <a:gd name="T58" fmla="*/ 1 w 234"/>
                <a:gd name="T59" fmla="*/ 4 h 131"/>
                <a:gd name="T60" fmla="*/ 1 w 234"/>
                <a:gd name="T61" fmla="*/ 4 h 131"/>
                <a:gd name="T62" fmla="*/ 2 w 234"/>
                <a:gd name="T63" fmla="*/ 4 h 131"/>
                <a:gd name="T64" fmla="*/ 2 w 234"/>
                <a:gd name="T65" fmla="*/ 4 h 131"/>
                <a:gd name="T66" fmla="*/ 3 w 234"/>
                <a:gd name="T67" fmla="*/ 3 h 131"/>
                <a:gd name="T68" fmla="*/ 4 w 234"/>
                <a:gd name="T69" fmla="*/ 3 h 131"/>
                <a:gd name="T70" fmla="*/ 4 w 234"/>
                <a:gd name="T71" fmla="*/ 4 h 131"/>
                <a:gd name="T72" fmla="*/ 3 w 234"/>
                <a:gd name="T73" fmla="*/ 5 h 131"/>
                <a:gd name="T74" fmla="*/ 4 w 234"/>
                <a:gd name="T75" fmla="*/ 5 h 131"/>
                <a:gd name="T76" fmla="*/ 4 w 234"/>
                <a:gd name="T77" fmla="*/ 4 h 131"/>
                <a:gd name="T78" fmla="*/ 4 w 234"/>
                <a:gd name="T79" fmla="*/ 4 h 131"/>
                <a:gd name="T80" fmla="*/ 4 w 234"/>
                <a:gd name="T81" fmla="*/ 3 h 131"/>
                <a:gd name="T82" fmla="*/ 4 w 234"/>
                <a:gd name="T83" fmla="*/ 3 h 131"/>
                <a:gd name="T84" fmla="*/ 5 w 234"/>
                <a:gd name="T85" fmla="*/ 2 h 131"/>
                <a:gd name="T86" fmla="*/ 5 w 234"/>
                <a:gd name="T87" fmla="*/ 2 h 131"/>
                <a:gd name="T88" fmla="*/ 6 w 234"/>
                <a:gd name="T89" fmla="*/ 2 h 131"/>
                <a:gd name="T90" fmla="*/ 6 w 234"/>
                <a:gd name="T91" fmla="*/ 3 h 131"/>
                <a:gd name="T92" fmla="*/ 6 w 234"/>
                <a:gd name="T93" fmla="*/ 4 h 131"/>
                <a:gd name="T94" fmla="*/ 6 w 234"/>
                <a:gd name="T95" fmla="*/ 4 h 131"/>
                <a:gd name="T96" fmla="*/ 6 w 234"/>
                <a:gd name="T97" fmla="*/ 3 h 131"/>
                <a:gd name="T98" fmla="*/ 6 w 234"/>
                <a:gd name="T99" fmla="*/ 2 h 131"/>
                <a:gd name="T100" fmla="*/ 6 w 234"/>
                <a:gd name="T101" fmla="*/ 2 h 131"/>
                <a:gd name="T102" fmla="*/ 6 w 234"/>
                <a:gd name="T103" fmla="*/ 1 h 131"/>
                <a:gd name="T104" fmla="*/ 7 w 234"/>
                <a:gd name="T105" fmla="*/ 1 h 131"/>
                <a:gd name="T106" fmla="*/ 8 w 234"/>
                <a:gd name="T107" fmla="*/ 1 h 131"/>
                <a:gd name="T108" fmla="*/ 8 w 234"/>
                <a:gd name="T109" fmla="*/ 0 h 131"/>
                <a:gd name="T110" fmla="*/ 7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306">
              <a:extLst>
                <a:ext uri="{FF2B5EF4-FFF2-40B4-BE49-F238E27FC236}">
                  <a16:creationId xmlns:a16="http://schemas.microsoft.com/office/drawing/2014/main" id="{B96EECB8-9B18-44EC-8C7A-FD6D10A81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307">
              <a:extLst>
                <a:ext uri="{FF2B5EF4-FFF2-40B4-BE49-F238E27FC236}">
                  <a16:creationId xmlns:a16="http://schemas.microsoft.com/office/drawing/2014/main" id="{78367140-1D22-4C26-8D81-F1D83FC58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308">
              <a:extLst>
                <a:ext uri="{FF2B5EF4-FFF2-40B4-BE49-F238E27FC236}">
                  <a16:creationId xmlns:a16="http://schemas.microsoft.com/office/drawing/2014/main" id="{45924304-AD6C-4477-B2C5-75A777F0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309">
              <a:extLst>
                <a:ext uri="{FF2B5EF4-FFF2-40B4-BE49-F238E27FC236}">
                  <a16:creationId xmlns:a16="http://schemas.microsoft.com/office/drawing/2014/main" id="{800C1810-ED63-4E97-8769-8AA72160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168"/>
              <a:ext cx="14" cy="14"/>
            </a:xfrm>
            <a:custGeom>
              <a:avLst/>
              <a:gdLst>
                <a:gd name="T0" fmla="*/ 1 w 26"/>
                <a:gd name="T1" fmla="*/ 0 h 25"/>
                <a:gd name="T2" fmla="*/ 1 w 26"/>
                <a:gd name="T3" fmla="*/ 1 h 25"/>
                <a:gd name="T4" fmla="*/ 1 w 26"/>
                <a:gd name="T5" fmla="*/ 1 h 25"/>
                <a:gd name="T6" fmla="*/ 1 w 26"/>
                <a:gd name="T7" fmla="*/ 1 h 25"/>
                <a:gd name="T8" fmla="*/ 1 w 26"/>
                <a:gd name="T9" fmla="*/ 1 h 25"/>
                <a:gd name="T10" fmla="*/ 1 w 26"/>
                <a:gd name="T11" fmla="*/ 1 h 25"/>
                <a:gd name="T12" fmla="*/ 1 w 26"/>
                <a:gd name="T13" fmla="*/ 1 h 25"/>
                <a:gd name="T14" fmla="*/ 1 w 26"/>
                <a:gd name="T15" fmla="*/ 1 h 25"/>
                <a:gd name="T16" fmla="*/ 1 w 26"/>
                <a:gd name="T17" fmla="*/ 1 h 25"/>
                <a:gd name="T18" fmla="*/ 1 w 26"/>
                <a:gd name="T19" fmla="*/ 1 h 25"/>
                <a:gd name="T20" fmla="*/ 1 w 26"/>
                <a:gd name="T21" fmla="*/ 1 h 25"/>
                <a:gd name="T22" fmla="*/ 1 w 26"/>
                <a:gd name="T23" fmla="*/ 1 h 25"/>
                <a:gd name="T24" fmla="*/ 0 w 26"/>
                <a:gd name="T25" fmla="*/ 1 h 25"/>
                <a:gd name="T26" fmla="*/ 1 w 26"/>
                <a:gd name="T27" fmla="*/ 1 h 25"/>
                <a:gd name="T28" fmla="*/ 1 w 26"/>
                <a:gd name="T29" fmla="*/ 1 h 25"/>
                <a:gd name="T30" fmla="*/ 1 w 26"/>
                <a:gd name="T31" fmla="*/ 1 h 25"/>
                <a:gd name="T32" fmla="*/ 1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310">
              <a:extLst>
                <a:ext uri="{FF2B5EF4-FFF2-40B4-BE49-F238E27FC236}">
                  <a16:creationId xmlns:a16="http://schemas.microsoft.com/office/drawing/2014/main" id="{504763CD-0AEC-4B4D-874A-FCC54364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1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311">
              <a:extLst>
                <a:ext uri="{FF2B5EF4-FFF2-40B4-BE49-F238E27FC236}">
                  <a16:creationId xmlns:a16="http://schemas.microsoft.com/office/drawing/2014/main" id="{F3F3CEEB-A1CC-40E6-960E-B8674B2A2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1 h 22"/>
                <a:gd name="T2" fmla="*/ 0 w 23"/>
                <a:gd name="T3" fmla="*/ 1 h 22"/>
                <a:gd name="T4" fmla="*/ 0 w 23"/>
                <a:gd name="T5" fmla="*/ 1 h 22"/>
                <a:gd name="T6" fmla="*/ 0 w 23"/>
                <a:gd name="T7" fmla="*/ 1 h 22"/>
                <a:gd name="T8" fmla="*/ 0 w 23"/>
                <a:gd name="T9" fmla="*/ 0 h 22"/>
                <a:gd name="T10" fmla="*/ 0 w 23"/>
                <a:gd name="T11" fmla="*/ 0 h 22"/>
                <a:gd name="T12" fmla="*/ 0 w 23"/>
                <a:gd name="T13" fmla="*/ 1 h 22"/>
                <a:gd name="T14" fmla="*/ 0 w 23"/>
                <a:gd name="T15" fmla="*/ 1 h 22"/>
                <a:gd name="T16" fmla="*/ 0 w 23"/>
                <a:gd name="T17" fmla="*/ 1 h 22"/>
                <a:gd name="T18" fmla="*/ 0 w 23"/>
                <a:gd name="T19" fmla="*/ 1 h 22"/>
                <a:gd name="T20" fmla="*/ 0 w 23"/>
                <a:gd name="T21" fmla="*/ 1 h 22"/>
                <a:gd name="T22" fmla="*/ 0 w 23"/>
                <a:gd name="T23" fmla="*/ 1 h 22"/>
                <a:gd name="T24" fmla="*/ 0 w 23"/>
                <a:gd name="T25" fmla="*/ 1 h 22"/>
                <a:gd name="T26" fmla="*/ 0 w 23"/>
                <a:gd name="T27" fmla="*/ 1 h 22"/>
                <a:gd name="T28" fmla="*/ 0 w 23"/>
                <a:gd name="T29" fmla="*/ 1 h 22"/>
                <a:gd name="T30" fmla="*/ 0 w 23"/>
                <a:gd name="T31" fmla="*/ 1 h 22"/>
                <a:gd name="T32" fmla="*/ 0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312">
              <a:extLst>
                <a:ext uri="{FF2B5EF4-FFF2-40B4-BE49-F238E27FC236}">
                  <a16:creationId xmlns:a16="http://schemas.microsoft.com/office/drawing/2014/main" id="{CAD71C28-F6E6-4CF2-A4A2-71502788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313">
              <a:extLst>
                <a:ext uri="{FF2B5EF4-FFF2-40B4-BE49-F238E27FC236}">
                  <a16:creationId xmlns:a16="http://schemas.microsoft.com/office/drawing/2014/main" id="{09647131-2D53-44BD-B69D-4C8D5075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5 w 195"/>
                <a:gd name="T1" fmla="*/ 5 h 190"/>
                <a:gd name="T2" fmla="*/ 6 w 195"/>
                <a:gd name="T3" fmla="*/ 5 h 190"/>
                <a:gd name="T4" fmla="*/ 6 w 195"/>
                <a:gd name="T5" fmla="*/ 4 h 190"/>
                <a:gd name="T6" fmla="*/ 5 w 195"/>
                <a:gd name="T7" fmla="*/ 4 h 190"/>
                <a:gd name="T8" fmla="*/ 5 w 195"/>
                <a:gd name="T9" fmla="*/ 3 h 190"/>
                <a:gd name="T10" fmla="*/ 4 w 195"/>
                <a:gd name="T11" fmla="*/ 3 h 190"/>
                <a:gd name="T12" fmla="*/ 5 w 195"/>
                <a:gd name="T13" fmla="*/ 3 h 190"/>
                <a:gd name="T14" fmla="*/ 5 w 195"/>
                <a:gd name="T15" fmla="*/ 3 h 190"/>
                <a:gd name="T16" fmla="*/ 5 w 195"/>
                <a:gd name="T17" fmla="*/ 4 h 190"/>
                <a:gd name="T18" fmla="*/ 6 w 195"/>
                <a:gd name="T19" fmla="*/ 4 h 190"/>
                <a:gd name="T20" fmla="*/ 7 w 195"/>
                <a:gd name="T21" fmla="*/ 3 h 190"/>
                <a:gd name="T22" fmla="*/ 6 w 195"/>
                <a:gd name="T23" fmla="*/ 2 h 190"/>
                <a:gd name="T24" fmla="*/ 6 w 195"/>
                <a:gd name="T25" fmla="*/ 2 h 190"/>
                <a:gd name="T26" fmla="*/ 6 w 195"/>
                <a:gd name="T27" fmla="*/ 2 h 190"/>
                <a:gd name="T28" fmla="*/ 5 w 195"/>
                <a:gd name="T29" fmla="*/ 2 h 190"/>
                <a:gd name="T30" fmla="*/ 5 w 195"/>
                <a:gd name="T31" fmla="*/ 2 h 190"/>
                <a:gd name="T32" fmla="*/ 5 w 195"/>
                <a:gd name="T33" fmla="*/ 1 h 190"/>
                <a:gd name="T34" fmla="*/ 5 w 195"/>
                <a:gd name="T35" fmla="*/ 1 h 190"/>
                <a:gd name="T36" fmla="*/ 5 w 195"/>
                <a:gd name="T37" fmla="*/ 0 h 190"/>
                <a:gd name="T38" fmla="*/ 4 w 195"/>
                <a:gd name="T39" fmla="*/ 1 h 190"/>
                <a:gd name="T40" fmla="*/ 4 w 195"/>
                <a:gd name="T41" fmla="*/ 1 h 190"/>
                <a:gd name="T42" fmla="*/ 4 w 195"/>
                <a:gd name="T43" fmla="*/ 2 h 190"/>
                <a:gd name="T44" fmla="*/ 4 w 195"/>
                <a:gd name="T45" fmla="*/ 2 h 190"/>
                <a:gd name="T46" fmla="*/ 4 w 195"/>
                <a:gd name="T47" fmla="*/ 2 h 190"/>
                <a:gd name="T48" fmla="*/ 4 w 195"/>
                <a:gd name="T49" fmla="*/ 1 h 190"/>
                <a:gd name="T50" fmla="*/ 3 w 195"/>
                <a:gd name="T51" fmla="*/ 1 h 190"/>
                <a:gd name="T52" fmla="*/ 2 w 195"/>
                <a:gd name="T53" fmla="*/ 1 h 190"/>
                <a:gd name="T54" fmla="*/ 1 w 195"/>
                <a:gd name="T55" fmla="*/ 1 h 190"/>
                <a:gd name="T56" fmla="*/ 1 w 195"/>
                <a:gd name="T57" fmla="*/ 2 h 190"/>
                <a:gd name="T58" fmla="*/ 1 w 195"/>
                <a:gd name="T59" fmla="*/ 2 h 190"/>
                <a:gd name="T60" fmla="*/ 2 w 195"/>
                <a:gd name="T61" fmla="*/ 2 h 190"/>
                <a:gd name="T62" fmla="*/ 2 w 195"/>
                <a:gd name="T63" fmla="*/ 3 h 190"/>
                <a:gd name="T64" fmla="*/ 2 w 195"/>
                <a:gd name="T65" fmla="*/ 3 h 190"/>
                <a:gd name="T66" fmla="*/ 2 w 195"/>
                <a:gd name="T67" fmla="*/ 3 h 190"/>
                <a:gd name="T68" fmla="*/ 1 w 195"/>
                <a:gd name="T69" fmla="*/ 3 h 190"/>
                <a:gd name="T70" fmla="*/ 1 w 195"/>
                <a:gd name="T71" fmla="*/ 4 h 190"/>
                <a:gd name="T72" fmla="*/ 0 w 195"/>
                <a:gd name="T73" fmla="*/ 4 h 190"/>
                <a:gd name="T74" fmla="*/ 1 w 195"/>
                <a:gd name="T75" fmla="*/ 5 h 190"/>
                <a:gd name="T76" fmla="*/ 1 w 195"/>
                <a:gd name="T77" fmla="*/ 5 h 190"/>
                <a:gd name="T78" fmla="*/ 2 w 195"/>
                <a:gd name="T79" fmla="*/ 5 h 190"/>
                <a:gd name="T80" fmla="*/ 2 w 195"/>
                <a:gd name="T81" fmla="*/ 4 h 190"/>
                <a:gd name="T82" fmla="*/ 2 w 195"/>
                <a:gd name="T83" fmla="*/ 4 h 190"/>
                <a:gd name="T84" fmla="*/ 3 w 195"/>
                <a:gd name="T85" fmla="*/ 4 h 190"/>
                <a:gd name="T86" fmla="*/ 3 w 195"/>
                <a:gd name="T87" fmla="*/ 4 h 190"/>
                <a:gd name="T88" fmla="*/ 3 w 195"/>
                <a:gd name="T89" fmla="*/ 4 h 190"/>
                <a:gd name="T90" fmla="*/ 2 w 195"/>
                <a:gd name="T91" fmla="*/ 5 h 190"/>
                <a:gd name="T92" fmla="*/ 2 w 195"/>
                <a:gd name="T93" fmla="*/ 6 h 190"/>
                <a:gd name="T94" fmla="*/ 3 w 195"/>
                <a:gd name="T95" fmla="*/ 6 h 190"/>
                <a:gd name="T96" fmla="*/ 3 w 195"/>
                <a:gd name="T97" fmla="*/ 6 h 190"/>
                <a:gd name="T98" fmla="*/ 4 w 195"/>
                <a:gd name="T99" fmla="*/ 6 h 190"/>
                <a:gd name="T100" fmla="*/ 4 w 195"/>
                <a:gd name="T101" fmla="*/ 6 h 190"/>
                <a:gd name="T102" fmla="*/ 4 w 195"/>
                <a:gd name="T103" fmla="*/ 5 h 190"/>
                <a:gd name="T104" fmla="*/ 4 w 195"/>
                <a:gd name="T105" fmla="*/ 4 h 190"/>
                <a:gd name="T106" fmla="*/ 4 w 195"/>
                <a:gd name="T107" fmla="*/ 4 h 190"/>
                <a:gd name="T108" fmla="*/ 4 w 195"/>
                <a:gd name="T109" fmla="*/ 4 h 190"/>
                <a:gd name="T110" fmla="*/ 4 w 195"/>
                <a:gd name="T111" fmla="*/ 5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314">
              <a:extLst>
                <a:ext uri="{FF2B5EF4-FFF2-40B4-BE49-F238E27FC236}">
                  <a16:creationId xmlns:a16="http://schemas.microsoft.com/office/drawing/2014/main" id="{CBA359A1-DE6F-4713-BA79-192E688A9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879"/>
              <a:ext cx="104" cy="165"/>
            </a:xfrm>
            <a:custGeom>
              <a:avLst/>
              <a:gdLst>
                <a:gd name="T0" fmla="*/ 0 w 211"/>
                <a:gd name="T1" fmla="*/ 11 h 328"/>
                <a:gd name="T2" fmla="*/ 0 w 211"/>
                <a:gd name="T3" fmla="*/ 10 h 328"/>
                <a:gd name="T4" fmla="*/ 1 w 211"/>
                <a:gd name="T5" fmla="*/ 10 h 328"/>
                <a:gd name="T6" fmla="*/ 1 w 211"/>
                <a:gd name="T7" fmla="*/ 9 h 328"/>
                <a:gd name="T8" fmla="*/ 2 w 211"/>
                <a:gd name="T9" fmla="*/ 9 h 328"/>
                <a:gd name="T10" fmla="*/ 3 w 211"/>
                <a:gd name="T11" fmla="*/ 9 h 328"/>
                <a:gd name="T12" fmla="*/ 3 w 211"/>
                <a:gd name="T13" fmla="*/ 9 h 328"/>
                <a:gd name="T14" fmla="*/ 4 w 211"/>
                <a:gd name="T15" fmla="*/ 9 h 328"/>
                <a:gd name="T16" fmla="*/ 5 w 211"/>
                <a:gd name="T17" fmla="*/ 9 h 328"/>
                <a:gd name="T18" fmla="*/ 5 w 211"/>
                <a:gd name="T19" fmla="*/ 8 h 328"/>
                <a:gd name="T20" fmla="*/ 5 w 211"/>
                <a:gd name="T21" fmla="*/ 8 h 328"/>
                <a:gd name="T22" fmla="*/ 5 w 211"/>
                <a:gd name="T23" fmla="*/ 8 h 328"/>
                <a:gd name="T24" fmla="*/ 5 w 211"/>
                <a:gd name="T25" fmla="*/ 8 h 328"/>
                <a:gd name="T26" fmla="*/ 5 w 211"/>
                <a:gd name="T27" fmla="*/ 7 h 328"/>
                <a:gd name="T28" fmla="*/ 5 w 211"/>
                <a:gd name="T29" fmla="*/ 7 h 328"/>
                <a:gd name="T30" fmla="*/ 6 w 211"/>
                <a:gd name="T31" fmla="*/ 7 h 328"/>
                <a:gd name="T32" fmla="*/ 6 w 211"/>
                <a:gd name="T33" fmla="*/ 7 h 328"/>
                <a:gd name="T34" fmla="*/ 6 w 211"/>
                <a:gd name="T35" fmla="*/ 6 h 328"/>
                <a:gd name="T36" fmla="*/ 6 w 211"/>
                <a:gd name="T37" fmla="*/ 5 h 328"/>
                <a:gd name="T38" fmla="*/ 6 w 211"/>
                <a:gd name="T39" fmla="*/ 4 h 328"/>
                <a:gd name="T40" fmla="*/ 6 w 211"/>
                <a:gd name="T41" fmla="*/ 3 h 328"/>
                <a:gd name="T42" fmla="*/ 6 w 211"/>
                <a:gd name="T43" fmla="*/ 3 h 328"/>
                <a:gd name="T44" fmla="*/ 5 w 211"/>
                <a:gd name="T45" fmla="*/ 3 h 328"/>
                <a:gd name="T46" fmla="*/ 5 w 211"/>
                <a:gd name="T47" fmla="*/ 3 h 328"/>
                <a:gd name="T48" fmla="*/ 5 w 211"/>
                <a:gd name="T49" fmla="*/ 3 h 328"/>
                <a:gd name="T50" fmla="*/ 4 w 211"/>
                <a:gd name="T51" fmla="*/ 2 h 328"/>
                <a:gd name="T52" fmla="*/ 4 w 211"/>
                <a:gd name="T53" fmla="*/ 2 h 328"/>
                <a:gd name="T54" fmla="*/ 4 w 211"/>
                <a:gd name="T55" fmla="*/ 1 h 328"/>
                <a:gd name="T56" fmla="*/ 4 w 211"/>
                <a:gd name="T57" fmla="*/ 0 h 328"/>
                <a:gd name="T58" fmla="*/ 4 w 211"/>
                <a:gd name="T59" fmla="*/ 1 h 328"/>
                <a:gd name="T60" fmla="*/ 3 w 211"/>
                <a:gd name="T61" fmla="*/ 1 h 328"/>
                <a:gd name="T62" fmla="*/ 3 w 211"/>
                <a:gd name="T63" fmla="*/ 2 h 328"/>
                <a:gd name="T64" fmla="*/ 3 w 211"/>
                <a:gd name="T65" fmla="*/ 2 h 328"/>
                <a:gd name="T66" fmla="*/ 2 w 211"/>
                <a:gd name="T67" fmla="*/ 2 h 328"/>
                <a:gd name="T68" fmla="*/ 2 w 211"/>
                <a:gd name="T69" fmla="*/ 2 h 328"/>
                <a:gd name="T70" fmla="*/ 1 w 211"/>
                <a:gd name="T71" fmla="*/ 3 h 328"/>
                <a:gd name="T72" fmla="*/ 1 w 211"/>
                <a:gd name="T73" fmla="*/ 3 h 328"/>
                <a:gd name="T74" fmla="*/ 1 w 211"/>
                <a:gd name="T75" fmla="*/ 3 h 328"/>
                <a:gd name="T76" fmla="*/ 1 w 211"/>
                <a:gd name="T77" fmla="*/ 4 h 328"/>
                <a:gd name="T78" fmla="*/ 1 w 211"/>
                <a:gd name="T79" fmla="*/ 4 h 328"/>
                <a:gd name="T80" fmla="*/ 1 w 211"/>
                <a:gd name="T81" fmla="*/ 5 h 328"/>
                <a:gd name="T82" fmla="*/ 1 w 211"/>
                <a:gd name="T83" fmla="*/ 6 h 328"/>
                <a:gd name="T84" fmla="*/ 1 w 211"/>
                <a:gd name="T85" fmla="*/ 7 h 328"/>
                <a:gd name="T86" fmla="*/ 1 w 211"/>
                <a:gd name="T87" fmla="*/ 8 h 328"/>
                <a:gd name="T88" fmla="*/ 0 w 211"/>
                <a:gd name="T89" fmla="*/ 9 h 328"/>
                <a:gd name="T90" fmla="*/ 0 w 211"/>
                <a:gd name="T91" fmla="*/ 9 h 328"/>
                <a:gd name="T92" fmla="*/ 0 w 211"/>
                <a:gd name="T93" fmla="*/ 10 h 328"/>
                <a:gd name="T94" fmla="*/ 0 w 211"/>
                <a:gd name="T95" fmla="*/ 10 h 328"/>
                <a:gd name="T96" fmla="*/ 0 w 211"/>
                <a:gd name="T97" fmla="*/ 10 h 328"/>
                <a:gd name="T98" fmla="*/ 0 w 211"/>
                <a:gd name="T99" fmla="*/ 11 h 328"/>
                <a:gd name="T100" fmla="*/ 0 w 211"/>
                <a:gd name="T101" fmla="*/ 11 h 328"/>
                <a:gd name="T102" fmla="*/ 0 w 211"/>
                <a:gd name="T103" fmla="*/ 11 h 328"/>
                <a:gd name="T104" fmla="*/ 0 w 211"/>
                <a:gd name="T105" fmla="*/ 11 h 328"/>
                <a:gd name="T106" fmla="*/ 0 w 211"/>
                <a:gd name="T107" fmla="*/ 11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315">
              <a:extLst>
                <a:ext uri="{FF2B5EF4-FFF2-40B4-BE49-F238E27FC236}">
                  <a16:creationId xmlns:a16="http://schemas.microsoft.com/office/drawing/2014/main" id="{595AC9F9-D6EC-4A75-ADC5-1021926D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6 w 341"/>
                <a:gd name="T1" fmla="*/ 10 h 291"/>
                <a:gd name="T2" fmla="*/ 6 w 341"/>
                <a:gd name="T3" fmla="*/ 10 h 291"/>
                <a:gd name="T4" fmla="*/ 7 w 341"/>
                <a:gd name="T5" fmla="*/ 9 h 291"/>
                <a:gd name="T6" fmla="*/ 7 w 341"/>
                <a:gd name="T7" fmla="*/ 9 h 291"/>
                <a:gd name="T8" fmla="*/ 8 w 341"/>
                <a:gd name="T9" fmla="*/ 9 h 291"/>
                <a:gd name="T10" fmla="*/ 9 w 341"/>
                <a:gd name="T11" fmla="*/ 9 h 291"/>
                <a:gd name="T12" fmla="*/ 9 w 341"/>
                <a:gd name="T13" fmla="*/ 9 h 291"/>
                <a:gd name="T14" fmla="*/ 10 w 341"/>
                <a:gd name="T15" fmla="*/ 9 h 291"/>
                <a:gd name="T16" fmla="*/ 10 w 341"/>
                <a:gd name="T17" fmla="*/ 9 h 291"/>
                <a:gd name="T18" fmla="*/ 11 w 341"/>
                <a:gd name="T19" fmla="*/ 9 h 291"/>
                <a:gd name="T20" fmla="*/ 11 w 341"/>
                <a:gd name="T21" fmla="*/ 9 h 291"/>
                <a:gd name="T22" fmla="*/ 11 w 341"/>
                <a:gd name="T23" fmla="*/ 9 h 291"/>
                <a:gd name="T24" fmla="*/ 11 w 341"/>
                <a:gd name="T25" fmla="*/ 9 h 291"/>
                <a:gd name="T26" fmla="*/ 11 w 341"/>
                <a:gd name="T27" fmla="*/ 9 h 291"/>
                <a:gd name="T28" fmla="*/ 10 w 341"/>
                <a:gd name="T29" fmla="*/ 8 h 291"/>
                <a:gd name="T30" fmla="*/ 10 w 341"/>
                <a:gd name="T31" fmla="*/ 7 h 291"/>
                <a:gd name="T32" fmla="*/ 9 w 341"/>
                <a:gd name="T33" fmla="*/ 7 h 291"/>
                <a:gd name="T34" fmla="*/ 9 w 341"/>
                <a:gd name="T35" fmla="*/ 6 h 291"/>
                <a:gd name="T36" fmla="*/ 9 w 341"/>
                <a:gd name="T37" fmla="*/ 5 h 291"/>
                <a:gd name="T38" fmla="*/ 9 w 341"/>
                <a:gd name="T39" fmla="*/ 4 h 291"/>
                <a:gd name="T40" fmla="*/ 9 w 341"/>
                <a:gd name="T41" fmla="*/ 3 h 291"/>
                <a:gd name="T42" fmla="*/ 8 w 341"/>
                <a:gd name="T43" fmla="*/ 3 h 291"/>
                <a:gd name="T44" fmla="*/ 8 w 341"/>
                <a:gd name="T45" fmla="*/ 3 h 291"/>
                <a:gd name="T46" fmla="*/ 7 w 341"/>
                <a:gd name="T47" fmla="*/ 3 h 291"/>
                <a:gd name="T48" fmla="*/ 7 w 341"/>
                <a:gd name="T49" fmla="*/ 3 h 291"/>
                <a:gd name="T50" fmla="*/ 7 w 341"/>
                <a:gd name="T51" fmla="*/ 2 h 291"/>
                <a:gd name="T52" fmla="*/ 6 w 341"/>
                <a:gd name="T53" fmla="*/ 2 h 291"/>
                <a:gd name="T54" fmla="*/ 6 w 341"/>
                <a:gd name="T55" fmla="*/ 1 h 291"/>
                <a:gd name="T56" fmla="*/ 6 w 341"/>
                <a:gd name="T57" fmla="*/ 1 h 291"/>
                <a:gd name="T58" fmla="*/ 5 w 341"/>
                <a:gd name="T59" fmla="*/ 1 h 291"/>
                <a:gd name="T60" fmla="*/ 5 w 341"/>
                <a:gd name="T61" fmla="*/ 1 h 291"/>
                <a:gd name="T62" fmla="*/ 4 w 341"/>
                <a:gd name="T63" fmla="*/ 1 h 291"/>
                <a:gd name="T64" fmla="*/ 4 w 341"/>
                <a:gd name="T65" fmla="*/ 1 h 291"/>
                <a:gd name="T66" fmla="*/ 3 w 341"/>
                <a:gd name="T67" fmla="*/ 1 h 291"/>
                <a:gd name="T68" fmla="*/ 2 w 341"/>
                <a:gd name="T69" fmla="*/ 1 h 291"/>
                <a:gd name="T70" fmla="*/ 1 w 341"/>
                <a:gd name="T71" fmla="*/ 1 h 291"/>
                <a:gd name="T72" fmla="*/ 1 w 341"/>
                <a:gd name="T73" fmla="*/ 0 h 291"/>
                <a:gd name="T74" fmla="*/ 1 w 341"/>
                <a:gd name="T75" fmla="*/ 1 h 291"/>
                <a:gd name="T76" fmla="*/ 1 w 341"/>
                <a:gd name="T77" fmla="*/ 1 h 291"/>
                <a:gd name="T78" fmla="*/ 1 w 341"/>
                <a:gd name="T79" fmla="*/ 2 h 291"/>
                <a:gd name="T80" fmla="*/ 1 w 341"/>
                <a:gd name="T81" fmla="*/ 2 h 291"/>
                <a:gd name="T82" fmla="*/ 1 w 341"/>
                <a:gd name="T83" fmla="*/ 3 h 291"/>
                <a:gd name="T84" fmla="*/ 1 w 341"/>
                <a:gd name="T85" fmla="*/ 4 h 291"/>
                <a:gd name="T86" fmla="*/ 1 w 341"/>
                <a:gd name="T87" fmla="*/ 4 h 291"/>
                <a:gd name="T88" fmla="*/ 0 w 341"/>
                <a:gd name="T89" fmla="*/ 5 h 291"/>
                <a:gd name="T90" fmla="*/ 1 w 341"/>
                <a:gd name="T91" fmla="*/ 5 h 291"/>
                <a:gd name="T92" fmla="*/ 2 w 341"/>
                <a:gd name="T93" fmla="*/ 6 h 291"/>
                <a:gd name="T94" fmla="*/ 2 w 341"/>
                <a:gd name="T95" fmla="*/ 6 h 291"/>
                <a:gd name="T96" fmla="*/ 2 w 341"/>
                <a:gd name="T97" fmla="*/ 6 h 291"/>
                <a:gd name="T98" fmla="*/ 3 w 341"/>
                <a:gd name="T99" fmla="*/ 7 h 291"/>
                <a:gd name="T100" fmla="*/ 3 w 341"/>
                <a:gd name="T101" fmla="*/ 7 h 291"/>
                <a:gd name="T102" fmla="*/ 3 w 341"/>
                <a:gd name="T103" fmla="*/ 8 h 291"/>
                <a:gd name="T104" fmla="*/ 3 w 341"/>
                <a:gd name="T105" fmla="*/ 9 h 291"/>
                <a:gd name="T106" fmla="*/ 3 w 341"/>
                <a:gd name="T107" fmla="*/ 9 h 291"/>
                <a:gd name="T108" fmla="*/ 4 w 341"/>
                <a:gd name="T109" fmla="*/ 9 h 291"/>
                <a:gd name="T110" fmla="*/ 4 w 341"/>
                <a:gd name="T111" fmla="*/ 9 h 291"/>
                <a:gd name="T112" fmla="*/ 4 w 341"/>
                <a:gd name="T113" fmla="*/ 9 h 291"/>
                <a:gd name="T114" fmla="*/ 5 w 341"/>
                <a:gd name="T115" fmla="*/ 9 h 291"/>
                <a:gd name="T116" fmla="*/ 5 w 341"/>
                <a:gd name="T117" fmla="*/ 9 h 291"/>
                <a:gd name="T118" fmla="*/ 5 w 341"/>
                <a:gd name="T119" fmla="*/ 9 h 291"/>
                <a:gd name="T120" fmla="*/ 6 w 341"/>
                <a:gd name="T121" fmla="*/ 1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316">
              <a:extLst>
                <a:ext uri="{FF2B5EF4-FFF2-40B4-BE49-F238E27FC236}">
                  <a16:creationId xmlns:a16="http://schemas.microsoft.com/office/drawing/2014/main" id="{AEE5C35F-F1EB-4341-9208-A0ACCA7A2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1 w 349"/>
                <a:gd name="T1" fmla="*/ 6 h 367"/>
                <a:gd name="T2" fmla="*/ 2 w 349"/>
                <a:gd name="T3" fmla="*/ 6 h 367"/>
                <a:gd name="T4" fmla="*/ 2 w 349"/>
                <a:gd name="T5" fmla="*/ 6 h 367"/>
                <a:gd name="T6" fmla="*/ 3 w 349"/>
                <a:gd name="T7" fmla="*/ 6 h 367"/>
                <a:gd name="T8" fmla="*/ 4 w 349"/>
                <a:gd name="T9" fmla="*/ 6 h 367"/>
                <a:gd name="T10" fmla="*/ 5 w 349"/>
                <a:gd name="T11" fmla="*/ 5 h 367"/>
                <a:gd name="T12" fmla="*/ 6 w 349"/>
                <a:gd name="T13" fmla="*/ 5 h 367"/>
                <a:gd name="T14" fmla="*/ 7 w 349"/>
                <a:gd name="T15" fmla="*/ 4 h 367"/>
                <a:gd name="T16" fmla="*/ 7 w 349"/>
                <a:gd name="T17" fmla="*/ 3 h 367"/>
                <a:gd name="T18" fmla="*/ 8 w 349"/>
                <a:gd name="T19" fmla="*/ 2 h 367"/>
                <a:gd name="T20" fmla="*/ 8 w 349"/>
                <a:gd name="T21" fmla="*/ 1 h 367"/>
                <a:gd name="T22" fmla="*/ 8 w 349"/>
                <a:gd name="T23" fmla="*/ 1 h 367"/>
                <a:gd name="T24" fmla="*/ 9 w 349"/>
                <a:gd name="T25" fmla="*/ 1 h 367"/>
                <a:gd name="T26" fmla="*/ 9 w 349"/>
                <a:gd name="T27" fmla="*/ 1 h 367"/>
                <a:gd name="T28" fmla="*/ 10 w 349"/>
                <a:gd name="T29" fmla="*/ 1 h 367"/>
                <a:gd name="T30" fmla="*/ 10 w 349"/>
                <a:gd name="T31" fmla="*/ 1 h 367"/>
                <a:gd name="T32" fmla="*/ 10 w 349"/>
                <a:gd name="T33" fmla="*/ 1 h 367"/>
                <a:gd name="T34" fmla="*/ 10 w 349"/>
                <a:gd name="T35" fmla="*/ 1 h 367"/>
                <a:gd name="T36" fmla="*/ 10 w 349"/>
                <a:gd name="T37" fmla="*/ 1 h 367"/>
                <a:gd name="T38" fmla="*/ 8 w 349"/>
                <a:gd name="T39" fmla="*/ 2 h 367"/>
                <a:gd name="T40" fmla="*/ 8 w 349"/>
                <a:gd name="T41" fmla="*/ 4 h 367"/>
                <a:gd name="T42" fmla="*/ 7 w 349"/>
                <a:gd name="T43" fmla="*/ 5 h 367"/>
                <a:gd name="T44" fmla="*/ 7 w 349"/>
                <a:gd name="T45" fmla="*/ 6 h 367"/>
                <a:gd name="T46" fmla="*/ 7 w 349"/>
                <a:gd name="T47" fmla="*/ 7 h 367"/>
                <a:gd name="T48" fmla="*/ 7 w 349"/>
                <a:gd name="T49" fmla="*/ 7 h 367"/>
                <a:gd name="T50" fmla="*/ 6 w 349"/>
                <a:gd name="T51" fmla="*/ 8 h 367"/>
                <a:gd name="T52" fmla="*/ 6 w 349"/>
                <a:gd name="T53" fmla="*/ 9 h 367"/>
                <a:gd name="T54" fmla="*/ 5 w 349"/>
                <a:gd name="T55" fmla="*/ 10 h 367"/>
                <a:gd name="T56" fmla="*/ 5 w 349"/>
                <a:gd name="T57" fmla="*/ 10 h 367"/>
                <a:gd name="T58" fmla="*/ 4 w 349"/>
                <a:gd name="T59" fmla="*/ 10 h 367"/>
                <a:gd name="T60" fmla="*/ 2 w 349"/>
                <a:gd name="T61" fmla="*/ 11 h 367"/>
                <a:gd name="T62" fmla="*/ 1 w 349"/>
                <a:gd name="T63" fmla="*/ 12 h 367"/>
                <a:gd name="T64" fmla="*/ 1 w 349"/>
                <a:gd name="T65" fmla="*/ 11 h 367"/>
                <a:gd name="T66" fmla="*/ 1 w 349"/>
                <a:gd name="T67" fmla="*/ 10 h 367"/>
                <a:gd name="T68" fmla="*/ 1 w 349"/>
                <a:gd name="T69" fmla="*/ 9 h 367"/>
                <a:gd name="T70" fmla="*/ 0 w 349"/>
                <a:gd name="T71" fmla="*/ 8 h 367"/>
                <a:gd name="T72" fmla="*/ 0 w 349"/>
                <a:gd name="T73" fmla="*/ 8 h 367"/>
                <a:gd name="T74" fmla="*/ 1 w 349"/>
                <a:gd name="T75" fmla="*/ 7 h 367"/>
                <a:gd name="T76" fmla="*/ 1 w 349"/>
                <a:gd name="T77" fmla="*/ 7 h 367"/>
                <a:gd name="T78" fmla="*/ 1 w 349"/>
                <a:gd name="T79" fmla="*/ 6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317">
              <a:extLst>
                <a:ext uri="{FF2B5EF4-FFF2-40B4-BE49-F238E27FC236}">
                  <a16:creationId xmlns:a16="http://schemas.microsoft.com/office/drawing/2014/main" id="{965C4FA7-218F-44E5-B9C1-2CEBC958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4 w 213"/>
                <a:gd name="T1" fmla="*/ 0 h 373"/>
                <a:gd name="T2" fmla="*/ 5 w 213"/>
                <a:gd name="T3" fmla="*/ 0 h 373"/>
                <a:gd name="T4" fmla="*/ 5 w 213"/>
                <a:gd name="T5" fmla="*/ 0 h 373"/>
                <a:gd name="T6" fmla="*/ 6 w 213"/>
                <a:gd name="T7" fmla="*/ 0 h 373"/>
                <a:gd name="T8" fmla="*/ 6 w 213"/>
                <a:gd name="T9" fmla="*/ 1 h 373"/>
                <a:gd name="T10" fmla="*/ 5 w 213"/>
                <a:gd name="T11" fmla="*/ 1 h 373"/>
                <a:gd name="T12" fmla="*/ 5 w 213"/>
                <a:gd name="T13" fmla="*/ 1 h 373"/>
                <a:gd name="T14" fmla="*/ 5 w 213"/>
                <a:gd name="T15" fmla="*/ 1 h 373"/>
                <a:gd name="T16" fmla="*/ 4 w 213"/>
                <a:gd name="T17" fmla="*/ 1 h 373"/>
                <a:gd name="T18" fmla="*/ 4 w 213"/>
                <a:gd name="T19" fmla="*/ 1 h 373"/>
                <a:gd name="T20" fmla="*/ 4 w 213"/>
                <a:gd name="T21" fmla="*/ 1 h 373"/>
                <a:gd name="T22" fmla="*/ 4 w 213"/>
                <a:gd name="T23" fmla="*/ 2 h 373"/>
                <a:gd name="T24" fmla="*/ 4 w 213"/>
                <a:gd name="T25" fmla="*/ 2 h 373"/>
                <a:gd name="T26" fmla="*/ 4 w 213"/>
                <a:gd name="T27" fmla="*/ 2 h 373"/>
                <a:gd name="T28" fmla="*/ 4 w 213"/>
                <a:gd name="T29" fmla="*/ 2 h 373"/>
                <a:gd name="T30" fmla="*/ 4 w 213"/>
                <a:gd name="T31" fmla="*/ 3 h 373"/>
                <a:gd name="T32" fmla="*/ 5 w 213"/>
                <a:gd name="T33" fmla="*/ 3 h 373"/>
                <a:gd name="T34" fmla="*/ 5 w 213"/>
                <a:gd name="T35" fmla="*/ 3 h 373"/>
                <a:gd name="T36" fmla="*/ 5 w 213"/>
                <a:gd name="T37" fmla="*/ 2 h 373"/>
                <a:gd name="T38" fmla="*/ 5 w 213"/>
                <a:gd name="T39" fmla="*/ 2 h 373"/>
                <a:gd name="T40" fmla="*/ 5 w 213"/>
                <a:gd name="T41" fmla="*/ 2 h 373"/>
                <a:gd name="T42" fmla="*/ 6 w 213"/>
                <a:gd name="T43" fmla="*/ 1 h 373"/>
                <a:gd name="T44" fmla="*/ 6 w 213"/>
                <a:gd name="T45" fmla="*/ 1 h 373"/>
                <a:gd name="T46" fmla="*/ 6 w 213"/>
                <a:gd name="T47" fmla="*/ 2 h 373"/>
                <a:gd name="T48" fmla="*/ 6 w 213"/>
                <a:gd name="T49" fmla="*/ 2 h 373"/>
                <a:gd name="T50" fmla="*/ 6 w 213"/>
                <a:gd name="T51" fmla="*/ 2 h 373"/>
                <a:gd name="T52" fmla="*/ 6 w 213"/>
                <a:gd name="T53" fmla="*/ 3 h 373"/>
                <a:gd name="T54" fmla="*/ 5 w 213"/>
                <a:gd name="T55" fmla="*/ 3 h 373"/>
                <a:gd name="T56" fmla="*/ 5 w 213"/>
                <a:gd name="T57" fmla="*/ 3 h 373"/>
                <a:gd name="T58" fmla="*/ 5 w 213"/>
                <a:gd name="T59" fmla="*/ 3 h 373"/>
                <a:gd name="T60" fmla="*/ 5 w 213"/>
                <a:gd name="T61" fmla="*/ 4 h 373"/>
                <a:gd name="T62" fmla="*/ 6 w 213"/>
                <a:gd name="T63" fmla="*/ 4 h 373"/>
                <a:gd name="T64" fmla="*/ 6 w 213"/>
                <a:gd name="T65" fmla="*/ 4 h 373"/>
                <a:gd name="T66" fmla="*/ 6 w 213"/>
                <a:gd name="T67" fmla="*/ 4 h 373"/>
                <a:gd name="T68" fmla="*/ 7 w 213"/>
                <a:gd name="T69" fmla="*/ 4 h 373"/>
                <a:gd name="T70" fmla="*/ 7 w 213"/>
                <a:gd name="T71" fmla="*/ 4 h 373"/>
                <a:gd name="T72" fmla="*/ 7 w 213"/>
                <a:gd name="T73" fmla="*/ 4 h 373"/>
                <a:gd name="T74" fmla="*/ 7 w 213"/>
                <a:gd name="T75" fmla="*/ 6 h 373"/>
                <a:gd name="T76" fmla="*/ 7 w 213"/>
                <a:gd name="T77" fmla="*/ 7 h 373"/>
                <a:gd name="T78" fmla="*/ 6 w 213"/>
                <a:gd name="T79" fmla="*/ 8 h 373"/>
                <a:gd name="T80" fmla="*/ 5 w 213"/>
                <a:gd name="T81" fmla="*/ 9 h 373"/>
                <a:gd name="T82" fmla="*/ 4 w 213"/>
                <a:gd name="T83" fmla="*/ 10 h 373"/>
                <a:gd name="T84" fmla="*/ 3 w 213"/>
                <a:gd name="T85" fmla="*/ 10 h 373"/>
                <a:gd name="T86" fmla="*/ 2 w 213"/>
                <a:gd name="T87" fmla="*/ 11 h 373"/>
                <a:gd name="T88" fmla="*/ 1 w 213"/>
                <a:gd name="T89" fmla="*/ 11 h 373"/>
                <a:gd name="T90" fmla="*/ 1 w 213"/>
                <a:gd name="T91" fmla="*/ 11 h 373"/>
                <a:gd name="T92" fmla="*/ 1 w 213"/>
                <a:gd name="T93" fmla="*/ 11 h 373"/>
                <a:gd name="T94" fmla="*/ 0 w 213"/>
                <a:gd name="T95" fmla="*/ 11 h 373"/>
                <a:gd name="T96" fmla="*/ 1 w 213"/>
                <a:gd name="T97" fmla="*/ 11 h 373"/>
                <a:gd name="T98" fmla="*/ 1 w 213"/>
                <a:gd name="T99" fmla="*/ 10 h 373"/>
                <a:gd name="T100" fmla="*/ 2 w 213"/>
                <a:gd name="T101" fmla="*/ 10 h 373"/>
                <a:gd name="T102" fmla="*/ 2 w 213"/>
                <a:gd name="T103" fmla="*/ 9 h 373"/>
                <a:gd name="T104" fmla="*/ 2 w 213"/>
                <a:gd name="T105" fmla="*/ 8 h 373"/>
                <a:gd name="T106" fmla="*/ 2 w 213"/>
                <a:gd name="T107" fmla="*/ 7 h 373"/>
                <a:gd name="T108" fmla="*/ 1 w 213"/>
                <a:gd name="T109" fmla="*/ 6 h 373"/>
                <a:gd name="T110" fmla="*/ 1 w 213"/>
                <a:gd name="T111" fmla="*/ 5 h 373"/>
                <a:gd name="T112" fmla="*/ 1 w 213"/>
                <a:gd name="T113" fmla="*/ 4 h 373"/>
                <a:gd name="T114" fmla="*/ 2 w 213"/>
                <a:gd name="T115" fmla="*/ 2 h 373"/>
                <a:gd name="T116" fmla="*/ 2 w 213"/>
                <a:gd name="T117" fmla="*/ 1 h 373"/>
                <a:gd name="T118" fmla="*/ 4 w 21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318">
              <a:extLst>
                <a:ext uri="{FF2B5EF4-FFF2-40B4-BE49-F238E27FC236}">
                  <a16:creationId xmlns:a16="http://schemas.microsoft.com/office/drawing/2014/main" id="{76924319-F921-450B-A24F-755592FB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16 w 957"/>
                <a:gd name="T1" fmla="*/ 6 h 620"/>
                <a:gd name="T2" fmla="*/ 17 w 957"/>
                <a:gd name="T3" fmla="*/ 3 h 620"/>
                <a:gd name="T4" fmla="*/ 18 w 957"/>
                <a:gd name="T5" fmla="*/ 1 h 620"/>
                <a:gd name="T6" fmla="*/ 19 w 957"/>
                <a:gd name="T7" fmla="*/ 2 h 620"/>
                <a:gd name="T8" fmla="*/ 20 w 957"/>
                <a:gd name="T9" fmla="*/ 4 h 620"/>
                <a:gd name="T10" fmla="*/ 22 w 957"/>
                <a:gd name="T11" fmla="*/ 7 h 620"/>
                <a:gd name="T12" fmla="*/ 21 w 957"/>
                <a:gd name="T13" fmla="*/ 10 h 620"/>
                <a:gd name="T14" fmla="*/ 19 w 957"/>
                <a:gd name="T15" fmla="*/ 12 h 620"/>
                <a:gd name="T16" fmla="*/ 19 w 957"/>
                <a:gd name="T17" fmla="*/ 14 h 620"/>
                <a:gd name="T18" fmla="*/ 20 w 957"/>
                <a:gd name="T19" fmla="*/ 12 h 620"/>
                <a:gd name="T20" fmla="*/ 22 w 957"/>
                <a:gd name="T21" fmla="*/ 10 h 620"/>
                <a:gd name="T22" fmla="*/ 25 w 957"/>
                <a:gd name="T23" fmla="*/ 9 h 620"/>
                <a:gd name="T24" fmla="*/ 26 w 957"/>
                <a:gd name="T25" fmla="*/ 9 h 620"/>
                <a:gd name="T26" fmla="*/ 28 w 957"/>
                <a:gd name="T27" fmla="*/ 10 h 620"/>
                <a:gd name="T28" fmla="*/ 29 w 957"/>
                <a:gd name="T29" fmla="*/ 11 h 620"/>
                <a:gd name="T30" fmla="*/ 27 w 957"/>
                <a:gd name="T31" fmla="*/ 12 h 620"/>
                <a:gd name="T32" fmla="*/ 25 w 957"/>
                <a:gd name="T33" fmla="*/ 14 h 620"/>
                <a:gd name="T34" fmla="*/ 22 w 957"/>
                <a:gd name="T35" fmla="*/ 15 h 620"/>
                <a:gd name="T36" fmla="*/ 21 w 957"/>
                <a:gd name="T37" fmla="*/ 15 h 620"/>
                <a:gd name="T38" fmla="*/ 20 w 957"/>
                <a:gd name="T39" fmla="*/ 15 h 620"/>
                <a:gd name="T40" fmla="*/ 21 w 957"/>
                <a:gd name="T41" fmla="*/ 14 h 620"/>
                <a:gd name="T42" fmla="*/ 21 w 957"/>
                <a:gd name="T43" fmla="*/ 13 h 620"/>
                <a:gd name="T44" fmla="*/ 20 w 957"/>
                <a:gd name="T45" fmla="*/ 13 h 620"/>
                <a:gd name="T46" fmla="*/ 19 w 957"/>
                <a:gd name="T47" fmla="*/ 14 h 620"/>
                <a:gd name="T48" fmla="*/ 19 w 957"/>
                <a:gd name="T49" fmla="*/ 15 h 620"/>
                <a:gd name="T50" fmla="*/ 19 w 957"/>
                <a:gd name="T51" fmla="*/ 14 h 620"/>
                <a:gd name="T52" fmla="*/ 18 w 957"/>
                <a:gd name="T53" fmla="*/ 14 h 620"/>
                <a:gd name="T54" fmla="*/ 17 w 957"/>
                <a:gd name="T55" fmla="*/ 14 h 620"/>
                <a:gd name="T56" fmla="*/ 16 w 957"/>
                <a:gd name="T57" fmla="*/ 14 h 620"/>
                <a:gd name="T58" fmla="*/ 14 w 957"/>
                <a:gd name="T59" fmla="*/ 15 h 620"/>
                <a:gd name="T60" fmla="*/ 13 w 957"/>
                <a:gd name="T61" fmla="*/ 16 h 620"/>
                <a:gd name="T62" fmla="*/ 12 w 957"/>
                <a:gd name="T63" fmla="*/ 19 h 620"/>
                <a:gd name="T64" fmla="*/ 9 w 957"/>
                <a:gd name="T65" fmla="*/ 20 h 620"/>
                <a:gd name="T66" fmla="*/ 7 w 957"/>
                <a:gd name="T67" fmla="*/ 20 h 620"/>
                <a:gd name="T68" fmla="*/ 6 w 957"/>
                <a:gd name="T69" fmla="*/ 20 h 620"/>
                <a:gd name="T70" fmla="*/ 4 w 957"/>
                <a:gd name="T71" fmla="*/ 19 h 620"/>
                <a:gd name="T72" fmla="*/ 2 w 957"/>
                <a:gd name="T73" fmla="*/ 18 h 620"/>
                <a:gd name="T74" fmla="*/ 0 w 957"/>
                <a:gd name="T75" fmla="*/ 18 h 620"/>
                <a:gd name="T76" fmla="*/ 1 w 957"/>
                <a:gd name="T77" fmla="*/ 16 h 620"/>
                <a:gd name="T78" fmla="*/ 5 w 957"/>
                <a:gd name="T79" fmla="*/ 13 h 620"/>
                <a:gd name="T80" fmla="*/ 8 w 957"/>
                <a:gd name="T81" fmla="*/ 12 h 620"/>
                <a:gd name="T82" fmla="*/ 11 w 957"/>
                <a:gd name="T83" fmla="*/ 12 h 620"/>
                <a:gd name="T84" fmla="*/ 13 w 957"/>
                <a:gd name="T85" fmla="*/ 13 h 620"/>
                <a:gd name="T86" fmla="*/ 14 w 957"/>
                <a:gd name="T87" fmla="*/ 14 h 620"/>
                <a:gd name="T88" fmla="*/ 15 w 957"/>
                <a:gd name="T89" fmla="*/ 14 h 620"/>
                <a:gd name="T90" fmla="*/ 16 w 957"/>
                <a:gd name="T91" fmla="*/ 14 h 620"/>
                <a:gd name="T92" fmla="*/ 16 w 957"/>
                <a:gd name="T93" fmla="*/ 13 h 620"/>
                <a:gd name="T94" fmla="*/ 15 w 957"/>
                <a:gd name="T95" fmla="*/ 13 h 620"/>
                <a:gd name="T96" fmla="*/ 13 w 957"/>
                <a:gd name="T97" fmla="*/ 13 h 620"/>
                <a:gd name="T98" fmla="*/ 10 w 957"/>
                <a:gd name="T99" fmla="*/ 11 h 620"/>
                <a:gd name="T100" fmla="*/ 8 w 957"/>
                <a:gd name="T101" fmla="*/ 8 h 620"/>
                <a:gd name="T102" fmla="*/ 8 w 957"/>
                <a:gd name="T103" fmla="*/ 4 h 620"/>
                <a:gd name="T104" fmla="*/ 10 w 957"/>
                <a:gd name="T105" fmla="*/ 5 h 620"/>
                <a:gd name="T106" fmla="*/ 13 w 957"/>
                <a:gd name="T107" fmla="*/ 7 h 620"/>
                <a:gd name="T108" fmla="*/ 15 w 957"/>
                <a:gd name="T109" fmla="*/ 8 h 620"/>
                <a:gd name="T110" fmla="*/ 17 w 957"/>
                <a:gd name="T111" fmla="*/ 11 h 620"/>
                <a:gd name="T112" fmla="*/ 17 w 957"/>
                <a:gd name="T113" fmla="*/ 13 h 620"/>
                <a:gd name="T114" fmla="*/ 18 w 957"/>
                <a:gd name="T115" fmla="*/ 14 h 620"/>
                <a:gd name="T116" fmla="*/ 18 w 957"/>
                <a:gd name="T117" fmla="*/ 13 h 620"/>
                <a:gd name="T118" fmla="*/ 18 w 957"/>
                <a:gd name="T119" fmla="*/ 12 h 620"/>
                <a:gd name="T120" fmla="*/ 16 w 957"/>
                <a:gd name="T121" fmla="*/ 9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319">
              <a:extLst>
                <a:ext uri="{FF2B5EF4-FFF2-40B4-BE49-F238E27FC236}">
                  <a16:creationId xmlns:a16="http://schemas.microsoft.com/office/drawing/2014/main" id="{2E7909D7-D22E-481B-B235-0A73B7BBC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2 w 248"/>
                <a:gd name="T1" fmla="*/ 1 h 305"/>
                <a:gd name="T2" fmla="*/ 1 w 248"/>
                <a:gd name="T3" fmla="*/ 1 h 305"/>
                <a:gd name="T4" fmla="*/ 1 w 248"/>
                <a:gd name="T5" fmla="*/ 1 h 305"/>
                <a:gd name="T6" fmla="*/ 0 w 248"/>
                <a:gd name="T7" fmla="*/ 1 h 305"/>
                <a:gd name="T8" fmla="*/ 0 w 248"/>
                <a:gd name="T9" fmla="*/ 1 h 305"/>
                <a:gd name="T10" fmla="*/ 0 w 248"/>
                <a:gd name="T11" fmla="*/ 1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1 h 305"/>
                <a:gd name="T18" fmla="*/ 0 w 248"/>
                <a:gd name="T19" fmla="*/ 1 h 305"/>
                <a:gd name="T20" fmla="*/ 0 w 248"/>
                <a:gd name="T21" fmla="*/ 1 h 305"/>
                <a:gd name="T22" fmla="*/ 1 w 248"/>
                <a:gd name="T23" fmla="*/ 1 h 305"/>
                <a:gd name="T24" fmla="*/ 1 w 248"/>
                <a:gd name="T25" fmla="*/ 2 h 305"/>
                <a:gd name="T26" fmla="*/ 1 w 248"/>
                <a:gd name="T27" fmla="*/ 2 h 305"/>
                <a:gd name="T28" fmla="*/ 1 w 248"/>
                <a:gd name="T29" fmla="*/ 2 h 305"/>
                <a:gd name="T30" fmla="*/ 1 w 248"/>
                <a:gd name="T31" fmla="*/ 3 h 305"/>
                <a:gd name="T32" fmla="*/ 0 w 248"/>
                <a:gd name="T33" fmla="*/ 3 h 305"/>
                <a:gd name="T34" fmla="*/ 0 w 248"/>
                <a:gd name="T35" fmla="*/ 3 h 305"/>
                <a:gd name="T36" fmla="*/ 0 w 248"/>
                <a:gd name="T37" fmla="*/ 4 h 305"/>
                <a:gd name="T38" fmla="*/ 0 w 248"/>
                <a:gd name="T39" fmla="*/ 6 h 305"/>
                <a:gd name="T40" fmla="*/ 1 w 248"/>
                <a:gd name="T41" fmla="*/ 7 h 305"/>
                <a:gd name="T42" fmla="*/ 3 w 248"/>
                <a:gd name="T43" fmla="*/ 8 h 305"/>
                <a:gd name="T44" fmla="*/ 4 w 248"/>
                <a:gd name="T45" fmla="*/ 9 h 305"/>
                <a:gd name="T46" fmla="*/ 5 w 248"/>
                <a:gd name="T47" fmla="*/ 9 h 305"/>
                <a:gd name="T48" fmla="*/ 6 w 248"/>
                <a:gd name="T49" fmla="*/ 10 h 305"/>
                <a:gd name="T50" fmla="*/ 7 w 248"/>
                <a:gd name="T51" fmla="*/ 10 h 305"/>
                <a:gd name="T52" fmla="*/ 7 w 248"/>
                <a:gd name="T53" fmla="*/ 10 h 305"/>
                <a:gd name="T54" fmla="*/ 7 w 248"/>
                <a:gd name="T55" fmla="*/ 8 h 305"/>
                <a:gd name="T56" fmla="*/ 6 w 248"/>
                <a:gd name="T57" fmla="*/ 7 h 305"/>
                <a:gd name="T58" fmla="*/ 6 w 248"/>
                <a:gd name="T59" fmla="*/ 6 h 305"/>
                <a:gd name="T60" fmla="*/ 6 w 248"/>
                <a:gd name="T61" fmla="*/ 5 h 305"/>
                <a:gd name="T62" fmla="*/ 6 w 248"/>
                <a:gd name="T63" fmla="*/ 3 h 305"/>
                <a:gd name="T64" fmla="*/ 5 w 248"/>
                <a:gd name="T65" fmla="*/ 2 h 305"/>
                <a:gd name="T66" fmla="*/ 3 w 248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320">
              <a:extLst>
                <a:ext uri="{FF2B5EF4-FFF2-40B4-BE49-F238E27FC236}">
                  <a16:creationId xmlns:a16="http://schemas.microsoft.com/office/drawing/2014/main" id="{50292F9A-F48F-44E0-9822-D366B792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321">
              <a:extLst>
                <a:ext uri="{FF2B5EF4-FFF2-40B4-BE49-F238E27FC236}">
                  <a16:creationId xmlns:a16="http://schemas.microsoft.com/office/drawing/2014/main" id="{28C4BE3A-5DD6-49EC-959D-DA55B42F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0 w 31"/>
                <a:gd name="T11" fmla="*/ 1 h 31"/>
                <a:gd name="T12" fmla="*/ 0 w 31"/>
                <a:gd name="T13" fmla="*/ 1 h 31"/>
                <a:gd name="T14" fmla="*/ 1 w 31"/>
                <a:gd name="T15" fmla="*/ 1 h 31"/>
                <a:gd name="T16" fmla="*/ 1 w 31"/>
                <a:gd name="T17" fmla="*/ 1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1 h 31"/>
                <a:gd name="T24" fmla="*/ 1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322">
              <a:extLst>
                <a:ext uri="{FF2B5EF4-FFF2-40B4-BE49-F238E27FC236}">
                  <a16:creationId xmlns:a16="http://schemas.microsoft.com/office/drawing/2014/main" id="{9B387F5D-35A7-40AA-B788-6CD78F84F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1 w 31"/>
                <a:gd name="T1" fmla="*/ 1 h 32"/>
                <a:gd name="T2" fmla="*/ 1 w 31"/>
                <a:gd name="T3" fmla="*/ 2 h 32"/>
                <a:gd name="T4" fmla="*/ 1 w 31"/>
                <a:gd name="T5" fmla="*/ 2 h 32"/>
                <a:gd name="T6" fmla="*/ 1 w 31"/>
                <a:gd name="T7" fmla="*/ 2 h 32"/>
                <a:gd name="T8" fmla="*/ 1 w 31"/>
                <a:gd name="T9" fmla="*/ 1 h 32"/>
                <a:gd name="T10" fmla="*/ 0 w 31"/>
                <a:gd name="T11" fmla="*/ 1 h 32"/>
                <a:gd name="T12" fmla="*/ 1 w 31"/>
                <a:gd name="T13" fmla="*/ 1 h 32"/>
                <a:gd name="T14" fmla="*/ 1 w 31"/>
                <a:gd name="T15" fmla="*/ 1 h 32"/>
                <a:gd name="T16" fmla="*/ 1 w 31"/>
                <a:gd name="T17" fmla="*/ 1 h 32"/>
                <a:gd name="T18" fmla="*/ 1 w 31"/>
                <a:gd name="T19" fmla="*/ 1 h 32"/>
                <a:gd name="T20" fmla="*/ 1 w 31"/>
                <a:gd name="T21" fmla="*/ 0 h 32"/>
                <a:gd name="T22" fmla="*/ 1 w 31"/>
                <a:gd name="T23" fmla="*/ 1 h 32"/>
                <a:gd name="T24" fmla="*/ 1 w 31"/>
                <a:gd name="T25" fmla="*/ 1 h 32"/>
                <a:gd name="T26" fmla="*/ 1 w 31"/>
                <a:gd name="T27" fmla="*/ 1 h 32"/>
                <a:gd name="T28" fmla="*/ 1 w 31"/>
                <a:gd name="T29" fmla="*/ 1 h 32"/>
                <a:gd name="T30" fmla="*/ 1 w 31"/>
                <a:gd name="T31" fmla="*/ 1 h 32"/>
                <a:gd name="T32" fmla="*/ 1 w 31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323">
              <a:extLst>
                <a:ext uri="{FF2B5EF4-FFF2-40B4-BE49-F238E27FC236}">
                  <a16:creationId xmlns:a16="http://schemas.microsoft.com/office/drawing/2014/main" id="{85211475-8A02-432D-8D54-357F78DB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324">
              <a:extLst>
                <a:ext uri="{FF2B5EF4-FFF2-40B4-BE49-F238E27FC236}">
                  <a16:creationId xmlns:a16="http://schemas.microsoft.com/office/drawing/2014/main" id="{72EFB3CC-021A-43B9-91C9-7BEC9E38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1 w 27"/>
                <a:gd name="T1" fmla="*/ 1 h 28"/>
                <a:gd name="T2" fmla="*/ 1 w 27"/>
                <a:gd name="T3" fmla="*/ 1 h 28"/>
                <a:gd name="T4" fmla="*/ 1 w 27"/>
                <a:gd name="T5" fmla="*/ 1 h 28"/>
                <a:gd name="T6" fmla="*/ 1 w 27"/>
                <a:gd name="T7" fmla="*/ 1 h 28"/>
                <a:gd name="T8" fmla="*/ 1 w 27"/>
                <a:gd name="T9" fmla="*/ 1 h 28"/>
                <a:gd name="T10" fmla="*/ 1 w 27"/>
                <a:gd name="T11" fmla="*/ 1 h 28"/>
                <a:gd name="T12" fmla="*/ 1 w 27"/>
                <a:gd name="T13" fmla="*/ 1 h 28"/>
                <a:gd name="T14" fmla="*/ 1 w 27"/>
                <a:gd name="T15" fmla="*/ 1 h 28"/>
                <a:gd name="T16" fmla="*/ 0 w 27"/>
                <a:gd name="T17" fmla="*/ 1 h 28"/>
                <a:gd name="T18" fmla="*/ 1 w 27"/>
                <a:gd name="T19" fmla="*/ 1 h 28"/>
                <a:gd name="T20" fmla="*/ 1 w 27"/>
                <a:gd name="T21" fmla="*/ 1 h 28"/>
                <a:gd name="T22" fmla="*/ 1 w 27"/>
                <a:gd name="T23" fmla="*/ 1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1 h 28"/>
                <a:gd name="T30" fmla="*/ 1 w 27"/>
                <a:gd name="T31" fmla="*/ 1 h 28"/>
                <a:gd name="T32" fmla="*/ 1 w 2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Freeform 325">
              <a:extLst>
                <a:ext uri="{FF2B5EF4-FFF2-40B4-BE49-F238E27FC236}">
                  <a16:creationId xmlns:a16="http://schemas.microsoft.com/office/drawing/2014/main" id="{9B01912E-54CC-4196-9974-9D31B63E3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Freeform 326">
              <a:extLst>
                <a:ext uri="{FF2B5EF4-FFF2-40B4-BE49-F238E27FC236}">
                  <a16:creationId xmlns:a16="http://schemas.microsoft.com/office/drawing/2014/main" id="{C11335DC-5207-4451-8416-0DB5DEED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088"/>
              <a:ext cx="15" cy="18"/>
            </a:xfrm>
            <a:custGeom>
              <a:avLst/>
              <a:gdLst>
                <a:gd name="T0" fmla="*/ 1 w 30"/>
                <a:gd name="T1" fmla="*/ 1 h 33"/>
                <a:gd name="T2" fmla="*/ 1 w 30"/>
                <a:gd name="T3" fmla="*/ 1 h 33"/>
                <a:gd name="T4" fmla="*/ 1 w 30"/>
                <a:gd name="T5" fmla="*/ 1 h 33"/>
                <a:gd name="T6" fmla="*/ 1 w 30"/>
                <a:gd name="T7" fmla="*/ 1 h 33"/>
                <a:gd name="T8" fmla="*/ 1 w 30"/>
                <a:gd name="T9" fmla="*/ 2 h 33"/>
                <a:gd name="T10" fmla="*/ 1 w 30"/>
                <a:gd name="T11" fmla="*/ 1 h 33"/>
                <a:gd name="T12" fmla="*/ 0 w 30"/>
                <a:gd name="T13" fmla="*/ 1 h 33"/>
                <a:gd name="T14" fmla="*/ 0 w 30"/>
                <a:gd name="T15" fmla="*/ 1 h 33"/>
                <a:gd name="T16" fmla="*/ 1 w 30"/>
                <a:gd name="T17" fmla="*/ 1 h 33"/>
                <a:gd name="T18" fmla="*/ 1 w 30"/>
                <a:gd name="T19" fmla="*/ 1 h 33"/>
                <a:gd name="T20" fmla="*/ 1 w 30"/>
                <a:gd name="T21" fmla="*/ 1 h 33"/>
                <a:gd name="T22" fmla="*/ 1 w 30"/>
                <a:gd name="T23" fmla="*/ 1 h 33"/>
                <a:gd name="T24" fmla="*/ 1 w 30"/>
                <a:gd name="T25" fmla="*/ 0 h 33"/>
                <a:gd name="T26" fmla="*/ 1 w 30"/>
                <a:gd name="T27" fmla="*/ 1 h 33"/>
                <a:gd name="T28" fmla="*/ 1 w 30"/>
                <a:gd name="T29" fmla="*/ 1 h 33"/>
                <a:gd name="T30" fmla="*/ 1 w 30"/>
                <a:gd name="T31" fmla="*/ 1 h 33"/>
                <a:gd name="T32" fmla="*/ 1 w 30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Freeform 327">
              <a:extLst>
                <a:ext uri="{FF2B5EF4-FFF2-40B4-BE49-F238E27FC236}">
                  <a16:creationId xmlns:a16="http://schemas.microsoft.com/office/drawing/2014/main" id="{CDBD8C76-8430-487A-B5DF-96450CC9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1 w 29"/>
                <a:gd name="T15" fmla="*/ 0 h 29"/>
                <a:gd name="T16" fmla="*/ 1 w 29"/>
                <a:gd name="T17" fmla="*/ 0 h 29"/>
                <a:gd name="T18" fmla="*/ 1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Freeform 328">
              <a:extLst>
                <a:ext uri="{FF2B5EF4-FFF2-40B4-BE49-F238E27FC236}">
                  <a16:creationId xmlns:a16="http://schemas.microsoft.com/office/drawing/2014/main" id="{E815C7FB-DF8F-4A0F-841E-23C95DF0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0 w 247"/>
                <a:gd name="T1" fmla="*/ 4 h 159"/>
                <a:gd name="T2" fmla="*/ 0 w 247"/>
                <a:gd name="T3" fmla="*/ 4 h 159"/>
                <a:gd name="T4" fmla="*/ 0 w 247"/>
                <a:gd name="T5" fmla="*/ 4 h 159"/>
                <a:gd name="T6" fmla="*/ 0 w 247"/>
                <a:gd name="T7" fmla="*/ 4 h 159"/>
                <a:gd name="T8" fmla="*/ 1 w 247"/>
                <a:gd name="T9" fmla="*/ 4 h 159"/>
                <a:gd name="T10" fmla="*/ 2 w 247"/>
                <a:gd name="T11" fmla="*/ 4 h 159"/>
                <a:gd name="T12" fmla="*/ 4 w 247"/>
                <a:gd name="T13" fmla="*/ 4 h 159"/>
                <a:gd name="T14" fmla="*/ 4 w 247"/>
                <a:gd name="T15" fmla="*/ 4 h 159"/>
                <a:gd name="T16" fmla="*/ 3 w 247"/>
                <a:gd name="T17" fmla="*/ 4 h 159"/>
                <a:gd name="T18" fmla="*/ 2 w 247"/>
                <a:gd name="T19" fmla="*/ 4 h 159"/>
                <a:gd name="T20" fmla="*/ 1 w 247"/>
                <a:gd name="T21" fmla="*/ 3 h 159"/>
                <a:gd name="T22" fmla="*/ 1 w 247"/>
                <a:gd name="T23" fmla="*/ 3 h 159"/>
                <a:gd name="T24" fmla="*/ 1 w 247"/>
                <a:gd name="T25" fmla="*/ 3 h 159"/>
                <a:gd name="T26" fmla="*/ 2 w 247"/>
                <a:gd name="T27" fmla="*/ 3 h 159"/>
                <a:gd name="T28" fmla="*/ 3 w 247"/>
                <a:gd name="T29" fmla="*/ 3 h 159"/>
                <a:gd name="T30" fmla="*/ 4 w 247"/>
                <a:gd name="T31" fmla="*/ 3 h 159"/>
                <a:gd name="T32" fmla="*/ 5 w 247"/>
                <a:gd name="T33" fmla="*/ 3 h 159"/>
                <a:gd name="T34" fmla="*/ 5 w 247"/>
                <a:gd name="T35" fmla="*/ 3 h 159"/>
                <a:gd name="T36" fmla="*/ 4 w 247"/>
                <a:gd name="T37" fmla="*/ 3 h 159"/>
                <a:gd name="T38" fmla="*/ 3 w 247"/>
                <a:gd name="T39" fmla="*/ 3 h 159"/>
                <a:gd name="T40" fmla="*/ 3 w 247"/>
                <a:gd name="T41" fmla="*/ 3 h 159"/>
                <a:gd name="T42" fmla="*/ 2 w 247"/>
                <a:gd name="T43" fmla="*/ 2 h 159"/>
                <a:gd name="T44" fmla="*/ 3 w 247"/>
                <a:gd name="T45" fmla="*/ 2 h 159"/>
                <a:gd name="T46" fmla="*/ 3 w 247"/>
                <a:gd name="T47" fmla="*/ 2 h 159"/>
                <a:gd name="T48" fmla="*/ 4 w 247"/>
                <a:gd name="T49" fmla="*/ 2 h 159"/>
                <a:gd name="T50" fmla="*/ 4 w 247"/>
                <a:gd name="T51" fmla="*/ 2 h 159"/>
                <a:gd name="T52" fmla="*/ 5 w 247"/>
                <a:gd name="T53" fmla="*/ 2 h 159"/>
                <a:gd name="T54" fmla="*/ 6 w 247"/>
                <a:gd name="T55" fmla="*/ 3 h 159"/>
                <a:gd name="T56" fmla="*/ 5 w 247"/>
                <a:gd name="T57" fmla="*/ 2 h 159"/>
                <a:gd name="T58" fmla="*/ 5 w 247"/>
                <a:gd name="T59" fmla="*/ 2 h 159"/>
                <a:gd name="T60" fmla="*/ 4 w 247"/>
                <a:gd name="T61" fmla="*/ 2 h 159"/>
                <a:gd name="T62" fmla="*/ 5 w 247"/>
                <a:gd name="T63" fmla="*/ 2 h 159"/>
                <a:gd name="T64" fmla="*/ 7 w 247"/>
                <a:gd name="T65" fmla="*/ 1 h 159"/>
                <a:gd name="T66" fmla="*/ 7 w 247"/>
                <a:gd name="T67" fmla="*/ 1 h 159"/>
                <a:gd name="T68" fmla="*/ 7 w 247"/>
                <a:gd name="T69" fmla="*/ 1 h 159"/>
                <a:gd name="T70" fmla="*/ 6 w 247"/>
                <a:gd name="T71" fmla="*/ 1 h 159"/>
                <a:gd name="T72" fmla="*/ 5 w 247"/>
                <a:gd name="T73" fmla="*/ 1 h 159"/>
                <a:gd name="T74" fmla="*/ 4 w 247"/>
                <a:gd name="T75" fmla="*/ 1 h 159"/>
                <a:gd name="T76" fmla="*/ 5 w 247"/>
                <a:gd name="T77" fmla="*/ 0 h 159"/>
                <a:gd name="T78" fmla="*/ 5 w 247"/>
                <a:gd name="T79" fmla="*/ 0 h 159"/>
                <a:gd name="T80" fmla="*/ 4 w 247"/>
                <a:gd name="T81" fmla="*/ 0 h 159"/>
                <a:gd name="T82" fmla="*/ 4 w 247"/>
                <a:gd name="T83" fmla="*/ 1 h 159"/>
                <a:gd name="T84" fmla="*/ 4 w 247"/>
                <a:gd name="T85" fmla="*/ 2 h 159"/>
                <a:gd name="T86" fmla="*/ 3 w 247"/>
                <a:gd name="T87" fmla="*/ 2 h 159"/>
                <a:gd name="T88" fmla="*/ 2 w 247"/>
                <a:gd name="T89" fmla="*/ 2 h 159"/>
                <a:gd name="T90" fmla="*/ 2 w 247"/>
                <a:gd name="T91" fmla="*/ 2 h 159"/>
                <a:gd name="T92" fmla="*/ 2 w 247"/>
                <a:gd name="T93" fmla="*/ 0 h 159"/>
                <a:gd name="T94" fmla="*/ 2 w 247"/>
                <a:gd name="T95" fmla="*/ 0 h 159"/>
                <a:gd name="T96" fmla="*/ 2 w 247"/>
                <a:gd name="T97" fmla="*/ 1 h 159"/>
                <a:gd name="T98" fmla="*/ 1 w 247"/>
                <a:gd name="T99" fmla="*/ 2 h 159"/>
                <a:gd name="T100" fmla="*/ 0 w 247"/>
                <a:gd name="T101" fmla="*/ 3 h 159"/>
                <a:gd name="T102" fmla="*/ 0 w 247"/>
                <a:gd name="T103" fmla="*/ 3 h 159"/>
                <a:gd name="T104" fmla="*/ 0 w 247"/>
                <a:gd name="T105" fmla="*/ 2 h 159"/>
                <a:gd name="T106" fmla="*/ 0 w 247"/>
                <a:gd name="T107" fmla="*/ 1 h 159"/>
                <a:gd name="T108" fmla="*/ 0 w 247"/>
                <a:gd name="T109" fmla="*/ 4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Freeform 329">
              <a:extLst>
                <a:ext uri="{FF2B5EF4-FFF2-40B4-BE49-F238E27FC236}">
                  <a16:creationId xmlns:a16="http://schemas.microsoft.com/office/drawing/2014/main" id="{AB49E6C1-E8E2-42BB-9028-E14C7B620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2 h 200"/>
                <a:gd name="T8" fmla="*/ 0 w 171"/>
                <a:gd name="T9" fmla="*/ 2 h 200"/>
                <a:gd name="T10" fmla="*/ 0 w 171"/>
                <a:gd name="T11" fmla="*/ 4 h 200"/>
                <a:gd name="T12" fmla="*/ 0 w 171"/>
                <a:gd name="T13" fmla="*/ 4 h 200"/>
                <a:gd name="T14" fmla="*/ 0 w 171"/>
                <a:gd name="T15" fmla="*/ 4 h 200"/>
                <a:gd name="T16" fmla="*/ 0 w 171"/>
                <a:gd name="T17" fmla="*/ 4 h 200"/>
                <a:gd name="T18" fmla="*/ 0 w 171"/>
                <a:gd name="T19" fmla="*/ 3 h 200"/>
                <a:gd name="T20" fmla="*/ 1 w 171"/>
                <a:gd name="T21" fmla="*/ 2 h 200"/>
                <a:gd name="T22" fmla="*/ 1 w 171"/>
                <a:gd name="T23" fmla="*/ 2 h 200"/>
                <a:gd name="T24" fmla="*/ 1 w 171"/>
                <a:gd name="T25" fmla="*/ 3 h 200"/>
                <a:gd name="T26" fmla="*/ 2 w 171"/>
                <a:gd name="T27" fmla="*/ 3 h 200"/>
                <a:gd name="T28" fmla="*/ 2 w 171"/>
                <a:gd name="T29" fmla="*/ 4 h 200"/>
                <a:gd name="T30" fmla="*/ 2 w 171"/>
                <a:gd name="T31" fmla="*/ 5 h 200"/>
                <a:gd name="T32" fmla="*/ 2 w 171"/>
                <a:gd name="T33" fmla="*/ 5 h 200"/>
                <a:gd name="T34" fmla="*/ 2 w 171"/>
                <a:gd name="T35" fmla="*/ 6 h 200"/>
                <a:gd name="T36" fmla="*/ 2 w 171"/>
                <a:gd name="T37" fmla="*/ 6 h 200"/>
                <a:gd name="T38" fmla="*/ 2 w 171"/>
                <a:gd name="T39" fmla="*/ 6 h 200"/>
                <a:gd name="T40" fmla="*/ 2 w 171"/>
                <a:gd name="T41" fmla="*/ 6 h 200"/>
                <a:gd name="T42" fmla="*/ 2 w 171"/>
                <a:gd name="T43" fmla="*/ 5 h 200"/>
                <a:gd name="T44" fmla="*/ 2 w 171"/>
                <a:gd name="T45" fmla="*/ 5 h 200"/>
                <a:gd name="T46" fmla="*/ 2 w 171"/>
                <a:gd name="T47" fmla="*/ 4 h 200"/>
                <a:gd name="T48" fmla="*/ 3 w 171"/>
                <a:gd name="T49" fmla="*/ 4 h 200"/>
                <a:gd name="T50" fmla="*/ 3 w 171"/>
                <a:gd name="T51" fmla="*/ 5 h 200"/>
                <a:gd name="T52" fmla="*/ 4 w 171"/>
                <a:gd name="T53" fmla="*/ 6 h 200"/>
                <a:gd name="T54" fmla="*/ 5 w 171"/>
                <a:gd name="T55" fmla="*/ 7 h 200"/>
                <a:gd name="T56" fmla="*/ 5 w 171"/>
                <a:gd name="T57" fmla="*/ 6 h 200"/>
                <a:gd name="T58" fmla="*/ 4 w 171"/>
                <a:gd name="T59" fmla="*/ 6 h 200"/>
                <a:gd name="T60" fmla="*/ 4 w 171"/>
                <a:gd name="T61" fmla="*/ 5 h 200"/>
                <a:gd name="T62" fmla="*/ 4 w 171"/>
                <a:gd name="T63" fmla="*/ 5 h 200"/>
                <a:gd name="T64" fmla="*/ 4 w 171"/>
                <a:gd name="T65" fmla="*/ 4 h 200"/>
                <a:gd name="T66" fmla="*/ 3 w 171"/>
                <a:gd name="T67" fmla="*/ 4 h 200"/>
                <a:gd name="T68" fmla="*/ 3 w 171"/>
                <a:gd name="T69" fmla="*/ 4 h 200"/>
                <a:gd name="T70" fmla="*/ 3 w 171"/>
                <a:gd name="T71" fmla="*/ 3 h 200"/>
                <a:gd name="T72" fmla="*/ 3 w 171"/>
                <a:gd name="T73" fmla="*/ 3 h 200"/>
                <a:gd name="T74" fmla="*/ 3 w 171"/>
                <a:gd name="T75" fmla="*/ 3 h 200"/>
                <a:gd name="T76" fmla="*/ 3 w 171"/>
                <a:gd name="T77" fmla="*/ 3 h 200"/>
                <a:gd name="T78" fmla="*/ 4 w 171"/>
                <a:gd name="T79" fmla="*/ 4 h 200"/>
                <a:gd name="T80" fmla="*/ 4 w 171"/>
                <a:gd name="T81" fmla="*/ 4 h 200"/>
                <a:gd name="T82" fmla="*/ 4 w 171"/>
                <a:gd name="T83" fmla="*/ 4 h 200"/>
                <a:gd name="T84" fmla="*/ 4 w 171"/>
                <a:gd name="T85" fmla="*/ 4 h 200"/>
                <a:gd name="T86" fmla="*/ 3 w 171"/>
                <a:gd name="T87" fmla="*/ 3 h 200"/>
                <a:gd name="T88" fmla="*/ 3 w 171"/>
                <a:gd name="T89" fmla="*/ 3 h 200"/>
                <a:gd name="T90" fmla="*/ 2 w 171"/>
                <a:gd name="T91" fmla="*/ 3 h 200"/>
                <a:gd name="T92" fmla="*/ 2 w 171"/>
                <a:gd name="T93" fmla="*/ 2 h 200"/>
                <a:gd name="T94" fmla="*/ 1 w 171"/>
                <a:gd name="T95" fmla="*/ 2 h 200"/>
                <a:gd name="T96" fmla="*/ 1 w 171"/>
                <a:gd name="T97" fmla="*/ 2 h 200"/>
                <a:gd name="T98" fmla="*/ 1 w 171"/>
                <a:gd name="T99" fmla="*/ 2 h 200"/>
                <a:gd name="T100" fmla="*/ 1 w 171"/>
                <a:gd name="T101" fmla="*/ 2 h 200"/>
                <a:gd name="T102" fmla="*/ 1 w 171"/>
                <a:gd name="T103" fmla="*/ 1 h 200"/>
                <a:gd name="T104" fmla="*/ 2 w 171"/>
                <a:gd name="T105" fmla="*/ 1 h 200"/>
                <a:gd name="T106" fmla="*/ 2 w 171"/>
                <a:gd name="T107" fmla="*/ 2 h 200"/>
                <a:gd name="T108" fmla="*/ 3 w 171"/>
                <a:gd name="T109" fmla="*/ 2 h 200"/>
                <a:gd name="T110" fmla="*/ 3 w 171"/>
                <a:gd name="T111" fmla="*/ 1 h 200"/>
                <a:gd name="T112" fmla="*/ 2 w 171"/>
                <a:gd name="T113" fmla="*/ 1 h 200"/>
                <a:gd name="T114" fmla="*/ 2 w 171"/>
                <a:gd name="T115" fmla="*/ 1 h 200"/>
                <a:gd name="T116" fmla="*/ 1 w 171"/>
                <a:gd name="T117" fmla="*/ 1 h 200"/>
                <a:gd name="T118" fmla="*/ 1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Freeform 330">
              <a:extLst>
                <a:ext uri="{FF2B5EF4-FFF2-40B4-BE49-F238E27FC236}">
                  <a16:creationId xmlns:a16="http://schemas.microsoft.com/office/drawing/2014/main" id="{761659E1-172B-4CF3-B433-F805756BB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4 w 125"/>
                <a:gd name="T1" fmla="*/ 1 h 263"/>
                <a:gd name="T2" fmla="*/ 4 w 125"/>
                <a:gd name="T3" fmla="*/ 1 h 263"/>
                <a:gd name="T4" fmla="*/ 3 w 125"/>
                <a:gd name="T5" fmla="*/ 1 h 263"/>
                <a:gd name="T6" fmla="*/ 3 w 125"/>
                <a:gd name="T7" fmla="*/ 2 h 263"/>
                <a:gd name="T8" fmla="*/ 4 w 125"/>
                <a:gd name="T9" fmla="*/ 3 h 263"/>
                <a:gd name="T10" fmla="*/ 4 w 125"/>
                <a:gd name="T11" fmla="*/ 5 h 263"/>
                <a:gd name="T12" fmla="*/ 4 w 125"/>
                <a:gd name="T13" fmla="*/ 4 h 263"/>
                <a:gd name="T14" fmla="*/ 3 w 125"/>
                <a:gd name="T15" fmla="*/ 3 h 263"/>
                <a:gd name="T16" fmla="*/ 3 w 125"/>
                <a:gd name="T17" fmla="*/ 4 h 263"/>
                <a:gd name="T18" fmla="*/ 2 w 125"/>
                <a:gd name="T19" fmla="*/ 6 h 263"/>
                <a:gd name="T20" fmla="*/ 2 w 125"/>
                <a:gd name="T21" fmla="*/ 7 h 263"/>
                <a:gd name="T22" fmla="*/ 2 w 125"/>
                <a:gd name="T23" fmla="*/ 7 h 263"/>
                <a:gd name="T24" fmla="*/ 2 w 125"/>
                <a:gd name="T25" fmla="*/ 6 h 263"/>
                <a:gd name="T26" fmla="*/ 2 w 125"/>
                <a:gd name="T27" fmla="*/ 6 h 263"/>
                <a:gd name="T28" fmla="*/ 2 w 125"/>
                <a:gd name="T29" fmla="*/ 7 h 263"/>
                <a:gd name="T30" fmla="*/ 1 w 125"/>
                <a:gd name="T31" fmla="*/ 8 h 263"/>
                <a:gd name="T32" fmla="*/ 1 w 125"/>
                <a:gd name="T33" fmla="*/ 8 h 263"/>
                <a:gd name="T34" fmla="*/ 1 w 125"/>
                <a:gd name="T35" fmla="*/ 7 h 263"/>
                <a:gd name="T36" fmla="*/ 2 w 125"/>
                <a:gd name="T37" fmla="*/ 5 h 263"/>
                <a:gd name="T38" fmla="*/ 1 w 125"/>
                <a:gd name="T39" fmla="*/ 5 h 263"/>
                <a:gd name="T40" fmla="*/ 1 w 125"/>
                <a:gd name="T41" fmla="*/ 6 h 263"/>
                <a:gd name="T42" fmla="*/ 1 w 125"/>
                <a:gd name="T43" fmla="*/ 6 h 263"/>
                <a:gd name="T44" fmla="*/ 1 w 125"/>
                <a:gd name="T45" fmla="*/ 6 h 263"/>
                <a:gd name="T46" fmla="*/ 1 w 125"/>
                <a:gd name="T47" fmla="*/ 5 h 263"/>
                <a:gd name="T48" fmla="*/ 2 w 125"/>
                <a:gd name="T49" fmla="*/ 5 h 263"/>
                <a:gd name="T50" fmla="*/ 2 w 125"/>
                <a:gd name="T51" fmla="*/ 4 h 263"/>
                <a:gd name="T52" fmla="*/ 3 w 125"/>
                <a:gd name="T53" fmla="*/ 3 h 263"/>
                <a:gd name="T54" fmla="*/ 2 w 125"/>
                <a:gd name="T55" fmla="*/ 3 h 263"/>
                <a:gd name="T56" fmla="*/ 1 w 125"/>
                <a:gd name="T57" fmla="*/ 3 h 263"/>
                <a:gd name="T58" fmla="*/ 1 w 125"/>
                <a:gd name="T59" fmla="*/ 3 h 263"/>
                <a:gd name="T60" fmla="*/ 1 w 125"/>
                <a:gd name="T61" fmla="*/ 3 h 263"/>
                <a:gd name="T62" fmla="*/ 1 w 125"/>
                <a:gd name="T63" fmla="*/ 2 h 263"/>
                <a:gd name="T64" fmla="*/ 2 w 125"/>
                <a:gd name="T65" fmla="*/ 2 h 263"/>
                <a:gd name="T66" fmla="*/ 3 w 125"/>
                <a:gd name="T67" fmla="*/ 2 h 263"/>
                <a:gd name="T68" fmla="*/ 3 w 125"/>
                <a:gd name="T69" fmla="*/ 1 h 263"/>
                <a:gd name="T70" fmla="*/ 3 w 125"/>
                <a:gd name="T71" fmla="*/ 1 h 263"/>
                <a:gd name="T72" fmla="*/ 2 w 125"/>
                <a:gd name="T73" fmla="*/ 1 h 263"/>
                <a:gd name="T74" fmla="*/ 1 w 125"/>
                <a:gd name="T75" fmla="*/ 1 h 263"/>
                <a:gd name="T76" fmla="*/ 1 w 125"/>
                <a:gd name="T77" fmla="*/ 1 h 263"/>
                <a:gd name="T78" fmla="*/ 1 w 125"/>
                <a:gd name="T79" fmla="*/ 2 h 263"/>
                <a:gd name="T80" fmla="*/ 1 w 125"/>
                <a:gd name="T81" fmla="*/ 1 h 263"/>
                <a:gd name="T82" fmla="*/ 2 w 125"/>
                <a:gd name="T83" fmla="*/ 0 h 263"/>
                <a:gd name="T84" fmla="*/ 2 w 125"/>
                <a:gd name="T85" fmla="*/ 0 h 263"/>
                <a:gd name="T86" fmla="*/ 2 w 125"/>
                <a:gd name="T87" fmla="*/ 0 h 263"/>
                <a:gd name="T88" fmla="*/ 2 w 125"/>
                <a:gd name="T89" fmla="*/ 1 h 263"/>
                <a:gd name="T90" fmla="*/ 3 w 125"/>
                <a:gd name="T91" fmla="*/ 1 h 263"/>
                <a:gd name="T92" fmla="*/ 3 w 125"/>
                <a:gd name="T93" fmla="*/ 1 h 263"/>
                <a:gd name="T94" fmla="*/ 4 w 125"/>
                <a:gd name="T95" fmla="*/ 0 h 263"/>
                <a:gd name="T96" fmla="*/ 4 w 125"/>
                <a:gd name="T97" fmla="*/ 0 h 263"/>
                <a:gd name="T98" fmla="*/ 4 w 125"/>
                <a:gd name="T99" fmla="*/ 0 h 263"/>
                <a:gd name="T100" fmla="*/ 4 w 125"/>
                <a:gd name="T101" fmla="*/ 0 h 263"/>
                <a:gd name="T102" fmla="*/ 4 w 125"/>
                <a:gd name="T103" fmla="*/ 1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Freeform 331">
              <a:extLst>
                <a:ext uri="{FF2B5EF4-FFF2-40B4-BE49-F238E27FC236}">
                  <a16:creationId xmlns:a16="http://schemas.microsoft.com/office/drawing/2014/main" id="{62176D58-78D7-44C8-8F94-6E24A839D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168"/>
              <a:ext cx="10" cy="18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1 w 20"/>
                <a:gd name="T5" fmla="*/ 1 h 33"/>
                <a:gd name="T6" fmla="*/ 1 w 20"/>
                <a:gd name="T7" fmla="*/ 1 h 33"/>
                <a:gd name="T8" fmla="*/ 1 w 20"/>
                <a:gd name="T9" fmla="*/ 0 h 33"/>
                <a:gd name="T10" fmla="*/ 1 w 20"/>
                <a:gd name="T11" fmla="*/ 1 h 33"/>
                <a:gd name="T12" fmla="*/ 1 w 20"/>
                <a:gd name="T13" fmla="*/ 1 h 33"/>
                <a:gd name="T14" fmla="*/ 1 w 20"/>
                <a:gd name="T15" fmla="*/ 1 h 33"/>
                <a:gd name="T16" fmla="*/ 1 w 20"/>
                <a:gd name="T17" fmla="*/ 1 h 33"/>
                <a:gd name="T18" fmla="*/ 1 w 20"/>
                <a:gd name="T19" fmla="*/ 2 h 33"/>
                <a:gd name="T20" fmla="*/ 1 w 20"/>
                <a:gd name="T21" fmla="*/ 2 h 33"/>
                <a:gd name="T22" fmla="*/ 1 w 20"/>
                <a:gd name="T23" fmla="*/ 1 h 33"/>
                <a:gd name="T24" fmla="*/ 1 w 20"/>
                <a:gd name="T25" fmla="*/ 1 h 33"/>
                <a:gd name="T26" fmla="*/ 1 w 20"/>
                <a:gd name="T27" fmla="*/ 1 h 33"/>
                <a:gd name="T28" fmla="*/ 1 w 20"/>
                <a:gd name="T29" fmla="*/ 1 h 33"/>
                <a:gd name="T30" fmla="*/ 1 w 20"/>
                <a:gd name="T31" fmla="*/ 1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Freeform 332">
              <a:extLst>
                <a:ext uri="{FF2B5EF4-FFF2-40B4-BE49-F238E27FC236}">
                  <a16:creationId xmlns:a16="http://schemas.microsoft.com/office/drawing/2014/main" id="{18610583-8B3D-4C1B-A23C-BA3BD258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10 w 386"/>
                <a:gd name="T1" fmla="*/ 3 h 232"/>
                <a:gd name="T2" fmla="*/ 9 w 386"/>
                <a:gd name="T3" fmla="*/ 4 h 232"/>
                <a:gd name="T4" fmla="*/ 8 w 386"/>
                <a:gd name="T5" fmla="*/ 5 h 232"/>
                <a:gd name="T6" fmla="*/ 7 w 386"/>
                <a:gd name="T7" fmla="*/ 7 h 232"/>
                <a:gd name="T8" fmla="*/ 6 w 386"/>
                <a:gd name="T9" fmla="*/ 8 h 232"/>
                <a:gd name="T10" fmla="*/ 6 w 386"/>
                <a:gd name="T11" fmla="*/ 8 h 232"/>
                <a:gd name="T12" fmla="*/ 6 w 386"/>
                <a:gd name="T13" fmla="*/ 7 h 232"/>
                <a:gd name="T14" fmla="*/ 8 w 386"/>
                <a:gd name="T15" fmla="*/ 6 h 232"/>
                <a:gd name="T16" fmla="*/ 8 w 386"/>
                <a:gd name="T17" fmla="*/ 4 h 232"/>
                <a:gd name="T18" fmla="*/ 8 w 386"/>
                <a:gd name="T19" fmla="*/ 4 h 232"/>
                <a:gd name="T20" fmla="*/ 7 w 386"/>
                <a:gd name="T21" fmla="*/ 5 h 232"/>
                <a:gd name="T22" fmla="*/ 7 w 386"/>
                <a:gd name="T23" fmla="*/ 5 h 232"/>
                <a:gd name="T24" fmla="*/ 5 w 386"/>
                <a:gd name="T25" fmla="*/ 6 h 232"/>
                <a:gd name="T26" fmla="*/ 3 w 386"/>
                <a:gd name="T27" fmla="*/ 7 h 232"/>
                <a:gd name="T28" fmla="*/ 3 w 386"/>
                <a:gd name="T29" fmla="*/ 7 h 232"/>
                <a:gd name="T30" fmla="*/ 4 w 386"/>
                <a:gd name="T31" fmla="*/ 6 h 232"/>
                <a:gd name="T32" fmla="*/ 6 w 386"/>
                <a:gd name="T33" fmla="*/ 5 h 232"/>
                <a:gd name="T34" fmla="*/ 6 w 386"/>
                <a:gd name="T35" fmla="*/ 5 h 232"/>
                <a:gd name="T36" fmla="*/ 5 w 386"/>
                <a:gd name="T37" fmla="*/ 5 h 232"/>
                <a:gd name="T38" fmla="*/ 4 w 386"/>
                <a:gd name="T39" fmla="*/ 5 h 232"/>
                <a:gd name="T40" fmla="*/ 3 w 386"/>
                <a:gd name="T41" fmla="*/ 6 h 232"/>
                <a:gd name="T42" fmla="*/ 1 w 386"/>
                <a:gd name="T43" fmla="*/ 6 h 232"/>
                <a:gd name="T44" fmla="*/ 1 w 386"/>
                <a:gd name="T45" fmla="*/ 6 h 232"/>
                <a:gd name="T46" fmla="*/ 2 w 386"/>
                <a:gd name="T47" fmla="*/ 6 h 232"/>
                <a:gd name="T48" fmla="*/ 3 w 386"/>
                <a:gd name="T49" fmla="*/ 5 h 232"/>
                <a:gd name="T50" fmla="*/ 2 w 386"/>
                <a:gd name="T51" fmla="*/ 5 h 232"/>
                <a:gd name="T52" fmla="*/ 0 w 386"/>
                <a:gd name="T53" fmla="*/ 5 h 232"/>
                <a:gd name="T54" fmla="*/ 0 w 386"/>
                <a:gd name="T55" fmla="*/ 5 h 232"/>
                <a:gd name="T56" fmla="*/ 1 w 386"/>
                <a:gd name="T57" fmla="*/ 4 h 232"/>
                <a:gd name="T58" fmla="*/ 3 w 386"/>
                <a:gd name="T59" fmla="*/ 4 h 232"/>
                <a:gd name="T60" fmla="*/ 2 w 386"/>
                <a:gd name="T61" fmla="*/ 4 h 232"/>
                <a:gd name="T62" fmla="*/ 1 w 386"/>
                <a:gd name="T63" fmla="*/ 3 h 232"/>
                <a:gd name="T64" fmla="*/ 1 w 386"/>
                <a:gd name="T65" fmla="*/ 2 h 232"/>
                <a:gd name="T66" fmla="*/ 2 w 386"/>
                <a:gd name="T67" fmla="*/ 3 h 232"/>
                <a:gd name="T68" fmla="*/ 4 w 386"/>
                <a:gd name="T69" fmla="*/ 4 h 232"/>
                <a:gd name="T70" fmla="*/ 5 w 386"/>
                <a:gd name="T71" fmla="*/ 4 h 232"/>
                <a:gd name="T72" fmla="*/ 5 w 386"/>
                <a:gd name="T73" fmla="*/ 4 h 232"/>
                <a:gd name="T74" fmla="*/ 5 w 386"/>
                <a:gd name="T75" fmla="*/ 3 h 232"/>
                <a:gd name="T76" fmla="*/ 4 w 386"/>
                <a:gd name="T77" fmla="*/ 3 h 232"/>
                <a:gd name="T78" fmla="*/ 4 w 386"/>
                <a:gd name="T79" fmla="*/ 2 h 232"/>
                <a:gd name="T80" fmla="*/ 3 w 386"/>
                <a:gd name="T81" fmla="*/ 2 h 232"/>
                <a:gd name="T82" fmla="*/ 3 w 386"/>
                <a:gd name="T83" fmla="*/ 1 h 232"/>
                <a:gd name="T84" fmla="*/ 4 w 386"/>
                <a:gd name="T85" fmla="*/ 2 h 232"/>
                <a:gd name="T86" fmla="*/ 6 w 386"/>
                <a:gd name="T87" fmla="*/ 4 h 232"/>
                <a:gd name="T88" fmla="*/ 7 w 386"/>
                <a:gd name="T89" fmla="*/ 4 h 232"/>
                <a:gd name="T90" fmla="*/ 7 w 386"/>
                <a:gd name="T91" fmla="*/ 4 h 232"/>
                <a:gd name="T92" fmla="*/ 8 w 386"/>
                <a:gd name="T93" fmla="*/ 4 h 232"/>
                <a:gd name="T94" fmla="*/ 8 w 386"/>
                <a:gd name="T95" fmla="*/ 3 h 232"/>
                <a:gd name="T96" fmla="*/ 7 w 386"/>
                <a:gd name="T97" fmla="*/ 2 h 232"/>
                <a:gd name="T98" fmla="*/ 6 w 386"/>
                <a:gd name="T99" fmla="*/ 1 h 232"/>
                <a:gd name="T100" fmla="*/ 6 w 386"/>
                <a:gd name="T101" fmla="*/ 1 h 232"/>
                <a:gd name="T102" fmla="*/ 7 w 386"/>
                <a:gd name="T103" fmla="*/ 2 h 232"/>
                <a:gd name="T104" fmla="*/ 9 w 386"/>
                <a:gd name="T105" fmla="*/ 3 h 232"/>
                <a:gd name="T106" fmla="*/ 10 w 386"/>
                <a:gd name="T107" fmla="*/ 3 h 232"/>
                <a:gd name="T108" fmla="*/ 11 w 386"/>
                <a:gd name="T109" fmla="*/ 2 h 232"/>
                <a:gd name="T110" fmla="*/ 11 w 386"/>
                <a:gd name="T111" fmla="*/ 3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Freeform 333">
              <a:extLst>
                <a:ext uri="{FF2B5EF4-FFF2-40B4-BE49-F238E27FC236}">
                  <a16:creationId xmlns:a16="http://schemas.microsoft.com/office/drawing/2014/main" id="{67C8C870-1BE2-418E-A9AB-468171FC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8 w 254"/>
                <a:gd name="T1" fmla="*/ 8 h 254"/>
                <a:gd name="T2" fmla="*/ 7 w 254"/>
                <a:gd name="T3" fmla="*/ 8 h 254"/>
                <a:gd name="T4" fmla="*/ 7 w 254"/>
                <a:gd name="T5" fmla="*/ 7 h 254"/>
                <a:gd name="T6" fmla="*/ 5 w 254"/>
                <a:gd name="T7" fmla="*/ 8 h 254"/>
                <a:gd name="T8" fmla="*/ 4 w 254"/>
                <a:gd name="T9" fmla="*/ 7 h 254"/>
                <a:gd name="T10" fmla="*/ 3 w 254"/>
                <a:gd name="T11" fmla="*/ 7 h 254"/>
                <a:gd name="T12" fmla="*/ 3 w 254"/>
                <a:gd name="T13" fmla="*/ 7 h 254"/>
                <a:gd name="T14" fmla="*/ 4 w 254"/>
                <a:gd name="T15" fmla="*/ 7 h 254"/>
                <a:gd name="T16" fmla="*/ 6 w 254"/>
                <a:gd name="T17" fmla="*/ 7 h 254"/>
                <a:gd name="T18" fmla="*/ 6 w 254"/>
                <a:gd name="T19" fmla="*/ 7 h 254"/>
                <a:gd name="T20" fmla="*/ 6 w 254"/>
                <a:gd name="T21" fmla="*/ 6 h 254"/>
                <a:gd name="T22" fmla="*/ 5 w 254"/>
                <a:gd name="T23" fmla="*/ 6 h 254"/>
                <a:gd name="T24" fmla="*/ 4 w 254"/>
                <a:gd name="T25" fmla="*/ 6 h 254"/>
                <a:gd name="T26" fmla="*/ 2 w 254"/>
                <a:gd name="T27" fmla="*/ 6 h 254"/>
                <a:gd name="T28" fmla="*/ 1 w 254"/>
                <a:gd name="T29" fmla="*/ 5 h 254"/>
                <a:gd name="T30" fmla="*/ 1 w 254"/>
                <a:gd name="T31" fmla="*/ 5 h 254"/>
                <a:gd name="T32" fmla="*/ 2 w 254"/>
                <a:gd name="T33" fmla="*/ 5 h 254"/>
                <a:gd name="T34" fmla="*/ 3 w 254"/>
                <a:gd name="T35" fmla="*/ 6 h 254"/>
                <a:gd name="T36" fmla="*/ 4 w 254"/>
                <a:gd name="T37" fmla="*/ 6 h 254"/>
                <a:gd name="T38" fmla="*/ 3 w 254"/>
                <a:gd name="T39" fmla="*/ 5 h 254"/>
                <a:gd name="T40" fmla="*/ 3 w 254"/>
                <a:gd name="T41" fmla="*/ 5 h 254"/>
                <a:gd name="T42" fmla="*/ 1 w 254"/>
                <a:gd name="T43" fmla="*/ 4 h 254"/>
                <a:gd name="T44" fmla="*/ 0 w 254"/>
                <a:gd name="T45" fmla="*/ 3 h 254"/>
                <a:gd name="T46" fmla="*/ 1 w 254"/>
                <a:gd name="T47" fmla="*/ 4 h 254"/>
                <a:gd name="T48" fmla="*/ 2 w 254"/>
                <a:gd name="T49" fmla="*/ 4 h 254"/>
                <a:gd name="T50" fmla="*/ 3 w 254"/>
                <a:gd name="T51" fmla="*/ 4 h 254"/>
                <a:gd name="T52" fmla="*/ 2 w 254"/>
                <a:gd name="T53" fmla="*/ 2 h 254"/>
                <a:gd name="T54" fmla="*/ 1 w 254"/>
                <a:gd name="T55" fmla="*/ 2 h 254"/>
                <a:gd name="T56" fmla="*/ 1 w 254"/>
                <a:gd name="T57" fmla="*/ 1 h 254"/>
                <a:gd name="T58" fmla="*/ 1 w 254"/>
                <a:gd name="T59" fmla="*/ 1 h 254"/>
                <a:gd name="T60" fmla="*/ 2 w 254"/>
                <a:gd name="T61" fmla="*/ 2 h 254"/>
                <a:gd name="T62" fmla="*/ 3 w 254"/>
                <a:gd name="T63" fmla="*/ 4 h 254"/>
                <a:gd name="T64" fmla="*/ 3 w 254"/>
                <a:gd name="T65" fmla="*/ 4 h 254"/>
                <a:gd name="T66" fmla="*/ 3 w 254"/>
                <a:gd name="T67" fmla="*/ 3 h 254"/>
                <a:gd name="T68" fmla="*/ 3 w 254"/>
                <a:gd name="T69" fmla="*/ 2 h 254"/>
                <a:gd name="T70" fmla="*/ 3 w 254"/>
                <a:gd name="T71" fmla="*/ 1 h 254"/>
                <a:gd name="T72" fmla="*/ 4 w 254"/>
                <a:gd name="T73" fmla="*/ 3 h 254"/>
                <a:gd name="T74" fmla="*/ 4 w 254"/>
                <a:gd name="T75" fmla="*/ 5 h 254"/>
                <a:gd name="T76" fmla="*/ 5 w 254"/>
                <a:gd name="T77" fmla="*/ 5 h 254"/>
                <a:gd name="T78" fmla="*/ 5 w 254"/>
                <a:gd name="T79" fmla="*/ 5 h 254"/>
                <a:gd name="T80" fmla="*/ 5 w 254"/>
                <a:gd name="T81" fmla="*/ 6 h 254"/>
                <a:gd name="T82" fmla="*/ 5 w 254"/>
                <a:gd name="T83" fmla="*/ 5 h 254"/>
                <a:gd name="T84" fmla="*/ 5 w 254"/>
                <a:gd name="T85" fmla="*/ 3 h 254"/>
                <a:gd name="T86" fmla="*/ 5 w 254"/>
                <a:gd name="T87" fmla="*/ 2 h 254"/>
                <a:gd name="T88" fmla="*/ 5 w 254"/>
                <a:gd name="T89" fmla="*/ 3 h 254"/>
                <a:gd name="T90" fmla="*/ 6 w 254"/>
                <a:gd name="T91" fmla="*/ 4 h 254"/>
                <a:gd name="T92" fmla="*/ 6 w 254"/>
                <a:gd name="T93" fmla="*/ 6 h 254"/>
                <a:gd name="T94" fmla="*/ 6 w 254"/>
                <a:gd name="T95" fmla="*/ 6 h 254"/>
                <a:gd name="T96" fmla="*/ 7 w 254"/>
                <a:gd name="T97" fmla="*/ 7 h 254"/>
                <a:gd name="T98" fmla="*/ 7 w 254"/>
                <a:gd name="T99" fmla="*/ 6 h 254"/>
                <a:gd name="T100" fmla="*/ 7 w 254"/>
                <a:gd name="T101" fmla="*/ 5 h 254"/>
                <a:gd name="T102" fmla="*/ 7 w 254"/>
                <a:gd name="T103" fmla="*/ 3 h 254"/>
                <a:gd name="T104" fmla="*/ 7 w 254"/>
                <a:gd name="T105" fmla="*/ 3 h 254"/>
                <a:gd name="T106" fmla="*/ 7 w 254"/>
                <a:gd name="T107" fmla="*/ 4 h 254"/>
                <a:gd name="T108" fmla="*/ 7 w 254"/>
                <a:gd name="T109" fmla="*/ 7 h 254"/>
                <a:gd name="T110" fmla="*/ 8 w 254"/>
                <a:gd name="T111" fmla="*/ 8 h 254"/>
                <a:gd name="T112" fmla="*/ 8 w 254"/>
                <a:gd name="T113" fmla="*/ 8 h 254"/>
                <a:gd name="T114" fmla="*/ 8 w 254"/>
                <a:gd name="T115" fmla="*/ 8 h 254"/>
                <a:gd name="T116" fmla="*/ 8 w 254"/>
                <a:gd name="T117" fmla="*/ 8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Freeform 334">
              <a:extLst>
                <a:ext uri="{FF2B5EF4-FFF2-40B4-BE49-F238E27FC236}">
                  <a16:creationId xmlns:a16="http://schemas.microsoft.com/office/drawing/2014/main" id="{1D6AF210-4A48-4509-9520-324E374F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905"/>
              <a:ext cx="94" cy="156"/>
            </a:xfrm>
            <a:custGeom>
              <a:avLst/>
              <a:gdLst>
                <a:gd name="T0" fmla="*/ 3 w 186"/>
                <a:gd name="T1" fmla="*/ 9 h 313"/>
                <a:gd name="T2" fmla="*/ 3 w 186"/>
                <a:gd name="T3" fmla="*/ 8 h 313"/>
                <a:gd name="T4" fmla="*/ 3 w 186"/>
                <a:gd name="T5" fmla="*/ 8 h 313"/>
                <a:gd name="T6" fmla="*/ 3 w 186"/>
                <a:gd name="T7" fmla="*/ 7 h 313"/>
                <a:gd name="T8" fmla="*/ 2 w 186"/>
                <a:gd name="T9" fmla="*/ 7 h 313"/>
                <a:gd name="T10" fmla="*/ 2 w 186"/>
                <a:gd name="T11" fmla="*/ 6 h 313"/>
                <a:gd name="T12" fmla="*/ 1 w 186"/>
                <a:gd name="T13" fmla="*/ 5 h 313"/>
                <a:gd name="T14" fmla="*/ 1 w 186"/>
                <a:gd name="T15" fmla="*/ 4 h 313"/>
                <a:gd name="T16" fmla="*/ 1 w 186"/>
                <a:gd name="T17" fmla="*/ 3 h 313"/>
                <a:gd name="T18" fmla="*/ 1 w 186"/>
                <a:gd name="T19" fmla="*/ 3 h 313"/>
                <a:gd name="T20" fmla="*/ 1 w 186"/>
                <a:gd name="T21" fmla="*/ 4 h 313"/>
                <a:gd name="T22" fmla="*/ 1 w 186"/>
                <a:gd name="T23" fmla="*/ 5 h 313"/>
                <a:gd name="T24" fmla="*/ 2 w 186"/>
                <a:gd name="T25" fmla="*/ 5 h 313"/>
                <a:gd name="T26" fmla="*/ 2 w 186"/>
                <a:gd name="T27" fmla="*/ 6 h 313"/>
                <a:gd name="T28" fmla="*/ 2 w 186"/>
                <a:gd name="T29" fmla="*/ 7 h 313"/>
                <a:gd name="T30" fmla="*/ 3 w 186"/>
                <a:gd name="T31" fmla="*/ 7 h 313"/>
                <a:gd name="T32" fmla="*/ 3 w 186"/>
                <a:gd name="T33" fmla="*/ 6 h 313"/>
                <a:gd name="T34" fmla="*/ 3 w 186"/>
                <a:gd name="T35" fmla="*/ 5 h 313"/>
                <a:gd name="T36" fmla="*/ 3 w 186"/>
                <a:gd name="T37" fmla="*/ 5 h 313"/>
                <a:gd name="T38" fmla="*/ 2 w 186"/>
                <a:gd name="T39" fmla="*/ 4 h 313"/>
                <a:gd name="T40" fmla="*/ 2 w 186"/>
                <a:gd name="T41" fmla="*/ 3 h 313"/>
                <a:gd name="T42" fmla="*/ 1 w 186"/>
                <a:gd name="T43" fmla="*/ 2 h 313"/>
                <a:gd name="T44" fmla="*/ 1 w 186"/>
                <a:gd name="T45" fmla="*/ 1 h 313"/>
                <a:gd name="T46" fmla="*/ 1 w 186"/>
                <a:gd name="T47" fmla="*/ 1 h 313"/>
                <a:gd name="T48" fmla="*/ 2 w 186"/>
                <a:gd name="T49" fmla="*/ 2 h 313"/>
                <a:gd name="T50" fmla="*/ 2 w 186"/>
                <a:gd name="T51" fmla="*/ 3 h 313"/>
                <a:gd name="T52" fmla="*/ 2 w 186"/>
                <a:gd name="T53" fmla="*/ 4 h 313"/>
                <a:gd name="T54" fmla="*/ 3 w 186"/>
                <a:gd name="T55" fmla="*/ 4 h 313"/>
                <a:gd name="T56" fmla="*/ 3 w 186"/>
                <a:gd name="T57" fmla="*/ 3 h 313"/>
                <a:gd name="T58" fmla="*/ 3 w 186"/>
                <a:gd name="T59" fmla="*/ 1 h 313"/>
                <a:gd name="T60" fmla="*/ 3 w 186"/>
                <a:gd name="T61" fmla="*/ 0 h 313"/>
                <a:gd name="T62" fmla="*/ 3 w 186"/>
                <a:gd name="T63" fmla="*/ 0 h 313"/>
                <a:gd name="T64" fmla="*/ 3 w 186"/>
                <a:gd name="T65" fmla="*/ 1 h 313"/>
                <a:gd name="T66" fmla="*/ 3 w 186"/>
                <a:gd name="T67" fmla="*/ 3 h 313"/>
                <a:gd name="T68" fmla="*/ 4 w 186"/>
                <a:gd name="T69" fmla="*/ 4 h 313"/>
                <a:gd name="T70" fmla="*/ 4 w 186"/>
                <a:gd name="T71" fmla="*/ 3 h 313"/>
                <a:gd name="T72" fmla="*/ 5 w 186"/>
                <a:gd name="T73" fmla="*/ 3 h 313"/>
                <a:gd name="T74" fmla="*/ 5 w 186"/>
                <a:gd name="T75" fmla="*/ 2 h 313"/>
                <a:gd name="T76" fmla="*/ 5 w 186"/>
                <a:gd name="T77" fmla="*/ 2 h 313"/>
                <a:gd name="T78" fmla="*/ 5 w 186"/>
                <a:gd name="T79" fmla="*/ 2 h 313"/>
                <a:gd name="T80" fmla="*/ 5 w 186"/>
                <a:gd name="T81" fmla="*/ 2 h 313"/>
                <a:gd name="T82" fmla="*/ 5 w 186"/>
                <a:gd name="T83" fmla="*/ 3 h 313"/>
                <a:gd name="T84" fmla="*/ 4 w 186"/>
                <a:gd name="T85" fmla="*/ 4 h 313"/>
                <a:gd name="T86" fmla="*/ 4 w 186"/>
                <a:gd name="T87" fmla="*/ 4 h 313"/>
                <a:gd name="T88" fmla="*/ 4 w 186"/>
                <a:gd name="T89" fmla="*/ 5 h 313"/>
                <a:gd name="T90" fmla="*/ 3 w 186"/>
                <a:gd name="T91" fmla="*/ 6 h 313"/>
                <a:gd name="T92" fmla="*/ 4 w 186"/>
                <a:gd name="T93" fmla="*/ 7 h 313"/>
                <a:gd name="T94" fmla="*/ 4 w 186"/>
                <a:gd name="T95" fmla="*/ 6 h 313"/>
                <a:gd name="T96" fmla="*/ 5 w 186"/>
                <a:gd name="T97" fmla="*/ 5 h 313"/>
                <a:gd name="T98" fmla="*/ 6 w 186"/>
                <a:gd name="T99" fmla="*/ 4 h 313"/>
                <a:gd name="T100" fmla="*/ 6 w 186"/>
                <a:gd name="T101" fmla="*/ 4 h 313"/>
                <a:gd name="T102" fmla="*/ 6 w 186"/>
                <a:gd name="T103" fmla="*/ 4 h 313"/>
                <a:gd name="T104" fmla="*/ 6 w 186"/>
                <a:gd name="T105" fmla="*/ 5 h 313"/>
                <a:gd name="T106" fmla="*/ 5 w 186"/>
                <a:gd name="T107" fmla="*/ 5 h 313"/>
                <a:gd name="T108" fmla="*/ 5 w 186"/>
                <a:gd name="T109" fmla="*/ 6 h 313"/>
                <a:gd name="T110" fmla="*/ 4 w 186"/>
                <a:gd name="T111" fmla="*/ 7 h 313"/>
                <a:gd name="T112" fmla="*/ 3 w 186"/>
                <a:gd name="T113" fmla="*/ 8 h 313"/>
                <a:gd name="T114" fmla="*/ 3 w 186"/>
                <a:gd name="T115" fmla="*/ 9 h 313"/>
                <a:gd name="T116" fmla="*/ 3 w 186"/>
                <a:gd name="T117" fmla="*/ 9 h 313"/>
                <a:gd name="T118" fmla="*/ 3 w 186"/>
                <a:gd name="T119" fmla="*/ 9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Freeform 335">
              <a:extLst>
                <a:ext uri="{FF2B5EF4-FFF2-40B4-BE49-F238E27FC236}">
                  <a16:creationId xmlns:a16="http://schemas.microsoft.com/office/drawing/2014/main" id="{E863DD77-9988-463A-871D-3A9F43ACC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8 w 253"/>
                <a:gd name="T1" fmla="*/ 1 h 299"/>
                <a:gd name="T2" fmla="*/ 8 w 253"/>
                <a:gd name="T3" fmla="*/ 1 h 299"/>
                <a:gd name="T4" fmla="*/ 8 w 253"/>
                <a:gd name="T5" fmla="*/ 2 h 299"/>
                <a:gd name="T6" fmla="*/ 7 w 253"/>
                <a:gd name="T7" fmla="*/ 2 h 299"/>
                <a:gd name="T8" fmla="*/ 7 w 253"/>
                <a:gd name="T9" fmla="*/ 3 h 299"/>
                <a:gd name="T10" fmla="*/ 7 w 253"/>
                <a:gd name="T11" fmla="*/ 3 h 299"/>
                <a:gd name="T12" fmla="*/ 6 w 253"/>
                <a:gd name="T13" fmla="*/ 4 h 299"/>
                <a:gd name="T14" fmla="*/ 6 w 253"/>
                <a:gd name="T15" fmla="*/ 5 h 299"/>
                <a:gd name="T16" fmla="*/ 6 w 253"/>
                <a:gd name="T17" fmla="*/ 5 h 299"/>
                <a:gd name="T18" fmla="*/ 6 w 253"/>
                <a:gd name="T19" fmla="*/ 6 h 299"/>
                <a:gd name="T20" fmla="*/ 6 w 253"/>
                <a:gd name="T21" fmla="*/ 6 h 299"/>
                <a:gd name="T22" fmla="*/ 6 w 253"/>
                <a:gd name="T23" fmla="*/ 6 h 299"/>
                <a:gd name="T24" fmla="*/ 6 w 253"/>
                <a:gd name="T25" fmla="*/ 6 h 299"/>
                <a:gd name="T26" fmla="*/ 6 w 253"/>
                <a:gd name="T27" fmla="*/ 5 h 299"/>
                <a:gd name="T28" fmla="*/ 5 w 253"/>
                <a:gd name="T29" fmla="*/ 5 h 299"/>
                <a:gd name="T30" fmla="*/ 5 w 253"/>
                <a:gd name="T31" fmla="*/ 6 h 299"/>
                <a:gd name="T32" fmla="*/ 4 w 253"/>
                <a:gd name="T33" fmla="*/ 7 h 299"/>
                <a:gd name="T34" fmla="*/ 4 w 253"/>
                <a:gd name="T35" fmla="*/ 7 h 299"/>
                <a:gd name="T36" fmla="*/ 4 w 253"/>
                <a:gd name="T37" fmla="*/ 8 h 299"/>
                <a:gd name="T38" fmla="*/ 4 w 253"/>
                <a:gd name="T39" fmla="*/ 9 h 299"/>
                <a:gd name="T40" fmla="*/ 4 w 253"/>
                <a:gd name="T41" fmla="*/ 10 h 299"/>
                <a:gd name="T42" fmla="*/ 4 w 253"/>
                <a:gd name="T43" fmla="*/ 10 h 299"/>
                <a:gd name="T44" fmla="*/ 4 w 253"/>
                <a:gd name="T45" fmla="*/ 9 h 299"/>
                <a:gd name="T46" fmla="*/ 3 w 253"/>
                <a:gd name="T47" fmla="*/ 8 h 299"/>
                <a:gd name="T48" fmla="*/ 3 w 253"/>
                <a:gd name="T49" fmla="*/ 8 h 299"/>
                <a:gd name="T50" fmla="*/ 3 w 253"/>
                <a:gd name="T51" fmla="*/ 8 h 299"/>
                <a:gd name="T52" fmla="*/ 2 w 253"/>
                <a:gd name="T53" fmla="*/ 9 h 299"/>
                <a:gd name="T54" fmla="*/ 2 w 253"/>
                <a:gd name="T55" fmla="*/ 10 h 299"/>
                <a:gd name="T56" fmla="*/ 1 w 253"/>
                <a:gd name="T57" fmla="*/ 10 h 299"/>
                <a:gd name="T58" fmla="*/ 1 w 253"/>
                <a:gd name="T59" fmla="*/ 10 h 299"/>
                <a:gd name="T60" fmla="*/ 2 w 253"/>
                <a:gd name="T61" fmla="*/ 9 h 299"/>
                <a:gd name="T62" fmla="*/ 2 w 253"/>
                <a:gd name="T63" fmla="*/ 9 h 299"/>
                <a:gd name="T64" fmla="*/ 3 w 253"/>
                <a:gd name="T65" fmla="*/ 8 h 299"/>
                <a:gd name="T66" fmla="*/ 3 w 253"/>
                <a:gd name="T67" fmla="*/ 7 h 299"/>
                <a:gd name="T68" fmla="*/ 3 w 253"/>
                <a:gd name="T69" fmla="*/ 7 h 299"/>
                <a:gd name="T70" fmla="*/ 2 w 253"/>
                <a:gd name="T71" fmla="*/ 7 h 299"/>
                <a:gd name="T72" fmla="*/ 2 w 253"/>
                <a:gd name="T73" fmla="*/ 7 h 299"/>
                <a:gd name="T74" fmla="*/ 1 w 253"/>
                <a:gd name="T75" fmla="*/ 8 h 299"/>
                <a:gd name="T76" fmla="*/ 1 w 253"/>
                <a:gd name="T77" fmla="*/ 8 h 299"/>
                <a:gd name="T78" fmla="*/ 0 w 253"/>
                <a:gd name="T79" fmla="*/ 8 h 299"/>
                <a:gd name="T80" fmla="*/ 1 w 253"/>
                <a:gd name="T81" fmla="*/ 7 h 299"/>
                <a:gd name="T82" fmla="*/ 2 w 253"/>
                <a:gd name="T83" fmla="*/ 7 h 299"/>
                <a:gd name="T84" fmla="*/ 2 w 253"/>
                <a:gd name="T85" fmla="*/ 7 h 299"/>
                <a:gd name="T86" fmla="*/ 3 w 253"/>
                <a:gd name="T87" fmla="*/ 7 h 299"/>
                <a:gd name="T88" fmla="*/ 4 w 253"/>
                <a:gd name="T89" fmla="*/ 7 h 299"/>
                <a:gd name="T90" fmla="*/ 4 w 253"/>
                <a:gd name="T91" fmla="*/ 6 h 299"/>
                <a:gd name="T92" fmla="*/ 4 w 253"/>
                <a:gd name="T93" fmla="*/ 6 h 299"/>
                <a:gd name="T94" fmla="*/ 5 w 253"/>
                <a:gd name="T95" fmla="*/ 6 h 299"/>
                <a:gd name="T96" fmla="*/ 4 w 253"/>
                <a:gd name="T97" fmla="*/ 5 h 299"/>
                <a:gd name="T98" fmla="*/ 4 w 253"/>
                <a:gd name="T99" fmla="*/ 5 h 299"/>
                <a:gd name="T100" fmla="*/ 4 w 253"/>
                <a:gd name="T101" fmla="*/ 5 h 299"/>
                <a:gd name="T102" fmla="*/ 5 w 253"/>
                <a:gd name="T103" fmla="*/ 5 h 299"/>
                <a:gd name="T104" fmla="*/ 5 w 253"/>
                <a:gd name="T105" fmla="*/ 5 h 299"/>
                <a:gd name="T106" fmla="*/ 5 w 253"/>
                <a:gd name="T107" fmla="*/ 5 h 299"/>
                <a:gd name="T108" fmla="*/ 5 w 253"/>
                <a:gd name="T109" fmla="*/ 5 h 299"/>
                <a:gd name="T110" fmla="*/ 6 w 253"/>
                <a:gd name="T111" fmla="*/ 4 h 299"/>
                <a:gd name="T112" fmla="*/ 6 w 253"/>
                <a:gd name="T113" fmla="*/ 3 h 299"/>
                <a:gd name="T114" fmla="*/ 7 w 253"/>
                <a:gd name="T115" fmla="*/ 2 h 299"/>
                <a:gd name="T116" fmla="*/ 7 w 253"/>
                <a:gd name="T117" fmla="*/ 1 h 299"/>
                <a:gd name="T118" fmla="*/ 7 w 253"/>
                <a:gd name="T119" fmla="*/ 1 h 299"/>
                <a:gd name="T120" fmla="*/ 8 w 253"/>
                <a:gd name="T121" fmla="*/ 1 h 299"/>
                <a:gd name="T122" fmla="*/ 8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Freeform 336">
              <a:extLst>
                <a:ext uri="{FF2B5EF4-FFF2-40B4-BE49-F238E27FC236}">
                  <a16:creationId xmlns:a16="http://schemas.microsoft.com/office/drawing/2014/main" id="{ABCE7523-43B9-4D4B-B7A6-FE5DE423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2 w 146"/>
                <a:gd name="T1" fmla="*/ 8 h 244"/>
                <a:gd name="T2" fmla="*/ 2 w 146"/>
                <a:gd name="T3" fmla="*/ 7 h 244"/>
                <a:gd name="T4" fmla="*/ 3 w 146"/>
                <a:gd name="T5" fmla="*/ 7 h 244"/>
                <a:gd name="T6" fmla="*/ 3 w 146"/>
                <a:gd name="T7" fmla="*/ 6 h 244"/>
                <a:gd name="T8" fmla="*/ 4 w 146"/>
                <a:gd name="T9" fmla="*/ 6 h 244"/>
                <a:gd name="T10" fmla="*/ 5 w 146"/>
                <a:gd name="T11" fmla="*/ 6 h 244"/>
                <a:gd name="T12" fmla="*/ 5 w 146"/>
                <a:gd name="T13" fmla="*/ 6 h 244"/>
                <a:gd name="T14" fmla="*/ 5 w 146"/>
                <a:gd name="T15" fmla="*/ 5 h 244"/>
                <a:gd name="T16" fmla="*/ 5 w 146"/>
                <a:gd name="T17" fmla="*/ 6 h 244"/>
                <a:gd name="T18" fmla="*/ 4 w 146"/>
                <a:gd name="T19" fmla="*/ 6 h 244"/>
                <a:gd name="T20" fmla="*/ 3 w 146"/>
                <a:gd name="T21" fmla="*/ 6 h 244"/>
                <a:gd name="T22" fmla="*/ 3 w 146"/>
                <a:gd name="T23" fmla="*/ 6 h 244"/>
                <a:gd name="T24" fmla="*/ 3 w 146"/>
                <a:gd name="T25" fmla="*/ 6 h 244"/>
                <a:gd name="T26" fmla="*/ 3 w 146"/>
                <a:gd name="T27" fmla="*/ 5 h 244"/>
                <a:gd name="T28" fmla="*/ 3 w 146"/>
                <a:gd name="T29" fmla="*/ 4 h 244"/>
                <a:gd name="T30" fmla="*/ 4 w 146"/>
                <a:gd name="T31" fmla="*/ 4 h 244"/>
                <a:gd name="T32" fmla="*/ 4 w 146"/>
                <a:gd name="T33" fmla="*/ 3 h 244"/>
                <a:gd name="T34" fmla="*/ 5 w 146"/>
                <a:gd name="T35" fmla="*/ 3 h 244"/>
                <a:gd name="T36" fmla="*/ 5 w 146"/>
                <a:gd name="T37" fmla="*/ 3 h 244"/>
                <a:gd name="T38" fmla="*/ 5 w 146"/>
                <a:gd name="T39" fmla="*/ 3 h 244"/>
                <a:gd name="T40" fmla="*/ 5 w 146"/>
                <a:gd name="T41" fmla="*/ 3 h 244"/>
                <a:gd name="T42" fmla="*/ 4 w 146"/>
                <a:gd name="T43" fmla="*/ 3 h 244"/>
                <a:gd name="T44" fmla="*/ 4 w 146"/>
                <a:gd name="T45" fmla="*/ 4 h 244"/>
                <a:gd name="T46" fmla="*/ 3 w 146"/>
                <a:gd name="T47" fmla="*/ 4 h 244"/>
                <a:gd name="T48" fmla="*/ 3 w 146"/>
                <a:gd name="T49" fmla="*/ 3 h 244"/>
                <a:gd name="T50" fmla="*/ 3 w 146"/>
                <a:gd name="T51" fmla="*/ 1 h 244"/>
                <a:gd name="T52" fmla="*/ 3 w 146"/>
                <a:gd name="T53" fmla="*/ 1 h 244"/>
                <a:gd name="T54" fmla="*/ 3 w 146"/>
                <a:gd name="T55" fmla="*/ 1 h 244"/>
                <a:gd name="T56" fmla="*/ 3 w 146"/>
                <a:gd name="T57" fmla="*/ 1 h 244"/>
                <a:gd name="T58" fmla="*/ 3 w 146"/>
                <a:gd name="T59" fmla="*/ 4 h 244"/>
                <a:gd name="T60" fmla="*/ 3 w 146"/>
                <a:gd name="T61" fmla="*/ 4 h 244"/>
                <a:gd name="T62" fmla="*/ 3 w 146"/>
                <a:gd name="T63" fmla="*/ 4 h 244"/>
                <a:gd name="T64" fmla="*/ 2 w 146"/>
                <a:gd name="T65" fmla="*/ 4 h 244"/>
                <a:gd name="T66" fmla="*/ 2 w 146"/>
                <a:gd name="T67" fmla="*/ 3 h 244"/>
                <a:gd name="T68" fmla="*/ 2 w 146"/>
                <a:gd name="T69" fmla="*/ 3 h 244"/>
                <a:gd name="T70" fmla="*/ 1 w 146"/>
                <a:gd name="T71" fmla="*/ 2 h 244"/>
                <a:gd name="T72" fmla="*/ 1 w 146"/>
                <a:gd name="T73" fmla="*/ 2 h 244"/>
                <a:gd name="T74" fmla="*/ 1 w 146"/>
                <a:gd name="T75" fmla="*/ 2 h 244"/>
                <a:gd name="T76" fmla="*/ 2 w 146"/>
                <a:gd name="T77" fmla="*/ 3 h 244"/>
                <a:gd name="T78" fmla="*/ 2 w 146"/>
                <a:gd name="T79" fmla="*/ 4 h 244"/>
                <a:gd name="T80" fmla="*/ 2 w 146"/>
                <a:gd name="T81" fmla="*/ 5 h 244"/>
                <a:gd name="T82" fmla="*/ 2 w 146"/>
                <a:gd name="T83" fmla="*/ 6 h 244"/>
                <a:gd name="T84" fmla="*/ 2 w 146"/>
                <a:gd name="T85" fmla="*/ 6 h 244"/>
                <a:gd name="T86" fmla="*/ 2 w 146"/>
                <a:gd name="T87" fmla="*/ 6 h 244"/>
                <a:gd name="T88" fmla="*/ 2 w 146"/>
                <a:gd name="T89" fmla="*/ 6 h 244"/>
                <a:gd name="T90" fmla="*/ 1 w 146"/>
                <a:gd name="T91" fmla="*/ 5 h 244"/>
                <a:gd name="T92" fmla="*/ 1 w 146"/>
                <a:gd name="T93" fmla="*/ 5 h 244"/>
                <a:gd name="T94" fmla="*/ 1 w 146"/>
                <a:gd name="T95" fmla="*/ 5 h 244"/>
                <a:gd name="T96" fmla="*/ 0 w 146"/>
                <a:gd name="T97" fmla="*/ 5 h 244"/>
                <a:gd name="T98" fmla="*/ 1 w 146"/>
                <a:gd name="T99" fmla="*/ 5 h 244"/>
                <a:gd name="T100" fmla="*/ 1 w 146"/>
                <a:gd name="T101" fmla="*/ 6 h 244"/>
                <a:gd name="T102" fmla="*/ 1 w 146"/>
                <a:gd name="T103" fmla="*/ 6 h 244"/>
                <a:gd name="T104" fmla="*/ 2 w 146"/>
                <a:gd name="T105" fmla="*/ 7 h 244"/>
                <a:gd name="T106" fmla="*/ 2 w 146"/>
                <a:gd name="T107" fmla="*/ 7 h 244"/>
                <a:gd name="T108" fmla="*/ 1 w 146"/>
                <a:gd name="T109" fmla="*/ 8 h 244"/>
                <a:gd name="T110" fmla="*/ 1 w 146"/>
                <a:gd name="T111" fmla="*/ 8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Freeform 337">
              <a:extLst>
                <a:ext uri="{FF2B5EF4-FFF2-40B4-BE49-F238E27FC236}">
                  <a16:creationId xmlns:a16="http://schemas.microsoft.com/office/drawing/2014/main" id="{9E57F96A-5500-455C-81B4-045506849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8 w 279"/>
                <a:gd name="T1" fmla="*/ 6 h 227"/>
                <a:gd name="T2" fmla="*/ 7 w 279"/>
                <a:gd name="T3" fmla="*/ 6 h 227"/>
                <a:gd name="T4" fmla="*/ 7 w 279"/>
                <a:gd name="T5" fmla="*/ 5 h 227"/>
                <a:gd name="T6" fmla="*/ 6 w 279"/>
                <a:gd name="T7" fmla="*/ 5 h 227"/>
                <a:gd name="T8" fmla="*/ 7 w 279"/>
                <a:gd name="T9" fmla="*/ 4 h 227"/>
                <a:gd name="T10" fmla="*/ 6 w 279"/>
                <a:gd name="T11" fmla="*/ 2 h 227"/>
                <a:gd name="T12" fmla="*/ 6 w 279"/>
                <a:gd name="T13" fmla="*/ 3 h 227"/>
                <a:gd name="T14" fmla="*/ 6 w 279"/>
                <a:gd name="T15" fmla="*/ 5 h 227"/>
                <a:gd name="T16" fmla="*/ 6 w 279"/>
                <a:gd name="T17" fmla="*/ 5 h 227"/>
                <a:gd name="T18" fmla="*/ 5 w 279"/>
                <a:gd name="T19" fmla="*/ 4 h 227"/>
                <a:gd name="T20" fmla="*/ 4 w 279"/>
                <a:gd name="T21" fmla="*/ 3 h 227"/>
                <a:gd name="T22" fmla="*/ 4 w 279"/>
                <a:gd name="T23" fmla="*/ 0 h 227"/>
                <a:gd name="T24" fmla="*/ 4 w 279"/>
                <a:gd name="T25" fmla="*/ 0 h 227"/>
                <a:gd name="T26" fmla="*/ 4 w 279"/>
                <a:gd name="T27" fmla="*/ 1 h 227"/>
                <a:gd name="T28" fmla="*/ 4 w 279"/>
                <a:gd name="T29" fmla="*/ 3 h 227"/>
                <a:gd name="T30" fmla="*/ 2 w 279"/>
                <a:gd name="T31" fmla="*/ 2 h 227"/>
                <a:gd name="T32" fmla="*/ 1 w 279"/>
                <a:gd name="T33" fmla="*/ 1 h 227"/>
                <a:gd name="T34" fmla="*/ 0 w 279"/>
                <a:gd name="T35" fmla="*/ 0 h 227"/>
                <a:gd name="T36" fmla="*/ 0 w 279"/>
                <a:gd name="T37" fmla="*/ 0 h 227"/>
                <a:gd name="T38" fmla="*/ 1 w 279"/>
                <a:gd name="T39" fmla="*/ 2 h 227"/>
                <a:gd name="T40" fmla="*/ 3 w 279"/>
                <a:gd name="T41" fmla="*/ 3 h 227"/>
                <a:gd name="T42" fmla="*/ 4 w 279"/>
                <a:gd name="T43" fmla="*/ 3 h 227"/>
                <a:gd name="T44" fmla="*/ 3 w 279"/>
                <a:gd name="T45" fmla="*/ 4 h 227"/>
                <a:gd name="T46" fmla="*/ 2 w 279"/>
                <a:gd name="T47" fmla="*/ 4 h 227"/>
                <a:gd name="T48" fmla="*/ 0 w 279"/>
                <a:gd name="T49" fmla="*/ 4 h 227"/>
                <a:gd name="T50" fmla="*/ 0 w 279"/>
                <a:gd name="T51" fmla="*/ 3 h 227"/>
                <a:gd name="T52" fmla="*/ 0 w 279"/>
                <a:gd name="T53" fmla="*/ 4 h 227"/>
                <a:gd name="T54" fmla="*/ 1 w 279"/>
                <a:gd name="T55" fmla="*/ 4 h 227"/>
                <a:gd name="T56" fmla="*/ 3 w 279"/>
                <a:gd name="T57" fmla="*/ 4 h 227"/>
                <a:gd name="T58" fmla="*/ 4 w 279"/>
                <a:gd name="T59" fmla="*/ 4 h 227"/>
                <a:gd name="T60" fmla="*/ 5 w 279"/>
                <a:gd name="T61" fmla="*/ 5 h 227"/>
                <a:gd name="T62" fmla="*/ 5 w 279"/>
                <a:gd name="T63" fmla="*/ 5 h 227"/>
                <a:gd name="T64" fmla="*/ 5 w 279"/>
                <a:gd name="T65" fmla="*/ 6 h 227"/>
                <a:gd name="T66" fmla="*/ 4 w 279"/>
                <a:gd name="T67" fmla="*/ 6 h 227"/>
                <a:gd name="T68" fmla="*/ 3 w 279"/>
                <a:gd name="T69" fmla="*/ 6 h 227"/>
                <a:gd name="T70" fmla="*/ 3 w 279"/>
                <a:gd name="T71" fmla="*/ 7 h 227"/>
                <a:gd name="T72" fmla="*/ 4 w 279"/>
                <a:gd name="T73" fmla="*/ 6 h 227"/>
                <a:gd name="T74" fmla="*/ 5 w 279"/>
                <a:gd name="T75" fmla="*/ 6 h 227"/>
                <a:gd name="T76" fmla="*/ 6 w 279"/>
                <a:gd name="T77" fmla="*/ 6 h 227"/>
                <a:gd name="T78" fmla="*/ 6 w 279"/>
                <a:gd name="T79" fmla="*/ 6 h 227"/>
                <a:gd name="T80" fmla="*/ 7 w 279"/>
                <a:gd name="T81" fmla="*/ 6 h 227"/>
                <a:gd name="T82" fmla="*/ 8 w 279"/>
                <a:gd name="T83" fmla="*/ 6 h 227"/>
                <a:gd name="T84" fmla="*/ 8 w 279"/>
                <a:gd name="T85" fmla="*/ 7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68" name="Picture 11" descr="hoa 2">
            <a:extLst>
              <a:ext uri="{FF2B5EF4-FFF2-40B4-BE49-F238E27FC236}">
                <a16:creationId xmlns:a16="http://schemas.microsoft.com/office/drawing/2014/main" id="{30E369B8-411D-4174-9ADF-5667104EDB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62" y="5242669"/>
            <a:ext cx="1583882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3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7" y="1985801"/>
            <a:ext cx="9611833" cy="2259078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66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TAM GIÁC VUÔNG. TAM GIÁC TÙ. </a:t>
            </a:r>
            <a:endParaRPr lang="vi-VN" sz="440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TAM GIÁC NHỌN. TAM GIÁC ĐỀU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đặc điểm của tam giác vuông, tam giác tù, tam gác nhọn, tam giác đều và vận dụn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tính toán.</a:t>
            </a: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hình ảnh của mỗi loại tam giác trong thực tế.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482FD6B5-F781-52A1-A8CA-E604F0F23CBE}"/>
              </a:ext>
            </a:extLst>
          </p:cNvPr>
          <p:cNvCxnSpPr>
            <a:cxnSpLocks/>
          </p:cNvCxnSpPr>
          <p:nvPr/>
        </p:nvCxnSpPr>
        <p:spPr>
          <a:xfrm>
            <a:off x="1465661" y="1042123"/>
            <a:ext cx="0" cy="228296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68A12765-73C6-EBE2-06C0-7A561F88B0B1}"/>
              </a:ext>
            </a:extLst>
          </p:cNvPr>
          <p:cNvCxnSpPr>
            <a:cxnSpLocks/>
          </p:cNvCxnSpPr>
          <p:nvPr/>
        </p:nvCxnSpPr>
        <p:spPr>
          <a:xfrm>
            <a:off x="1465659" y="1037144"/>
            <a:ext cx="1765913" cy="226251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F5FBDBB7-B17E-813C-9B1D-9B0AF87ECBA6}"/>
              </a:ext>
            </a:extLst>
          </p:cNvPr>
          <p:cNvCxnSpPr>
            <a:cxnSpLocks/>
          </p:cNvCxnSpPr>
          <p:nvPr/>
        </p:nvCxnSpPr>
        <p:spPr>
          <a:xfrm flipV="1">
            <a:off x="1465660" y="3299655"/>
            <a:ext cx="1765913" cy="49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1A7FEF8B-D897-258F-813E-82751AD3E961}"/>
              </a:ext>
            </a:extLst>
          </p:cNvPr>
          <p:cNvCxnSpPr/>
          <p:nvPr/>
        </p:nvCxnSpPr>
        <p:spPr>
          <a:xfrm>
            <a:off x="6121388" y="872845"/>
            <a:ext cx="0" cy="529935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 Box 6159">
            <a:extLst>
              <a:ext uri="{FF2B5EF4-FFF2-40B4-BE49-F238E27FC236}">
                <a16:creationId xmlns:a16="http://schemas.microsoft.com/office/drawing/2014/main" id="{65656E3E-632B-5902-472D-5DE02FB17F2F}"/>
              </a:ext>
            </a:extLst>
          </p:cNvPr>
          <p:cNvSpPr txBox="1"/>
          <p:nvPr/>
        </p:nvSpPr>
        <p:spPr>
          <a:xfrm>
            <a:off x="1181677" y="642013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6159">
            <a:extLst>
              <a:ext uri="{FF2B5EF4-FFF2-40B4-BE49-F238E27FC236}">
                <a16:creationId xmlns:a16="http://schemas.microsoft.com/office/drawing/2014/main" id="{41D65FEC-52D6-204C-61EE-AAD00878EB7E}"/>
              </a:ext>
            </a:extLst>
          </p:cNvPr>
          <p:cNvSpPr txBox="1"/>
          <p:nvPr/>
        </p:nvSpPr>
        <p:spPr>
          <a:xfrm>
            <a:off x="3311814" y="3126653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6159">
            <a:extLst>
              <a:ext uri="{FF2B5EF4-FFF2-40B4-BE49-F238E27FC236}">
                <a16:creationId xmlns:a16="http://schemas.microsoft.com/office/drawing/2014/main" id="{26624687-797E-EEE7-6779-540EF5326082}"/>
              </a:ext>
            </a:extLst>
          </p:cNvPr>
          <p:cNvSpPr txBox="1"/>
          <p:nvPr/>
        </p:nvSpPr>
        <p:spPr>
          <a:xfrm>
            <a:off x="1095044" y="3122412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6166">
            <a:extLst>
              <a:ext uri="{FF2B5EF4-FFF2-40B4-BE49-F238E27FC236}">
                <a16:creationId xmlns:a16="http://schemas.microsoft.com/office/drawing/2014/main" id="{F87E3394-3DEC-2BD2-DE3C-5BFAEA1E50E0}"/>
              </a:ext>
            </a:extLst>
          </p:cNvPr>
          <p:cNvSpPr txBox="1"/>
          <p:nvPr/>
        </p:nvSpPr>
        <p:spPr>
          <a:xfrm>
            <a:off x="2736567" y="1395233"/>
            <a:ext cx="283616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 có góc đỉnh B là góc vuông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166">
            <a:extLst>
              <a:ext uri="{FF2B5EF4-FFF2-40B4-BE49-F238E27FC236}">
                <a16:creationId xmlns:a16="http://schemas.microsoft.com/office/drawing/2014/main" id="{CF2DF2CA-9DEB-1AC1-CD15-BB2C688A367B}"/>
              </a:ext>
            </a:extLst>
          </p:cNvPr>
          <p:cNvSpPr txBox="1"/>
          <p:nvPr/>
        </p:nvSpPr>
        <p:spPr>
          <a:xfrm>
            <a:off x="1095044" y="3830746"/>
            <a:ext cx="431862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nói: Hình tam giác ABC là hình tam giác vuông.</a:t>
            </a:r>
          </a:p>
          <a:p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một góc vuông là hình tam giác vuông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166">
            <a:extLst>
              <a:ext uri="{FF2B5EF4-FFF2-40B4-BE49-F238E27FC236}">
                <a16:creationId xmlns:a16="http://schemas.microsoft.com/office/drawing/2014/main" id="{0B75AEA3-B4B2-EE3D-D816-633D0997F9FE}"/>
              </a:ext>
            </a:extLst>
          </p:cNvPr>
          <p:cNvSpPr txBox="1"/>
          <p:nvPr/>
        </p:nvSpPr>
        <p:spPr>
          <a:xfrm>
            <a:off x="1861068" y="691140"/>
            <a:ext cx="28361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a, </a:t>
            </a:r>
            <a:r>
              <a:rPr lang="vi-VN" sz="24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vuông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96A7C3B8-FDC3-B4A8-86B6-E54230729804}"/>
              </a:ext>
            </a:extLst>
          </p:cNvPr>
          <p:cNvCxnSpPr>
            <a:cxnSpLocks/>
          </p:cNvCxnSpPr>
          <p:nvPr/>
        </p:nvCxnSpPr>
        <p:spPr>
          <a:xfrm>
            <a:off x="6463145" y="1387860"/>
            <a:ext cx="553522" cy="228794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B4881D6-9865-6592-1312-12892FD37A40}"/>
              </a:ext>
            </a:extLst>
          </p:cNvPr>
          <p:cNvCxnSpPr>
            <a:cxnSpLocks/>
          </p:cNvCxnSpPr>
          <p:nvPr/>
        </p:nvCxnSpPr>
        <p:spPr>
          <a:xfrm>
            <a:off x="6463142" y="1395233"/>
            <a:ext cx="2319436" cy="22551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8854110A-D98F-F5F1-B499-BCC68CCDE5E4}"/>
              </a:ext>
            </a:extLst>
          </p:cNvPr>
          <p:cNvCxnSpPr>
            <a:cxnSpLocks/>
          </p:cNvCxnSpPr>
          <p:nvPr/>
        </p:nvCxnSpPr>
        <p:spPr>
          <a:xfrm flipV="1">
            <a:off x="7016666" y="3650371"/>
            <a:ext cx="1765913" cy="49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159">
            <a:extLst>
              <a:ext uri="{FF2B5EF4-FFF2-40B4-BE49-F238E27FC236}">
                <a16:creationId xmlns:a16="http://schemas.microsoft.com/office/drawing/2014/main" id="{E5B4388B-003D-1C97-3C9D-3648CDDC08BA}"/>
              </a:ext>
            </a:extLst>
          </p:cNvPr>
          <p:cNvSpPr txBox="1"/>
          <p:nvPr/>
        </p:nvSpPr>
        <p:spPr>
          <a:xfrm>
            <a:off x="6732683" y="992729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6159">
            <a:extLst>
              <a:ext uri="{FF2B5EF4-FFF2-40B4-BE49-F238E27FC236}">
                <a16:creationId xmlns:a16="http://schemas.microsoft.com/office/drawing/2014/main" id="{FC907BE0-7CDA-0F8A-6F3A-3AEB033B4600}"/>
              </a:ext>
            </a:extLst>
          </p:cNvPr>
          <p:cNvSpPr txBox="1"/>
          <p:nvPr/>
        </p:nvSpPr>
        <p:spPr>
          <a:xfrm>
            <a:off x="8862820" y="3477369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159">
            <a:extLst>
              <a:ext uri="{FF2B5EF4-FFF2-40B4-BE49-F238E27FC236}">
                <a16:creationId xmlns:a16="http://schemas.microsoft.com/office/drawing/2014/main" id="{B41F85E4-1A0D-CC87-F375-3E25AA645135}"/>
              </a:ext>
            </a:extLst>
          </p:cNvPr>
          <p:cNvSpPr txBox="1"/>
          <p:nvPr/>
        </p:nvSpPr>
        <p:spPr>
          <a:xfrm>
            <a:off x="6646050" y="3473128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6166">
            <a:extLst>
              <a:ext uri="{FF2B5EF4-FFF2-40B4-BE49-F238E27FC236}">
                <a16:creationId xmlns:a16="http://schemas.microsoft.com/office/drawing/2014/main" id="{3D818014-0AFF-9DCE-E86F-FBCA91A512D8}"/>
              </a:ext>
            </a:extLst>
          </p:cNvPr>
          <p:cNvSpPr txBox="1"/>
          <p:nvPr/>
        </p:nvSpPr>
        <p:spPr>
          <a:xfrm>
            <a:off x="8287573" y="1745949"/>
            <a:ext cx="283616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 có góc đỉnh B là góc tù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166">
            <a:extLst>
              <a:ext uri="{FF2B5EF4-FFF2-40B4-BE49-F238E27FC236}">
                <a16:creationId xmlns:a16="http://schemas.microsoft.com/office/drawing/2014/main" id="{2E1C663A-C045-E076-5989-8E3DE3FA5561}"/>
              </a:ext>
            </a:extLst>
          </p:cNvPr>
          <p:cNvSpPr txBox="1"/>
          <p:nvPr/>
        </p:nvSpPr>
        <p:spPr>
          <a:xfrm>
            <a:off x="6646050" y="4181462"/>
            <a:ext cx="431862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nói: Hình tam giác ABC là hình tam giác tù.</a:t>
            </a:r>
          </a:p>
          <a:p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một góc tù là hình tam giác tù.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166">
            <a:extLst>
              <a:ext uri="{FF2B5EF4-FFF2-40B4-BE49-F238E27FC236}">
                <a16:creationId xmlns:a16="http://schemas.microsoft.com/office/drawing/2014/main" id="{71E490A9-7837-D060-97D3-8BC31B1F9040}"/>
              </a:ext>
            </a:extLst>
          </p:cNvPr>
          <p:cNvSpPr txBox="1"/>
          <p:nvPr/>
        </p:nvSpPr>
        <p:spPr>
          <a:xfrm>
            <a:off x="7412074" y="1041856"/>
            <a:ext cx="28361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Tam giác</a:t>
            </a:r>
            <a:r>
              <a:rPr kumimoji="0" lang="vi-VN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tù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6" grpId="0"/>
      <p:bldP spid="17" grpId="0"/>
      <p:bldP spid="18" grpId="0"/>
      <p:bldP spid="22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482FD6B5-F781-52A1-A8CA-E604F0F23CBE}"/>
              </a:ext>
            </a:extLst>
          </p:cNvPr>
          <p:cNvCxnSpPr>
            <a:cxnSpLocks/>
          </p:cNvCxnSpPr>
          <p:nvPr/>
        </p:nvCxnSpPr>
        <p:spPr>
          <a:xfrm flipH="1">
            <a:off x="1123903" y="1435328"/>
            <a:ext cx="622912" cy="182157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68A12765-73C6-EBE2-06C0-7A561F88B0B1}"/>
              </a:ext>
            </a:extLst>
          </p:cNvPr>
          <p:cNvCxnSpPr>
            <a:cxnSpLocks/>
          </p:cNvCxnSpPr>
          <p:nvPr/>
        </p:nvCxnSpPr>
        <p:spPr>
          <a:xfrm>
            <a:off x="1748510" y="1475726"/>
            <a:ext cx="1162055" cy="177619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F5FBDBB7-B17E-813C-9B1D-9B0AF87ECBA6}"/>
              </a:ext>
            </a:extLst>
          </p:cNvPr>
          <p:cNvCxnSpPr>
            <a:cxnSpLocks/>
          </p:cNvCxnSpPr>
          <p:nvPr/>
        </p:nvCxnSpPr>
        <p:spPr>
          <a:xfrm flipV="1">
            <a:off x="1144652" y="3251919"/>
            <a:ext cx="1765913" cy="49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1A7FEF8B-D897-258F-813E-82751AD3E961}"/>
              </a:ext>
            </a:extLst>
          </p:cNvPr>
          <p:cNvCxnSpPr/>
          <p:nvPr/>
        </p:nvCxnSpPr>
        <p:spPr>
          <a:xfrm>
            <a:off x="6121388" y="872845"/>
            <a:ext cx="0" cy="529935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 Box 6159">
            <a:extLst>
              <a:ext uri="{FF2B5EF4-FFF2-40B4-BE49-F238E27FC236}">
                <a16:creationId xmlns:a16="http://schemas.microsoft.com/office/drawing/2014/main" id="{65656E3E-632B-5902-472D-5DE02FB17F2F}"/>
              </a:ext>
            </a:extLst>
          </p:cNvPr>
          <p:cNvSpPr txBox="1"/>
          <p:nvPr/>
        </p:nvSpPr>
        <p:spPr>
          <a:xfrm flipH="1">
            <a:off x="1509441" y="1035218"/>
            <a:ext cx="1945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6159">
            <a:extLst>
              <a:ext uri="{FF2B5EF4-FFF2-40B4-BE49-F238E27FC236}">
                <a16:creationId xmlns:a16="http://schemas.microsoft.com/office/drawing/2014/main" id="{41D65FEC-52D6-204C-61EE-AAD00878EB7E}"/>
              </a:ext>
            </a:extLst>
          </p:cNvPr>
          <p:cNvSpPr txBox="1"/>
          <p:nvPr/>
        </p:nvSpPr>
        <p:spPr>
          <a:xfrm>
            <a:off x="2868413" y="3149874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6159">
            <a:extLst>
              <a:ext uri="{FF2B5EF4-FFF2-40B4-BE49-F238E27FC236}">
                <a16:creationId xmlns:a16="http://schemas.microsoft.com/office/drawing/2014/main" id="{26624687-797E-EEE7-6779-540EF5326082}"/>
              </a:ext>
            </a:extLst>
          </p:cNvPr>
          <p:cNvSpPr txBox="1"/>
          <p:nvPr/>
        </p:nvSpPr>
        <p:spPr>
          <a:xfrm>
            <a:off x="879103" y="3228516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6166">
            <a:extLst>
              <a:ext uri="{FF2B5EF4-FFF2-40B4-BE49-F238E27FC236}">
                <a16:creationId xmlns:a16="http://schemas.microsoft.com/office/drawing/2014/main" id="{F87E3394-3DEC-2BD2-DE3C-5BFAEA1E50E0}"/>
              </a:ext>
            </a:extLst>
          </p:cNvPr>
          <p:cNvSpPr txBox="1"/>
          <p:nvPr/>
        </p:nvSpPr>
        <p:spPr>
          <a:xfrm>
            <a:off x="2736567" y="1395233"/>
            <a:ext cx="283616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 có các góc đỉnh A, góc đỉnh B, góc đỉnh C đều là góc nhọn.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166">
            <a:extLst>
              <a:ext uri="{FF2B5EF4-FFF2-40B4-BE49-F238E27FC236}">
                <a16:creationId xmlns:a16="http://schemas.microsoft.com/office/drawing/2014/main" id="{CF2DF2CA-9DEB-1AC1-CD15-BB2C688A367B}"/>
              </a:ext>
            </a:extLst>
          </p:cNvPr>
          <p:cNvSpPr txBox="1"/>
          <p:nvPr/>
        </p:nvSpPr>
        <p:spPr>
          <a:xfrm>
            <a:off x="1095044" y="3830746"/>
            <a:ext cx="431862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nói: Hình tam giác ABC là hình tam giác nhọn.</a:t>
            </a:r>
          </a:p>
          <a:p>
            <a:pPr lvl="0">
              <a:defRPr/>
            </a:pPr>
            <a:r>
              <a:rPr lang="vi-VN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một góc nhọn là hình tam giác nhọn</a:t>
            </a:r>
            <a:endParaRPr lang="vi-VN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166">
            <a:extLst>
              <a:ext uri="{FF2B5EF4-FFF2-40B4-BE49-F238E27FC236}">
                <a16:creationId xmlns:a16="http://schemas.microsoft.com/office/drawing/2014/main" id="{0B75AEA3-B4B2-EE3D-D816-633D0997F9FE}"/>
              </a:ext>
            </a:extLst>
          </p:cNvPr>
          <p:cNvSpPr txBox="1"/>
          <p:nvPr/>
        </p:nvSpPr>
        <p:spPr>
          <a:xfrm>
            <a:off x="1861068" y="691140"/>
            <a:ext cx="28361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Tam giác</a:t>
            </a:r>
            <a:r>
              <a:rPr kumimoji="0" lang="vi-VN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nhọn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96A7C3B8-FDC3-B4A8-86B6-E54230729804}"/>
              </a:ext>
            </a:extLst>
          </p:cNvPr>
          <p:cNvCxnSpPr>
            <a:cxnSpLocks/>
          </p:cNvCxnSpPr>
          <p:nvPr/>
        </p:nvCxnSpPr>
        <p:spPr>
          <a:xfrm flipH="1">
            <a:off x="6448229" y="1779184"/>
            <a:ext cx="963845" cy="16056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B4881D6-9865-6592-1312-12892FD37A40}"/>
              </a:ext>
            </a:extLst>
          </p:cNvPr>
          <p:cNvCxnSpPr>
            <a:cxnSpLocks/>
          </p:cNvCxnSpPr>
          <p:nvPr/>
        </p:nvCxnSpPr>
        <p:spPr>
          <a:xfrm>
            <a:off x="7412074" y="1745211"/>
            <a:ext cx="1038441" cy="172791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8854110A-D98F-F5F1-B499-BCC68CCDE5E4}"/>
              </a:ext>
            </a:extLst>
          </p:cNvPr>
          <p:cNvCxnSpPr>
            <a:cxnSpLocks/>
          </p:cNvCxnSpPr>
          <p:nvPr/>
        </p:nvCxnSpPr>
        <p:spPr>
          <a:xfrm>
            <a:off x="6410931" y="3408218"/>
            <a:ext cx="2039584" cy="4055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159">
            <a:extLst>
              <a:ext uri="{FF2B5EF4-FFF2-40B4-BE49-F238E27FC236}">
                <a16:creationId xmlns:a16="http://schemas.microsoft.com/office/drawing/2014/main" id="{E5B4388B-003D-1C97-3C9D-3648CDDC08BA}"/>
              </a:ext>
            </a:extLst>
          </p:cNvPr>
          <p:cNvSpPr txBox="1"/>
          <p:nvPr/>
        </p:nvSpPr>
        <p:spPr>
          <a:xfrm>
            <a:off x="7205219" y="1337439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6159">
            <a:extLst>
              <a:ext uri="{FF2B5EF4-FFF2-40B4-BE49-F238E27FC236}">
                <a16:creationId xmlns:a16="http://schemas.microsoft.com/office/drawing/2014/main" id="{FC907BE0-7CDA-0F8A-6F3A-3AEB033B4600}"/>
              </a:ext>
            </a:extLst>
          </p:cNvPr>
          <p:cNvSpPr txBox="1"/>
          <p:nvPr/>
        </p:nvSpPr>
        <p:spPr>
          <a:xfrm>
            <a:off x="8434746" y="3273073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6159">
            <a:extLst>
              <a:ext uri="{FF2B5EF4-FFF2-40B4-BE49-F238E27FC236}">
                <a16:creationId xmlns:a16="http://schemas.microsoft.com/office/drawing/2014/main" id="{B41F85E4-1A0D-CC87-F375-3E25AA645135}"/>
              </a:ext>
            </a:extLst>
          </p:cNvPr>
          <p:cNvSpPr txBox="1"/>
          <p:nvPr/>
        </p:nvSpPr>
        <p:spPr>
          <a:xfrm>
            <a:off x="6070089" y="3008108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6166">
            <a:extLst>
              <a:ext uri="{FF2B5EF4-FFF2-40B4-BE49-F238E27FC236}">
                <a16:creationId xmlns:a16="http://schemas.microsoft.com/office/drawing/2014/main" id="{3D818014-0AFF-9DCE-E86F-FBCA91A512D8}"/>
              </a:ext>
            </a:extLst>
          </p:cNvPr>
          <p:cNvSpPr txBox="1"/>
          <p:nvPr/>
        </p:nvSpPr>
        <p:spPr>
          <a:xfrm>
            <a:off x="8287573" y="1745949"/>
            <a:ext cx="283616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 có 3 cạnh</a:t>
            </a:r>
          </a:p>
          <a:p>
            <a:pPr lvl="0" algn="just">
              <a:defRPr/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BC = AC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166">
            <a:extLst>
              <a:ext uri="{FF2B5EF4-FFF2-40B4-BE49-F238E27FC236}">
                <a16:creationId xmlns:a16="http://schemas.microsoft.com/office/drawing/2014/main" id="{2E1C663A-C045-E076-5989-8E3DE3FA5561}"/>
              </a:ext>
            </a:extLst>
          </p:cNvPr>
          <p:cNvSpPr txBox="1"/>
          <p:nvPr/>
        </p:nvSpPr>
        <p:spPr>
          <a:xfrm>
            <a:off x="6317674" y="3887970"/>
            <a:ext cx="521737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nói: Hình tam giác ABC là hình tam giác đều.</a:t>
            </a:r>
          </a:p>
          <a:p>
            <a:pPr lvl="0">
              <a:defRPr/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 có 3 góc bằng nhau và đều bằng 60</a:t>
            </a:r>
            <a:r>
              <a:rPr lang="vi-VN" sz="24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lvl="0">
              <a:defRPr/>
            </a:pPr>
            <a:r>
              <a:rPr lang="vi-VN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3 cạnh bằng nhau là tam giác đều.</a:t>
            </a:r>
            <a:endParaRPr lang="vi-VN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166">
            <a:extLst>
              <a:ext uri="{FF2B5EF4-FFF2-40B4-BE49-F238E27FC236}">
                <a16:creationId xmlns:a16="http://schemas.microsoft.com/office/drawing/2014/main" id="{71E490A9-7837-D060-97D3-8BC31B1F9040}"/>
              </a:ext>
            </a:extLst>
          </p:cNvPr>
          <p:cNvSpPr txBox="1"/>
          <p:nvPr/>
        </p:nvSpPr>
        <p:spPr>
          <a:xfrm>
            <a:off x="7412074" y="1041856"/>
            <a:ext cx="28361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6" grpId="0"/>
      <p:bldP spid="17" grpId="0"/>
      <p:bldP spid="18" grpId="0"/>
      <p:bldP spid="22" grpId="0"/>
      <p:bldP spid="2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461</Words>
  <Application>Microsoft Office PowerPoint</Application>
  <PresentationFormat>Màn hình rộng</PresentationFormat>
  <Paragraphs>73</Paragraphs>
  <Slides>16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18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16</vt:i4>
      </vt:variant>
    </vt:vector>
  </HeadingPairs>
  <TitlesOfParts>
    <vt:vector size="39" baseType="lpstr">
      <vt:lpstr>等线</vt:lpstr>
      <vt:lpstr>Arial</vt:lpstr>
      <vt:lpstr>Calibri</vt:lpstr>
      <vt:lpstr>Calibri Light</vt:lpstr>
      <vt:lpstr>Franklin Gothic Book</vt:lpstr>
      <vt:lpstr>Franklin Gothic Medium</vt:lpstr>
      <vt:lpstr>Fredoka One</vt:lpstr>
      <vt:lpstr>Hachi Maru Pop</vt:lpstr>
      <vt:lpstr>HP001 4 hàng</vt:lpstr>
      <vt:lpstr>Lilita One</vt:lpstr>
      <vt:lpstr>Nunito</vt:lpstr>
      <vt:lpstr>Nunito SemiBold</vt:lpstr>
      <vt:lpstr>Perpetua</vt:lpstr>
      <vt:lpstr>Times New Roman</vt:lpstr>
      <vt:lpstr>UTM Davida</vt:lpstr>
      <vt:lpstr>Wingdings</vt:lpstr>
      <vt:lpstr>Wingdings 2</vt:lpstr>
      <vt:lpstr>字魂27号-布丁体</vt:lpstr>
      <vt:lpstr>Office Theme</vt:lpstr>
      <vt:lpstr>11_Office Theme</vt:lpstr>
      <vt:lpstr>Chibi Anime Characters for Pre-K by Slidesgo</vt:lpstr>
      <vt:lpstr>7_Trek</vt:lpstr>
      <vt:lpstr>8_Trek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165</cp:revision>
  <dcterms:created xsi:type="dcterms:W3CDTF">2023-04-19T08:21:59Z</dcterms:created>
  <dcterms:modified xsi:type="dcterms:W3CDTF">2024-10-13T15:14:06Z</dcterms:modified>
</cp:coreProperties>
</file>