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8" r:id="rId4"/>
    <p:sldMasterId id="2147483690" r:id="rId5"/>
    <p:sldMasterId id="2147483703" r:id="rId6"/>
  </p:sldMasterIdLst>
  <p:notesMasterIdLst>
    <p:notesMasterId r:id="rId27"/>
  </p:notesMasterIdLst>
  <p:sldIdLst>
    <p:sldId id="1582" r:id="rId7"/>
    <p:sldId id="262" r:id="rId8"/>
    <p:sldId id="1575" r:id="rId9"/>
    <p:sldId id="387" r:id="rId10"/>
    <p:sldId id="1593" r:id="rId11"/>
    <p:sldId id="303" r:id="rId12"/>
    <p:sldId id="1604" r:id="rId13"/>
    <p:sldId id="1600" r:id="rId14"/>
    <p:sldId id="283" r:id="rId15"/>
    <p:sldId id="1607" r:id="rId16"/>
    <p:sldId id="1605" r:id="rId17"/>
    <p:sldId id="1602" r:id="rId18"/>
    <p:sldId id="1585" r:id="rId19"/>
    <p:sldId id="1603" r:id="rId20"/>
    <p:sldId id="332" r:id="rId21"/>
    <p:sldId id="313" r:id="rId22"/>
    <p:sldId id="314" r:id="rId23"/>
    <p:sldId id="315" r:id="rId24"/>
    <p:sldId id="316" r:id="rId25"/>
    <p:sldId id="15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262"/>
            <p14:sldId id="1575"/>
            <p14:sldId id="387"/>
            <p14:sldId id="1593"/>
            <p14:sldId id="303"/>
            <p14:sldId id="1604"/>
            <p14:sldId id="1600"/>
            <p14:sldId id="283"/>
            <p14:sldId id="1607"/>
            <p14:sldId id="1605"/>
            <p14:sldId id="1602"/>
            <p14:sldId id="1585"/>
            <p14:sldId id="1603"/>
            <p14:sldId id="332"/>
            <p14:sldId id="313"/>
            <p14:sldId id="314"/>
            <p14:sldId id="315"/>
            <p14:sldId id="316"/>
          </p14:sldIdLst>
        </p14:section>
        <p14:section name="Untitled Section" id="{18B50D7D-084A-40E4-9738-159A5B75918F}">
          <p14:sldIdLst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99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4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14-10-2024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882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14-10-2024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61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14-10-2024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66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14-10-2024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3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14-10-2024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08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14-10-2024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0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14-10-2024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02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14-10-2024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9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14-10-2024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20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14-10-2024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227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14-10-2024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3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96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2480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144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10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150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693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284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956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143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9811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96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269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648278"/>
      </p:ext>
    </p:extLst>
  </p:cSld>
  <p:clrMapOvr>
    <a:masterClrMapping/>
  </p:clrMapOvr>
  <p:transition spd="slow"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340142"/>
      </p:ext>
    </p:extLst>
  </p:cSld>
  <p:clrMapOvr>
    <a:masterClrMapping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3405118"/>
      </p:ext>
    </p:extLst>
  </p:cSld>
  <p:clrMapOvr>
    <a:masterClrMapping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817308"/>
      </p:ext>
    </p:extLst>
  </p:cSld>
  <p:clrMapOvr>
    <a:masterClrMapping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01917"/>
      </p:ext>
    </p:extLst>
  </p:cSld>
  <p:clrMapOvr>
    <a:masterClrMapping/>
  </p:clrMapOvr>
  <p:transition spd="slow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995884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584080"/>
      </p:ext>
    </p:extLst>
  </p:cSld>
  <p:clrMapOvr>
    <a:masterClrMapping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250840"/>
      </p:ext>
    </p:extLst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060086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521927"/>
      </p:ext>
    </p:extLst>
  </p:cSld>
  <p:clrMapOvr>
    <a:masterClrMapping/>
  </p:clrMapOvr>
  <p:transition spd="slow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381210"/>
      </p:ext>
    </p:extLst>
  </p:cSld>
  <p:clrMapOvr>
    <a:masterClrMapping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49870"/>
      </p:ext>
    </p:extLst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981621"/>
      </p:ext>
    </p:extLst>
  </p:cSld>
  <p:clrMapOvr>
    <a:masterClrMapping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004864"/>
      </p:ext>
    </p:extLst>
  </p:cSld>
  <p:clrMapOvr>
    <a:masterClrMapping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2077616"/>
      </p:ext>
    </p:extLst>
  </p:cSld>
  <p:clrMapOvr>
    <a:masterClrMapping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291336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087253"/>
      </p:ext>
    </p:extLst>
  </p:cSld>
  <p:clrMapOvr>
    <a:masterClrMapping/>
  </p:clrMapOvr>
  <p:transition spd="slow"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563555"/>
      </p:ext>
    </p:extLst>
  </p:cSld>
  <p:clrMapOvr>
    <a:masterClrMapping/>
  </p:clrMapOvr>
  <p:transition spd="slow"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811496"/>
      </p:ext>
    </p:extLst>
  </p:cSld>
  <p:clrMapOvr>
    <a:masterClrMapping/>
  </p:clrMapOvr>
  <p:transition spd="slow">
    <p:cove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674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91229"/>
      </p:ext>
    </p:extLst>
  </p:cSld>
  <p:clrMapOvr>
    <a:masterClrMapping/>
  </p:clrMapOvr>
  <p:transition spd="slow">
    <p:cover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62309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14-10-2024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598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24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71382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 Box 30">
            <a:extLst>
              <a:ext uri="{FF2B5EF4-FFF2-40B4-BE49-F238E27FC236}">
                <a16:creationId xmlns:a16="http://schemas.microsoft.com/office/drawing/2014/main" id="{81A2D486-23E3-D97B-43CE-7F162BBB0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909" y="2028616"/>
            <a:ext cx="1038051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vi-VN" sz="4400" i="1">
                <a:solidFill>
                  <a:srgbClr val="FF0000"/>
                </a:solidFill>
              </a:rPr>
              <a:t>- Hình tam giác MNP:</a:t>
            </a:r>
            <a:endParaRPr lang="vi-VN" sz="4400">
              <a:solidFill>
                <a:srgbClr val="FF0000"/>
              </a:solidFill>
            </a:endParaRPr>
          </a:p>
          <a:p>
            <a:r>
              <a:rPr lang="vi-VN" sz="4400" i="1">
                <a:solidFill>
                  <a:srgbClr val="FF0000"/>
                </a:solidFill>
              </a:rPr>
              <a:t>+ Đáy là NP, đường cao tương ứng là MH.</a:t>
            </a:r>
            <a:endParaRPr lang="vi-VN" sz="4400">
              <a:solidFill>
                <a:srgbClr val="FF0000"/>
              </a:solidFill>
            </a:endParaRPr>
          </a:p>
          <a:p>
            <a:r>
              <a:rPr lang="vi-VN" sz="4400" i="1">
                <a:solidFill>
                  <a:srgbClr val="FF0000"/>
                </a:solidFill>
              </a:rPr>
              <a:t>+ Đáy là MP, đường cao tương ứng là NQ.</a:t>
            </a:r>
            <a:endParaRPr lang="vi-VN" sz="4400">
              <a:solidFill>
                <a:srgbClr val="FF0000"/>
              </a:solidFill>
            </a:endParaRPr>
          </a:p>
          <a:p>
            <a:r>
              <a:rPr lang="vi-VN" sz="4400" i="1">
                <a:solidFill>
                  <a:srgbClr val="FF0000"/>
                </a:solidFill>
              </a:rPr>
              <a:t>+ Đáy là MN, đường cao tương ứng là PK.</a:t>
            </a:r>
            <a:endParaRPr lang="vi-VN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596414-87F4-6418-E25B-17E8D3705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9" y="633846"/>
            <a:ext cx="10411691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 Box 30">
            <a:extLst>
              <a:ext uri="{FF2B5EF4-FFF2-40B4-BE49-F238E27FC236}">
                <a16:creationId xmlns:a16="http://schemas.microsoft.com/office/drawing/2014/main" id="{81A2D486-23E3-D97B-43CE-7F162BBB0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263" y="956181"/>
            <a:ext cx="10380519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vi-VN" sz="4000" i="1">
                <a:solidFill>
                  <a:srgbClr val="FF0000"/>
                </a:solidFill>
              </a:rPr>
              <a:t>- Hình tam giác ABC: Đáy là BC, đường cao tương ứng là AI.</a:t>
            </a:r>
            <a:endParaRPr lang="vi-VN" sz="4000">
              <a:solidFill>
                <a:srgbClr val="FF0000"/>
              </a:solidFill>
            </a:endParaRPr>
          </a:p>
          <a:p>
            <a:r>
              <a:rPr lang="vi-VN" sz="4000" i="1">
                <a:solidFill>
                  <a:srgbClr val="FF0000"/>
                </a:solidFill>
              </a:rPr>
              <a:t>- Hình tam giác BAC: Đáy là AC, đường cao tương ứng là BH.</a:t>
            </a:r>
            <a:endParaRPr lang="vi-VN" sz="4000">
              <a:solidFill>
                <a:srgbClr val="FF0000"/>
              </a:solidFill>
            </a:endParaRPr>
          </a:p>
          <a:p>
            <a:r>
              <a:rPr lang="vi-VN" sz="4000" i="1">
                <a:solidFill>
                  <a:srgbClr val="FF0000"/>
                </a:solidFill>
              </a:rPr>
              <a:t>- Hình tam giác ABC là tam giác vuông tại B ta có:</a:t>
            </a:r>
            <a:endParaRPr lang="vi-VN" sz="4000">
              <a:solidFill>
                <a:srgbClr val="FF0000"/>
              </a:solidFill>
            </a:endParaRPr>
          </a:p>
          <a:p>
            <a:r>
              <a:rPr lang="vi-VN" sz="4000" i="1">
                <a:solidFill>
                  <a:srgbClr val="FF0000"/>
                </a:solidFill>
              </a:rPr>
              <a:t>+ Đáy là BC, đường cao tương ứng là AB.</a:t>
            </a:r>
            <a:endParaRPr lang="vi-VN" sz="4000">
              <a:solidFill>
                <a:srgbClr val="FF0000"/>
              </a:solidFill>
            </a:endParaRPr>
          </a:p>
          <a:p>
            <a:r>
              <a:rPr lang="vi-VN" sz="4000" i="1">
                <a:solidFill>
                  <a:srgbClr val="FF0000"/>
                </a:solidFill>
              </a:rPr>
              <a:t>+ Đáy là AB, đường cao tương ứng là CB.</a:t>
            </a:r>
            <a:endParaRPr kumimoji="0" lang="en-US" altLang="en-US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1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56A6E9EA-1F24-B380-F20D-12420B070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583" y="492013"/>
            <a:ext cx="7927144" cy="646331"/>
          </a:xfrm>
          <a:custGeom>
            <a:avLst/>
            <a:gdLst>
              <a:gd name="connsiteX0" fmla="*/ 0 w 7927144"/>
              <a:gd name="connsiteY0" fmla="*/ 0 h 646331"/>
              <a:gd name="connsiteX1" fmla="*/ 894633 w 7927144"/>
              <a:gd name="connsiteY1" fmla="*/ 0 h 646331"/>
              <a:gd name="connsiteX2" fmla="*/ 1789269 w 7927144"/>
              <a:gd name="connsiteY2" fmla="*/ 0 h 646331"/>
              <a:gd name="connsiteX3" fmla="*/ 2921718 w 7927144"/>
              <a:gd name="connsiteY3" fmla="*/ 0 h 646331"/>
              <a:gd name="connsiteX4" fmla="*/ 4133439 w 7927144"/>
              <a:gd name="connsiteY4" fmla="*/ 0 h 646331"/>
              <a:gd name="connsiteX5" fmla="*/ 5424430 w 7927144"/>
              <a:gd name="connsiteY5" fmla="*/ 0 h 646331"/>
              <a:gd name="connsiteX6" fmla="*/ 6477608 w 7927144"/>
              <a:gd name="connsiteY6" fmla="*/ 0 h 646331"/>
              <a:gd name="connsiteX7" fmla="*/ 7927144 w 7927144"/>
              <a:gd name="connsiteY7" fmla="*/ 0 h 646331"/>
              <a:gd name="connsiteX8" fmla="*/ 7927144 w 7927144"/>
              <a:gd name="connsiteY8" fmla="*/ 336092 h 646331"/>
              <a:gd name="connsiteX9" fmla="*/ 7927144 w 7927144"/>
              <a:gd name="connsiteY9" fmla="*/ 646331 h 646331"/>
              <a:gd name="connsiteX10" fmla="*/ 7032509 w 7927144"/>
              <a:gd name="connsiteY10" fmla="*/ 646331 h 646331"/>
              <a:gd name="connsiteX11" fmla="*/ 5900058 w 7927144"/>
              <a:gd name="connsiteY11" fmla="*/ 646331 h 646331"/>
              <a:gd name="connsiteX12" fmla="*/ 4926151 w 7927144"/>
              <a:gd name="connsiteY12" fmla="*/ 646331 h 646331"/>
              <a:gd name="connsiteX13" fmla="*/ 3952248 w 7927144"/>
              <a:gd name="connsiteY13" fmla="*/ 646331 h 646331"/>
              <a:gd name="connsiteX14" fmla="*/ 2899069 w 7927144"/>
              <a:gd name="connsiteY14" fmla="*/ 646331 h 646331"/>
              <a:gd name="connsiteX15" fmla="*/ 1687348 w 7927144"/>
              <a:gd name="connsiteY15" fmla="*/ 646331 h 646331"/>
              <a:gd name="connsiteX16" fmla="*/ 0 w 7927144"/>
              <a:gd name="connsiteY16" fmla="*/ 646331 h 646331"/>
              <a:gd name="connsiteX17" fmla="*/ 0 w 7927144"/>
              <a:gd name="connsiteY17" fmla="*/ 316701 h 646331"/>
              <a:gd name="connsiteX18" fmla="*/ 0 w 7927144"/>
              <a:gd name="connsiteY18" fmla="*/ 0 h 646331"/>
              <a:gd name="connsiteX0" fmla="*/ 0 w 7927144"/>
              <a:gd name="connsiteY0" fmla="*/ 0 h 646331"/>
              <a:gd name="connsiteX1" fmla="*/ 1211720 w 7927144"/>
              <a:gd name="connsiteY1" fmla="*/ 0 h 646331"/>
              <a:gd name="connsiteX2" fmla="*/ 2106354 w 7927144"/>
              <a:gd name="connsiteY2" fmla="*/ 0 h 646331"/>
              <a:gd name="connsiteX3" fmla="*/ 3238805 w 7927144"/>
              <a:gd name="connsiteY3" fmla="*/ 0 h 646331"/>
              <a:gd name="connsiteX4" fmla="*/ 4529795 w 7927144"/>
              <a:gd name="connsiteY4" fmla="*/ 0 h 646331"/>
              <a:gd name="connsiteX5" fmla="*/ 5582974 w 7927144"/>
              <a:gd name="connsiteY5" fmla="*/ 0 h 646331"/>
              <a:gd name="connsiteX6" fmla="*/ 6477608 w 7927144"/>
              <a:gd name="connsiteY6" fmla="*/ 0 h 646331"/>
              <a:gd name="connsiteX7" fmla="*/ 7927144 w 7927144"/>
              <a:gd name="connsiteY7" fmla="*/ 0 h 646331"/>
              <a:gd name="connsiteX8" fmla="*/ 7927144 w 7927144"/>
              <a:gd name="connsiteY8" fmla="*/ 336092 h 646331"/>
              <a:gd name="connsiteX9" fmla="*/ 7927144 w 7927144"/>
              <a:gd name="connsiteY9" fmla="*/ 646331 h 646331"/>
              <a:gd name="connsiteX10" fmla="*/ 6794694 w 7927144"/>
              <a:gd name="connsiteY10" fmla="*/ 646331 h 646331"/>
              <a:gd name="connsiteX11" fmla="*/ 5820788 w 7927144"/>
              <a:gd name="connsiteY11" fmla="*/ 646331 h 646331"/>
              <a:gd name="connsiteX12" fmla="*/ 4688337 w 7927144"/>
              <a:gd name="connsiteY12" fmla="*/ 646331 h 646331"/>
              <a:gd name="connsiteX13" fmla="*/ 3555889 w 7927144"/>
              <a:gd name="connsiteY13" fmla="*/ 646331 h 646331"/>
              <a:gd name="connsiteX14" fmla="*/ 2581983 w 7927144"/>
              <a:gd name="connsiteY14" fmla="*/ 646331 h 646331"/>
              <a:gd name="connsiteX15" fmla="*/ 1528806 w 7927144"/>
              <a:gd name="connsiteY15" fmla="*/ 646331 h 646331"/>
              <a:gd name="connsiteX16" fmla="*/ 0 w 7927144"/>
              <a:gd name="connsiteY16" fmla="*/ 646331 h 646331"/>
              <a:gd name="connsiteX17" fmla="*/ 0 w 7927144"/>
              <a:gd name="connsiteY17" fmla="*/ 336092 h 646331"/>
              <a:gd name="connsiteX18" fmla="*/ 0 w 7927144"/>
              <a:gd name="connsiteY18" fmla="*/ 0 h 646331"/>
              <a:gd name="connsiteX0" fmla="*/ 0 w 7927144"/>
              <a:gd name="connsiteY0" fmla="*/ 0 h 646331"/>
              <a:gd name="connsiteX1" fmla="*/ 894633 w 7927144"/>
              <a:gd name="connsiteY1" fmla="*/ 0 h 646331"/>
              <a:gd name="connsiteX2" fmla="*/ 1789269 w 7927144"/>
              <a:gd name="connsiteY2" fmla="*/ 0 h 646331"/>
              <a:gd name="connsiteX3" fmla="*/ 2921718 w 7927144"/>
              <a:gd name="connsiteY3" fmla="*/ 0 h 646331"/>
              <a:gd name="connsiteX4" fmla="*/ 4133439 w 7927144"/>
              <a:gd name="connsiteY4" fmla="*/ 0 h 646331"/>
              <a:gd name="connsiteX5" fmla="*/ 5424430 w 7927144"/>
              <a:gd name="connsiteY5" fmla="*/ 0 h 646331"/>
              <a:gd name="connsiteX6" fmla="*/ 6477608 w 7927144"/>
              <a:gd name="connsiteY6" fmla="*/ 0 h 646331"/>
              <a:gd name="connsiteX7" fmla="*/ 7927144 w 7927144"/>
              <a:gd name="connsiteY7" fmla="*/ 0 h 646331"/>
              <a:gd name="connsiteX8" fmla="*/ 7927144 w 7927144"/>
              <a:gd name="connsiteY8" fmla="*/ 336092 h 646331"/>
              <a:gd name="connsiteX9" fmla="*/ 7927144 w 7927144"/>
              <a:gd name="connsiteY9" fmla="*/ 646331 h 646331"/>
              <a:gd name="connsiteX10" fmla="*/ 7032509 w 7927144"/>
              <a:gd name="connsiteY10" fmla="*/ 646331 h 646331"/>
              <a:gd name="connsiteX11" fmla="*/ 5900058 w 7927144"/>
              <a:gd name="connsiteY11" fmla="*/ 646331 h 646331"/>
              <a:gd name="connsiteX12" fmla="*/ 4926151 w 7927144"/>
              <a:gd name="connsiteY12" fmla="*/ 646331 h 646331"/>
              <a:gd name="connsiteX13" fmla="*/ 3952248 w 7927144"/>
              <a:gd name="connsiteY13" fmla="*/ 646331 h 646331"/>
              <a:gd name="connsiteX14" fmla="*/ 2899069 w 7927144"/>
              <a:gd name="connsiteY14" fmla="*/ 646331 h 646331"/>
              <a:gd name="connsiteX15" fmla="*/ 1687348 w 7927144"/>
              <a:gd name="connsiteY15" fmla="*/ 646331 h 646331"/>
              <a:gd name="connsiteX16" fmla="*/ 0 w 7927144"/>
              <a:gd name="connsiteY16" fmla="*/ 646331 h 646331"/>
              <a:gd name="connsiteX17" fmla="*/ 0 w 7927144"/>
              <a:gd name="connsiteY17" fmla="*/ 316701 h 646331"/>
              <a:gd name="connsiteX18" fmla="*/ 0 w 7927144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27144" h="646331" fill="none" extrusionOk="0">
                <a:moveTo>
                  <a:pt x="0" y="0"/>
                </a:moveTo>
                <a:cubicBezTo>
                  <a:pt x="438474" y="-51835"/>
                  <a:pt x="473478" y="53645"/>
                  <a:pt x="894633" y="0"/>
                </a:cubicBezTo>
                <a:cubicBezTo>
                  <a:pt x="1311765" y="11504"/>
                  <a:pt x="1402852" y="49234"/>
                  <a:pt x="1789269" y="0"/>
                </a:cubicBezTo>
                <a:cubicBezTo>
                  <a:pt x="1998214" y="-60972"/>
                  <a:pt x="2744678" y="6354"/>
                  <a:pt x="2921718" y="0"/>
                </a:cubicBezTo>
                <a:cubicBezTo>
                  <a:pt x="2989834" y="-156918"/>
                  <a:pt x="3577569" y="81895"/>
                  <a:pt x="4133439" y="0"/>
                </a:cubicBezTo>
                <a:cubicBezTo>
                  <a:pt x="4668684" y="-118227"/>
                  <a:pt x="5074857" y="-31309"/>
                  <a:pt x="5424430" y="0"/>
                </a:cubicBezTo>
                <a:cubicBezTo>
                  <a:pt x="5522212" y="29543"/>
                  <a:pt x="6036573" y="84019"/>
                  <a:pt x="6477608" y="0"/>
                </a:cubicBezTo>
                <a:cubicBezTo>
                  <a:pt x="7038470" y="-95035"/>
                  <a:pt x="7597190" y="88344"/>
                  <a:pt x="7927144" y="0"/>
                </a:cubicBezTo>
                <a:cubicBezTo>
                  <a:pt x="7976415" y="77678"/>
                  <a:pt x="7837323" y="302836"/>
                  <a:pt x="7927144" y="336092"/>
                </a:cubicBezTo>
                <a:cubicBezTo>
                  <a:pt x="7970212" y="412534"/>
                  <a:pt x="7911916" y="584147"/>
                  <a:pt x="7927144" y="646331"/>
                </a:cubicBezTo>
                <a:cubicBezTo>
                  <a:pt x="7709755" y="731056"/>
                  <a:pt x="7225351" y="646086"/>
                  <a:pt x="7032509" y="646331"/>
                </a:cubicBezTo>
                <a:cubicBezTo>
                  <a:pt x="6744412" y="677067"/>
                  <a:pt x="6061774" y="657436"/>
                  <a:pt x="5900058" y="646331"/>
                </a:cubicBezTo>
                <a:cubicBezTo>
                  <a:pt x="5705676" y="625361"/>
                  <a:pt x="5220643" y="587962"/>
                  <a:pt x="4926151" y="646331"/>
                </a:cubicBezTo>
                <a:cubicBezTo>
                  <a:pt x="4553906" y="781337"/>
                  <a:pt x="4343223" y="644903"/>
                  <a:pt x="3952248" y="646331"/>
                </a:cubicBezTo>
                <a:cubicBezTo>
                  <a:pt x="3654871" y="624631"/>
                  <a:pt x="3368753" y="508418"/>
                  <a:pt x="2899069" y="646331"/>
                </a:cubicBezTo>
                <a:cubicBezTo>
                  <a:pt x="2545481" y="828100"/>
                  <a:pt x="2022613" y="601456"/>
                  <a:pt x="1687348" y="646331"/>
                </a:cubicBezTo>
                <a:cubicBezTo>
                  <a:pt x="1231524" y="561064"/>
                  <a:pt x="459609" y="555214"/>
                  <a:pt x="0" y="646331"/>
                </a:cubicBezTo>
                <a:cubicBezTo>
                  <a:pt x="26706" y="558578"/>
                  <a:pt x="50821" y="457113"/>
                  <a:pt x="0" y="316701"/>
                </a:cubicBezTo>
                <a:cubicBezTo>
                  <a:pt x="-75802" y="175244"/>
                  <a:pt x="39935" y="142193"/>
                  <a:pt x="0" y="0"/>
                </a:cubicBezTo>
                <a:close/>
              </a:path>
              <a:path w="7927144" h="646331" stroke="0" extrusionOk="0">
                <a:moveTo>
                  <a:pt x="0" y="0"/>
                </a:moveTo>
                <a:cubicBezTo>
                  <a:pt x="466317" y="9532"/>
                  <a:pt x="708853" y="150804"/>
                  <a:pt x="1211720" y="0"/>
                </a:cubicBezTo>
                <a:cubicBezTo>
                  <a:pt x="1658312" y="-134397"/>
                  <a:pt x="1932511" y="-21045"/>
                  <a:pt x="2106354" y="0"/>
                </a:cubicBezTo>
                <a:cubicBezTo>
                  <a:pt x="2445351" y="74171"/>
                  <a:pt x="2956660" y="-140278"/>
                  <a:pt x="3238805" y="0"/>
                </a:cubicBezTo>
                <a:cubicBezTo>
                  <a:pt x="3549621" y="-9527"/>
                  <a:pt x="3825380" y="62556"/>
                  <a:pt x="4529795" y="0"/>
                </a:cubicBezTo>
                <a:cubicBezTo>
                  <a:pt x="5219383" y="6897"/>
                  <a:pt x="5380962" y="70836"/>
                  <a:pt x="5582974" y="0"/>
                </a:cubicBezTo>
                <a:cubicBezTo>
                  <a:pt x="5790819" y="58133"/>
                  <a:pt x="6146224" y="-44801"/>
                  <a:pt x="6477608" y="0"/>
                </a:cubicBezTo>
                <a:cubicBezTo>
                  <a:pt x="6584913" y="-197001"/>
                  <a:pt x="7546486" y="-88961"/>
                  <a:pt x="7927144" y="0"/>
                </a:cubicBezTo>
                <a:cubicBezTo>
                  <a:pt x="7949880" y="112931"/>
                  <a:pt x="7882685" y="227617"/>
                  <a:pt x="7927144" y="336092"/>
                </a:cubicBezTo>
                <a:cubicBezTo>
                  <a:pt x="7974423" y="423164"/>
                  <a:pt x="7848467" y="509864"/>
                  <a:pt x="7927144" y="646331"/>
                </a:cubicBezTo>
                <a:cubicBezTo>
                  <a:pt x="7457317" y="647737"/>
                  <a:pt x="7286939" y="599165"/>
                  <a:pt x="6794694" y="646331"/>
                </a:cubicBezTo>
                <a:cubicBezTo>
                  <a:pt x="6313069" y="622122"/>
                  <a:pt x="6013095" y="654012"/>
                  <a:pt x="5820788" y="646331"/>
                </a:cubicBezTo>
                <a:cubicBezTo>
                  <a:pt x="5720403" y="621489"/>
                  <a:pt x="5324044" y="470116"/>
                  <a:pt x="4688337" y="646331"/>
                </a:cubicBezTo>
                <a:cubicBezTo>
                  <a:pt x="4238119" y="640712"/>
                  <a:pt x="3815211" y="724826"/>
                  <a:pt x="3555889" y="646331"/>
                </a:cubicBezTo>
                <a:cubicBezTo>
                  <a:pt x="3330097" y="606194"/>
                  <a:pt x="2804420" y="599853"/>
                  <a:pt x="2581983" y="646331"/>
                </a:cubicBezTo>
                <a:cubicBezTo>
                  <a:pt x="2399450" y="710491"/>
                  <a:pt x="2035625" y="620362"/>
                  <a:pt x="1528806" y="646331"/>
                </a:cubicBezTo>
                <a:cubicBezTo>
                  <a:pt x="1281044" y="694402"/>
                  <a:pt x="613685" y="603651"/>
                  <a:pt x="0" y="646331"/>
                </a:cubicBezTo>
                <a:cubicBezTo>
                  <a:pt x="-47887" y="534558"/>
                  <a:pt x="74826" y="487058"/>
                  <a:pt x="0" y="336092"/>
                </a:cubicBezTo>
                <a:cubicBezTo>
                  <a:pt x="-94995" y="202391"/>
                  <a:pt x="40670" y="102545"/>
                  <a:pt x="0" y="0"/>
                </a:cubicBezTo>
                <a:close/>
              </a:path>
              <a:path w="7927144" h="646331" fill="none" stroke="0" extrusionOk="0">
                <a:moveTo>
                  <a:pt x="0" y="0"/>
                </a:moveTo>
                <a:cubicBezTo>
                  <a:pt x="460325" y="-34958"/>
                  <a:pt x="496861" y="46281"/>
                  <a:pt x="894633" y="0"/>
                </a:cubicBezTo>
                <a:cubicBezTo>
                  <a:pt x="1305477" y="-6349"/>
                  <a:pt x="1454881" y="-45000"/>
                  <a:pt x="1789269" y="0"/>
                </a:cubicBezTo>
                <a:cubicBezTo>
                  <a:pt x="2093882" y="-10208"/>
                  <a:pt x="2643054" y="-52515"/>
                  <a:pt x="2921718" y="0"/>
                </a:cubicBezTo>
                <a:cubicBezTo>
                  <a:pt x="3224018" y="57500"/>
                  <a:pt x="3535897" y="84323"/>
                  <a:pt x="4133439" y="0"/>
                </a:cubicBezTo>
                <a:cubicBezTo>
                  <a:pt x="4641636" y="10667"/>
                  <a:pt x="5130545" y="192370"/>
                  <a:pt x="5424430" y="0"/>
                </a:cubicBezTo>
                <a:cubicBezTo>
                  <a:pt x="5712240" y="-111395"/>
                  <a:pt x="6068504" y="-76543"/>
                  <a:pt x="6477608" y="0"/>
                </a:cubicBezTo>
                <a:cubicBezTo>
                  <a:pt x="6945542" y="-17766"/>
                  <a:pt x="7450101" y="143940"/>
                  <a:pt x="7927144" y="0"/>
                </a:cubicBezTo>
                <a:cubicBezTo>
                  <a:pt x="7975602" y="136204"/>
                  <a:pt x="7818247" y="280474"/>
                  <a:pt x="7927144" y="336092"/>
                </a:cubicBezTo>
                <a:cubicBezTo>
                  <a:pt x="8008014" y="413918"/>
                  <a:pt x="7893925" y="587415"/>
                  <a:pt x="7927144" y="646331"/>
                </a:cubicBezTo>
                <a:cubicBezTo>
                  <a:pt x="7634013" y="689912"/>
                  <a:pt x="7272234" y="634889"/>
                  <a:pt x="7032509" y="646331"/>
                </a:cubicBezTo>
                <a:cubicBezTo>
                  <a:pt x="6765051" y="704587"/>
                  <a:pt x="6129352" y="594893"/>
                  <a:pt x="5900058" y="646331"/>
                </a:cubicBezTo>
                <a:cubicBezTo>
                  <a:pt x="5712484" y="671223"/>
                  <a:pt x="5091867" y="605387"/>
                  <a:pt x="4926151" y="646331"/>
                </a:cubicBezTo>
                <a:cubicBezTo>
                  <a:pt x="4741379" y="742602"/>
                  <a:pt x="4331352" y="730840"/>
                  <a:pt x="3952248" y="646331"/>
                </a:cubicBezTo>
                <a:cubicBezTo>
                  <a:pt x="3555735" y="633195"/>
                  <a:pt x="3404712" y="584351"/>
                  <a:pt x="2899069" y="646331"/>
                </a:cubicBezTo>
                <a:cubicBezTo>
                  <a:pt x="2469886" y="591222"/>
                  <a:pt x="2117666" y="573803"/>
                  <a:pt x="1687348" y="646331"/>
                </a:cubicBezTo>
                <a:cubicBezTo>
                  <a:pt x="1242674" y="893735"/>
                  <a:pt x="654387" y="750798"/>
                  <a:pt x="0" y="646331"/>
                </a:cubicBezTo>
                <a:cubicBezTo>
                  <a:pt x="-30690" y="601411"/>
                  <a:pt x="76699" y="454318"/>
                  <a:pt x="0" y="316701"/>
                </a:cubicBezTo>
                <a:cubicBezTo>
                  <a:pt x="-80670" y="215741"/>
                  <a:pt x="-14046" y="107955"/>
                  <a:pt x="0" y="0"/>
                </a:cubicBezTo>
                <a:close/>
              </a:path>
              <a:path w="7927144" h="646331" fill="none" stroke="0" extrusionOk="0">
                <a:moveTo>
                  <a:pt x="0" y="0"/>
                </a:moveTo>
                <a:cubicBezTo>
                  <a:pt x="423847" y="-43672"/>
                  <a:pt x="472776" y="58561"/>
                  <a:pt x="894633" y="0"/>
                </a:cubicBezTo>
                <a:cubicBezTo>
                  <a:pt x="1306513" y="-6394"/>
                  <a:pt x="1431807" y="6145"/>
                  <a:pt x="1789269" y="0"/>
                </a:cubicBezTo>
                <a:cubicBezTo>
                  <a:pt x="2030884" y="-65486"/>
                  <a:pt x="2739433" y="-35434"/>
                  <a:pt x="2921718" y="0"/>
                </a:cubicBezTo>
                <a:cubicBezTo>
                  <a:pt x="3134008" y="-54827"/>
                  <a:pt x="3637614" y="155988"/>
                  <a:pt x="4133439" y="0"/>
                </a:cubicBezTo>
                <a:cubicBezTo>
                  <a:pt x="4614727" y="-106501"/>
                  <a:pt x="5102048" y="34801"/>
                  <a:pt x="5424430" y="0"/>
                </a:cubicBezTo>
                <a:cubicBezTo>
                  <a:pt x="5633476" y="-36484"/>
                  <a:pt x="6048088" y="-93202"/>
                  <a:pt x="6477608" y="0"/>
                </a:cubicBezTo>
                <a:cubicBezTo>
                  <a:pt x="6997775" y="-89909"/>
                  <a:pt x="7538926" y="177909"/>
                  <a:pt x="7927144" y="0"/>
                </a:cubicBezTo>
                <a:cubicBezTo>
                  <a:pt x="7976667" y="96577"/>
                  <a:pt x="7833435" y="289667"/>
                  <a:pt x="7927144" y="336092"/>
                </a:cubicBezTo>
                <a:cubicBezTo>
                  <a:pt x="7985940" y="427726"/>
                  <a:pt x="7906360" y="595801"/>
                  <a:pt x="7927144" y="646331"/>
                </a:cubicBezTo>
                <a:cubicBezTo>
                  <a:pt x="7694331" y="689689"/>
                  <a:pt x="7220430" y="681752"/>
                  <a:pt x="7032509" y="646331"/>
                </a:cubicBezTo>
                <a:cubicBezTo>
                  <a:pt x="6806317" y="706292"/>
                  <a:pt x="6105845" y="681548"/>
                  <a:pt x="5900058" y="646331"/>
                </a:cubicBezTo>
                <a:cubicBezTo>
                  <a:pt x="5743879" y="646249"/>
                  <a:pt x="5162140" y="594128"/>
                  <a:pt x="4926151" y="646331"/>
                </a:cubicBezTo>
                <a:cubicBezTo>
                  <a:pt x="4670487" y="821931"/>
                  <a:pt x="4309162" y="660747"/>
                  <a:pt x="3952248" y="646331"/>
                </a:cubicBezTo>
                <a:cubicBezTo>
                  <a:pt x="3603233" y="583676"/>
                  <a:pt x="3384505" y="526502"/>
                  <a:pt x="2899069" y="646331"/>
                </a:cubicBezTo>
                <a:cubicBezTo>
                  <a:pt x="2487890" y="740508"/>
                  <a:pt x="2143171" y="582371"/>
                  <a:pt x="1687348" y="646331"/>
                </a:cubicBezTo>
                <a:cubicBezTo>
                  <a:pt x="1228439" y="600738"/>
                  <a:pt x="502002" y="588728"/>
                  <a:pt x="0" y="646331"/>
                </a:cubicBezTo>
                <a:cubicBezTo>
                  <a:pt x="13303" y="572935"/>
                  <a:pt x="59816" y="482854"/>
                  <a:pt x="0" y="316701"/>
                </a:cubicBezTo>
                <a:cubicBezTo>
                  <a:pt x="-80063" y="177753"/>
                  <a:pt x="8997" y="13141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>
                <a:solidFill>
                  <a:srgbClr val="29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Vẽ đường cao  hình tam giác OAB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F1039D-D0F4-F8D3-B1FB-A005DD06A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6" y="1736778"/>
            <a:ext cx="4927023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8ABE649-3008-5428-95C0-1C8FD0BB3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03" y="1651289"/>
            <a:ext cx="5153061" cy="44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8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2"/>
          <p:cNvGrpSpPr/>
          <p:nvPr/>
        </p:nvGrpSpPr>
        <p:grpSpPr>
          <a:xfrm rot="-2849289" flipH="1">
            <a:off x="9134732" y="4853029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81" y="4660360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32" y="4791138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7426533" y="4656022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40609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1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6832" y="3191750"/>
            <a:ext cx="4080185" cy="2492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8E1F4-C102-DDEE-5360-E0CFC7DA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95400"/>
            <a:ext cx="912040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marL="0" marR="0" lvl="0" indent="0" algn="l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marL="0" marR="0" lvl="0" indent="0" algn="l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marL="0" marR="0" lvl="0" indent="0" algn="l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marL="0" marR="0" lvl="0" indent="0" algn="l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30824" y="-1695141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9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marL="0" marR="0" lvl="0" indent="0" algn="ctr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11" y="2376947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marL="0" marR="0" lvl="0" indent="0" algn="ctr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970841" y="991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7E7C"/>
              </a:buClr>
              <a:buSzPts val="2600"/>
              <a:buFont typeface="Handlee"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Hãy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cho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biết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sau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đây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hay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?</a:t>
            </a:r>
          </a:p>
        </p:txBody>
      </p:sp>
      <p:grpSp>
        <p:nvGrpSpPr>
          <p:cNvPr id="42" name="Group 14"/>
          <p:cNvGrpSpPr/>
          <p:nvPr/>
        </p:nvGrpSpPr>
        <p:grpSpPr bwMode="auto">
          <a:xfrm>
            <a:off x="4657559" y="2181069"/>
            <a:ext cx="3200400" cy="2900316"/>
            <a:chOff x="3048000" y="1371600"/>
            <a:chExt cx="3200400" cy="2900018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3048000" y="1371600"/>
              <a:ext cx="3200400" cy="2824163"/>
              <a:chOff x="-152400" y="2057400"/>
              <a:chExt cx="3200400" cy="2824163"/>
            </a:xfrm>
          </p:grpSpPr>
          <p:grpSp>
            <p:nvGrpSpPr>
              <p:cNvPr id="45" name="Group 69"/>
              <p:cNvGrpSpPr/>
              <p:nvPr/>
            </p:nvGrpSpPr>
            <p:grpSpPr bwMode="auto">
              <a:xfrm>
                <a:off x="-152400" y="2057400"/>
                <a:ext cx="3200400" cy="2824163"/>
                <a:chOff x="0" y="960"/>
                <a:chExt cx="2016" cy="1779"/>
              </a:xfrm>
            </p:grpSpPr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264" rtl="0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33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264" rtl="0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33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264" rtl="0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33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8288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26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67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6" name="Line 82"/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82880" anchor="ctr"/>
              <a:lstStyle/>
              <a:p>
                <a:pPr marL="0" marR="0" lvl="0" indent="0" algn="l" defTabSz="9142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cxnSp>
            <p:nvCxnSpPr>
              <p:cNvPr id="4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631241" y="5005234"/>
            <a:ext cx="54157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264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ứng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293972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marL="0" marR="0" lvl="0" indent="0" algn="l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marL="0" marR="0" lvl="0" indent="0" algn="l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marL="0" marR="0" lvl="0" indent="0" algn="l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marL="0" marR="0" lvl="0" indent="0" algn="l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marL="0" marR="0" lvl="0" indent="0" algn="ctr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marL="0" marR="0" lvl="0" indent="0" algn="ctr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086964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7E7C"/>
              </a:buClr>
              <a:buSzPts val="2600"/>
              <a:buFont typeface="Handlee"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Hãy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cho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biết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sau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đây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hay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?</a:t>
            </a:r>
          </a:p>
        </p:txBody>
      </p:sp>
      <p:grpSp>
        <p:nvGrpSpPr>
          <p:cNvPr id="54" name="Group 38"/>
          <p:cNvGrpSpPr/>
          <p:nvPr/>
        </p:nvGrpSpPr>
        <p:grpSpPr bwMode="auto">
          <a:xfrm>
            <a:off x="4798829" y="2384578"/>
            <a:ext cx="3254375" cy="2632072"/>
            <a:chOff x="3021015" y="2224089"/>
            <a:chExt cx="3254371" cy="2632075"/>
          </a:xfrm>
        </p:grpSpPr>
        <p:grpSp>
          <p:nvGrpSpPr>
            <p:cNvPr id="55" name="Group 69"/>
            <p:cNvGrpSpPr/>
            <p:nvPr/>
          </p:nvGrpSpPr>
          <p:grpSpPr bwMode="auto">
            <a:xfrm>
              <a:off x="3021015" y="2224089"/>
              <a:ext cx="3254371" cy="2632075"/>
              <a:chOff x="29" y="960"/>
              <a:chExt cx="1913" cy="1804"/>
            </a:xfrm>
          </p:grpSpPr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264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264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61" name="Text Box 35"/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264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2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marL="0" marR="0" lvl="0" indent="0" algn="l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3912340" y="4977706"/>
            <a:ext cx="547507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264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GH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ứng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ON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21734" y="4624174"/>
            <a:ext cx="42349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699386" y="2769276"/>
            <a:ext cx="3834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17203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marL="0" marR="0" lvl="0" indent="0" algn="l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marL="0" marR="0" lvl="0" indent="0" algn="l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marL="0" marR="0" lvl="0" indent="0" algn="l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marL="0" marR="0" lvl="0" indent="0" algn="l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marL="0" marR="0" lvl="0" indent="0" algn="l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marL="0" marR="0" lvl="0" indent="0" algn="ctr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marL="0" marR="0" lvl="0" indent="0" algn="ctr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101492" y="975917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7E7C"/>
              </a:buClr>
              <a:buSzPts val="2600"/>
              <a:buFont typeface="Handlee"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Hãy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cho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biết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sau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đây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 hay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Handlee"/>
              </a:rPr>
              <a:t>?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778165" y="2368518"/>
            <a:ext cx="2782888" cy="2590804"/>
            <a:chOff x="6324600" y="2209799"/>
            <a:chExt cx="2782887" cy="2590797"/>
          </a:xfrm>
        </p:grpSpPr>
        <p:grpSp>
          <p:nvGrpSpPr>
            <p:cNvPr id="65" name="Group 69"/>
            <p:cNvGrpSpPr/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264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264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Q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264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</a:t>
                </a:r>
              </a:p>
            </p:txBody>
          </p:sp>
          <p:sp>
            <p:nvSpPr>
              <p:cNvPr id="70" name="AutoShape 36"/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2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marL="0" marR="0" lvl="0" indent="0" algn="l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46359" y="4920142"/>
            <a:ext cx="541364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264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PX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ứng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KQ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685768" y="4515182"/>
            <a:ext cx="37540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3716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1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FBDADF56-4186-316D-6890-76CD2F2F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415417" y="1985801"/>
            <a:ext cx="9611833" cy="2259078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0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67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algn="ctr"/>
            <a:r>
              <a:rPr lang="vi-VN" sz="4400" b="1">
                <a:solidFill>
                  <a:srgbClr val="FF0000"/>
                </a:solidFill>
                <a:latin typeface="+mj-lt"/>
              </a:rPr>
              <a:t>ĐƯỜNG CAO CỦA HÌNH TAM GIÁC</a:t>
            </a:r>
            <a:endParaRPr lang="vi-VN" sz="4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đáy và đường cao của hình tam giác.</a:t>
            </a:r>
          </a:p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đường cao và chiều cao của tam giác</a:t>
            </a:r>
          </a:p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được đường cao của tam giác bằng thước và ê ke.</a:t>
            </a:r>
          </a:p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vào tình huống thực tế cuộc sống</a:t>
            </a: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KHÁM PHÁ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1290304 w 8441242"/>
              <a:gd name="connsiteY1" fmla="*/ 0 h 646331"/>
              <a:gd name="connsiteX2" fmla="*/ 2242958 w 8441242"/>
              <a:gd name="connsiteY2" fmla="*/ 0 h 646331"/>
              <a:gd name="connsiteX3" fmla="*/ 3448851 w 8441242"/>
              <a:gd name="connsiteY3" fmla="*/ 0 h 646331"/>
              <a:gd name="connsiteX4" fmla="*/ 4823566 w 8441242"/>
              <a:gd name="connsiteY4" fmla="*/ 0 h 646331"/>
              <a:gd name="connsiteX5" fmla="*/ 5945046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235350 w 8441242"/>
              <a:gd name="connsiteY10" fmla="*/ 646331 h 646331"/>
              <a:gd name="connsiteX11" fmla="*/ 6198283 w 8441242"/>
              <a:gd name="connsiteY11" fmla="*/ 646331 h 646331"/>
              <a:gd name="connsiteX12" fmla="*/ 4992390 w 8441242"/>
              <a:gd name="connsiteY12" fmla="*/ 646331 h 646331"/>
              <a:gd name="connsiteX13" fmla="*/ 3786499 w 8441242"/>
              <a:gd name="connsiteY13" fmla="*/ 646331 h 646331"/>
              <a:gd name="connsiteX14" fmla="*/ 2749432 w 8441242"/>
              <a:gd name="connsiteY14" fmla="*/ 646331 h 646331"/>
              <a:gd name="connsiteX15" fmla="*/ 1627954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36092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41242" h="646331" fill="none" extrusionOk="0">
                <a:moveTo>
                  <a:pt x="0" y="0"/>
                </a:moveTo>
                <a:cubicBezTo>
                  <a:pt x="471945" y="-41078"/>
                  <a:pt x="499193" y="54483"/>
                  <a:pt x="952653" y="0"/>
                </a:cubicBezTo>
                <a:cubicBezTo>
                  <a:pt x="1394843" y="8135"/>
                  <a:pt x="1513036" y="41876"/>
                  <a:pt x="1905309" y="0"/>
                </a:cubicBezTo>
                <a:cubicBezTo>
                  <a:pt x="2123726" y="-64023"/>
                  <a:pt x="2946266" y="-11637"/>
                  <a:pt x="3111200" y="0"/>
                </a:cubicBezTo>
                <a:cubicBezTo>
                  <a:pt x="3175241" y="-165525"/>
                  <a:pt x="3802721" y="115707"/>
                  <a:pt x="4401505" y="0"/>
                </a:cubicBezTo>
                <a:cubicBezTo>
                  <a:pt x="4970818" y="-130196"/>
                  <a:pt x="5406833" y="-30935"/>
                  <a:pt x="5776220" y="0"/>
                </a:cubicBezTo>
                <a:cubicBezTo>
                  <a:pt x="5916483" y="15128"/>
                  <a:pt x="6430964" y="122595"/>
                  <a:pt x="6897700" y="0"/>
                </a:cubicBezTo>
                <a:cubicBezTo>
                  <a:pt x="7490507" y="-92931"/>
                  <a:pt x="8072182" y="85742"/>
                  <a:pt x="8441242" y="0"/>
                </a:cubicBezTo>
                <a:cubicBezTo>
                  <a:pt x="8487005" y="74860"/>
                  <a:pt x="8349004" y="297981"/>
                  <a:pt x="8441242" y="336092"/>
                </a:cubicBezTo>
                <a:cubicBezTo>
                  <a:pt x="8500632" y="412875"/>
                  <a:pt x="8427869" y="589933"/>
                  <a:pt x="8441242" y="646331"/>
                </a:cubicBezTo>
                <a:cubicBezTo>
                  <a:pt x="8203871" y="728616"/>
                  <a:pt x="7688196" y="654407"/>
                  <a:pt x="7488588" y="646331"/>
                </a:cubicBezTo>
                <a:cubicBezTo>
                  <a:pt x="7221389" y="683264"/>
                  <a:pt x="6448405" y="660006"/>
                  <a:pt x="6282694" y="646331"/>
                </a:cubicBezTo>
                <a:cubicBezTo>
                  <a:pt x="6087759" y="616120"/>
                  <a:pt x="5554380" y="588530"/>
                  <a:pt x="5245627" y="646331"/>
                </a:cubicBezTo>
                <a:cubicBezTo>
                  <a:pt x="4864230" y="775409"/>
                  <a:pt x="4566541" y="632624"/>
                  <a:pt x="4208563" y="646331"/>
                </a:cubicBezTo>
                <a:cubicBezTo>
                  <a:pt x="3911323" y="584659"/>
                  <a:pt x="3587156" y="501142"/>
                  <a:pt x="3087082" y="646331"/>
                </a:cubicBezTo>
                <a:cubicBezTo>
                  <a:pt x="2718558" y="843356"/>
                  <a:pt x="2191066" y="616420"/>
                  <a:pt x="1796778" y="646331"/>
                </a:cubicBezTo>
                <a:cubicBezTo>
                  <a:pt x="1280780" y="462492"/>
                  <a:pt x="424737" y="547022"/>
                  <a:pt x="0" y="646331"/>
                </a:cubicBezTo>
                <a:cubicBezTo>
                  <a:pt x="25409" y="559781"/>
                  <a:pt x="59141" y="453352"/>
                  <a:pt x="0" y="316701"/>
                </a:cubicBezTo>
                <a:cubicBezTo>
                  <a:pt x="-81955" y="166265"/>
                  <a:pt x="44081" y="142646"/>
                  <a:pt x="0" y="0"/>
                </a:cubicBezTo>
                <a:close/>
              </a:path>
              <a:path w="8441242" h="646331" stroke="0" extrusionOk="0">
                <a:moveTo>
                  <a:pt x="0" y="0"/>
                </a:moveTo>
                <a:cubicBezTo>
                  <a:pt x="457995" y="21954"/>
                  <a:pt x="761952" y="147813"/>
                  <a:pt x="1290304" y="0"/>
                </a:cubicBezTo>
                <a:cubicBezTo>
                  <a:pt x="1753694" y="-123195"/>
                  <a:pt x="2092220" y="-43693"/>
                  <a:pt x="2242958" y="0"/>
                </a:cubicBezTo>
                <a:cubicBezTo>
                  <a:pt x="2601414" y="75500"/>
                  <a:pt x="3105608" y="-86997"/>
                  <a:pt x="3448851" y="0"/>
                </a:cubicBezTo>
                <a:cubicBezTo>
                  <a:pt x="3778237" y="-9390"/>
                  <a:pt x="4039203" y="69060"/>
                  <a:pt x="4823566" y="0"/>
                </a:cubicBezTo>
                <a:cubicBezTo>
                  <a:pt x="5549258" y="-1516"/>
                  <a:pt x="5721313" y="61934"/>
                  <a:pt x="5945046" y="0"/>
                </a:cubicBezTo>
                <a:cubicBezTo>
                  <a:pt x="6172441" y="41299"/>
                  <a:pt x="6550034" y="-42478"/>
                  <a:pt x="6897700" y="0"/>
                </a:cubicBezTo>
                <a:cubicBezTo>
                  <a:pt x="7031228" y="-179807"/>
                  <a:pt x="7962587" y="-47491"/>
                  <a:pt x="8441242" y="0"/>
                </a:cubicBezTo>
                <a:cubicBezTo>
                  <a:pt x="8465571" y="112574"/>
                  <a:pt x="8365221" y="231621"/>
                  <a:pt x="8441242" y="336092"/>
                </a:cubicBezTo>
                <a:cubicBezTo>
                  <a:pt x="8488792" y="424063"/>
                  <a:pt x="8356006" y="510465"/>
                  <a:pt x="8441242" y="646331"/>
                </a:cubicBezTo>
                <a:cubicBezTo>
                  <a:pt x="7964752" y="663782"/>
                  <a:pt x="7774039" y="598878"/>
                  <a:pt x="7235350" y="646331"/>
                </a:cubicBezTo>
                <a:cubicBezTo>
                  <a:pt x="6699213" y="657337"/>
                  <a:pt x="6389405" y="664191"/>
                  <a:pt x="6198283" y="646331"/>
                </a:cubicBezTo>
                <a:cubicBezTo>
                  <a:pt x="6088774" y="620394"/>
                  <a:pt x="5676865" y="454852"/>
                  <a:pt x="4992390" y="646331"/>
                </a:cubicBezTo>
                <a:cubicBezTo>
                  <a:pt x="4508160" y="642124"/>
                  <a:pt x="4063989" y="703348"/>
                  <a:pt x="3786499" y="646331"/>
                </a:cubicBezTo>
                <a:cubicBezTo>
                  <a:pt x="3532496" y="628799"/>
                  <a:pt x="2973618" y="594180"/>
                  <a:pt x="2749432" y="646331"/>
                </a:cubicBezTo>
                <a:cubicBezTo>
                  <a:pt x="2565526" y="716466"/>
                  <a:pt x="2153839" y="610147"/>
                  <a:pt x="1627954" y="646331"/>
                </a:cubicBezTo>
                <a:cubicBezTo>
                  <a:pt x="1376085" y="692807"/>
                  <a:pt x="529685" y="634566"/>
                  <a:pt x="0" y="646331"/>
                </a:cubicBezTo>
                <a:cubicBezTo>
                  <a:pt x="-38039" y="539585"/>
                  <a:pt x="77052" y="477673"/>
                  <a:pt x="0" y="336092"/>
                </a:cubicBezTo>
                <a:cubicBezTo>
                  <a:pt x="-99215" y="202500"/>
                  <a:pt x="43965" y="103430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80920" y="-35148"/>
                  <a:pt x="530720" y="31494"/>
                  <a:pt x="952653" y="0"/>
                </a:cubicBezTo>
                <a:cubicBezTo>
                  <a:pt x="1393013" y="-7020"/>
                  <a:pt x="1558855" y="-38496"/>
                  <a:pt x="1905309" y="0"/>
                </a:cubicBezTo>
                <a:cubicBezTo>
                  <a:pt x="2222705" y="-32673"/>
                  <a:pt x="2816576" y="-53049"/>
                  <a:pt x="3111200" y="0"/>
                </a:cubicBezTo>
                <a:cubicBezTo>
                  <a:pt x="3406441" y="129101"/>
                  <a:pt x="3759544" y="90690"/>
                  <a:pt x="4401505" y="0"/>
                </a:cubicBezTo>
                <a:cubicBezTo>
                  <a:pt x="4962832" y="-23156"/>
                  <a:pt x="5440572" y="135402"/>
                  <a:pt x="5776220" y="0"/>
                </a:cubicBezTo>
                <a:cubicBezTo>
                  <a:pt x="6050027" y="-98720"/>
                  <a:pt x="6491458" y="-95140"/>
                  <a:pt x="6897700" y="0"/>
                </a:cubicBezTo>
                <a:cubicBezTo>
                  <a:pt x="7395926" y="-16545"/>
                  <a:pt x="7968366" y="104661"/>
                  <a:pt x="8441242" y="0"/>
                </a:cubicBezTo>
                <a:cubicBezTo>
                  <a:pt x="8492503" y="138252"/>
                  <a:pt x="8327901" y="280065"/>
                  <a:pt x="8441242" y="336092"/>
                </a:cubicBezTo>
                <a:cubicBezTo>
                  <a:pt x="8517190" y="419090"/>
                  <a:pt x="8413768" y="599328"/>
                  <a:pt x="8441242" y="646331"/>
                </a:cubicBezTo>
                <a:cubicBezTo>
                  <a:pt x="8100606" y="696270"/>
                  <a:pt x="7719429" y="656229"/>
                  <a:pt x="7488588" y="646331"/>
                </a:cubicBezTo>
                <a:cubicBezTo>
                  <a:pt x="7240092" y="701054"/>
                  <a:pt x="6531464" y="619522"/>
                  <a:pt x="6282694" y="646331"/>
                </a:cubicBezTo>
                <a:cubicBezTo>
                  <a:pt x="6109081" y="684357"/>
                  <a:pt x="5407979" y="622857"/>
                  <a:pt x="5245627" y="646331"/>
                </a:cubicBezTo>
                <a:cubicBezTo>
                  <a:pt x="5092129" y="757105"/>
                  <a:pt x="4597423" y="698595"/>
                  <a:pt x="4208563" y="646331"/>
                </a:cubicBezTo>
                <a:cubicBezTo>
                  <a:pt x="3782968" y="638427"/>
                  <a:pt x="3612459" y="587497"/>
                  <a:pt x="3087082" y="646331"/>
                </a:cubicBezTo>
                <a:cubicBezTo>
                  <a:pt x="2660823" y="556801"/>
                  <a:pt x="2290170" y="574781"/>
                  <a:pt x="1796778" y="646331"/>
                </a:cubicBezTo>
                <a:cubicBezTo>
                  <a:pt x="1269357" y="784572"/>
                  <a:pt x="846719" y="758500"/>
                  <a:pt x="0" y="646331"/>
                </a:cubicBezTo>
                <a:cubicBezTo>
                  <a:pt x="-55067" y="567764"/>
                  <a:pt x="84651" y="449579"/>
                  <a:pt x="0" y="316701"/>
                </a:cubicBezTo>
                <a:cubicBezTo>
                  <a:pt x="-85667" y="216021"/>
                  <a:pt x="-12513" y="123406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59928" y="-41312"/>
                  <a:pt x="507806" y="55437"/>
                  <a:pt x="952653" y="0"/>
                </a:cubicBezTo>
                <a:cubicBezTo>
                  <a:pt x="1413270" y="17725"/>
                  <a:pt x="1524494" y="3154"/>
                  <a:pt x="1905309" y="0"/>
                </a:cubicBezTo>
                <a:cubicBezTo>
                  <a:pt x="2166481" y="-58410"/>
                  <a:pt x="2915375" y="-15506"/>
                  <a:pt x="3111200" y="0"/>
                </a:cubicBezTo>
                <a:cubicBezTo>
                  <a:pt x="3304266" y="-84762"/>
                  <a:pt x="3874248" y="165073"/>
                  <a:pt x="4401505" y="0"/>
                </a:cubicBezTo>
                <a:cubicBezTo>
                  <a:pt x="4968093" y="-55883"/>
                  <a:pt x="5417538" y="55781"/>
                  <a:pt x="5776220" y="0"/>
                </a:cubicBezTo>
                <a:cubicBezTo>
                  <a:pt x="6035260" y="-105115"/>
                  <a:pt x="6440983" y="-103795"/>
                  <a:pt x="6897700" y="0"/>
                </a:cubicBezTo>
                <a:cubicBezTo>
                  <a:pt x="7423299" y="-124038"/>
                  <a:pt x="8026501" y="191126"/>
                  <a:pt x="8441242" y="0"/>
                </a:cubicBezTo>
                <a:cubicBezTo>
                  <a:pt x="8493685" y="99565"/>
                  <a:pt x="8346847" y="287510"/>
                  <a:pt x="8441242" y="336092"/>
                </a:cubicBezTo>
                <a:cubicBezTo>
                  <a:pt x="8505091" y="424100"/>
                  <a:pt x="8418894" y="597478"/>
                  <a:pt x="8441242" y="646331"/>
                </a:cubicBezTo>
                <a:cubicBezTo>
                  <a:pt x="8181411" y="694679"/>
                  <a:pt x="7699861" y="654496"/>
                  <a:pt x="7488588" y="646331"/>
                </a:cubicBezTo>
                <a:cubicBezTo>
                  <a:pt x="7261010" y="724118"/>
                  <a:pt x="6503786" y="707781"/>
                  <a:pt x="6282694" y="646331"/>
                </a:cubicBezTo>
                <a:cubicBezTo>
                  <a:pt x="6110931" y="645814"/>
                  <a:pt x="5439184" y="591078"/>
                  <a:pt x="5245627" y="646331"/>
                </a:cubicBezTo>
                <a:cubicBezTo>
                  <a:pt x="4965217" y="810264"/>
                  <a:pt x="4609136" y="684623"/>
                  <a:pt x="4208563" y="646331"/>
                </a:cubicBezTo>
                <a:cubicBezTo>
                  <a:pt x="3850913" y="605156"/>
                  <a:pt x="3596724" y="550252"/>
                  <a:pt x="3087082" y="646331"/>
                </a:cubicBezTo>
                <a:cubicBezTo>
                  <a:pt x="2670790" y="699544"/>
                  <a:pt x="2307316" y="553311"/>
                  <a:pt x="1796778" y="646331"/>
                </a:cubicBezTo>
                <a:cubicBezTo>
                  <a:pt x="1304100" y="607117"/>
                  <a:pt x="531014" y="699616"/>
                  <a:pt x="0" y="646331"/>
                </a:cubicBezTo>
                <a:cubicBezTo>
                  <a:pt x="9729" y="581678"/>
                  <a:pt x="63780" y="482538"/>
                  <a:pt x="0" y="316701"/>
                </a:cubicBezTo>
                <a:cubicBezTo>
                  <a:pt x="-100954" y="166854"/>
                  <a:pt x="8960" y="13057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600" b="1" i="1">
                <a:solidFill>
                  <a:srgbClr val="29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 dài AH là chiều cao của</a:t>
            </a:r>
            <a:r>
              <a:rPr kumimoji="0" lang="en-US" altLang="en-US" sz="2800" b="0" i="1" u="none" strike="noStrike" kern="1200" cap="none" spc="0" normalizeH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tam giác ABC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8" name="Group 92">
            <a:extLst>
              <a:ext uri="{FF2B5EF4-FFF2-40B4-BE49-F238E27FC236}">
                <a16:creationId xmlns:a16="http://schemas.microsoft.com/office/drawing/2014/main" id="{A5CD9E37-D094-4C60-3125-9EBB5B30F22A}"/>
              </a:ext>
            </a:extLst>
          </p:cNvPr>
          <p:cNvGrpSpPr>
            <a:grpSpLocks/>
          </p:cNvGrpSpPr>
          <p:nvPr/>
        </p:nvGrpSpPr>
        <p:grpSpPr bwMode="auto">
          <a:xfrm>
            <a:off x="7949017" y="1376382"/>
            <a:ext cx="3276600" cy="3006725"/>
            <a:chOff x="1920" y="906"/>
            <a:chExt cx="2064" cy="1894"/>
          </a:xfrm>
        </p:grpSpPr>
        <p:sp>
          <p:nvSpPr>
            <p:cNvPr id="19" name="Text Box 48">
              <a:extLst>
                <a:ext uri="{FF2B5EF4-FFF2-40B4-BE49-F238E27FC236}">
                  <a16:creationId xmlns:a16="http://schemas.microsoft.com/office/drawing/2014/main" id="{7650F6D1-FA1B-7B30-9554-E8CF8912D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0" name="Text Box 61">
              <a:extLst>
                <a:ext uri="{FF2B5EF4-FFF2-40B4-BE49-F238E27FC236}">
                  <a16:creationId xmlns:a16="http://schemas.microsoft.com/office/drawing/2014/main" id="{7979F607-EB9F-2CFA-EF11-BF40BB8C0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21" name="Group 63">
              <a:extLst>
                <a:ext uri="{FF2B5EF4-FFF2-40B4-BE49-F238E27FC236}">
                  <a16:creationId xmlns:a16="http://schemas.microsoft.com/office/drawing/2014/main" id="{DA881C3B-C551-277B-02FF-159FD56BF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23" name="Line 64">
                <a:extLst>
                  <a:ext uri="{FF2B5EF4-FFF2-40B4-BE49-F238E27FC236}">
                    <a16:creationId xmlns:a16="http://schemas.microsoft.com/office/drawing/2014/main" id="{7600140E-91E5-7713-3D6C-729C59E5E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65">
                <a:extLst>
                  <a:ext uri="{FF2B5EF4-FFF2-40B4-BE49-F238E27FC236}">
                    <a16:creationId xmlns:a16="http://schemas.microsoft.com/office/drawing/2014/main" id="{863863DE-880E-E045-97AF-0EB908576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66">
                <a:extLst>
                  <a:ext uri="{FF2B5EF4-FFF2-40B4-BE49-F238E27FC236}">
                    <a16:creationId xmlns:a16="http://schemas.microsoft.com/office/drawing/2014/main" id="{7A3A97C7-B5CA-0B2E-8B71-CD0C90E10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 Box 67">
              <a:extLst>
                <a:ext uri="{FF2B5EF4-FFF2-40B4-BE49-F238E27FC236}">
                  <a16:creationId xmlns:a16="http://schemas.microsoft.com/office/drawing/2014/main" id="{E445E1D1-DAC1-21B7-4EF0-8B77D3E1C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26" name="Line 93">
            <a:extLst>
              <a:ext uri="{FF2B5EF4-FFF2-40B4-BE49-F238E27FC236}">
                <a16:creationId xmlns:a16="http://schemas.microsoft.com/office/drawing/2014/main" id="{92FA4FA3-6105-30AB-6558-AF35F854A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6681" y="1933594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7" name="Text Box 95">
            <a:extLst>
              <a:ext uri="{FF2B5EF4-FFF2-40B4-BE49-F238E27FC236}">
                <a16:creationId xmlns:a16="http://schemas.microsoft.com/office/drawing/2014/main" id="{67924CE8-1ABF-9E64-90B5-E91195BB3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417" y="39005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33" name="Line 93">
            <a:extLst>
              <a:ext uri="{FF2B5EF4-FFF2-40B4-BE49-F238E27FC236}">
                <a16:creationId xmlns:a16="http://schemas.microsoft.com/office/drawing/2014/main" id="{D8C8E433-4307-AE3A-F304-CC8C81B25B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85566" y="3940158"/>
            <a:ext cx="806045" cy="11148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6" grpId="0" animBg="1"/>
      <p:bldP spid="27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892" y="138722"/>
            <a:ext cx="8441242" cy="646331"/>
          </a:xfrm>
          <a:custGeom>
            <a:avLst/>
            <a:gdLst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1290304 w 8441242"/>
              <a:gd name="connsiteY1" fmla="*/ 0 h 646331"/>
              <a:gd name="connsiteX2" fmla="*/ 2242958 w 8441242"/>
              <a:gd name="connsiteY2" fmla="*/ 0 h 646331"/>
              <a:gd name="connsiteX3" fmla="*/ 3448851 w 8441242"/>
              <a:gd name="connsiteY3" fmla="*/ 0 h 646331"/>
              <a:gd name="connsiteX4" fmla="*/ 4823566 w 8441242"/>
              <a:gd name="connsiteY4" fmla="*/ 0 h 646331"/>
              <a:gd name="connsiteX5" fmla="*/ 5945046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235350 w 8441242"/>
              <a:gd name="connsiteY10" fmla="*/ 646331 h 646331"/>
              <a:gd name="connsiteX11" fmla="*/ 6198283 w 8441242"/>
              <a:gd name="connsiteY11" fmla="*/ 646331 h 646331"/>
              <a:gd name="connsiteX12" fmla="*/ 4992390 w 8441242"/>
              <a:gd name="connsiteY12" fmla="*/ 646331 h 646331"/>
              <a:gd name="connsiteX13" fmla="*/ 3786499 w 8441242"/>
              <a:gd name="connsiteY13" fmla="*/ 646331 h 646331"/>
              <a:gd name="connsiteX14" fmla="*/ 2749432 w 8441242"/>
              <a:gd name="connsiteY14" fmla="*/ 646331 h 646331"/>
              <a:gd name="connsiteX15" fmla="*/ 1627954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36092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41242" h="646331" fill="none" extrusionOk="0">
                <a:moveTo>
                  <a:pt x="0" y="0"/>
                </a:moveTo>
                <a:cubicBezTo>
                  <a:pt x="471945" y="-41078"/>
                  <a:pt x="499193" y="54483"/>
                  <a:pt x="952653" y="0"/>
                </a:cubicBezTo>
                <a:cubicBezTo>
                  <a:pt x="1394843" y="8135"/>
                  <a:pt x="1513036" y="41876"/>
                  <a:pt x="1905309" y="0"/>
                </a:cubicBezTo>
                <a:cubicBezTo>
                  <a:pt x="2123726" y="-64023"/>
                  <a:pt x="2946266" y="-11637"/>
                  <a:pt x="3111200" y="0"/>
                </a:cubicBezTo>
                <a:cubicBezTo>
                  <a:pt x="3175241" y="-165525"/>
                  <a:pt x="3802721" y="115707"/>
                  <a:pt x="4401505" y="0"/>
                </a:cubicBezTo>
                <a:cubicBezTo>
                  <a:pt x="4970818" y="-130196"/>
                  <a:pt x="5406833" y="-30935"/>
                  <a:pt x="5776220" y="0"/>
                </a:cubicBezTo>
                <a:cubicBezTo>
                  <a:pt x="5916483" y="15128"/>
                  <a:pt x="6430964" y="122595"/>
                  <a:pt x="6897700" y="0"/>
                </a:cubicBezTo>
                <a:cubicBezTo>
                  <a:pt x="7490507" y="-92931"/>
                  <a:pt x="8072182" y="85742"/>
                  <a:pt x="8441242" y="0"/>
                </a:cubicBezTo>
                <a:cubicBezTo>
                  <a:pt x="8487005" y="74860"/>
                  <a:pt x="8349004" y="297981"/>
                  <a:pt x="8441242" y="336092"/>
                </a:cubicBezTo>
                <a:cubicBezTo>
                  <a:pt x="8500632" y="412875"/>
                  <a:pt x="8427869" y="589933"/>
                  <a:pt x="8441242" y="646331"/>
                </a:cubicBezTo>
                <a:cubicBezTo>
                  <a:pt x="8203871" y="728616"/>
                  <a:pt x="7688196" y="654407"/>
                  <a:pt x="7488588" y="646331"/>
                </a:cubicBezTo>
                <a:cubicBezTo>
                  <a:pt x="7221389" y="683264"/>
                  <a:pt x="6448405" y="660006"/>
                  <a:pt x="6282694" y="646331"/>
                </a:cubicBezTo>
                <a:cubicBezTo>
                  <a:pt x="6087759" y="616120"/>
                  <a:pt x="5554380" y="588530"/>
                  <a:pt x="5245627" y="646331"/>
                </a:cubicBezTo>
                <a:cubicBezTo>
                  <a:pt x="4864230" y="775409"/>
                  <a:pt x="4566541" y="632624"/>
                  <a:pt x="4208563" y="646331"/>
                </a:cubicBezTo>
                <a:cubicBezTo>
                  <a:pt x="3911323" y="584659"/>
                  <a:pt x="3587156" y="501142"/>
                  <a:pt x="3087082" y="646331"/>
                </a:cubicBezTo>
                <a:cubicBezTo>
                  <a:pt x="2718558" y="843356"/>
                  <a:pt x="2191066" y="616420"/>
                  <a:pt x="1796778" y="646331"/>
                </a:cubicBezTo>
                <a:cubicBezTo>
                  <a:pt x="1280780" y="462492"/>
                  <a:pt x="424737" y="547022"/>
                  <a:pt x="0" y="646331"/>
                </a:cubicBezTo>
                <a:cubicBezTo>
                  <a:pt x="25409" y="559781"/>
                  <a:pt x="59141" y="453352"/>
                  <a:pt x="0" y="316701"/>
                </a:cubicBezTo>
                <a:cubicBezTo>
                  <a:pt x="-81955" y="166265"/>
                  <a:pt x="44081" y="142646"/>
                  <a:pt x="0" y="0"/>
                </a:cubicBezTo>
                <a:close/>
              </a:path>
              <a:path w="8441242" h="646331" stroke="0" extrusionOk="0">
                <a:moveTo>
                  <a:pt x="0" y="0"/>
                </a:moveTo>
                <a:cubicBezTo>
                  <a:pt x="457995" y="21954"/>
                  <a:pt x="761952" y="147813"/>
                  <a:pt x="1290304" y="0"/>
                </a:cubicBezTo>
                <a:cubicBezTo>
                  <a:pt x="1753694" y="-123195"/>
                  <a:pt x="2092220" y="-43693"/>
                  <a:pt x="2242958" y="0"/>
                </a:cubicBezTo>
                <a:cubicBezTo>
                  <a:pt x="2601414" y="75500"/>
                  <a:pt x="3105608" y="-86997"/>
                  <a:pt x="3448851" y="0"/>
                </a:cubicBezTo>
                <a:cubicBezTo>
                  <a:pt x="3778237" y="-9390"/>
                  <a:pt x="4039203" y="69060"/>
                  <a:pt x="4823566" y="0"/>
                </a:cubicBezTo>
                <a:cubicBezTo>
                  <a:pt x="5549258" y="-1516"/>
                  <a:pt x="5721313" y="61934"/>
                  <a:pt x="5945046" y="0"/>
                </a:cubicBezTo>
                <a:cubicBezTo>
                  <a:pt x="6172441" y="41299"/>
                  <a:pt x="6550034" y="-42478"/>
                  <a:pt x="6897700" y="0"/>
                </a:cubicBezTo>
                <a:cubicBezTo>
                  <a:pt x="7031228" y="-179807"/>
                  <a:pt x="7962587" y="-47491"/>
                  <a:pt x="8441242" y="0"/>
                </a:cubicBezTo>
                <a:cubicBezTo>
                  <a:pt x="8465571" y="112574"/>
                  <a:pt x="8365221" y="231621"/>
                  <a:pt x="8441242" y="336092"/>
                </a:cubicBezTo>
                <a:cubicBezTo>
                  <a:pt x="8488792" y="424063"/>
                  <a:pt x="8356006" y="510465"/>
                  <a:pt x="8441242" y="646331"/>
                </a:cubicBezTo>
                <a:cubicBezTo>
                  <a:pt x="7964752" y="663782"/>
                  <a:pt x="7774039" y="598878"/>
                  <a:pt x="7235350" y="646331"/>
                </a:cubicBezTo>
                <a:cubicBezTo>
                  <a:pt x="6699213" y="657337"/>
                  <a:pt x="6389405" y="664191"/>
                  <a:pt x="6198283" y="646331"/>
                </a:cubicBezTo>
                <a:cubicBezTo>
                  <a:pt x="6088774" y="620394"/>
                  <a:pt x="5676865" y="454852"/>
                  <a:pt x="4992390" y="646331"/>
                </a:cubicBezTo>
                <a:cubicBezTo>
                  <a:pt x="4508160" y="642124"/>
                  <a:pt x="4063989" y="703348"/>
                  <a:pt x="3786499" y="646331"/>
                </a:cubicBezTo>
                <a:cubicBezTo>
                  <a:pt x="3532496" y="628799"/>
                  <a:pt x="2973618" y="594180"/>
                  <a:pt x="2749432" y="646331"/>
                </a:cubicBezTo>
                <a:cubicBezTo>
                  <a:pt x="2565526" y="716466"/>
                  <a:pt x="2153839" y="610147"/>
                  <a:pt x="1627954" y="646331"/>
                </a:cubicBezTo>
                <a:cubicBezTo>
                  <a:pt x="1376085" y="692807"/>
                  <a:pt x="529685" y="634566"/>
                  <a:pt x="0" y="646331"/>
                </a:cubicBezTo>
                <a:cubicBezTo>
                  <a:pt x="-38039" y="539585"/>
                  <a:pt x="77052" y="477673"/>
                  <a:pt x="0" y="336092"/>
                </a:cubicBezTo>
                <a:cubicBezTo>
                  <a:pt x="-99215" y="202500"/>
                  <a:pt x="43965" y="103430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80920" y="-35148"/>
                  <a:pt x="530720" y="31494"/>
                  <a:pt x="952653" y="0"/>
                </a:cubicBezTo>
                <a:cubicBezTo>
                  <a:pt x="1393013" y="-7020"/>
                  <a:pt x="1558855" y="-38496"/>
                  <a:pt x="1905309" y="0"/>
                </a:cubicBezTo>
                <a:cubicBezTo>
                  <a:pt x="2222705" y="-32673"/>
                  <a:pt x="2816576" y="-53049"/>
                  <a:pt x="3111200" y="0"/>
                </a:cubicBezTo>
                <a:cubicBezTo>
                  <a:pt x="3406441" y="129101"/>
                  <a:pt x="3759544" y="90690"/>
                  <a:pt x="4401505" y="0"/>
                </a:cubicBezTo>
                <a:cubicBezTo>
                  <a:pt x="4962832" y="-23156"/>
                  <a:pt x="5440572" y="135402"/>
                  <a:pt x="5776220" y="0"/>
                </a:cubicBezTo>
                <a:cubicBezTo>
                  <a:pt x="6050027" y="-98720"/>
                  <a:pt x="6491458" y="-95140"/>
                  <a:pt x="6897700" y="0"/>
                </a:cubicBezTo>
                <a:cubicBezTo>
                  <a:pt x="7395926" y="-16545"/>
                  <a:pt x="7968366" y="104661"/>
                  <a:pt x="8441242" y="0"/>
                </a:cubicBezTo>
                <a:cubicBezTo>
                  <a:pt x="8492503" y="138252"/>
                  <a:pt x="8327901" y="280065"/>
                  <a:pt x="8441242" y="336092"/>
                </a:cubicBezTo>
                <a:cubicBezTo>
                  <a:pt x="8517190" y="419090"/>
                  <a:pt x="8413768" y="599328"/>
                  <a:pt x="8441242" y="646331"/>
                </a:cubicBezTo>
                <a:cubicBezTo>
                  <a:pt x="8100606" y="696270"/>
                  <a:pt x="7719429" y="656229"/>
                  <a:pt x="7488588" y="646331"/>
                </a:cubicBezTo>
                <a:cubicBezTo>
                  <a:pt x="7240092" y="701054"/>
                  <a:pt x="6531464" y="619522"/>
                  <a:pt x="6282694" y="646331"/>
                </a:cubicBezTo>
                <a:cubicBezTo>
                  <a:pt x="6109081" y="684357"/>
                  <a:pt x="5407979" y="622857"/>
                  <a:pt x="5245627" y="646331"/>
                </a:cubicBezTo>
                <a:cubicBezTo>
                  <a:pt x="5092129" y="757105"/>
                  <a:pt x="4597423" y="698595"/>
                  <a:pt x="4208563" y="646331"/>
                </a:cubicBezTo>
                <a:cubicBezTo>
                  <a:pt x="3782968" y="638427"/>
                  <a:pt x="3612459" y="587497"/>
                  <a:pt x="3087082" y="646331"/>
                </a:cubicBezTo>
                <a:cubicBezTo>
                  <a:pt x="2660823" y="556801"/>
                  <a:pt x="2290170" y="574781"/>
                  <a:pt x="1796778" y="646331"/>
                </a:cubicBezTo>
                <a:cubicBezTo>
                  <a:pt x="1269357" y="784572"/>
                  <a:pt x="846719" y="758500"/>
                  <a:pt x="0" y="646331"/>
                </a:cubicBezTo>
                <a:cubicBezTo>
                  <a:pt x="-55067" y="567764"/>
                  <a:pt x="84651" y="449579"/>
                  <a:pt x="0" y="316701"/>
                </a:cubicBezTo>
                <a:cubicBezTo>
                  <a:pt x="-85667" y="216021"/>
                  <a:pt x="-12513" y="123406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59928" y="-41312"/>
                  <a:pt x="507806" y="55437"/>
                  <a:pt x="952653" y="0"/>
                </a:cubicBezTo>
                <a:cubicBezTo>
                  <a:pt x="1413270" y="17725"/>
                  <a:pt x="1524494" y="3154"/>
                  <a:pt x="1905309" y="0"/>
                </a:cubicBezTo>
                <a:cubicBezTo>
                  <a:pt x="2166481" y="-58410"/>
                  <a:pt x="2915375" y="-15506"/>
                  <a:pt x="3111200" y="0"/>
                </a:cubicBezTo>
                <a:cubicBezTo>
                  <a:pt x="3304266" y="-84762"/>
                  <a:pt x="3874248" y="165073"/>
                  <a:pt x="4401505" y="0"/>
                </a:cubicBezTo>
                <a:cubicBezTo>
                  <a:pt x="4968093" y="-55883"/>
                  <a:pt x="5417538" y="55781"/>
                  <a:pt x="5776220" y="0"/>
                </a:cubicBezTo>
                <a:cubicBezTo>
                  <a:pt x="6035260" y="-105115"/>
                  <a:pt x="6440983" y="-103795"/>
                  <a:pt x="6897700" y="0"/>
                </a:cubicBezTo>
                <a:cubicBezTo>
                  <a:pt x="7423299" y="-124038"/>
                  <a:pt x="8026501" y="191126"/>
                  <a:pt x="8441242" y="0"/>
                </a:cubicBezTo>
                <a:cubicBezTo>
                  <a:pt x="8493685" y="99565"/>
                  <a:pt x="8346847" y="287510"/>
                  <a:pt x="8441242" y="336092"/>
                </a:cubicBezTo>
                <a:cubicBezTo>
                  <a:pt x="8505091" y="424100"/>
                  <a:pt x="8418894" y="597478"/>
                  <a:pt x="8441242" y="646331"/>
                </a:cubicBezTo>
                <a:cubicBezTo>
                  <a:pt x="8181411" y="694679"/>
                  <a:pt x="7699861" y="654496"/>
                  <a:pt x="7488588" y="646331"/>
                </a:cubicBezTo>
                <a:cubicBezTo>
                  <a:pt x="7261010" y="724118"/>
                  <a:pt x="6503786" y="707781"/>
                  <a:pt x="6282694" y="646331"/>
                </a:cubicBezTo>
                <a:cubicBezTo>
                  <a:pt x="6110931" y="645814"/>
                  <a:pt x="5439184" y="591078"/>
                  <a:pt x="5245627" y="646331"/>
                </a:cubicBezTo>
                <a:cubicBezTo>
                  <a:pt x="4965217" y="810264"/>
                  <a:pt x="4609136" y="684623"/>
                  <a:pt x="4208563" y="646331"/>
                </a:cubicBezTo>
                <a:cubicBezTo>
                  <a:pt x="3850913" y="605156"/>
                  <a:pt x="3596724" y="550252"/>
                  <a:pt x="3087082" y="646331"/>
                </a:cubicBezTo>
                <a:cubicBezTo>
                  <a:pt x="2670790" y="699544"/>
                  <a:pt x="2307316" y="553311"/>
                  <a:pt x="1796778" y="646331"/>
                </a:cubicBezTo>
                <a:cubicBezTo>
                  <a:pt x="1304100" y="607117"/>
                  <a:pt x="531014" y="699616"/>
                  <a:pt x="0" y="646331"/>
                </a:cubicBezTo>
                <a:cubicBezTo>
                  <a:pt x="9729" y="581678"/>
                  <a:pt x="63780" y="482538"/>
                  <a:pt x="0" y="316701"/>
                </a:cubicBezTo>
                <a:cubicBezTo>
                  <a:pt x="-100954" y="166854"/>
                  <a:pt x="8960" y="13057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600" b="1" i="1">
                <a:solidFill>
                  <a:srgbClr val="29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 Vẽ đường cao 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785053"/>
            <a:ext cx="99648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>
                <a:solidFill>
                  <a:srgbClr val="29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en-US" altLang="en-US" sz="2800">
                <a:solidFill>
                  <a:srgbClr val="29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ABC. Vẽ đường cao AH ứng với đáy BC </a:t>
            </a:r>
            <a:endParaRPr kumimoji="0" lang="en-US" altLang="en-US" sz="2800" b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A355F02-522D-C198-5981-7F9BC01916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22"/>
          <a:stretch/>
        </p:blipFill>
        <p:spPr>
          <a:xfrm>
            <a:off x="1485900" y="1308273"/>
            <a:ext cx="9812481" cy="498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644FC33B-B4F6-FAB3-BB6F-0D88624AB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36" y="581890"/>
            <a:ext cx="10442864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392</Words>
  <Application>Microsoft Office PowerPoint</Application>
  <PresentationFormat>Màn hình rộng</PresentationFormat>
  <Paragraphs>77</Paragraphs>
  <Slides>20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19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20</vt:i4>
      </vt:variant>
    </vt:vector>
  </HeadingPairs>
  <TitlesOfParts>
    <vt:vector size="45" baseType="lpstr">
      <vt:lpstr>#9Slide07 IcielBaliho Script</vt:lpstr>
      <vt:lpstr>.VnTime</vt:lpstr>
      <vt:lpstr>ABeeZee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Fredoka One</vt:lpstr>
      <vt:lpstr>Hachi Maru Pop</vt:lpstr>
      <vt:lpstr>Handlee</vt:lpstr>
      <vt:lpstr>HP001 4 hàng</vt:lpstr>
      <vt:lpstr>Lilita One</vt:lpstr>
      <vt:lpstr>Nunito</vt:lpstr>
      <vt:lpstr>Nunito SemiBold</vt:lpstr>
      <vt:lpstr>Times New Roman</vt:lpstr>
      <vt:lpstr>UTM Davida</vt:lpstr>
      <vt:lpstr>Office Theme</vt:lpstr>
      <vt:lpstr>11_Office Theme</vt:lpstr>
      <vt:lpstr>Chibi Anime Characters for Pre-K by Slidesgo</vt:lpstr>
      <vt:lpstr>1_Office Theme</vt:lpstr>
      <vt:lpstr>2_Office Theme</vt:lpstr>
      <vt:lpstr>Kawaii Stickers Interface: Personal Organizer for Pre-K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166</cp:revision>
  <dcterms:created xsi:type="dcterms:W3CDTF">2023-04-19T08:21:59Z</dcterms:created>
  <dcterms:modified xsi:type="dcterms:W3CDTF">2024-10-14T15:16:29Z</dcterms:modified>
</cp:coreProperties>
</file>