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690" r:id="rId4"/>
    <p:sldMasterId id="2147483703" r:id="rId5"/>
  </p:sldMasterIdLst>
  <p:notesMasterIdLst>
    <p:notesMasterId r:id="rId26"/>
  </p:notesMasterIdLst>
  <p:sldIdLst>
    <p:sldId id="274" r:id="rId6"/>
    <p:sldId id="319" r:id="rId7"/>
    <p:sldId id="320" r:id="rId8"/>
    <p:sldId id="321" r:id="rId9"/>
    <p:sldId id="322" r:id="rId10"/>
    <p:sldId id="323" r:id="rId11"/>
    <p:sldId id="1575" r:id="rId12"/>
    <p:sldId id="387" r:id="rId13"/>
    <p:sldId id="260" r:id="rId14"/>
    <p:sldId id="264" r:id="rId15"/>
    <p:sldId id="282" r:id="rId16"/>
    <p:sldId id="325" r:id="rId17"/>
    <p:sldId id="1576" r:id="rId18"/>
    <p:sldId id="1585" r:id="rId19"/>
    <p:sldId id="324" r:id="rId20"/>
    <p:sldId id="1586" r:id="rId21"/>
    <p:sldId id="1587" r:id="rId22"/>
    <p:sldId id="332" r:id="rId23"/>
    <p:sldId id="270" r:id="rId24"/>
    <p:sldId id="25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FF3399"/>
    <a:srgbClr val="99FFCC"/>
    <a:srgbClr val="FFCCFF"/>
    <a:srgbClr val="63BCEC"/>
    <a:srgbClr val="8FC36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220" autoAdjust="0"/>
  </p:normalViewPr>
  <p:slideViewPr>
    <p:cSldViewPr snapToGrid="0">
      <p:cViewPr varScale="1">
        <p:scale>
          <a:sx n="73" d="100"/>
          <a:sy n="73" d="100"/>
        </p:scale>
        <p:origin x="10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77DD3-DE12-4583-95EA-EC7B795DC50E}"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3A29F-1BB2-4FC5-9EC8-36A708B398EC}" type="slidenum">
              <a:rPr lang="en-US" smtClean="0"/>
              <a:t>‹#›</a:t>
            </a:fld>
            <a:endParaRPr lang="en-US"/>
          </a:p>
        </p:txBody>
      </p:sp>
    </p:spTree>
    <p:extLst>
      <p:ext uri="{BB962C8B-B14F-4D97-AF65-F5344CB8AC3E}">
        <p14:creationId xmlns:p14="http://schemas.microsoft.com/office/powerpoint/2010/main" val="2508464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9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BÀI HỌC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0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91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80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400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5163-9A51-4A41-ADCF-418CCF52B2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8301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6837353-30EB-4A48-80EB-173D804AEFBD}" type="slidenum">
              <a:rPr kumimoji="0" lang="zh-CN" altLang="en-US" sz="1400" b="0" i="0" u="none" strike="noStrike" kern="0" cap="none" spc="0" normalizeH="0" baseline="0" noProof="0" smtClean="0">
                <a:ln>
                  <a:noFill/>
                </a:ln>
                <a:solidFill>
                  <a:srgbClr val="000000"/>
                </a:solidFill>
                <a:effectLst/>
                <a:uLnTx/>
                <a:uFillTx/>
                <a:latin typeface="Arial"/>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zh-CN" altLang="en-US" sz="1400" b="0" i="0" u="none" strike="noStrike" kern="0" cap="none" spc="0" normalizeH="0" baseline="0" noProof="0">
              <a:ln>
                <a:noFill/>
              </a:ln>
              <a:solidFill>
                <a:srgbClr val="000000"/>
              </a:solidFill>
              <a:effectLst/>
              <a:uLnTx/>
              <a:uFillTx/>
              <a:latin typeface="Arial"/>
              <a:ea typeface="等线" panose="02010600030101010101" pitchFamily="2" charset="-122"/>
              <a:cs typeface="Arial"/>
              <a:sym typeface="Arial"/>
            </a:endParaRPr>
          </a:p>
        </p:txBody>
      </p:sp>
    </p:spTree>
    <p:extLst>
      <p:ext uri="{BB962C8B-B14F-4D97-AF65-F5344CB8AC3E}">
        <p14:creationId xmlns:p14="http://schemas.microsoft.com/office/powerpoint/2010/main" val="3275789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1090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73237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6650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732979"/>
      </p:ext>
    </p:extLst>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900829661"/>
      </p:ext>
    </p:extLst>
  </p:cSld>
  <p:clrMapOvr>
    <a:masterClrMapping/>
  </p:clrMapOvr>
  <p:transition spd="slow">
    <p:wheel spokes="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2766442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32642856"/>
      </p:ext>
    </p:extLst>
  </p:cSld>
  <p:clrMapOvr>
    <a:masterClrMapping/>
  </p:clrMapOvr>
  <p:transition spd="slow">
    <p:wheel spokes="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5599610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875570521"/>
      </p:ext>
    </p:extLst>
  </p:cSld>
  <p:clrMapOvr>
    <a:masterClrMapping/>
  </p:clrMapOvr>
  <p:transition spd="slow">
    <p:wheel spokes="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544588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10/16/2024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819804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885620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10/16/2024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125448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10/16/2024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0172079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10/16/2024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2" name="Picture 11">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3" name="Picture 12">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4" name="Picture 13">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5" name="Picture 14">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6" name="Picture 15">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7"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4" name="TextBox 23">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5" name="TextBox 24">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1953736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750" fill="hold"/>
                                        <p:tgtEl>
                                          <p:spTgt spid="24"/>
                                        </p:tgtEl>
                                        <p:attrNameLst>
                                          <p:attrName>ppt_w</p:attrName>
                                        </p:attrNameLst>
                                      </p:cBhvr>
                                      <p:tavLst>
                                        <p:tav tm="0">
                                          <p:val>
                                            <p:fltVal val="0"/>
                                          </p:val>
                                        </p:tav>
                                        <p:tav tm="100000">
                                          <p:val>
                                            <p:strVal val="#ppt_w"/>
                                          </p:val>
                                        </p:tav>
                                      </p:tavLst>
                                    </p:anim>
                                    <p:anim calcmode="lin" valueType="num">
                                      <p:cBhvr>
                                        <p:cTn id="8" dur="1750" fill="hold"/>
                                        <p:tgtEl>
                                          <p:spTgt spid="24"/>
                                        </p:tgtEl>
                                        <p:attrNameLst>
                                          <p:attrName>ppt_h</p:attrName>
                                        </p:attrNameLst>
                                      </p:cBhvr>
                                      <p:tavLst>
                                        <p:tav tm="0">
                                          <p:val>
                                            <p:fltVal val="0"/>
                                          </p:val>
                                        </p:tav>
                                        <p:tav tm="100000">
                                          <p:val>
                                            <p:strVal val="#ppt_h"/>
                                          </p:val>
                                        </p:tav>
                                      </p:tavLst>
                                    </p:anim>
                                    <p:animEffect transition="in" filter="fade">
                                      <p:cBhvr>
                                        <p:cTn id="9" dur="1750"/>
                                        <p:tgtEl>
                                          <p:spTgt spid="2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10/16/2024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6904584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10/16/2024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9566064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10/16/2024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437256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10/16/2024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9431601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10/16/2024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9416404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10/16/2024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45390562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B2A5-87C1-49BF-8FF5-6B6CA03A52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699F04-2EAA-4CC3-BAD4-3CFAC42A0C97}"/>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DD40C6-0D42-4FE2-BFA8-C6AF56B3BDFD}"/>
              </a:ext>
            </a:extLst>
          </p:cNvPr>
          <p:cNvSpPr>
            <a:spLocks noGrp="1"/>
          </p:cNvSpPr>
          <p:nvPr>
            <p:ph type="dt" sz="half" idx="10"/>
          </p:nvPr>
        </p:nvSpPr>
        <p:spPr/>
        <p:txBody>
          <a:bodyPr/>
          <a:lstStyle/>
          <a:p>
            <a:fld id="{503E181C-FFC4-422C-B5F1-780F7CBBDF4D}" type="datetimeFigureOut">
              <a:rPr lang="en-US" smtClean="0"/>
              <a:t>10/16/2024</a:t>
            </a:fld>
            <a:endParaRPr lang="en-US"/>
          </a:p>
        </p:txBody>
      </p:sp>
      <p:sp>
        <p:nvSpPr>
          <p:cNvPr id="5" name="Footer Placeholder 4">
            <a:extLst>
              <a:ext uri="{FF2B5EF4-FFF2-40B4-BE49-F238E27FC236}">
                <a16:creationId xmlns:a16="http://schemas.microsoft.com/office/drawing/2014/main" id="{0C72B799-569D-4C8B-885B-119D268125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D4346-C742-446B-9CA6-92CD12E182DA}"/>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3409299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663098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C662-D342-4403-9479-E407EAFD01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A214B1-FC7A-4917-AB3C-144B2D3FDB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E393C-2718-45EE-96CB-91AC696CF02E}"/>
              </a:ext>
            </a:extLst>
          </p:cNvPr>
          <p:cNvSpPr>
            <a:spLocks noGrp="1"/>
          </p:cNvSpPr>
          <p:nvPr>
            <p:ph type="dt" sz="half" idx="10"/>
          </p:nvPr>
        </p:nvSpPr>
        <p:spPr/>
        <p:txBody>
          <a:bodyPr/>
          <a:lstStyle/>
          <a:p>
            <a:fld id="{503E181C-FFC4-422C-B5F1-780F7CBBDF4D}" type="datetimeFigureOut">
              <a:rPr lang="en-US" smtClean="0"/>
              <a:t>10/16/2024</a:t>
            </a:fld>
            <a:endParaRPr lang="en-US"/>
          </a:p>
        </p:txBody>
      </p:sp>
      <p:sp>
        <p:nvSpPr>
          <p:cNvPr id="5" name="Footer Placeholder 4">
            <a:extLst>
              <a:ext uri="{FF2B5EF4-FFF2-40B4-BE49-F238E27FC236}">
                <a16:creationId xmlns:a16="http://schemas.microsoft.com/office/drawing/2014/main" id="{E73398AC-9F5C-4A37-B04E-2B7CB32D6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D8EBA9-9E58-460F-B642-8B16733B1149}"/>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3188545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7F7B4-67B5-4535-AFC1-55B2A9BA5354}"/>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E89AF1-6ABD-4308-AAE6-CE56F299B34F}"/>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CCD7CC-68BA-4DB3-85C6-B04842288240}"/>
              </a:ext>
            </a:extLst>
          </p:cNvPr>
          <p:cNvSpPr>
            <a:spLocks noGrp="1"/>
          </p:cNvSpPr>
          <p:nvPr>
            <p:ph type="dt" sz="half" idx="10"/>
          </p:nvPr>
        </p:nvSpPr>
        <p:spPr/>
        <p:txBody>
          <a:bodyPr/>
          <a:lstStyle/>
          <a:p>
            <a:fld id="{503E181C-FFC4-422C-B5F1-780F7CBBDF4D}" type="datetimeFigureOut">
              <a:rPr lang="en-US" smtClean="0"/>
              <a:t>10/16/2024</a:t>
            </a:fld>
            <a:endParaRPr lang="en-US"/>
          </a:p>
        </p:txBody>
      </p:sp>
      <p:sp>
        <p:nvSpPr>
          <p:cNvPr id="5" name="Footer Placeholder 4">
            <a:extLst>
              <a:ext uri="{FF2B5EF4-FFF2-40B4-BE49-F238E27FC236}">
                <a16:creationId xmlns:a16="http://schemas.microsoft.com/office/drawing/2014/main" id="{36CA3BC0-8B0E-4A47-9816-294706EA8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B3E01-76EA-4069-9209-EC0CB6440D97}"/>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8716754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36623-7D36-491D-9884-BF1BA978A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7CAB0A-8E7E-429F-A888-115FBB886783}"/>
              </a:ext>
            </a:extLst>
          </p:cNvPr>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3B1719-92B4-42B8-B820-B36BAAF582BA}"/>
              </a:ext>
            </a:extLst>
          </p:cNvPr>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B52234-A555-44DA-85C9-B98D9EC3CD51}"/>
              </a:ext>
            </a:extLst>
          </p:cNvPr>
          <p:cNvSpPr>
            <a:spLocks noGrp="1"/>
          </p:cNvSpPr>
          <p:nvPr>
            <p:ph type="dt" sz="half" idx="10"/>
          </p:nvPr>
        </p:nvSpPr>
        <p:spPr/>
        <p:txBody>
          <a:bodyPr/>
          <a:lstStyle/>
          <a:p>
            <a:fld id="{503E181C-FFC4-422C-B5F1-780F7CBBDF4D}" type="datetimeFigureOut">
              <a:rPr lang="en-US" smtClean="0"/>
              <a:t>10/16/2024</a:t>
            </a:fld>
            <a:endParaRPr lang="en-US"/>
          </a:p>
        </p:txBody>
      </p:sp>
      <p:sp>
        <p:nvSpPr>
          <p:cNvPr id="6" name="Footer Placeholder 5">
            <a:extLst>
              <a:ext uri="{FF2B5EF4-FFF2-40B4-BE49-F238E27FC236}">
                <a16:creationId xmlns:a16="http://schemas.microsoft.com/office/drawing/2014/main" id="{0289D433-55A4-47E9-8EAF-ED3A5CFDCE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F74D62-4248-45EA-97E5-D8DE8E1C9996}"/>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21157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90613-9AEE-4F0B-96CB-E3BA19867A79}"/>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370415-2B79-47D0-9482-A9E214E56C01}"/>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AAB086-F7E5-4348-B7DD-CC5E28A417B5}"/>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995915-89FD-488F-A2B2-B90CD5012C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B67E43-B66A-4CD7-A9AC-14F1EC90C83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36B25-3509-4431-BC40-1895AF77EE50}"/>
              </a:ext>
            </a:extLst>
          </p:cNvPr>
          <p:cNvSpPr>
            <a:spLocks noGrp="1"/>
          </p:cNvSpPr>
          <p:nvPr>
            <p:ph type="dt" sz="half" idx="10"/>
          </p:nvPr>
        </p:nvSpPr>
        <p:spPr/>
        <p:txBody>
          <a:bodyPr/>
          <a:lstStyle/>
          <a:p>
            <a:fld id="{503E181C-FFC4-422C-B5F1-780F7CBBDF4D}" type="datetimeFigureOut">
              <a:rPr lang="en-US" smtClean="0"/>
              <a:t>10/16/2024</a:t>
            </a:fld>
            <a:endParaRPr lang="en-US"/>
          </a:p>
        </p:txBody>
      </p:sp>
      <p:sp>
        <p:nvSpPr>
          <p:cNvPr id="8" name="Footer Placeholder 7">
            <a:extLst>
              <a:ext uri="{FF2B5EF4-FFF2-40B4-BE49-F238E27FC236}">
                <a16:creationId xmlns:a16="http://schemas.microsoft.com/office/drawing/2014/main" id="{6BBCE26A-1E35-486B-A02D-C8DB2ECF37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792CAA-6B5A-4F8C-8773-DFE0066F1C6D}"/>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5037395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A43C-659E-4DC9-AB10-B5120FFF88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CBC902-62A1-4530-BBC2-E96B2B3E897D}"/>
              </a:ext>
            </a:extLst>
          </p:cNvPr>
          <p:cNvSpPr>
            <a:spLocks noGrp="1"/>
          </p:cNvSpPr>
          <p:nvPr>
            <p:ph type="dt" sz="half" idx="10"/>
          </p:nvPr>
        </p:nvSpPr>
        <p:spPr/>
        <p:txBody>
          <a:bodyPr/>
          <a:lstStyle/>
          <a:p>
            <a:fld id="{503E181C-FFC4-422C-B5F1-780F7CBBDF4D}" type="datetimeFigureOut">
              <a:rPr lang="en-US" smtClean="0"/>
              <a:t>10/16/2024</a:t>
            </a:fld>
            <a:endParaRPr lang="en-US"/>
          </a:p>
        </p:txBody>
      </p:sp>
      <p:sp>
        <p:nvSpPr>
          <p:cNvPr id="4" name="Footer Placeholder 3">
            <a:extLst>
              <a:ext uri="{FF2B5EF4-FFF2-40B4-BE49-F238E27FC236}">
                <a16:creationId xmlns:a16="http://schemas.microsoft.com/office/drawing/2014/main" id="{17375854-4C41-4FEE-B4F2-57C2EDE2A3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32E7C0-683B-4C6D-9E23-1B7441CF5EC2}"/>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4026200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29258B-49D5-4CC0-9E7C-5C622BDB65E1}"/>
              </a:ext>
            </a:extLst>
          </p:cNvPr>
          <p:cNvSpPr>
            <a:spLocks noGrp="1"/>
          </p:cNvSpPr>
          <p:nvPr>
            <p:ph type="dt" sz="half" idx="10"/>
          </p:nvPr>
        </p:nvSpPr>
        <p:spPr/>
        <p:txBody>
          <a:bodyPr/>
          <a:lstStyle/>
          <a:p>
            <a:fld id="{503E181C-FFC4-422C-B5F1-780F7CBBDF4D}" type="datetimeFigureOut">
              <a:rPr lang="en-US" smtClean="0"/>
              <a:t>10/16/2024</a:t>
            </a:fld>
            <a:endParaRPr lang="en-US"/>
          </a:p>
        </p:txBody>
      </p:sp>
      <p:sp>
        <p:nvSpPr>
          <p:cNvPr id="3" name="Footer Placeholder 2">
            <a:extLst>
              <a:ext uri="{FF2B5EF4-FFF2-40B4-BE49-F238E27FC236}">
                <a16:creationId xmlns:a16="http://schemas.microsoft.com/office/drawing/2014/main" id="{B6FC9A6B-9BCB-4251-8316-46BE8F4B38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4909A4-510F-46EC-843D-9373C7DB6A7A}"/>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4112360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159BC-B46B-4E9F-8262-6BA54320D89F}"/>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DFF056-0FF2-4591-99F1-B08E6E567F6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931977-1925-4D2D-ABE6-9B5F576BB391}"/>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B15233-1E30-4649-A721-6B11799D519F}"/>
              </a:ext>
            </a:extLst>
          </p:cNvPr>
          <p:cNvSpPr>
            <a:spLocks noGrp="1"/>
          </p:cNvSpPr>
          <p:nvPr>
            <p:ph type="dt" sz="half" idx="10"/>
          </p:nvPr>
        </p:nvSpPr>
        <p:spPr/>
        <p:txBody>
          <a:bodyPr/>
          <a:lstStyle/>
          <a:p>
            <a:fld id="{503E181C-FFC4-422C-B5F1-780F7CBBDF4D}" type="datetimeFigureOut">
              <a:rPr lang="en-US" smtClean="0"/>
              <a:t>10/16/2024</a:t>
            </a:fld>
            <a:endParaRPr lang="en-US"/>
          </a:p>
        </p:txBody>
      </p:sp>
      <p:sp>
        <p:nvSpPr>
          <p:cNvPr id="6" name="Footer Placeholder 5">
            <a:extLst>
              <a:ext uri="{FF2B5EF4-FFF2-40B4-BE49-F238E27FC236}">
                <a16:creationId xmlns:a16="http://schemas.microsoft.com/office/drawing/2014/main" id="{AC8B4CA1-B370-4CCE-9E1F-3B69ECEECC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B4C61-675B-48E5-AC80-5D0FDE11CE10}"/>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2283619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6C84-475E-4DAE-B144-8F5958E9896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D9FBE1-5DA7-4074-8FE3-7B105DD0CEE5}"/>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EDFF0EE2-6517-4CB0-94CE-B502B127AD3F}"/>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5429C2-BA85-49F0-8272-93DDE5BF1E6F}"/>
              </a:ext>
            </a:extLst>
          </p:cNvPr>
          <p:cNvSpPr>
            <a:spLocks noGrp="1"/>
          </p:cNvSpPr>
          <p:nvPr>
            <p:ph type="dt" sz="half" idx="10"/>
          </p:nvPr>
        </p:nvSpPr>
        <p:spPr/>
        <p:txBody>
          <a:bodyPr/>
          <a:lstStyle/>
          <a:p>
            <a:fld id="{503E181C-FFC4-422C-B5F1-780F7CBBDF4D}" type="datetimeFigureOut">
              <a:rPr lang="en-US" smtClean="0"/>
              <a:t>10/16/2024</a:t>
            </a:fld>
            <a:endParaRPr lang="en-US"/>
          </a:p>
        </p:txBody>
      </p:sp>
      <p:sp>
        <p:nvSpPr>
          <p:cNvPr id="6" name="Footer Placeholder 5">
            <a:extLst>
              <a:ext uri="{FF2B5EF4-FFF2-40B4-BE49-F238E27FC236}">
                <a16:creationId xmlns:a16="http://schemas.microsoft.com/office/drawing/2014/main" id="{0F993FDB-D2B8-4877-AAD2-D9F170A40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2E1404-7D73-41A1-AFB4-809518A33725}"/>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5235343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99C1A-142C-40A6-ABD7-9BAB6C445F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9BB7A-71CC-49EC-9345-BFA5E3F221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B8AB6-FFD5-48A9-812D-9F6F9B081CDE}"/>
              </a:ext>
            </a:extLst>
          </p:cNvPr>
          <p:cNvSpPr>
            <a:spLocks noGrp="1"/>
          </p:cNvSpPr>
          <p:nvPr>
            <p:ph type="dt" sz="half" idx="10"/>
          </p:nvPr>
        </p:nvSpPr>
        <p:spPr/>
        <p:txBody>
          <a:bodyPr/>
          <a:lstStyle/>
          <a:p>
            <a:fld id="{503E181C-FFC4-422C-B5F1-780F7CBBDF4D}" type="datetimeFigureOut">
              <a:rPr lang="en-US" smtClean="0"/>
              <a:t>10/16/2024</a:t>
            </a:fld>
            <a:endParaRPr lang="en-US"/>
          </a:p>
        </p:txBody>
      </p:sp>
      <p:sp>
        <p:nvSpPr>
          <p:cNvPr id="5" name="Footer Placeholder 4">
            <a:extLst>
              <a:ext uri="{FF2B5EF4-FFF2-40B4-BE49-F238E27FC236}">
                <a16:creationId xmlns:a16="http://schemas.microsoft.com/office/drawing/2014/main" id="{FA9148D9-2E89-45DE-811C-6B47AF18E8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1288F-D9C4-405E-9337-0F20440645CB}"/>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5607008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DECEDD-EC09-4F03-BA66-946B3B6E05BC}"/>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C5420F-B58D-46E4-A02A-2C2974FCEDA4}"/>
              </a:ext>
            </a:extLst>
          </p:cNvPr>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23A66-09BE-4BA3-AB59-C9C3BE077EA1}"/>
              </a:ext>
            </a:extLst>
          </p:cNvPr>
          <p:cNvSpPr>
            <a:spLocks noGrp="1"/>
          </p:cNvSpPr>
          <p:nvPr>
            <p:ph type="dt" sz="half" idx="10"/>
          </p:nvPr>
        </p:nvSpPr>
        <p:spPr/>
        <p:txBody>
          <a:bodyPr/>
          <a:lstStyle/>
          <a:p>
            <a:fld id="{503E181C-FFC4-422C-B5F1-780F7CBBDF4D}" type="datetimeFigureOut">
              <a:rPr lang="en-US" smtClean="0"/>
              <a:t>10/16/2024</a:t>
            </a:fld>
            <a:endParaRPr lang="en-US"/>
          </a:p>
        </p:txBody>
      </p:sp>
      <p:sp>
        <p:nvSpPr>
          <p:cNvPr id="5" name="Footer Placeholder 4">
            <a:extLst>
              <a:ext uri="{FF2B5EF4-FFF2-40B4-BE49-F238E27FC236}">
                <a16:creationId xmlns:a16="http://schemas.microsoft.com/office/drawing/2014/main" id="{B85C5DDA-0C20-4A55-A8D0-E9596A210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5E493-60E9-4AE5-8D60-1199FE847F5B}"/>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979019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3127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E969-3AFA-F3ED-73BA-75422E2DD4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4B3155C8-84FC-AA72-C4C3-69FB9680971E}"/>
              </a:ext>
            </a:extLst>
          </p:cNvPr>
          <p:cNvSpPr>
            <a:spLocks noGrp="1"/>
          </p:cNvSpPr>
          <p:nvPr>
            <p:ph type="subTitle" idx="1"/>
          </p:nvPr>
        </p:nvSpPr>
        <p:spPr>
          <a:xfrm>
            <a:off x="1524000" y="3602038"/>
            <a:ext cx="9144000" cy="1655763"/>
          </a:xfrm>
        </p:spPr>
        <p:txBody>
          <a:bodyPr/>
          <a:lstStyle>
            <a:lvl1pPr marL="0" indent="0" algn="ctr">
              <a:buNone/>
              <a:defRPr sz="2400"/>
            </a:lvl1pPr>
            <a:lvl2pPr marL="457212" indent="0" algn="ctr">
              <a:buNone/>
              <a:defRPr sz="2000"/>
            </a:lvl2pPr>
            <a:lvl3pPr marL="914423" indent="0" algn="ctr">
              <a:buNone/>
              <a:defRPr sz="1800"/>
            </a:lvl3pPr>
            <a:lvl4pPr marL="1371635" indent="0" algn="ctr">
              <a:buNone/>
              <a:defRPr sz="1600"/>
            </a:lvl4pPr>
            <a:lvl5pPr marL="1828845" indent="0" algn="ctr">
              <a:buNone/>
              <a:defRPr sz="1600"/>
            </a:lvl5pPr>
            <a:lvl6pPr marL="2286058" indent="0" algn="ctr">
              <a:buNone/>
              <a:defRPr sz="1600"/>
            </a:lvl6pPr>
            <a:lvl7pPr marL="2743268" indent="0" algn="ctr">
              <a:buNone/>
              <a:defRPr sz="1600"/>
            </a:lvl7pPr>
            <a:lvl8pPr marL="3200480" indent="0" algn="ctr">
              <a:buNone/>
              <a:defRPr sz="1600"/>
            </a:lvl8pPr>
            <a:lvl9pPr marL="3657692"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3B790A56-EA96-491B-DC39-98A01D2BF64D}"/>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16/10/2024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F2FF2799-2F90-E386-2C4E-C74CC8053621}"/>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B0459FC6-5598-7074-B841-27A0FB73DC9C}"/>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627088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92FB-F7CC-F2D4-8200-10F0A44D55C7}"/>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657D54E0-F608-12A0-C294-AF0A011037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92A400-B402-802B-686B-710221180CEE}"/>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16/10/2024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1132A6B5-376B-AE45-DE71-2F17EBC73180}"/>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7C449AC6-4D43-566A-0ECE-99E196D55A82}"/>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1596023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7F90-4D7D-79BE-A7FC-E5525DB91377}"/>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A8FCE39B-A7CE-ACDE-9A60-5FC92DCE5EC6}"/>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5" indent="0">
              <a:buNone/>
              <a:defRPr sz="1600">
                <a:solidFill>
                  <a:schemeClr val="tx1">
                    <a:tint val="75000"/>
                  </a:schemeClr>
                </a:solidFill>
              </a:defRPr>
            </a:lvl4pPr>
            <a:lvl5pPr marL="1828845" indent="0">
              <a:buNone/>
              <a:defRPr sz="1600">
                <a:solidFill>
                  <a:schemeClr val="tx1">
                    <a:tint val="75000"/>
                  </a:schemeClr>
                </a:solidFill>
              </a:defRPr>
            </a:lvl5pPr>
            <a:lvl6pPr marL="2286058" indent="0">
              <a:buNone/>
              <a:defRPr sz="1600">
                <a:solidFill>
                  <a:schemeClr val="tx1">
                    <a:tint val="75000"/>
                  </a:schemeClr>
                </a:solidFill>
              </a:defRPr>
            </a:lvl6pPr>
            <a:lvl7pPr marL="2743268" indent="0">
              <a:buNone/>
              <a:defRPr sz="1600">
                <a:solidFill>
                  <a:schemeClr val="tx1">
                    <a:tint val="75000"/>
                  </a:schemeClr>
                </a:solidFill>
              </a:defRPr>
            </a:lvl7pPr>
            <a:lvl8pPr marL="3200480"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A810FE-6F99-9CDA-4708-5D0B5C0AFFC5}"/>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16/10/2024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42ED6926-FB12-6884-9841-60D5BD656070}"/>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A2C866F7-E0D7-DE94-84F8-D4F847983112}"/>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7941278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0E9D7-82B9-94B3-2D59-FFC8C238A7F4}"/>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0F610A5-AE46-B466-15D8-8FBD9B30A7DE}"/>
              </a:ext>
            </a:extLst>
          </p:cNvPr>
          <p:cNvSpPr>
            <a:spLocks noGrp="1"/>
          </p:cNvSpPr>
          <p:nvPr>
            <p:ph sz="half" idx="1"/>
          </p:nvPr>
        </p:nvSpPr>
        <p:spPr>
          <a:xfrm>
            <a:off x="838200" y="1825626"/>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037FF2CB-219E-1D28-9643-EE7D7D97A0E1}"/>
              </a:ext>
            </a:extLst>
          </p:cNvPr>
          <p:cNvSpPr>
            <a:spLocks noGrp="1"/>
          </p:cNvSpPr>
          <p:nvPr>
            <p:ph sz="half" idx="2"/>
          </p:nvPr>
        </p:nvSpPr>
        <p:spPr>
          <a:xfrm>
            <a:off x="6172200" y="1825626"/>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240E4EA6-4554-EA06-5F6A-3B3AFFCC1308}"/>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16/10/2024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D1F0B3CB-FCC7-E0EE-3F33-92FBB88057E2}"/>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46096CF6-A426-F5BC-99F8-9D45160EDC2F}"/>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649645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BBB59-3F4F-8300-42D9-9EE28538D5F6}"/>
              </a:ext>
            </a:extLst>
          </p:cNvPr>
          <p:cNvSpPr>
            <a:spLocks noGrp="1"/>
          </p:cNvSpPr>
          <p:nvPr>
            <p:ph type="title"/>
          </p:nvPr>
        </p:nvSpPr>
        <p:spPr>
          <a:xfrm>
            <a:off x="839788" y="365126"/>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702D7AEB-1106-34FC-C2A4-67A7A890D05D}"/>
              </a:ext>
            </a:extLst>
          </p:cNvPr>
          <p:cNvSpPr>
            <a:spLocks noGrp="1"/>
          </p:cNvSpPr>
          <p:nvPr>
            <p:ph type="body" idx="1"/>
          </p:nvPr>
        </p:nvSpPr>
        <p:spPr>
          <a:xfrm>
            <a:off x="839790" y="1681163"/>
            <a:ext cx="5157787"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BAEC6C-A0C7-67A7-545A-FEA5062536E9}"/>
              </a:ext>
            </a:extLst>
          </p:cNvPr>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4646D8C5-2345-AB6A-01D8-02E7AD8012F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B22171-F35E-B553-2A2F-70929624DC4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9CA30DEC-2237-1F9D-20CA-A7044A0462B5}"/>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16/10/2024</a:t>
            </a:fld>
            <a:endParaRPr lang="en-SG">
              <a:solidFill>
                <a:prstClr val="black">
                  <a:tint val="75000"/>
                </a:prstClr>
              </a:solidFill>
            </a:endParaRPr>
          </a:p>
        </p:txBody>
      </p:sp>
      <p:sp>
        <p:nvSpPr>
          <p:cNvPr id="8" name="Footer Placeholder 7">
            <a:extLst>
              <a:ext uri="{FF2B5EF4-FFF2-40B4-BE49-F238E27FC236}">
                <a16:creationId xmlns:a16="http://schemas.microsoft.com/office/drawing/2014/main" id="{675F1C4A-3DCF-6D2C-C686-85E9A516F7E3}"/>
              </a:ext>
            </a:extLst>
          </p:cNvPr>
          <p:cNvSpPr>
            <a:spLocks noGrp="1"/>
          </p:cNvSpPr>
          <p:nvPr>
            <p:ph type="ftr" sz="quarter" idx="11"/>
          </p:nvPr>
        </p:nvSpPr>
        <p:spPr/>
        <p:txBody>
          <a:bodyPr/>
          <a:lstStyle/>
          <a:p>
            <a:endParaRPr lang="en-SG">
              <a:solidFill>
                <a:prstClr val="black">
                  <a:tint val="75000"/>
                </a:prstClr>
              </a:solidFill>
            </a:endParaRPr>
          </a:p>
        </p:txBody>
      </p:sp>
      <p:sp>
        <p:nvSpPr>
          <p:cNvPr id="9" name="Slide Number Placeholder 8">
            <a:extLst>
              <a:ext uri="{FF2B5EF4-FFF2-40B4-BE49-F238E27FC236}">
                <a16:creationId xmlns:a16="http://schemas.microsoft.com/office/drawing/2014/main" id="{1ACBFCAD-6BCF-CC64-395C-0C1CCC56D16C}"/>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970774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D28E-3DBA-64CB-DE38-E593AD661A61}"/>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C005C80-F9AF-DEA5-D74F-2B004BC59A33}"/>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16/10/2024</a:t>
            </a:fld>
            <a:endParaRPr lang="en-SG">
              <a:solidFill>
                <a:prstClr val="black">
                  <a:tint val="75000"/>
                </a:prstClr>
              </a:solidFill>
            </a:endParaRPr>
          </a:p>
        </p:txBody>
      </p:sp>
      <p:sp>
        <p:nvSpPr>
          <p:cNvPr id="4" name="Footer Placeholder 3">
            <a:extLst>
              <a:ext uri="{FF2B5EF4-FFF2-40B4-BE49-F238E27FC236}">
                <a16:creationId xmlns:a16="http://schemas.microsoft.com/office/drawing/2014/main" id="{227A96CA-B1E7-050C-2506-3E6F02A87377}"/>
              </a:ext>
            </a:extLst>
          </p:cNvPr>
          <p:cNvSpPr>
            <a:spLocks noGrp="1"/>
          </p:cNvSpPr>
          <p:nvPr>
            <p:ph type="ftr" sz="quarter" idx="11"/>
          </p:nvPr>
        </p:nvSpPr>
        <p:spPr/>
        <p:txBody>
          <a:bodyPr/>
          <a:lstStyle/>
          <a:p>
            <a:endParaRPr lang="en-SG">
              <a:solidFill>
                <a:prstClr val="black">
                  <a:tint val="75000"/>
                </a:prstClr>
              </a:solidFill>
            </a:endParaRPr>
          </a:p>
        </p:txBody>
      </p:sp>
      <p:sp>
        <p:nvSpPr>
          <p:cNvPr id="5" name="Slide Number Placeholder 4">
            <a:extLst>
              <a:ext uri="{FF2B5EF4-FFF2-40B4-BE49-F238E27FC236}">
                <a16:creationId xmlns:a16="http://schemas.microsoft.com/office/drawing/2014/main" id="{3A93D6AB-2AD9-B7AD-7B85-4224890DE57E}"/>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5484450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4584E9-CB02-3C63-6DD7-2560FE1AE0D1}"/>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16/10/2024</a:t>
            </a:fld>
            <a:endParaRPr lang="en-SG">
              <a:solidFill>
                <a:prstClr val="black">
                  <a:tint val="75000"/>
                </a:prstClr>
              </a:solidFill>
            </a:endParaRPr>
          </a:p>
        </p:txBody>
      </p:sp>
      <p:sp>
        <p:nvSpPr>
          <p:cNvPr id="3" name="Footer Placeholder 2">
            <a:extLst>
              <a:ext uri="{FF2B5EF4-FFF2-40B4-BE49-F238E27FC236}">
                <a16:creationId xmlns:a16="http://schemas.microsoft.com/office/drawing/2014/main" id="{6432B94A-D830-8690-6DBE-5687D300B0E0}"/>
              </a:ext>
            </a:extLst>
          </p:cNvPr>
          <p:cNvSpPr>
            <a:spLocks noGrp="1"/>
          </p:cNvSpPr>
          <p:nvPr>
            <p:ph type="ftr" sz="quarter" idx="11"/>
          </p:nvPr>
        </p:nvSpPr>
        <p:spPr/>
        <p:txBody>
          <a:bodyPr/>
          <a:lstStyle/>
          <a:p>
            <a:endParaRPr lang="en-SG">
              <a:solidFill>
                <a:prstClr val="black">
                  <a:tint val="75000"/>
                </a:prstClr>
              </a:solidFill>
            </a:endParaRPr>
          </a:p>
        </p:txBody>
      </p:sp>
      <p:sp>
        <p:nvSpPr>
          <p:cNvPr id="4" name="Slide Number Placeholder 3">
            <a:extLst>
              <a:ext uri="{FF2B5EF4-FFF2-40B4-BE49-F238E27FC236}">
                <a16:creationId xmlns:a16="http://schemas.microsoft.com/office/drawing/2014/main" id="{FC0AA3FF-C3B0-2E7A-354C-889C0458F633}"/>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42322145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A839-4BBF-74D9-426A-78312D076E4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3B15823-8F8E-A3CD-8A65-C36EC248D234}"/>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236C597D-7FE0-689C-8CE6-E1A2CCB7539C}"/>
              </a:ext>
            </a:extLst>
          </p:cNvPr>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4611BB-C252-17DE-6AEF-E7AC85BC0F39}"/>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16/10/2024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EDCFBD9F-1325-F3D1-E5A9-B93A5772BBDD}"/>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2F62EDEC-E5FC-68B9-00EE-5A0D5731F9D4}"/>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335674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66B0-E43C-3262-112A-592E82F413B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E3E22A58-9F7A-B9B6-99E3-5BD5694EAEBA}"/>
              </a:ext>
            </a:extLst>
          </p:cNvPr>
          <p:cNvSpPr>
            <a:spLocks noGrp="1"/>
          </p:cNvSpPr>
          <p:nvPr>
            <p:ph type="pic" idx="1"/>
          </p:nvPr>
        </p:nvSpPr>
        <p:spPr>
          <a:xfrm>
            <a:off x="5183188" y="987427"/>
            <a:ext cx="6172200" cy="4873625"/>
          </a:xfrm>
        </p:spPr>
        <p:txBody>
          <a:bodyPr/>
          <a:lstStyle>
            <a:lvl1pPr marL="0" indent="0">
              <a:buNone/>
              <a:defRPr sz="3200"/>
            </a:lvl1pPr>
            <a:lvl2pPr marL="457212" indent="0">
              <a:buNone/>
              <a:defRPr sz="2800"/>
            </a:lvl2pPr>
            <a:lvl3pPr marL="914423" indent="0">
              <a:buNone/>
              <a:defRPr sz="2400"/>
            </a:lvl3pPr>
            <a:lvl4pPr marL="1371635" indent="0">
              <a:buNone/>
              <a:defRPr sz="2000"/>
            </a:lvl4pPr>
            <a:lvl5pPr marL="1828845" indent="0">
              <a:buNone/>
              <a:defRPr sz="2000"/>
            </a:lvl5pPr>
            <a:lvl6pPr marL="2286058" indent="0">
              <a:buNone/>
              <a:defRPr sz="2000"/>
            </a:lvl6pPr>
            <a:lvl7pPr marL="2743268" indent="0">
              <a:buNone/>
              <a:defRPr sz="2000"/>
            </a:lvl7pPr>
            <a:lvl8pPr marL="3200480" indent="0">
              <a:buNone/>
              <a:defRPr sz="2000"/>
            </a:lvl8pPr>
            <a:lvl9pPr marL="3657692" indent="0">
              <a:buNone/>
              <a:defRPr sz="2000"/>
            </a:lvl9pPr>
          </a:lstStyle>
          <a:p>
            <a:endParaRPr lang="en-SG"/>
          </a:p>
        </p:txBody>
      </p:sp>
      <p:sp>
        <p:nvSpPr>
          <p:cNvPr id="4" name="Text Placeholder 3">
            <a:extLst>
              <a:ext uri="{FF2B5EF4-FFF2-40B4-BE49-F238E27FC236}">
                <a16:creationId xmlns:a16="http://schemas.microsoft.com/office/drawing/2014/main" id="{240C354F-2EB5-7133-EA7E-D71CEC14101A}"/>
              </a:ext>
            </a:extLst>
          </p:cNvPr>
          <p:cNvSpPr>
            <a:spLocks noGrp="1"/>
          </p:cNvSpPr>
          <p:nvPr>
            <p:ph type="body" sz="half" idx="2"/>
          </p:nvPr>
        </p:nvSpPr>
        <p:spPr>
          <a:xfrm>
            <a:off x="839789" y="2057401"/>
            <a:ext cx="3932237" cy="3811588"/>
          </a:xfr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CCE4FA-8E23-24DB-CFEC-CCF120C96647}"/>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16/10/2024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535E8B9A-DE34-A599-EC2E-52BB1364B808}"/>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84623F15-374C-2D35-5DBA-789CA5169FAB}"/>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3209048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1EB51-08FC-D45F-470C-26D2A69A5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7BD54D71-401E-9E8B-D8FA-6B9B99620F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D8FFA5-147F-97E3-2566-EA05D7E4517C}"/>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16/10/2024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3F95E34F-4052-EA25-2AB9-56D32B1570A7}"/>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020DB7A1-5551-CA33-20B8-5B9B3CD08545}"/>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426266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193375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8457F2-3762-5F3C-3C49-30DEA5A5E7AB}"/>
              </a:ext>
            </a:extLst>
          </p:cNvPr>
          <p:cNvSpPr>
            <a:spLocks noGrp="1"/>
          </p:cNvSpPr>
          <p:nvPr>
            <p:ph type="title" orient="vert"/>
          </p:nvPr>
        </p:nvSpPr>
        <p:spPr>
          <a:xfrm>
            <a:off x="8724901" y="365127"/>
            <a:ext cx="2628900" cy="581183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5A6A908C-8EC3-8C7C-81D9-BB8A033FB716}"/>
              </a:ext>
            </a:extLst>
          </p:cNvPr>
          <p:cNvSpPr>
            <a:spLocks noGrp="1"/>
          </p:cNvSpPr>
          <p:nvPr>
            <p:ph type="body" orient="vert" idx="1"/>
          </p:nvPr>
        </p:nvSpPr>
        <p:spPr>
          <a:xfrm>
            <a:off x="838201"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697333A-0C40-F027-783C-C4C436996F5D}"/>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16/10/2024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A54CB252-B598-F681-274D-F93C220DBBF8}"/>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6A75CD45-B926-FD0F-D7F8-CCFC64D48D15}"/>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2281516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5756" y="0"/>
            <a:ext cx="12191999" cy="6858000"/>
          </a:xfrm>
          <a:prstGeom prst="rect">
            <a:avLst/>
          </a:prstGeom>
        </p:spPr>
      </p:pic>
    </p:spTree>
    <p:extLst>
      <p:ext uri="{BB962C8B-B14F-4D97-AF65-F5344CB8AC3E}">
        <p14:creationId xmlns:p14="http://schemas.microsoft.com/office/powerpoint/2010/main" val="2468842996"/>
      </p:ext>
    </p:extLst>
  </p:cSld>
  <p:clrMapOvr>
    <a:masterClrMapping/>
  </p:clrMapOvr>
  <p:transition spd="slow" advTm="3000">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2DDE3"/>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016767"/>
            <a:ext cx="5780000" cy="30104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Font typeface="Fredoka One"/>
              <a:buNone/>
              <a:defRPr sz="6667">
                <a:latin typeface="Fredoka One"/>
                <a:ea typeface="Fredoka One"/>
                <a:cs typeface="Fredoka One"/>
                <a:sym typeface="Fredoka One"/>
              </a:defRPr>
            </a:lvl1pPr>
            <a:lvl2pPr lvl="1" rtl="0">
              <a:spcBef>
                <a:spcPts val="0"/>
              </a:spcBef>
              <a:spcAft>
                <a:spcPts val="0"/>
              </a:spcAft>
              <a:buSzPts val="5200"/>
              <a:buFont typeface="Hachi Maru Pop"/>
              <a:buNone/>
              <a:defRPr sz="6933">
                <a:latin typeface="Hachi Maru Pop"/>
                <a:ea typeface="Hachi Maru Pop"/>
                <a:cs typeface="Hachi Maru Pop"/>
                <a:sym typeface="Hachi Maru Pop"/>
              </a:defRPr>
            </a:lvl2pPr>
            <a:lvl3pPr lvl="2" rtl="0">
              <a:spcBef>
                <a:spcPts val="0"/>
              </a:spcBef>
              <a:spcAft>
                <a:spcPts val="0"/>
              </a:spcAft>
              <a:buSzPts val="5200"/>
              <a:buFont typeface="Hachi Maru Pop"/>
              <a:buNone/>
              <a:defRPr sz="6933">
                <a:latin typeface="Hachi Maru Pop"/>
                <a:ea typeface="Hachi Maru Pop"/>
                <a:cs typeface="Hachi Maru Pop"/>
                <a:sym typeface="Hachi Maru Pop"/>
              </a:defRPr>
            </a:lvl3pPr>
            <a:lvl4pPr lvl="3" rtl="0">
              <a:spcBef>
                <a:spcPts val="0"/>
              </a:spcBef>
              <a:spcAft>
                <a:spcPts val="0"/>
              </a:spcAft>
              <a:buSzPts val="5200"/>
              <a:buFont typeface="Hachi Maru Pop"/>
              <a:buNone/>
              <a:defRPr sz="6933">
                <a:latin typeface="Hachi Maru Pop"/>
                <a:ea typeface="Hachi Maru Pop"/>
                <a:cs typeface="Hachi Maru Pop"/>
                <a:sym typeface="Hachi Maru Pop"/>
              </a:defRPr>
            </a:lvl4pPr>
            <a:lvl5pPr lvl="4" rtl="0">
              <a:spcBef>
                <a:spcPts val="0"/>
              </a:spcBef>
              <a:spcAft>
                <a:spcPts val="0"/>
              </a:spcAft>
              <a:buSzPts val="5200"/>
              <a:buFont typeface="Hachi Maru Pop"/>
              <a:buNone/>
              <a:defRPr sz="6933">
                <a:latin typeface="Hachi Maru Pop"/>
                <a:ea typeface="Hachi Maru Pop"/>
                <a:cs typeface="Hachi Maru Pop"/>
                <a:sym typeface="Hachi Maru Pop"/>
              </a:defRPr>
            </a:lvl5pPr>
            <a:lvl6pPr lvl="5" rtl="0">
              <a:spcBef>
                <a:spcPts val="0"/>
              </a:spcBef>
              <a:spcAft>
                <a:spcPts val="0"/>
              </a:spcAft>
              <a:buSzPts val="5200"/>
              <a:buFont typeface="Hachi Maru Pop"/>
              <a:buNone/>
              <a:defRPr sz="6933">
                <a:latin typeface="Hachi Maru Pop"/>
                <a:ea typeface="Hachi Maru Pop"/>
                <a:cs typeface="Hachi Maru Pop"/>
                <a:sym typeface="Hachi Maru Pop"/>
              </a:defRPr>
            </a:lvl6pPr>
            <a:lvl7pPr lvl="6" rtl="0">
              <a:spcBef>
                <a:spcPts val="0"/>
              </a:spcBef>
              <a:spcAft>
                <a:spcPts val="0"/>
              </a:spcAft>
              <a:buSzPts val="5200"/>
              <a:buFont typeface="Hachi Maru Pop"/>
              <a:buNone/>
              <a:defRPr sz="6933">
                <a:latin typeface="Hachi Maru Pop"/>
                <a:ea typeface="Hachi Maru Pop"/>
                <a:cs typeface="Hachi Maru Pop"/>
                <a:sym typeface="Hachi Maru Pop"/>
              </a:defRPr>
            </a:lvl7pPr>
            <a:lvl8pPr lvl="7" rtl="0">
              <a:spcBef>
                <a:spcPts val="0"/>
              </a:spcBef>
              <a:spcAft>
                <a:spcPts val="0"/>
              </a:spcAft>
              <a:buSzPts val="5200"/>
              <a:buFont typeface="Hachi Maru Pop"/>
              <a:buNone/>
              <a:defRPr sz="6933">
                <a:latin typeface="Hachi Maru Pop"/>
                <a:ea typeface="Hachi Maru Pop"/>
                <a:cs typeface="Hachi Maru Pop"/>
                <a:sym typeface="Hachi Maru Pop"/>
              </a:defRPr>
            </a:lvl8pPr>
            <a:lvl9pPr lvl="8" rtl="0">
              <a:spcBef>
                <a:spcPts val="0"/>
              </a:spcBef>
              <a:spcAft>
                <a:spcPts val="0"/>
              </a:spcAft>
              <a:buSzPts val="5200"/>
              <a:buFont typeface="Hachi Maru Pop"/>
              <a:buNone/>
              <a:defRPr sz="6933">
                <a:latin typeface="Hachi Maru Pop"/>
                <a:ea typeface="Hachi Maru Pop"/>
                <a:cs typeface="Hachi Maru Pop"/>
                <a:sym typeface="Hachi Maru Pop"/>
              </a:defRPr>
            </a:lvl9pPr>
          </a:lstStyle>
          <a:p>
            <a:endParaRPr/>
          </a:p>
        </p:txBody>
      </p:sp>
      <p:sp>
        <p:nvSpPr>
          <p:cNvPr id="10" name="Google Shape;10;p2"/>
          <p:cNvSpPr txBox="1">
            <a:spLocks noGrp="1"/>
          </p:cNvSpPr>
          <p:nvPr>
            <p:ph type="subTitle" idx="1"/>
          </p:nvPr>
        </p:nvSpPr>
        <p:spPr>
          <a:xfrm>
            <a:off x="1097280" y="5254752"/>
            <a:ext cx="6327600" cy="5976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667">
                <a:latin typeface="Nunito SemiBold"/>
                <a:ea typeface="Nunito SemiBold"/>
                <a:cs typeface="Nunito SemiBold"/>
                <a:sym typeface="Nunito SemiBold"/>
              </a:defRPr>
            </a:lvl1pPr>
            <a:lvl2pPr lvl="1" rtl="0">
              <a:lnSpc>
                <a:spcPct val="100000"/>
              </a:lnSpc>
              <a:spcBef>
                <a:spcPts val="0"/>
              </a:spcBef>
              <a:spcAft>
                <a:spcPts val="0"/>
              </a:spcAft>
              <a:buClr>
                <a:schemeClr val="accent2"/>
              </a:buClr>
              <a:buSzPts val="2800"/>
              <a:buNone/>
              <a:defRPr sz="3733">
                <a:solidFill>
                  <a:schemeClr val="accent2"/>
                </a:solidFill>
              </a:defRPr>
            </a:lvl2pPr>
            <a:lvl3pPr lvl="2" rtl="0">
              <a:lnSpc>
                <a:spcPct val="100000"/>
              </a:lnSpc>
              <a:spcBef>
                <a:spcPts val="0"/>
              </a:spcBef>
              <a:spcAft>
                <a:spcPts val="0"/>
              </a:spcAft>
              <a:buClr>
                <a:schemeClr val="accent2"/>
              </a:buClr>
              <a:buSzPts val="2800"/>
              <a:buNone/>
              <a:defRPr sz="3733">
                <a:solidFill>
                  <a:schemeClr val="accent2"/>
                </a:solidFill>
              </a:defRPr>
            </a:lvl3pPr>
            <a:lvl4pPr lvl="3" rtl="0">
              <a:lnSpc>
                <a:spcPct val="100000"/>
              </a:lnSpc>
              <a:spcBef>
                <a:spcPts val="0"/>
              </a:spcBef>
              <a:spcAft>
                <a:spcPts val="0"/>
              </a:spcAft>
              <a:buClr>
                <a:schemeClr val="accent2"/>
              </a:buClr>
              <a:buSzPts val="2800"/>
              <a:buNone/>
              <a:defRPr sz="3733">
                <a:solidFill>
                  <a:schemeClr val="accent2"/>
                </a:solidFill>
              </a:defRPr>
            </a:lvl4pPr>
            <a:lvl5pPr lvl="4" rtl="0">
              <a:lnSpc>
                <a:spcPct val="100000"/>
              </a:lnSpc>
              <a:spcBef>
                <a:spcPts val="0"/>
              </a:spcBef>
              <a:spcAft>
                <a:spcPts val="0"/>
              </a:spcAft>
              <a:buClr>
                <a:schemeClr val="accent2"/>
              </a:buClr>
              <a:buSzPts val="2800"/>
              <a:buNone/>
              <a:defRPr sz="3733">
                <a:solidFill>
                  <a:schemeClr val="accent2"/>
                </a:solidFill>
              </a:defRPr>
            </a:lvl5pPr>
            <a:lvl6pPr lvl="5" rtl="0">
              <a:lnSpc>
                <a:spcPct val="100000"/>
              </a:lnSpc>
              <a:spcBef>
                <a:spcPts val="0"/>
              </a:spcBef>
              <a:spcAft>
                <a:spcPts val="0"/>
              </a:spcAft>
              <a:buClr>
                <a:schemeClr val="accent2"/>
              </a:buClr>
              <a:buSzPts val="2800"/>
              <a:buNone/>
              <a:defRPr sz="3733">
                <a:solidFill>
                  <a:schemeClr val="accent2"/>
                </a:solidFill>
              </a:defRPr>
            </a:lvl6pPr>
            <a:lvl7pPr lvl="6" rtl="0">
              <a:lnSpc>
                <a:spcPct val="100000"/>
              </a:lnSpc>
              <a:spcBef>
                <a:spcPts val="0"/>
              </a:spcBef>
              <a:spcAft>
                <a:spcPts val="0"/>
              </a:spcAft>
              <a:buClr>
                <a:schemeClr val="accent2"/>
              </a:buClr>
              <a:buSzPts val="2800"/>
              <a:buNone/>
              <a:defRPr sz="3733">
                <a:solidFill>
                  <a:schemeClr val="accent2"/>
                </a:solidFill>
              </a:defRPr>
            </a:lvl7pPr>
            <a:lvl8pPr lvl="7" rtl="0">
              <a:lnSpc>
                <a:spcPct val="100000"/>
              </a:lnSpc>
              <a:spcBef>
                <a:spcPts val="0"/>
              </a:spcBef>
              <a:spcAft>
                <a:spcPts val="0"/>
              </a:spcAft>
              <a:buClr>
                <a:schemeClr val="accent2"/>
              </a:buClr>
              <a:buSzPts val="2800"/>
              <a:buNone/>
              <a:defRPr sz="3733">
                <a:solidFill>
                  <a:schemeClr val="accent2"/>
                </a:solidFill>
              </a:defRPr>
            </a:lvl8pPr>
            <a:lvl9pPr lvl="8" rtl="0">
              <a:lnSpc>
                <a:spcPct val="100000"/>
              </a:lnSpc>
              <a:spcBef>
                <a:spcPts val="0"/>
              </a:spcBef>
              <a:spcAft>
                <a:spcPts val="0"/>
              </a:spcAft>
              <a:buClr>
                <a:schemeClr val="accent2"/>
              </a:buClr>
              <a:buSzPts val="2800"/>
              <a:buNone/>
              <a:defRPr sz="3733">
                <a:solidFill>
                  <a:schemeClr val="accent2"/>
                </a:solidFill>
              </a:defRPr>
            </a:lvl9pPr>
          </a:lstStyle>
          <a:p>
            <a:endParaRPr/>
          </a:p>
        </p:txBody>
      </p:sp>
    </p:spTree>
    <p:extLst>
      <p:ext uri="{BB962C8B-B14F-4D97-AF65-F5344CB8AC3E}">
        <p14:creationId xmlns:p14="http://schemas.microsoft.com/office/powerpoint/2010/main" val="348552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Tree>
    <p:extLst>
      <p:ext uri="{BB962C8B-B14F-4D97-AF65-F5344CB8AC3E}">
        <p14:creationId xmlns:p14="http://schemas.microsoft.com/office/powerpoint/2010/main" val="10573012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219"/>
        <p:cNvGrpSpPr/>
        <p:nvPr/>
      </p:nvGrpSpPr>
      <p:grpSpPr>
        <a:xfrm>
          <a:off x="0" y="0"/>
          <a:ext cx="0" cy="0"/>
          <a:chOff x="0" y="0"/>
          <a:chExt cx="0" cy="0"/>
        </a:xfrm>
      </p:grpSpPr>
      <p:sp>
        <p:nvSpPr>
          <p:cNvPr id="220" name="Google Shape;220;p26"/>
          <p:cNvSpPr/>
          <p:nvPr/>
        </p:nvSpPr>
        <p:spPr>
          <a:xfrm rot="10800000" flipH="1">
            <a:off x="295120" y="818023"/>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6"/>
          <p:cNvSpPr/>
          <p:nvPr/>
        </p:nvSpPr>
        <p:spPr>
          <a:xfrm rot="10800000" flipH="1">
            <a:off x="1110216" y="183995"/>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6"/>
          <p:cNvSpPr/>
          <p:nvPr/>
        </p:nvSpPr>
        <p:spPr>
          <a:xfrm rot="10800000" flipH="1">
            <a:off x="491204" y="295684"/>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26"/>
          <p:cNvSpPr/>
          <p:nvPr/>
        </p:nvSpPr>
        <p:spPr>
          <a:xfrm rot="10800000">
            <a:off x="11222312" y="818023"/>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26"/>
          <p:cNvSpPr/>
          <p:nvPr/>
        </p:nvSpPr>
        <p:spPr>
          <a:xfrm rot="10800000">
            <a:off x="10556720" y="183995"/>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26"/>
          <p:cNvSpPr/>
          <p:nvPr/>
        </p:nvSpPr>
        <p:spPr>
          <a:xfrm rot="10800000">
            <a:off x="11418396" y="295684"/>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26"/>
          <p:cNvSpPr/>
          <p:nvPr/>
        </p:nvSpPr>
        <p:spPr>
          <a:xfrm flipH="1">
            <a:off x="11217512" y="5365595"/>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6"/>
          <p:cNvSpPr/>
          <p:nvPr/>
        </p:nvSpPr>
        <p:spPr>
          <a:xfrm flipH="1">
            <a:off x="10551920" y="6143782"/>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6"/>
          <p:cNvSpPr/>
          <p:nvPr/>
        </p:nvSpPr>
        <p:spPr>
          <a:xfrm flipH="1">
            <a:off x="11413596" y="6255531"/>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26"/>
          <p:cNvSpPr/>
          <p:nvPr/>
        </p:nvSpPr>
        <p:spPr>
          <a:xfrm>
            <a:off x="290320" y="5365595"/>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6"/>
          <p:cNvSpPr/>
          <p:nvPr/>
        </p:nvSpPr>
        <p:spPr>
          <a:xfrm>
            <a:off x="1105416" y="6143782"/>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6"/>
          <p:cNvSpPr/>
          <p:nvPr/>
        </p:nvSpPr>
        <p:spPr>
          <a:xfrm>
            <a:off x="486404" y="6255531"/>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947861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232"/>
        <p:cNvGrpSpPr/>
        <p:nvPr/>
      </p:nvGrpSpPr>
      <p:grpSpPr>
        <a:xfrm>
          <a:off x="0" y="0"/>
          <a:ext cx="0" cy="0"/>
          <a:chOff x="0" y="0"/>
          <a:chExt cx="0" cy="0"/>
        </a:xfrm>
      </p:grpSpPr>
      <p:grpSp>
        <p:nvGrpSpPr>
          <p:cNvPr id="233" name="Google Shape;233;p27"/>
          <p:cNvGrpSpPr/>
          <p:nvPr/>
        </p:nvGrpSpPr>
        <p:grpSpPr>
          <a:xfrm>
            <a:off x="8814043" y="-1668483"/>
            <a:ext cx="5071763" cy="4500585"/>
            <a:chOff x="6686732" y="-1175163"/>
            <a:chExt cx="3803822" cy="3375439"/>
          </a:xfrm>
        </p:grpSpPr>
        <p:sp>
          <p:nvSpPr>
            <p:cNvPr id="234" name="Google Shape;234;p27"/>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7"/>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7"/>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7" name="Google Shape;237;p27"/>
          <p:cNvSpPr/>
          <p:nvPr/>
        </p:nvSpPr>
        <p:spPr>
          <a:xfrm rot="-1098394" flipH="1">
            <a:off x="235064" y="610491"/>
            <a:ext cx="785605" cy="75737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27"/>
          <p:cNvSpPr/>
          <p:nvPr/>
        </p:nvSpPr>
        <p:spPr>
          <a:xfrm rot="-1098430" flipH="1">
            <a:off x="980457" y="215081"/>
            <a:ext cx="531927" cy="5128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27"/>
          <p:cNvSpPr/>
          <p:nvPr/>
        </p:nvSpPr>
        <p:spPr>
          <a:xfrm flipH="1">
            <a:off x="1222399" y="1002987"/>
            <a:ext cx="264000" cy="264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27"/>
          <p:cNvSpPr/>
          <p:nvPr/>
        </p:nvSpPr>
        <p:spPr>
          <a:xfrm rot="9715800" flipH="1">
            <a:off x="11213645" y="6012667"/>
            <a:ext cx="662979" cy="639156"/>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7"/>
          <p:cNvSpPr/>
          <p:nvPr/>
        </p:nvSpPr>
        <p:spPr>
          <a:xfrm rot="9715681" flipH="1">
            <a:off x="10582503" y="6227402"/>
            <a:ext cx="448896" cy="43276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C7E5F6"/>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27"/>
          <p:cNvSpPr/>
          <p:nvPr/>
        </p:nvSpPr>
        <p:spPr>
          <a:xfrm rot="9719309" flipH="1">
            <a:off x="10846748" y="5737999"/>
            <a:ext cx="222504" cy="222504"/>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27"/>
          <p:cNvSpPr/>
          <p:nvPr/>
        </p:nvSpPr>
        <p:spPr>
          <a:xfrm rot="9715800" flipH="1">
            <a:off x="296379" y="5939501"/>
            <a:ext cx="662979" cy="639156"/>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BCEBAC"/>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7"/>
          <p:cNvSpPr/>
          <p:nvPr/>
        </p:nvSpPr>
        <p:spPr>
          <a:xfrm rot="9719309" flipH="1">
            <a:off x="1135165" y="6440299"/>
            <a:ext cx="222504" cy="222504"/>
          </a:xfrm>
          <a:prstGeom prst="ellipse">
            <a:avLst/>
          </a:prstGeom>
          <a:solidFill>
            <a:srgbClr val="C5596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7834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37128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535765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95664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28169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theme" Target="../theme/theme5.xml"/><Relationship Id="rId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DEA659B-1357-9BC9-63E0-82CE049DD9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3381"/>
          <a:stretch/>
        </p:blipFill>
        <p:spPr>
          <a:xfrm>
            <a:off x="0" y="-231820"/>
            <a:ext cx="12192000" cy="7089820"/>
          </a:xfrm>
          <a:prstGeom prst="rect">
            <a:avLst/>
          </a:prstGeom>
        </p:spPr>
      </p:pic>
    </p:spTree>
    <p:extLst>
      <p:ext uri="{BB962C8B-B14F-4D97-AF65-F5344CB8AC3E}">
        <p14:creationId xmlns:p14="http://schemas.microsoft.com/office/powerpoint/2010/main" val="1357663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84000"/>
            <a:lum/>
          </a:blip>
          <a:srcRect/>
          <a:stretch>
            <a:fillRect t="-1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9891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wheel spokes="1"/>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EBD9C8-4BED-4F9F-8627-7AE45E2C500C}"/>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EC254B-5361-4809-A1D1-DD2C66F62B4A}"/>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B7057-A4AB-4A54-8875-90920A18B75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3E181C-FFC4-422C-B5F1-780F7CBBDF4D}" type="datetimeFigureOut">
              <a:rPr lang="en-US" smtClean="0"/>
              <a:t>10/16/2024</a:t>
            </a:fld>
            <a:endParaRPr lang="en-US"/>
          </a:p>
        </p:txBody>
      </p:sp>
      <p:sp>
        <p:nvSpPr>
          <p:cNvPr id="5" name="Footer Placeholder 4">
            <a:extLst>
              <a:ext uri="{FF2B5EF4-FFF2-40B4-BE49-F238E27FC236}">
                <a16:creationId xmlns:a16="http://schemas.microsoft.com/office/drawing/2014/main" id="{F78F5281-2355-4669-9161-BC328897D25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8F5AB6-D559-40F0-98BB-37FA87280FC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A6479-F054-4F59-952A-9CF4ABAAA143}" type="slidenum">
              <a:rPr lang="en-US" smtClean="0"/>
              <a:t>‹#›</a:t>
            </a:fld>
            <a:endParaRPr lang="en-US"/>
          </a:p>
        </p:txBody>
      </p:sp>
    </p:spTree>
    <p:extLst>
      <p:ext uri="{BB962C8B-B14F-4D97-AF65-F5344CB8AC3E}">
        <p14:creationId xmlns:p14="http://schemas.microsoft.com/office/powerpoint/2010/main" val="95919853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23EF74-3806-AE1A-83C8-FAB404EC8881}"/>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D317B7FD-9868-2817-749C-AB05AE82D3BB}"/>
              </a:ext>
            </a:extLst>
          </p:cNvPr>
          <p:cNvSpPr>
            <a:spLocks noGrp="1"/>
          </p:cNvSpPr>
          <p:nvPr>
            <p:ph type="body" idx="1"/>
          </p:nvPr>
        </p:nvSpPr>
        <p:spPr>
          <a:xfrm>
            <a:off x="838200" y="1825626"/>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182D38B6-975F-9973-81AC-06C4DD25A49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0455A4-6AC4-4360-9BBB-3C2ABC0CB696}" type="datetimeFigureOut">
              <a:rPr lang="en-SG" smtClean="0">
                <a:solidFill>
                  <a:prstClr val="black">
                    <a:tint val="75000"/>
                  </a:prstClr>
                </a:solidFill>
              </a:rPr>
              <a:pPr/>
              <a:t>16/10/2024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7AD10219-9839-36FE-B102-49762DD663E6}"/>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AE692DB6-EC58-E3BB-69A9-6975DE71E27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19994520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08000"/>
            <a:ext cx="10281600" cy="645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960000" y="1536633"/>
            <a:ext cx="10281600" cy="4608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15156500"/>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35.xml"/><Relationship Id="rId5" Type="http://schemas.openxmlformats.org/officeDocument/2006/relationships/image" Target="../media/image36.png"/><Relationship Id="rId4" Type="http://schemas.microsoft.com/office/2007/relationships/hdphoto" Target="../media/hdphoto10.wdp"/></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openxmlformats.org/officeDocument/2006/relationships/image" Target="../media/image42.png"/><Relationship Id="rId11" Type="http://schemas.microsoft.com/office/2007/relationships/hdphoto" Target="../media/hdphoto10.wdp"/><Relationship Id="rId5" Type="http://schemas.openxmlformats.org/officeDocument/2006/relationships/image" Target="../media/image41.png"/><Relationship Id="rId10" Type="http://schemas.openxmlformats.org/officeDocument/2006/relationships/image" Target="../media/image35.png"/><Relationship Id="rId4" Type="http://schemas.openxmlformats.org/officeDocument/2006/relationships/image" Target="../media/image40.png"/><Relationship Id="rId9" Type="http://schemas.openxmlformats.org/officeDocument/2006/relationships/image" Target="../media/image45.svg"/></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5.wdp"/><Relationship Id="rId18" Type="http://schemas.openxmlformats.org/officeDocument/2006/relationships/image" Target="../media/image17.png"/><Relationship Id="rId3" Type="http://schemas.openxmlformats.org/officeDocument/2006/relationships/slideLayout" Target="../slideLayouts/slideLayout12.xml"/><Relationship Id="rId7" Type="http://schemas.microsoft.com/office/2007/relationships/hdphoto" Target="../media/hdphoto2.wdp"/><Relationship Id="rId12" Type="http://schemas.openxmlformats.org/officeDocument/2006/relationships/image" Target="../media/image14.png"/><Relationship Id="rId17"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16.png"/><Relationship Id="rId1" Type="http://schemas.microsoft.com/office/2007/relationships/media" Target="../media/media1.mp3"/><Relationship Id="rId6" Type="http://schemas.openxmlformats.org/officeDocument/2006/relationships/image" Target="../media/image11.png"/><Relationship Id="rId11" Type="http://schemas.microsoft.com/office/2007/relationships/hdphoto" Target="../media/hdphoto4.wdp"/><Relationship Id="rId5" Type="http://schemas.openxmlformats.org/officeDocument/2006/relationships/image" Target="../media/image10.jpg"/><Relationship Id="rId15" Type="http://schemas.microsoft.com/office/2007/relationships/hdphoto" Target="../media/hdphoto6.wdp"/><Relationship Id="rId10" Type="http://schemas.openxmlformats.org/officeDocument/2006/relationships/image" Target="../media/image13.png"/><Relationship Id="rId19" Type="http://schemas.openxmlformats.org/officeDocument/2006/relationships/image" Target="../media/image18.png"/><Relationship Id="rId4" Type="http://schemas.openxmlformats.org/officeDocument/2006/relationships/notesSlide" Target="../notesSlides/notesSlide1.xml"/><Relationship Id="rId9" Type="http://schemas.microsoft.com/office/2007/relationships/hdphoto" Target="../media/hdphoto3.wdp"/><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49.png"/><Relationship Id="rId5" Type="http://schemas.microsoft.com/office/2007/relationships/hdphoto" Target="../media/hdphoto11.wdp"/><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4.xml"/><Relationship Id="rId3" Type="http://schemas.openxmlformats.org/officeDocument/2006/relationships/image" Target="../media/image19.jpg"/><Relationship Id="rId7" Type="http://schemas.openxmlformats.org/officeDocument/2006/relationships/image" Target="../media/image15.png"/><Relationship Id="rId12" Type="http://schemas.microsoft.com/office/2007/relationships/hdphoto" Target="../media/hdphoto5.wdp"/><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1.png"/><Relationship Id="rId15" Type="http://schemas.openxmlformats.org/officeDocument/2006/relationships/slide" Target="slide9.xml"/><Relationship Id="rId10" Type="http://schemas.openxmlformats.org/officeDocument/2006/relationships/slide" Target="slide6.xml"/><Relationship Id="rId4" Type="http://schemas.openxmlformats.org/officeDocument/2006/relationships/slide" Target="slide5.xml"/><Relationship Id="rId9" Type="http://schemas.openxmlformats.org/officeDocument/2006/relationships/image" Target="../media/image20.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3.png"/><Relationship Id="rId3" Type="http://schemas.microsoft.com/office/2007/relationships/media" Target="../media/media3.mp3"/><Relationship Id="rId7" Type="http://schemas.openxmlformats.org/officeDocument/2006/relationships/image" Target="../media/image19.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2.png"/><Relationship Id="rId5" Type="http://schemas.openxmlformats.org/officeDocument/2006/relationships/slideLayout" Target="../slideLayouts/slideLayout12.xml"/><Relationship Id="rId15" Type="http://schemas.openxmlformats.org/officeDocument/2006/relationships/image" Target="../media/image18.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16.png"/><Relationship Id="rId14" Type="http://schemas.microsoft.com/office/2007/relationships/hdphoto" Target="../media/hdphoto9.wdp"/></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3.png"/><Relationship Id="rId3" Type="http://schemas.microsoft.com/office/2007/relationships/media" Target="../media/media3.mp3"/><Relationship Id="rId7" Type="http://schemas.openxmlformats.org/officeDocument/2006/relationships/image" Target="../media/image24.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22.png"/><Relationship Id="rId5" Type="http://schemas.openxmlformats.org/officeDocument/2006/relationships/slideLayout" Target="../slideLayouts/slideLayout12.xml"/><Relationship Id="rId15" Type="http://schemas.openxmlformats.org/officeDocument/2006/relationships/image" Target="../media/image18.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16.png"/><Relationship Id="rId14" Type="http://schemas.microsoft.com/office/2007/relationships/hdphoto" Target="../media/hdphoto9.wdp"/></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3.png"/><Relationship Id="rId3" Type="http://schemas.microsoft.com/office/2007/relationships/media" Target="../media/media3.mp3"/><Relationship Id="rId7" Type="http://schemas.openxmlformats.org/officeDocument/2006/relationships/image" Target="../media/image24.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22.png"/><Relationship Id="rId5" Type="http://schemas.openxmlformats.org/officeDocument/2006/relationships/slideLayout" Target="../slideLayouts/slideLayout12.xml"/><Relationship Id="rId15" Type="http://schemas.openxmlformats.org/officeDocument/2006/relationships/image" Target="../media/image18.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16.png"/><Relationship Id="rId14" Type="http://schemas.microsoft.com/office/2007/relationships/hdphoto" Target="../media/hdphoto9.wdp"/></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2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rot="207432">
            <a:off x="1277791" y="1214644"/>
            <a:ext cx="3422732" cy="1631216"/>
          </a:xfrm>
          <a:prstGeom prst="rect">
            <a:avLst/>
          </a:prstGeom>
          <a:solidFill>
            <a:srgbClr val="FFFF00"/>
          </a:solid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w="0">
                  <a:solidFill>
                    <a:prstClr val="black"/>
                  </a:solidFill>
                </a:ln>
                <a:solidFill>
                  <a:prstClr val="white"/>
                </a:solidFill>
                <a:effectLst>
                  <a:outerShdw blurRad="50800" dist="38100" dir="2700000" algn="tl" rotWithShape="0">
                    <a:prstClr val="black">
                      <a:alpha val="40000"/>
                    </a:prstClr>
                  </a:outerShdw>
                </a:effectLst>
                <a:uLnTx/>
                <a:uFillTx/>
                <a:latin typeface="#9Slide07 SVNZiclets" panose="02000603000000000000" pitchFamily="2" charset="0"/>
                <a:ea typeface="+mn-ea"/>
                <a:cs typeface="+mn-cs"/>
              </a:rPr>
              <a:t>KHỞI</a:t>
            </a:r>
          </a:p>
        </p:txBody>
      </p:sp>
      <p:sp>
        <p:nvSpPr>
          <p:cNvPr id="8" name="Rectangle 7"/>
          <p:cNvSpPr/>
          <p:nvPr/>
        </p:nvSpPr>
        <p:spPr>
          <a:xfrm rot="20814942">
            <a:off x="1288222" y="4090973"/>
            <a:ext cx="4248279" cy="1631216"/>
          </a:xfrm>
          <a:prstGeom prst="rect">
            <a:avLst/>
          </a:prstGeom>
          <a:solidFill>
            <a:srgbClr val="FF3399"/>
          </a:solid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a:ln w="0">
                  <a:solidFill>
                    <a:prstClr val="black"/>
                  </a:solidFill>
                </a:ln>
                <a:solidFill>
                  <a:prstClr val="white"/>
                </a:solidFill>
                <a:effectLst>
                  <a:outerShdw blurRad="50800" dist="38100" dir="2700000" algn="tl" rotWithShape="0">
                    <a:prstClr val="black">
                      <a:alpha val="40000"/>
                    </a:prstClr>
                  </a:outerShdw>
                </a:effectLst>
                <a:latin typeface="#9Slide07 SVNZiclets" panose="02000603000000000000" pitchFamily="2" charset="0"/>
              </a:rPr>
              <a:t>ĐỘNG</a:t>
            </a:r>
            <a:endParaRPr kumimoji="0" lang="en-US" sz="10000" b="0" i="0" u="none" strike="noStrike" kern="1200" cap="none" spc="0" normalizeH="0" baseline="0" noProof="0">
              <a:ln w="0">
                <a:solidFill>
                  <a:prstClr val="black"/>
                </a:solidFill>
              </a:ln>
              <a:solidFill>
                <a:prstClr val="white"/>
              </a:solidFill>
              <a:effectLst>
                <a:outerShdw blurRad="50800" dist="38100" dir="2700000" algn="tl" rotWithShape="0">
                  <a:prstClr val="black">
                    <a:alpha val="40000"/>
                  </a:prstClr>
                </a:outerShdw>
              </a:effectLst>
              <a:uLnTx/>
              <a:uFillTx/>
              <a:latin typeface="#9Slide07 SVNZiclets" panose="02000603000000000000" pitchFamily="2" charset="0"/>
              <a:ea typeface="+mn-ea"/>
              <a:cs typeface="+mn-cs"/>
            </a:endParaRPr>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385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4">
            <a:extLst>
              <a:ext uri="{FF2B5EF4-FFF2-40B4-BE49-F238E27FC236}">
                <a16:creationId xmlns:a16="http://schemas.microsoft.com/office/drawing/2014/main" id="{3A6BD156-3A9B-BDDB-9232-F05D45DE663E}"/>
              </a:ext>
            </a:extLst>
          </p:cNvPr>
          <p:cNvPicPr>
            <a:picLocks noChangeAspect="1"/>
          </p:cNvPicPr>
          <p:nvPr/>
        </p:nvPicPr>
        <p:blipFill>
          <a:blip r:embed="rId2"/>
          <a:stretch>
            <a:fillRect/>
          </a:stretch>
        </p:blipFill>
        <p:spPr>
          <a:xfrm>
            <a:off x="662153" y="261259"/>
            <a:ext cx="10815144" cy="3575018"/>
          </a:xfrm>
          <a:prstGeom prst="rect">
            <a:avLst/>
          </a:prstGeom>
        </p:spPr>
      </p:pic>
      <mc:AlternateContent xmlns:mc="http://schemas.openxmlformats.org/markup-compatibility/2006" xmlns:a14="http://schemas.microsoft.com/office/drawing/2010/main">
        <mc:Choice Requires="a14">
          <p:sp>
            <p:nvSpPr>
              <p:cNvPr id="12" name="TextBox 8">
                <a:extLst>
                  <a:ext uri="{FF2B5EF4-FFF2-40B4-BE49-F238E27FC236}">
                    <a16:creationId xmlns:a16="http://schemas.microsoft.com/office/drawing/2014/main" id="{C4E041C1-46CC-3837-7803-DF4C1E3CDF20}"/>
                  </a:ext>
                </a:extLst>
              </p:cNvPr>
              <p:cNvSpPr txBox="1"/>
              <p:nvPr/>
            </p:nvSpPr>
            <p:spPr>
              <a:xfrm>
                <a:off x="346841" y="4183045"/>
                <a:ext cx="5749159" cy="1527982"/>
              </a:xfrm>
              <a:prstGeom prst="rect">
                <a:avLst/>
              </a:prstGeom>
              <a:noFill/>
            </p:spPr>
            <p:txBody>
              <a:bodyPr wrap="square" rtlCol="0">
                <a:spAutoFit/>
              </a:bodyPr>
              <a:lstStyle/>
              <a:p>
                <a:pPr algn="ctr"/>
                <a:r>
                  <a:rPr lang="en-US" sz="3600">
                    <a:solidFill>
                      <a:srgbClr val="FF0000"/>
                    </a:solidFill>
                    <a:latin typeface="Cambria" panose="02040503050406030204" pitchFamily="18" charset="0"/>
                    <a:ea typeface="Cambria" panose="02040503050406030204" pitchFamily="18" charset="0"/>
                  </a:rPr>
                  <a:t>a</a:t>
                </a:r>
                <a:r>
                  <a:rPr lang="en-US" sz="3600" b="0" i="0">
                    <a:solidFill>
                      <a:srgbClr val="FF0000"/>
                    </a:solidFill>
                    <a:effectLst/>
                    <a:latin typeface="Cambria" panose="02040503050406030204" pitchFamily="18" charset="0"/>
                    <a:ea typeface="Cambria" panose="02040503050406030204" pitchFamily="18" charset="0"/>
                  </a:rPr>
                  <a:t>, Diện </a:t>
                </a:r>
                <a:r>
                  <a:rPr lang="en-US" sz="3600" b="0" i="0" dirty="0" err="1">
                    <a:solidFill>
                      <a:srgbClr val="FF0000"/>
                    </a:solidFill>
                    <a:effectLst/>
                    <a:latin typeface="Cambria" panose="02040503050406030204" pitchFamily="18" charset="0"/>
                    <a:ea typeface="Cambria" panose="02040503050406030204" pitchFamily="18" charset="0"/>
                  </a:rPr>
                  <a:t>tích</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hình</a:t>
                </a:r>
                <a:r>
                  <a:rPr lang="en-US" sz="3600" b="0" i="0" dirty="0">
                    <a:solidFill>
                      <a:srgbClr val="FF0000"/>
                    </a:solidFill>
                    <a:effectLst/>
                    <a:latin typeface="Cambria" panose="02040503050406030204" pitchFamily="18" charset="0"/>
                    <a:ea typeface="Cambria" panose="02040503050406030204" pitchFamily="18" charset="0"/>
                  </a:rPr>
                  <a:t> thang </a:t>
                </a:r>
                <a:r>
                  <a:rPr lang="en-US" sz="3600" b="0" i="0" dirty="0" err="1">
                    <a:solidFill>
                      <a:srgbClr val="FF0000"/>
                    </a:solidFill>
                    <a:effectLst/>
                    <a:latin typeface="Cambria" panose="02040503050406030204" pitchFamily="18" charset="0"/>
                    <a:ea typeface="Cambria" panose="02040503050406030204" pitchFamily="18" charset="0"/>
                  </a:rPr>
                  <a:t>đó</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14:m>
                  <m:oMath xmlns:m="http://schemas.openxmlformats.org/officeDocument/2006/math">
                    <m:f>
                      <m:fPr>
                        <m:ctrlPr>
                          <a:rPr lang="en-US" sz="3600" b="0" i="1" smtClean="0">
                            <a:solidFill>
                              <a:srgbClr val="FF0000"/>
                            </a:solidFill>
                            <a:effectLst/>
                            <a:latin typeface="Cambria Math" panose="02040503050406030204" pitchFamily="18" charset="0"/>
                          </a:rPr>
                        </m:ctrlPr>
                      </m:fPr>
                      <m:num>
                        <m:d>
                          <m:dPr>
                            <m:ctrlPr>
                              <a:rPr lang="en-US" sz="3600" b="0" i="1" smtClean="0">
                                <a:solidFill>
                                  <a:srgbClr val="FF0000"/>
                                </a:solidFill>
                                <a:effectLst/>
                                <a:latin typeface="Cambria Math" panose="02040503050406030204" pitchFamily="18" charset="0"/>
                              </a:rPr>
                            </m:ctrlPr>
                          </m:dPr>
                          <m:e>
                            <m:r>
                              <a:rPr lang="en-US" sz="3600" b="0" i="1" smtClean="0">
                                <a:solidFill>
                                  <a:srgbClr val="FF0000"/>
                                </a:solidFill>
                                <a:effectLst/>
                                <a:latin typeface="Cambria Math" panose="02040503050406030204" pitchFamily="18" charset="0"/>
                              </a:rPr>
                              <m:t>12+28</m:t>
                            </m:r>
                          </m:e>
                        </m:d>
                        <m:r>
                          <m:rPr>
                            <m:nor/>
                          </m:rPr>
                          <a:rPr lang="en-US" sz="3600" b="0" i="0" smtClean="0">
                            <a:solidFill>
                              <a:srgbClr val="FF0000"/>
                            </a:solidFill>
                            <a:effectLst/>
                            <a:latin typeface="Cambria Math" panose="02040503050406030204" pitchFamily="18" charset="0"/>
                          </a:rPr>
                          <m:t> </m:t>
                        </m:r>
                        <m:r>
                          <m:rPr>
                            <m:nor/>
                          </m:rPr>
                          <a:rPr lang="en-US" sz="3600">
                            <a:solidFill>
                              <a:srgbClr val="FF0000"/>
                            </a:solidFill>
                            <a:latin typeface="Cambria" panose="02040503050406030204" pitchFamily="18" charset="0"/>
                            <a:ea typeface="Cambria" panose="02040503050406030204" pitchFamily="18" charset="0"/>
                          </a:rPr>
                          <m:t>x</m:t>
                        </m:r>
                        <m:r>
                          <m:rPr>
                            <m:nor/>
                          </m:rPr>
                          <a:rPr lang="en-US" sz="3600" b="0" i="0" smtClean="0">
                            <a:solidFill>
                              <a:srgbClr val="FF0000"/>
                            </a:solidFill>
                            <a:latin typeface="Cambria" panose="02040503050406030204" pitchFamily="18" charset="0"/>
                            <a:ea typeface="Cambria" panose="02040503050406030204" pitchFamily="18" charset="0"/>
                          </a:rPr>
                          <m:t> 16</m:t>
                        </m:r>
                      </m:num>
                      <m:den>
                        <m:r>
                          <a:rPr lang="en-US" sz="3600" b="0" i="1" smtClean="0">
                            <a:solidFill>
                              <a:srgbClr val="FF0000"/>
                            </a:solidFill>
                            <a:effectLst/>
                            <a:latin typeface="Cambria Math" panose="02040503050406030204" pitchFamily="18" charset="0"/>
                          </a:rPr>
                          <m:t>2</m:t>
                        </m:r>
                      </m:den>
                    </m:f>
                  </m:oMath>
                </a14:m>
                <a:r>
                  <a:rPr lang="en-US" sz="3600" b="0" i="0" dirty="0">
                    <a:solidFill>
                      <a:srgbClr val="FF0000"/>
                    </a:solidFill>
                    <a:effectLst/>
                    <a:latin typeface="Cambria" panose="02040503050406030204" pitchFamily="18" charset="0"/>
                    <a:ea typeface="Cambria" panose="02040503050406030204" pitchFamily="18" charset="0"/>
                  </a:rPr>
                  <a:t> </a:t>
                </a:r>
                <a:r>
                  <a:rPr lang="en-US" sz="3600" b="0" i="0">
                    <a:solidFill>
                      <a:srgbClr val="FF0000"/>
                    </a:solidFill>
                    <a:effectLst/>
                    <a:latin typeface="Cambria" panose="02040503050406030204" pitchFamily="18" charset="0"/>
                    <a:ea typeface="Cambria" panose="02040503050406030204" pitchFamily="18" charset="0"/>
                  </a:rPr>
                  <a:t> = 320 (</a:t>
                </a:r>
                <a:r>
                  <a:rPr lang="en-US" sz="3600">
                    <a:solidFill>
                      <a:srgbClr val="FF0000"/>
                    </a:solidFill>
                    <a:latin typeface="Cambria" panose="02040503050406030204" pitchFamily="18" charset="0"/>
                    <a:ea typeface="Cambria" panose="02040503050406030204" pitchFamily="18" charset="0"/>
                  </a:rPr>
                  <a:t>cm</a:t>
                </a:r>
                <a:r>
                  <a:rPr lang="en-US" sz="3600" baseline="30000">
                    <a:solidFill>
                      <a:srgbClr val="FF0000"/>
                    </a:solidFill>
                    <a:latin typeface="Cambria" panose="02040503050406030204" pitchFamily="18" charset="0"/>
                    <a:ea typeface="Cambria" panose="02040503050406030204" pitchFamily="18" charset="0"/>
                  </a:rPr>
                  <a:t>2</a:t>
                </a:r>
                <a:r>
                  <a:rPr lang="en-US" sz="3600">
                    <a:solidFill>
                      <a:srgbClr val="FF0000"/>
                    </a:solidFill>
                    <a:latin typeface="Cambria" panose="02040503050406030204" pitchFamily="18" charset="0"/>
                    <a:ea typeface="Cambria" panose="02040503050406030204" pitchFamily="18" charset="0"/>
                  </a:rPr>
                  <a:t> )</a:t>
                </a:r>
                <a:endParaRPr lang="en-US" sz="3600" dirty="0">
                  <a:solidFill>
                    <a:srgbClr val="FF0000"/>
                  </a:solidFill>
                  <a:latin typeface="Cambria" panose="02040503050406030204" pitchFamily="18" charset="0"/>
                  <a:ea typeface="Cambria" panose="02040503050406030204" pitchFamily="18" charset="0"/>
                </a:endParaRPr>
              </a:p>
            </p:txBody>
          </p:sp>
        </mc:Choice>
        <mc:Fallback xmlns="">
          <p:sp>
            <p:nvSpPr>
              <p:cNvPr id="12" name="TextBox 8">
                <a:extLst>
                  <a:ext uri="{FF2B5EF4-FFF2-40B4-BE49-F238E27FC236}">
                    <a16:creationId xmlns:a16="http://schemas.microsoft.com/office/drawing/2014/main" id="{C4E041C1-46CC-3837-7803-DF4C1E3CDF20}"/>
                  </a:ext>
                </a:extLst>
              </p:cNvPr>
              <p:cNvSpPr txBox="1">
                <a:spLocks noRot="1" noChangeAspect="1" noMove="1" noResize="1" noEditPoints="1" noAdjustHandles="1" noChangeArrowheads="1" noChangeShapeType="1" noTextEdit="1"/>
              </p:cNvSpPr>
              <p:nvPr/>
            </p:nvSpPr>
            <p:spPr>
              <a:xfrm>
                <a:off x="346841" y="4183045"/>
                <a:ext cx="5749159" cy="1527982"/>
              </a:xfrm>
              <a:prstGeom prst="rect">
                <a:avLst/>
              </a:prstGeom>
              <a:blipFill>
                <a:blip r:embed="rId3"/>
                <a:stretch>
                  <a:fillRect l="-2969" t="-5976" r="-2757" b="-5976"/>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9" name="TextBox 8">
                <a:extLst>
                  <a:ext uri="{FF2B5EF4-FFF2-40B4-BE49-F238E27FC236}">
                    <a16:creationId xmlns:a16="http://schemas.microsoft.com/office/drawing/2014/main" id="{5C1587BC-6F58-B2A6-A9D5-1A823961723E}"/>
                  </a:ext>
                </a:extLst>
              </p:cNvPr>
              <p:cNvSpPr txBox="1"/>
              <p:nvPr/>
            </p:nvSpPr>
            <p:spPr>
              <a:xfrm>
                <a:off x="6211614" y="4183045"/>
                <a:ext cx="5402317" cy="2081980"/>
              </a:xfrm>
              <a:prstGeom prst="rect">
                <a:avLst/>
              </a:prstGeom>
              <a:noFill/>
            </p:spPr>
            <p:txBody>
              <a:bodyPr wrap="square" rtlCol="0">
                <a:spAutoFit/>
              </a:bodyPr>
              <a:lstStyle/>
              <a:p>
                <a:pPr algn="ctr"/>
                <a:r>
                  <a:rPr lang="en-US" sz="3600">
                    <a:solidFill>
                      <a:srgbClr val="FF0000"/>
                    </a:solidFill>
                    <a:latin typeface="Cambria" panose="02040503050406030204" pitchFamily="18" charset="0"/>
                    <a:ea typeface="Cambria" panose="02040503050406030204" pitchFamily="18" charset="0"/>
                  </a:rPr>
                  <a:t>b</a:t>
                </a:r>
                <a:r>
                  <a:rPr lang="en-US" sz="3600" b="0" i="0">
                    <a:solidFill>
                      <a:srgbClr val="FF0000"/>
                    </a:solidFill>
                    <a:effectLst/>
                    <a:latin typeface="Cambria" panose="02040503050406030204" pitchFamily="18" charset="0"/>
                    <a:ea typeface="Cambria" panose="02040503050406030204" pitchFamily="18" charset="0"/>
                  </a:rPr>
                  <a:t>, Đổi 6m = 60 dm</a:t>
                </a:r>
              </a:p>
              <a:p>
                <a:pPr algn="ctr"/>
                <a:r>
                  <a:rPr lang="en-US" sz="3600" b="0" i="0">
                    <a:solidFill>
                      <a:srgbClr val="FF0000"/>
                    </a:solidFill>
                    <a:effectLst/>
                    <a:latin typeface="Cambria" panose="02040503050406030204" pitchFamily="18" charset="0"/>
                    <a:ea typeface="Cambria" panose="02040503050406030204" pitchFamily="18" charset="0"/>
                  </a:rPr>
                  <a:t>Diện </a:t>
                </a:r>
                <a:r>
                  <a:rPr lang="en-US" sz="3600" b="0" i="0" dirty="0" err="1">
                    <a:solidFill>
                      <a:srgbClr val="FF0000"/>
                    </a:solidFill>
                    <a:effectLst/>
                    <a:latin typeface="Cambria" panose="02040503050406030204" pitchFamily="18" charset="0"/>
                    <a:ea typeface="Cambria" panose="02040503050406030204" pitchFamily="18" charset="0"/>
                  </a:rPr>
                  <a:t>tích</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hình</a:t>
                </a:r>
                <a:r>
                  <a:rPr lang="en-US" sz="3600" b="0" i="0" dirty="0">
                    <a:solidFill>
                      <a:srgbClr val="FF0000"/>
                    </a:solidFill>
                    <a:effectLst/>
                    <a:latin typeface="Cambria" panose="02040503050406030204" pitchFamily="18" charset="0"/>
                    <a:ea typeface="Cambria" panose="02040503050406030204" pitchFamily="18" charset="0"/>
                  </a:rPr>
                  <a:t> thang </a:t>
                </a:r>
                <a:r>
                  <a:rPr lang="en-US" sz="3600" b="0" i="0" dirty="0" err="1">
                    <a:solidFill>
                      <a:srgbClr val="FF0000"/>
                    </a:solidFill>
                    <a:effectLst/>
                    <a:latin typeface="Cambria" panose="02040503050406030204" pitchFamily="18" charset="0"/>
                    <a:ea typeface="Cambria" panose="02040503050406030204" pitchFamily="18" charset="0"/>
                  </a:rPr>
                  <a:t>đó</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14:m>
                  <m:oMath xmlns:m="http://schemas.openxmlformats.org/officeDocument/2006/math">
                    <m:f>
                      <m:fPr>
                        <m:ctrlPr>
                          <a:rPr lang="en-US" sz="3600" b="0" i="1" smtClean="0">
                            <a:solidFill>
                              <a:srgbClr val="FF0000"/>
                            </a:solidFill>
                            <a:effectLst/>
                            <a:latin typeface="Cambria Math" panose="02040503050406030204" pitchFamily="18" charset="0"/>
                          </a:rPr>
                        </m:ctrlPr>
                      </m:fPr>
                      <m:num>
                        <m:d>
                          <m:dPr>
                            <m:ctrlPr>
                              <a:rPr lang="en-US" sz="3600" b="0" i="1" smtClean="0">
                                <a:solidFill>
                                  <a:srgbClr val="FF0000"/>
                                </a:solidFill>
                                <a:effectLst/>
                                <a:latin typeface="Cambria Math" panose="02040503050406030204" pitchFamily="18" charset="0"/>
                              </a:rPr>
                            </m:ctrlPr>
                          </m:dPr>
                          <m:e>
                            <m:r>
                              <a:rPr lang="en-US" sz="3600" b="0" i="1" smtClean="0">
                                <a:solidFill>
                                  <a:srgbClr val="FF0000"/>
                                </a:solidFill>
                                <a:effectLst/>
                                <a:latin typeface="Cambria Math" panose="02040503050406030204" pitchFamily="18" charset="0"/>
                              </a:rPr>
                              <m:t>24+60</m:t>
                            </m:r>
                          </m:e>
                        </m:d>
                        <m:r>
                          <m:rPr>
                            <m:nor/>
                          </m:rPr>
                          <a:rPr lang="en-US" sz="3600" b="0" i="0" smtClean="0">
                            <a:solidFill>
                              <a:srgbClr val="FF0000"/>
                            </a:solidFill>
                            <a:effectLst/>
                            <a:latin typeface="Cambria Math" panose="02040503050406030204" pitchFamily="18" charset="0"/>
                          </a:rPr>
                          <m:t> </m:t>
                        </m:r>
                        <m:r>
                          <m:rPr>
                            <m:nor/>
                          </m:rPr>
                          <a:rPr lang="en-US" sz="3600">
                            <a:solidFill>
                              <a:srgbClr val="FF0000"/>
                            </a:solidFill>
                            <a:latin typeface="Cambria" panose="02040503050406030204" pitchFamily="18" charset="0"/>
                            <a:ea typeface="Cambria" panose="02040503050406030204" pitchFamily="18" charset="0"/>
                          </a:rPr>
                          <m:t>x</m:t>
                        </m:r>
                        <m:r>
                          <m:rPr>
                            <m:nor/>
                          </m:rPr>
                          <a:rPr lang="en-US" sz="3600" b="0" i="0" smtClean="0">
                            <a:solidFill>
                              <a:srgbClr val="FF0000"/>
                            </a:solidFill>
                            <a:latin typeface="Cambria" panose="02040503050406030204" pitchFamily="18" charset="0"/>
                            <a:ea typeface="Cambria" panose="02040503050406030204" pitchFamily="18" charset="0"/>
                          </a:rPr>
                          <m:t> 26</m:t>
                        </m:r>
                      </m:num>
                      <m:den>
                        <m:r>
                          <a:rPr lang="en-US" sz="3600" b="0" i="1" smtClean="0">
                            <a:solidFill>
                              <a:srgbClr val="FF0000"/>
                            </a:solidFill>
                            <a:effectLst/>
                            <a:latin typeface="Cambria Math" panose="02040503050406030204" pitchFamily="18" charset="0"/>
                          </a:rPr>
                          <m:t>2</m:t>
                        </m:r>
                      </m:den>
                    </m:f>
                  </m:oMath>
                </a14:m>
                <a:r>
                  <a:rPr lang="en-US" sz="3600" b="0" i="0" dirty="0">
                    <a:solidFill>
                      <a:srgbClr val="FF0000"/>
                    </a:solidFill>
                    <a:effectLst/>
                    <a:latin typeface="Cambria" panose="02040503050406030204" pitchFamily="18" charset="0"/>
                    <a:ea typeface="Cambria" panose="02040503050406030204" pitchFamily="18" charset="0"/>
                  </a:rPr>
                  <a:t> </a:t>
                </a:r>
                <a:r>
                  <a:rPr lang="en-US" sz="3600" b="0" i="0">
                    <a:solidFill>
                      <a:srgbClr val="FF0000"/>
                    </a:solidFill>
                    <a:effectLst/>
                    <a:latin typeface="Cambria" panose="02040503050406030204" pitchFamily="18" charset="0"/>
                    <a:ea typeface="Cambria" panose="02040503050406030204" pitchFamily="18" charset="0"/>
                  </a:rPr>
                  <a:t> = </a:t>
                </a:r>
                <a:r>
                  <a:rPr lang="en-US" sz="3600">
                    <a:solidFill>
                      <a:srgbClr val="FF0000"/>
                    </a:solidFill>
                    <a:latin typeface="Cambria" panose="02040503050406030204" pitchFamily="18" charset="0"/>
                    <a:ea typeface="Cambria" panose="02040503050406030204" pitchFamily="18" charset="0"/>
                  </a:rPr>
                  <a:t>1092</a:t>
                </a:r>
                <a:r>
                  <a:rPr lang="en-US" sz="3600" b="0" i="0">
                    <a:solidFill>
                      <a:srgbClr val="FF0000"/>
                    </a:solidFill>
                    <a:effectLst/>
                    <a:latin typeface="Cambria" panose="02040503050406030204" pitchFamily="18" charset="0"/>
                    <a:ea typeface="Cambria" panose="02040503050406030204" pitchFamily="18" charset="0"/>
                  </a:rPr>
                  <a:t> (</a:t>
                </a:r>
                <a:r>
                  <a:rPr lang="en-US" sz="3600">
                    <a:solidFill>
                      <a:srgbClr val="FF0000"/>
                    </a:solidFill>
                    <a:latin typeface="Cambria" panose="02040503050406030204" pitchFamily="18" charset="0"/>
                    <a:ea typeface="Cambria" panose="02040503050406030204" pitchFamily="18" charset="0"/>
                  </a:rPr>
                  <a:t>cm</a:t>
                </a:r>
                <a:r>
                  <a:rPr lang="en-US" sz="3600" baseline="30000">
                    <a:solidFill>
                      <a:srgbClr val="FF0000"/>
                    </a:solidFill>
                    <a:latin typeface="Cambria" panose="02040503050406030204" pitchFamily="18" charset="0"/>
                    <a:ea typeface="Cambria" panose="02040503050406030204" pitchFamily="18" charset="0"/>
                  </a:rPr>
                  <a:t>2</a:t>
                </a:r>
                <a:r>
                  <a:rPr lang="en-US" sz="3600">
                    <a:solidFill>
                      <a:srgbClr val="FF0000"/>
                    </a:solidFill>
                    <a:latin typeface="Cambria" panose="02040503050406030204" pitchFamily="18" charset="0"/>
                    <a:ea typeface="Cambria" panose="02040503050406030204" pitchFamily="18" charset="0"/>
                  </a:rPr>
                  <a:t> )</a:t>
                </a:r>
                <a:endParaRPr lang="en-US" sz="3600" dirty="0">
                  <a:solidFill>
                    <a:srgbClr val="FF0000"/>
                  </a:solidFill>
                  <a:latin typeface="Cambria" panose="02040503050406030204" pitchFamily="18" charset="0"/>
                  <a:ea typeface="Cambria" panose="02040503050406030204" pitchFamily="18" charset="0"/>
                </a:endParaRPr>
              </a:p>
            </p:txBody>
          </p:sp>
        </mc:Choice>
        <mc:Fallback xmlns="">
          <p:sp>
            <p:nvSpPr>
              <p:cNvPr id="19" name="TextBox 8">
                <a:extLst>
                  <a:ext uri="{FF2B5EF4-FFF2-40B4-BE49-F238E27FC236}">
                    <a16:creationId xmlns:a16="http://schemas.microsoft.com/office/drawing/2014/main" id="{5C1587BC-6F58-B2A6-A9D5-1A823961723E}"/>
                  </a:ext>
                </a:extLst>
              </p:cNvPr>
              <p:cNvSpPr txBox="1">
                <a:spLocks noRot="1" noChangeAspect="1" noMove="1" noResize="1" noEditPoints="1" noAdjustHandles="1" noChangeArrowheads="1" noChangeShapeType="1" noTextEdit="1"/>
              </p:cNvSpPr>
              <p:nvPr/>
            </p:nvSpPr>
            <p:spPr>
              <a:xfrm>
                <a:off x="6211614" y="4183045"/>
                <a:ext cx="5402317" cy="2081980"/>
              </a:xfrm>
              <a:prstGeom prst="rect">
                <a:avLst/>
              </a:prstGeom>
              <a:blipFill>
                <a:blip r:embed="rId4"/>
                <a:stretch>
                  <a:fillRect l="-2370" t="-4386" r="-2483" b="-4094"/>
                </a:stretch>
              </a:blipFill>
            </p:spPr>
            <p:txBody>
              <a:bodyPr/>
              <a:lstStyle/>
              <a:p>
                <a:r>
                  <a:rPr lang="vi-VN">
                    <a:noFill/>
                  </a:rPr>
                  <a:t> </a:t>
                </a:r>
              </a:p>
            </p:txBody>
          </p:sp>
        </mc:Fallback>
      </mc:AlternateContent>
    </p:spTree>
    <p:extLst>
      <p:ext uri="{BB962C8B-B14F-4D97-AF65-F5344CB8AC3E}">
        <p14:creationId xmlns:p14="http://schemas.microsoft.com/office/powerpoint/2010/main" val="3086295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444918" y="223790"/>
            <a:ext cx="9958806" cy="2185214"/>
          </a:xfrm>
          <a:prstGeom prst="rect">
            <a:avLst/>
          </a:prstGeom>
          <a:noFill/>
        </p:spPr>
        <p:txBody>
          <a:bodyPr wrap="square" rtlCol="0">
            <a:spAutoFit/>
          </a:bodyPr>
          <a:lstStyle/>
          <a:p>
            <a:pPr lvl="0" algn="just">
              <a:defRPr/>
            </a:pPr>
            <a:r>
              <a:rPr lang="vi-VN" sz="3400">
                <a:solidFill>
                  <a:srgbClr val="C00000"/>
                </a:solidFill>
                <a:latin typeface="Cambria" panose="02040503050406030204" pitchFamily="18" charset="0"/>
                <a:ea typeface="Cambria" panose="02040503050406030204" pitchFamily="18" charset="0"/>
                <a:cs typeface="Arial" panose="020B0604020202020204" pitchFamily="34" charset="0"/>
              </a:rPr>
              <a:t>Một miếng tôn có dạng hình thang có đáy lớn bằng 55 dm, đáy bé bằng 35 dm. Chiều cao bằng trung bình cộng của hai đáy. Hỏi diện tích miếng tôn đó bằng bao nhiêu mét vuông? </a:t>
            </a:r>
            <a:endParaRPr kumimoji="0" lang="fr-FR" sz="340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2</a:t>
              </a:r>
            </a:p>
          </p:txBody>
        </p:sp>
      </p:grpSp>
      <mc:AlternateContent xmlns:mc="http://schemas.openxmlformats.org/markup-compatibility/2006" xmlns:a14="http://schemas.microsoft.com/office/drawing/2010/main">
        <mc:Choice Requires="a14">
          <p:sp>
            <p:nvSpPr>
              <p:cNvPr id="5" name="TextBox 8">
                <a:extLst>
                  <a:ext uri="{FF2B5EF4-FFF2-40B4-BE49-F238E27FC236}">
                    <a16:creationId xmlns:a16="http://schemas.microsoft.com/office/drawing/2014/main" id="{B203467B-E66B-91C1-2319-E52F69DD426A}"/>
                  </a:ext>
                </a:extLst>
              </p:cNvPr>
              <p:cNvSpPr txBox="1"/>
              <p:nvPr/>
            </p:nvSpPr>
            <p:spPr>
              <a:xfrm>
                <a:off x="2125590" y="2314251"/>
                <a:ext cx="8597462" cy="4238917"/>
              </a:xfrm>
              <a:prstGeom prst="rect">
                <a:avLst/>
              </a:prstGeom>
              <a:noFill/>
            </p:spPr>
            <p:txBody>
              <a:bodyPr wrap="square" rtlCol="0">
                <a:spAutoFit/>
              </a:bodyPr>
              <a:lstStyle/>
              <a:p>
                <a:pPr algn="ctr"/>
                <a:r>
                  <a:rPr lang="en-US" sz="3600">
                    <a:solidFill>
                      <a:srgbClr val="FF0000"/>
                    </a:solidFill>
                    <a:latin typeface="Cambria" panose="02040503050406030204" pitchFamily="18" charset="0"/>
                    <a:ea typeface="Cambria" panose="02040503050406030204" pitchFamily="18" charset="0"/>
                  </a:rPr>
                  <a:t>Bài giải</a:t>
                </a:r>
                <a:endParaRPr lang="en-US" sz="3600" b="0" i="0">
                  <a:solidFill>
                    <a:srgbClr val="FF0000"/>
                  </a:solidFill>
                  <a:effectLst/>
                  <a:latin typeface="Cambria" panose="02040503050406030204" pitchFamily="18" charset="0"/>
                  <a:ea typeface="Cambria" panose="02040503050406030204" pitchFamily="18" charset="0"/>
                </a:endParaRPr>
              </a:p>
              <a:p>
                <a:pPr algn="ctr"/>
                <a:r>
                  <a:rPr lang="en-US" sz="3600" b="0" i="0">
                    <a:solidFill>
                      <a:srgbClr val="FF0000"/>
                    </a:solidFill>
                    <a:effectLst/>
                    <a:latin typeface="Cambria" panose="02040503050406030204" pitchFamily="18" charset="0"/>
                    <a:ea typeface="Cambria" panose="02040503050406030204" pitchFamily="18" charset="0"/>
                  </a:rPr>
                  <a:t>Chiều cao miếng tôn đó </a:t>
                </a:r>
                <a:r>
                  <a:rPr lang="en-US" sz="3600" b="0" i="0" err="1">
                    <a:solidFill>
                      <a:srgbClr val="FF0000"/>
                    </a:solidFill>
                    <a:effectLst/>
                    <a:latin typeface="Cambria" panose="02040503050406030204" pitchFamily="18" charset="0"/>
                    <a:ea typeface="Cambria" panose="02040503050406030204" pitchFamily="18" charset="0"/>
                  </a:rPr>
                  <a:t>là</a:t>
                </a:r>
                <a:r>
                  <a:rPr lang="en-US" sz="3600" b="0" i="0">
                    <a:solidFill>
                      <a:srgbClr val="FF0000"/>
                    </a:solidFill>
                    <a:effectLst/>
                    <a:latin typeface="Cambria" panose="02040503050406030204" pitchFamily="18" charset="0"/>
                    <a:ea typeface="Cambria" panose="02040503050406030204" pitchFamily="18" charset="0"/>
                  </a:rPr>
                  <a:t>:</a:t>
                </a:r>
              </a:p>
              <a:p>
                <a:pPr algn="ctr"/>
                <a:r>
                  <a:rPr lang="en-US" sz="3600">
                    <a:solidFill>
                      <a:srgbClr val="FF0000"/>
                    </a:solidFill>
                    <a:latin typeface="Cambria" panose="02040503050406030204" pitchFamily="18" charset="0"/>
                    <a:ea typeface="Cambria" panose="02040503050406030204" pitchFamily="18" charset="0"/>
                  </a:rPr>
                  <a:t>(55+35) : 2 = 45 (dm)</a:t>
                </a:r>
              </a:p>
              <a:p>
                <a:pPr algn="ctr"/>
                <a:r>
                  <a:rPr lang="en-US" sz="3600">
                    <a:solidFill>
                      <a:srgbClr val="FF0000"/>
                    </a:solidFill>
                    <a:latin typeface="Cambria" panose="02040503050406030204" pitchFamily="18" charset="0"/>
                    <a:ea typeface="Cambria" panose="02040503050406030204" pitchFamily="18" charset="0"/>
                  </a:rPr>
                  <a:t>Diện tích miếng tôn đó là:</a:t>
                </a:r>
                <a:endParaRPr lang="en-US" sz="3600" b="0" i="0" dirty="0">
                  <a:solidFill>
                    <a:srgbClr val="FF0000"/>
                  </a:solidFill>
                  <a:effectLst/>
                  <a:latin typeface="Cambria" panose="02040503050406030204" pitchFamily="18" charset="0"/>
                  <a:ea typeface="Cambria" panose="02040503050406030204" pitchFamily="18" charset="0"/>
                </a:endParaRPr>
              </a:p>
              <a:p>
                <a:pPr algn="ctr"/>
                <a14:m>
                  <m:oMath xmlns:m="http://schemas.openxmlformats.org/officeDocument/2006/math">
                    <m:f>
                      <m:fPr>
                        <m:ctrlPr>
                          <a:rPr lang="en-US" sz="3600" b="0" i="1" smtClean="0">
                            <a:solidFill>
                              <a:srgbClr val="FF0000"/>
                            </a:solidFill>
                            <a:effectLst/>
                            <a:latin typeface="Cambria Math" panose="02040503050406030204" pitchFamily="18" charset="0"/>
                          </a:rPr>
                        </m:ctrlPr>
                      </m:fPr>
                      <m:num>
                        <m:d>
                          <m:dPr>
                            <m:ctrlPr>
                              <a:rPr lang="en-US" sz="3600" b="0" i="1" smtClean="0">
                                <a:solidFill>
                                  <a:srgbClr val="FF0000"/>
                                </a:solidFill>
                                <a:effectLst/>
                                <a:latin typeface="Cambria Math" panose="02040503050406030204" pitchFamily="18" charset="0"/>
                              </a:rPr>
                            </m:ctrlPr>
                          </m:dPr>
                          <m:e>
                            <m:r>
                              <a:rPr lang="en-US" sz="3600" b="0" i="1" smtClean="0">
                                <a:solidFill>
                                  <a:srgbClr val="FF0000"/>
                                </a:solidFill>
                                <a:effectLst/>
                                <a:latin typeface="Cambria Math" panose="02040503050406030204" pitchFamily="18" charset="0"/>
                              </a:rPr>
                              <m:t>35+55</m:t>
                            </m:r>
                          </m:e>
                        </m:d>
                        <m:r>
                          <m:rPr>
                            <m:nor/>
                          </m:rPr>
                          <a:rPr lang="en-US" sz="3600" b="0" i="0" smtClean="0">
                            <a:solidFill>
                              <a:srgbClr val="FF0000"/>
                            </a:solidFill>
                            <a:effectLst/>
                            <a:latin typeface="Cambria Math" panose="02040503050406030204" pitchFamily="18" charset="0"/>
                          </a:rPr>
                          <m:t> </m:t>
                        </m:r>
                        <m:r>
                          <m:rPr>
                            <m:nor/>
                          </m:rPr>
                          <a:rPr lang="en-US" sz="3600">
                            <a:solidFill>
                              <a:srgbClr val="FF0000"/>
                            </a:solidFill>
                            <a:latin typeface="Cambria" panose="02040503050406030204" pitchFamily="18" charset="0"/>
                            <a:ea typeface="Cambria" panose="02040503050406030204" pitchFamily="18" charset="0"/>
                          </a:rPr>
                          <m:t>x</m:t>
                        </m:r>
                        <m:r>
                          <m:rPr>
                            <m:nor/>
                          </m:rPr>
                          <a:rPr lang="en-US" sz="3600" b="0" i="0" smtClean="0">
                            <a:solidFill>
                              <a:srgbClr val="FF0000"/>
                            </a:solidFill>
                            <a:latin typeface="Cambria" panose="02040503050406030204" pitchFamily="18" charset="0"/>
                            <a:ea typeface="Cambria" panose="02040503050406030204" pitchFamily="18" charset="0"/>
                          </a:rPr>
                          <m:t> </m:t>
                        </m:r>
                        <m:r>
                          <a:rPr lang="en-US" sz="3600" b="0" i="1" smtClean="0">
                            <a:solidFill>
                              <a:srgbClr val="FF0000"/>
                            </a:solidFill>
                            <a:latin typeface="Cambria Math" panose="02040503050406030204" pitchFamily="18" charset="0"/>
                            <a:ea typeface="Cambria" panose="02040503050406030204" pitchFamily="18" charset="0"/>
                          </a:rPr>
                          <m:t>45</m:t>
                        </m:r>
                      </m:num>
                      <m:den>
                        <m:r>
                          <a:rPr lang="en-US" sz="3600" b="0" i="1" smtClean="0">
                            <a:solidFill>
                              <a:srgbClr val="FF0000"/>
                            </a:solidFill>
                            <a:effectLst/>
                            <a:latin typeface="Cambria Math" panose="02040503050406030204" pitchFamily="18" charset="0"/>
                          </a:rPr>
                          <m:t>2</m:t>
                        </m:r>
                      </m:den>
                    </m:f>
                  </m:oMath>
                </a14:m>
                <a:r>
                  <a:rPr lang="en-US" sz="3600" b="0" i="0" dirty="0">
                    <a:solidFill>
                      <a:srgbClr val="FF0000"/>
                    </a:solidFill>
                    <a:effectLst/>
                    <a:latin typeface="Cambria" panose="02040503050406030204" pitchFamily="18" charset="0"/>
                    <a:ea typeface="Cambria" panose="02040503050406030204" pitchFamily="18" charset="0"/>
                  </a:rPr>
                  <a:t> </a:t>
                </a:r>
                <a:r>
                  <a:rPr lang="en-US" sz="3600" b="0" i="0">
                    <a:solidFill>
                      <a:srgbClr val="FF0000"/>
                    </a:solidFill>
                    <a:effectLst/>
                    <a:latin typeface="Cambria" panose="02040503050406030204" pitchFamily="18" charset="0"/>
                    <a:ea typeface="Cambria" panose="02040503050406030204" pitchFamily="18" charset="0"/>
                  </a:rPr>
                  <a:t> = </a:t>
                </a:r>
                <a:r>
                  <a:rPr lang="en-US" sz="3600">
                    <a:solidFill>
                      <a:srgbClr val="FF0000"/>
                    </a:solidFill>
                    <a:latin typeface="Cambria" panose="02040503050406030204" pitchFamily="18" charset="0"/>
                    <a:ea typeface="Cambria" panose="02040503050406030204" pitchFamily="18" charset="0"/>
                  </a:rPr>
                  <a:t>2025</a:t>
                </a:r>
                <a:r>
                  <a:rPr lang="en-US" sz="3600" b="0" i="0">
                    <a:solidFill>
                      <a:srgbClr val="FF0000"/>
                    </a:solidFill>
                    <a:effectLst/>
                    <a:latin typeface="Cambria" panose="02040503050406030204" pitchFamily="18" charset="0"/>
                    <a:ea typeface="Cambria" panose="02040503050406030204" pitchFamily="18" charset="0"/>
                  </a:rPr>
                  <a:t> (</a:t>
                </a:r>
                <a:r>
                  <a:rPr lang="en-US" sz="3600">
                    <a:solidFill>
                      <a:srgbClr val="FF0000"/>
                    </a:solidFill>
                    <a:latin typeface="Cambria" panose="02040503050406030204" pitchFamily="18" charset="0"/>
                    <a:ea typeface="Cambria" panose="02040503050406030204" pitchFamily="18" charset="0"/>
                  </a:rPr>
                  <a:t>dm</a:t>
                </a:r>
                <a:r>
                  <a:rPr lang="en-US" sz="3600" baseline="30000">
                    <a:solidFill>
                      <a:srgbClr val="FF0000"/>
                    </a:solidFill>
                    <a:latin typeface="Cambria" panose="02040503050406030204" pitchFamily="18" charset="0"/>
                    <a:ea typeface="Cambria" panose="02040503050406030204" pitchFamily="18" charset="0"/>
                  </a:rPr>
                  <a:t>2</a:t>
                </a:r>
                <a:r>
                  <a:rPr lang="en-US" sz="3600">
                    <a:solidFill>
                      <a:srgbClr val="FF0000"/>
                    </a:solidFill>
                    <a:latin typeface="Cambria" panose="02040503050406030204" pitchFamily="18" charset="0"/>
                    <a:ea typeface="Cambria" panose="02040503050406030204" pitchFamily="18" charset="0"/>
                  </a:rPr>
                  <a:t> )</a:t>
                </a:r>
              </a:p>
              <a:p>
                <a:pPr algn="ctr"/>
                <a:r>
                  <a:rPr lang="en-US" sz="3600">
                    <a:solidFill>
                      <a:srgbClr val="FF0000"/>
                    </a:solidFill>
                    <a:latin typeface="Cambria" panose="02040503050406030204" pitchFamily="18" charset="0"/>
                    <a:ea typeface="Cambria" panose="02040503050406030204" pitchFamily="18" charset="0"/>
                  </a:rPr>
                  <a:t>Đổi: 2025 (dm</a:t>
                </a:r>
                <a:r>
                  <a:rPr lang="en-US" sz="3600" baseline="30000">
                    <a:solidFill>
                      <a:srgbClr val="FF0000"/>
                    </a:solidFill>
                    <a:latin typeface="Cambria" panose="02040503050406030204" pitchFamily="18" charset="0"/>
                    <a:ea typeface="Cambria" panose="02040503050406030204" pitchFamily="18" charset="0"/>
                  </a:rPr>
                  <a:t>2</a:t>
                </a:r>
                <a:r>
                  <a:rPr lang="en-US" sz="3600">
                    <a:solidFill>
                      <a:srgbClr val="FF0000"/>
                    </a:solidFill>
                    <a:latin typeface="Cambria" panose="02040503050406030204" pitchFamily="18" charset="0"/>
                    <a:ea typeface="Cambria" panose="02040503050406030204" pitchFamily="18" charset="0"/>
                  </a:rPr>
                  <a:t> ) = 20,25 m</a:t>
                </a:r>
                <a:r>
                  <a:rPr lang="en-US" sz="3600" baseline="30000">
                    <a:solidFill>
                      <a:srgbClr val="FF0000"/>
                    </a:solidFill>
                    <a:latin typeface="Cambria" panose="02040503050406030204" pitchFamily="18" charset="0"/>
                    <a:ea typeface="Cambria" panose="02040503050406030204" pitchFamily="18" charset="0"/>
                  </a:rPr>
                  <a:t>2</a:t>
                </a:r>
              </a:p>
              <a:p>
                <a:pPr algn="ctr"/>
                <a:r>
                  <a:rPr lang="en-US" sz="3600">
                    <a:solidFill>
                      <a:srgbClr val="FF0000"/>
                    </a:solidFill>
                    <a:latin typeface="Cambria" panose="02040503050406030204" pitchFamily="18" charset="0"/>
                    <a:ea typeface="Cambria" panose="02040503050406030204" pitchFamily="18" charset="0"/>
                  </a:rPr>
                  <a:t>Đáp số: 20,25 m</a:t>
                </a:r>
                <a:r>
                  <a:rPr lang="en-US" sz="3600" baseline="30000">
                    <a:solidFill>
                      <a:srgbClr val="FF0000"/>
                    </a:solidFill>
                    <a:latin typeface="Cambria" panose="02040503050406030204" pitchFamily="18" charset="0"/>
                    <a:ea typeface="Cambria" panose="02040503050406030204" pitchFamily="18" charset="0"/>
                  </a:rPr>
                  <a:t>2</a:t>
                </a:r>
                <a:r>
                  <a:rPr lang="en-US" sz="3600">
                    <a:solidFill>
                      <a:srgbClr val="FF0000"/>
                    </a:solidFill>
                    <a:latin typeface="Cambria" panose="02040503050406030204" pitchFamily="18" charset="0"/>
                    <a:ea typeface="Cambria" panose="02040503050406030204" pitchFamily="18" charset="0"/>
                  </a:rPr>
                  <a:t> </a:t>
                </a:r>
                <a:endParaRPr lang="en-US" sz="3600" dirty="0">
                  <a:solidFill>
                    <a:srgbClr val="FF0000"/>
                  </a:solidFill>
                  <a:latin typeface="Cambria" panose="02040503050406030204" pitchFamily="18" charset="0"/>
                  <a:ea typeface="Cambria" panose="02040503050406030204" pitchFamily="18" charset="0"/>
                </a:endParaRPr>
              </a:p>
            </p:txBody>
          </p:sp>
        </mc:Choice>
        <mc:Fallback xmlns="">
          <p:sp>
            <p:nvSpPr>
              <p:cNvPr id="5" name="TextBox 8">
                <a:extLst>
                  <a:ext uri="{FF2B5EF4-FFF2-40B4-BE49-F238E27FC236}">
                    <a16:creationId xmlns:a16="http://schemas.microsoft.com/office/drawing/2014/main" id="{B203467B-E66B-91C1-2319-E52F69DD426A}"/>
                  </a:ext>
                </a:extLst>
              </p:cNvPr>
              <p:cNvSpPr txBox="1">
                <a:spLocks noRot="1" noChangeAspect="1" noMove="1" noResize="1" noEditPoints="1" noAdjustHandles="1" noChangeArrowheads="1" noChangeShapeType="1" noTextEdit="1"/>
              </p:cNvSpPr>
              <p:nvPr/>
            </p:nvSpPr>
            <p:spPr>
              <a:xfrm>
                <a:off x="2125590" y="2314251"/>
                <a:ext cx="8597462" cy="4238917"/>
              </a:xfrm>
              <a:prstGeom prst="rect">
                <a:avLst/>
              </a:prstGeom>
              <a:blipFill>
                <a:blip r:embed="rId2"/>
                <a:stretch>
                  <a:fillRect t="-2302" b="-4604"/>
                </a:stretch>
              </a:blipFill>
            </p:spPr>
            <p:txBody>
              <a:bodyPr/>
              <a:lstStyle/>
              <a:p>
                <a:r>
                  <a:rPr lang="vi-VN">
                    <a:noFill/>
                  </a:rPr>
                  <a:t> </a:t>
                </a:r>
              </a:p>
            </p:txBody>
          </p:sp>
        </mc:Fallback>
      </mc:AlternateContent>
    </p:spTree>
    <p:extLst>
      <p:ext uri="{BB962C8B-B14F-4D97-AF65-F5344CB8AC3E}">
        <p14:creationId xmlns:p14="http://schemas.microsoft.com/office/powerpoint/2010/main" val="420812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5" y="296372"/>
            <a:ext cx="9958806" cy="3416320"/>
          </a:xfrm>
          <a:prstGeom prst="rect">
            <a:avLst/>
          </a:prstGeom>
          <a:noFill/>
        </p:spPr>
        <p:txBody>
          <a:bodyPr wrap="square" rtlCol="0">
            <a:spAutoFit/>
          </a:bodyPr>
          <a:lstStyle/>
          <a:p>
            <a:pPr lvl="0" algn="just"/>
            <a:r>
              <a:rPr lang="vi-VN" sz="3600" b="1">
                <a:solidFill>
                  <a:srgbClr val="002060"/>
                </a:solidFill>
                <a:latin typeface="+mj-lt"/>
                <a:ea typeface="Cambria" panose="02040503050406030204" pitchFamily="18" charset="0"/>
                <a:cs typeface="Arial" panose="020B0604020202020204" pitchFamily="34" charset="0"/>
              </a:rPr>
              <a:t>Một khu đất có dạng hình thang có kích thước như hình dưới. Người ta dành 4545 diện tích khu đất để trồng hoa. Trung bình cứ 100 m</a:t>
            </a:r>
            <a:r>
              <a:rPr lang="vi-VN" sz="3600" b="1" baseline="30000">
                <a:solidFill>
                  <a:srgbClr val="002060"/>
                </a:solidFill>
                <a:latin typeface="+mj-lt"/>
                <a:ea typeface="Cambria" panose="02040503050406030204" pitchFamily="18" charset="0"/>
                <a:cs typeface="Arial" panose="020B0604020202020204" pitchFamily="34" charset="0"/>
              </a:rPr>
              <a:t>2</a:t>
            </a:r>
            <a:r>
              <a:rPr lang="vi-VN" sz="3600" b="1">
                <a:solidFill>
                  <a:srgbClr val="002060"/>
                </a:solidFill>
                <a:latin typeface="+mj-lt"/>
                <a:ea typeface="Cambria" panose="02040503050406030204" pitchFamily="18" charset="0"/>
                <a:cs typeface="Arial" panose="020B0604020202020204" pitchFamily="34" charset="0"/>
              </a:rPr>
              <a:t> thu hoạch được 5 000 000 đồng tiền hoa. Hỏi người ta thu hoạch được bao nhiêu tiền hoa trên khu đất đó? </a:t>
            </a:r>
            <a:endParaRPr kumimoji="0" lang="fr-FR" sz="3600" b="1" i="0" u="none" strike="noStrike" kern="1200" cap="none" spc="0" normalizeH="0" baseline="0" noProof="0" dirty="0">
              <a:ln>
                <a:noFill/>
              </a:ln>
              <a:solidFill>
                <a:srgbClr val="002060"/>
              </a:solidFill>
              <a:effectLst/>
              <a:uLnTx/>
              <a:uFillTx/>
              <a:latin typeface="+mj-lt"/>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ln w="0"/>
                  <a:solidFill>
                    <a:prstClr val="white"/>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3</a:t>
              </a:r>
              <a:endPar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grpSp>
      <p:pic>
        <p:nvPicPr>
          <p:cNvPr id="5" name="Hình ảnh 4">
            <a:extLst>
              <a:ext uri="{FF2B5EF4-FFF2-40B4-BE49-F238E27FC236}">
                <a16:creationId xmlns:a16="http://schemas.microsoft.com/office/drawing/2014/main" id="{7CF2CBC4-9794-0709-C967-829EF9164A11}"/>
              </a:ext>
            </a:extLst>
          </p:cNvPr>
          <p:cNvPicPr>
            <a:picLocks noChangeAspect="1"/>
          </p:cNvPicPr>
          <p:nvPr/>
        </p:nvPicPr>
        <p:blipFill>
          <a:blip r:embed="rId2"/>
          <a:stretch>
            <a:fillRect/>
          </a:stretch>
        </p:blipFill>
        <p:spPr>
          <a:xfrm>
            <a:off x="3510455" y="3112868"/>
            <a:ext cx="7083350" cy="3240359"/>
          </a:xfrm>
          <a:prstGeom prst="rect">
            <a:avLst/>
          </a:prstGeom>
        </p:spPr>
      </p:pic>
    </p:spTree>
    <p:extLst>
      <p:ext uri="{BB962C8B-B14F-4D97-AF65-F5344CB8AC3E}">
        <p14:creationId xmlns:p14="http://schemas.microsoft.com/office/powerpoint/2010/main" val="3141940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3</a:t>
              </a:r>
            </a:p>
          </p:txBody>
        </p:sp>
      </p:grpSp>
      <mc:AlternateContent xmlns:mc="http://schemas.openxmlformats.org/markup-compatibility/2006">
        <mc:Choice xmlns:a14="http://schemas.microsoft.com/office/drawing/2010/main" Requires="a14">
          <p:sp>
            <p:nvSpPr>
              <p:cNvPr id="7" name="TextBox 8">
                <a:extLst>
                  <a:ext uri="{FF2B5EF4-FFF2-40B4-BE49-F238E27FC236}">
                    <a16:creationId xmlns:a16="http://schemas.microsoft.com/office/drawing/2014/main" id="{23B730EB-9F9A-C368-9439-21837BB4B0EA}"/>
                  </a:ext>
                </a:extLst>
              </p:cNvPr>
              <p:cNvSpPr txBox="1"/>
              <p:nvPr/>
            </p:nvSpPr>
            <p:spPr>
              <a:xfrm>
                <a:off x="1513017" y="490472"/>
                <a:ext cx="10079893" cy="5577553"/>
              </a:xfrm>
              <a:prstGeom prst="rect">
                <a:avLst/>
              </a:prstGeom>
              <a:noFill/>
            </p:spPr>
            <p:txBody>
              <a:bodyPr wrap="square" rtlCol="0">
                <a:spAutoFit/>
              </a:bodyPr>
              <a:lstStyle/>
              <a:p>
                <a:pPr algn="ctr"/>
                <a:r>
                  <a:rPr lang="en-US" sz="3600">
                    <a:solidFill>
                      <a:srgbClr val="FF0000"/>
                    </a:solidFill>
                    <a:latin typeface="Cambria" panose="02040503050406030204" pitchFamily="18" charset="0"/>
                    <a:ea typeface="Cambria" panose="02040503050406030204" pitchFamily="18" charset="0"/>
                  </a:rPr>
                  <a:t>Bài giải</a:t>
                </a:r>
                <a:endParaRPr lang="en-US" sz="3600" b="0" i="0">
                  <a:solidFill>
                    <a:srgbClr val="FF0000"/>
                  </a:solidFill>
                  <a:effectLst/>
                  <a:latin typeface="Cambria" panose="02040503050406030204" pitchFamily="18" charset="0"/>
                  <a:ea typeface="Cambria" panose="02040503050406030204" pitchFamily="18" charset="0"/>
                </a:endParaRPr>
              </a:p>
              <a:p>
                <a:pPr algn="ctr"/>
                <a:r>
                  <a:rPr lang="en-US" sz="3600">
                    <a:solidFill>
                      <a:srgbClr val="FF0000"/>
                    </a:solidFill>
                    <a:latin typeface="Cambria" panose="02040503050406030204" pitchFamily="18" charset="0"/>
                    <a:ea typeface="Cambria" panose="02040503050406030204" pitchFamily="18" charset="0"/>
                  </a:rPr>
                  <a:t>Diện tích khu đất hình thang đó là:</a:t>
                </a:r>
                <a:endParaRPr lang="en-US" sz="3600" b="0" i="0" dirty="0">
                  <a:solidFill>
                    <a:srgbClr val="FF0000"/>
                  </a:solidFill>
                  <a:effectLst/>
                  <a:latin typeface="Cambria" panose="02040503050406030204" pitchFamily="18" charset="0"/>
                  <a:ea typeface="Cambria" panose="02040503050406030204" pitchFamily="18" charset="0"/>
                </a:endParaRPr>
              </a:p>
              <a:p>
                <a:pPr algn="ctr"/>
                <a14:m>
                  <m:oMath xmlns:m="http://schemas.openxmlformats.org/officeDocument/2006/math">
                    <m:f>
                      <m:fPr>
                        <m:ctrlPr>
                          <a:rPr lang="en-US" sz="3600" b="0" i="1" smtClean="0">
                            <a:solidFill>
                              <a:srgbClr val="FF0000"/>
                            </a:solidFill>
                            <a:effectLst/>
                            <a:latin typeface="Cambria Math" panose="02040503050406030204" pitchFamily="18" charset="0"/>
                          </a:rPr>
                        </m:ctrlPr>
                      </m:fPr>
                      <m:num>
                        <m:d>
                          <m:dPr>
                            <m:ctrlPr>
                              <a:rPr lang="en-US" sz="3600" b="0" i="1" smtClean="0">
                                <a:solidFill>
                                  <a:srgbClr val="FF0000"/>
                                </a:solidFill>
                                <a:effectLst/>
                                <a:latin typeface="Cambria Math" panose="02040503050406030204" pitchFamily="18" charset="0"/>
                              </a:rPr>
                            </m:ctrlPr>
                          </m:dPr>
                          <m:e>
                            <m:r>
                              <a:rPr lang="en-US" sz="3600" b="0" i="1" smtClean="0">
                                <a:solidFill>
                                  <a:srgbClr val="FF0000"/>
                                </a:solidFill>
                                <a:effectLst/>
                                <a:latin typeface="Cambria Math" panose="02040503050406030204" pitchFamily="18" charset="0"/>
                              </a:rPr>
                              <m:t>150+250</m:t>
                            </m:r>
                          </m:e>
                        </m:d>
                        <m:r>
                          <m:rPr>
                            <m:nor/>
                          </m:rPr>
                          <a:rPr lang="en-US" sz="3600" b="0" i="0" smtClean="0">
                            <a:solidFill>
                              <a:srgbClr val="FF0000"/>
                            </a:solidFill>
                            <a:effectLst/>
                            <a:latin typeface="Cambria Math" panose="02040503050406030204" pitchFamily="18" charset="0"/>
                          </a:rPr>
                          <m:t> </m:t>
                        </m:r>
                        <m:r>
                          <m:rPr>
                            <m:nor/>
                          </m:rPr>
                          <a:rPr lang="en-US" sz="3600">
                            <a:solidFill>
                              <a:srgbClr val="FF0000"/>
                            </a:solidFill>
                            <a:latin typeface="Cambria" panose="02040503050406030204" pitchFamily="18" charset="0"/>
                            <a:ea typeface="Cambria" panose="02040503050406030204" pitchFamily="18" charset="0"/>
                          </a:rPr>
                          <m:t>x</m:t>
                        </m:r>
                        <m:r>
                          <m:rPr>
                            <m:nor/>
                          </m:rPr>
                          <a:rPr lang="en-US" sz="3600" b="0" i="0" smtClean="0">
                            <a:solidFill>
                              <a:srgbClr val="FF0000"/>
                            </a:solidFill>
                            <a:latin typeface="Cambria" panose="02040503050406030204" pitchFamily="18" charset="0"/>
                            <a:ea typeface="Cambria" panose="02040503050406030204" pitchFamily="18" charset="0"/>
                          </a:rPr>
                          <m:t> </m:t>
                        </m:r>
                        <m:r>
                          <a:rPr lang="en-US" sz="3600" b="0" i="1" smtClean="0">
                            <a:solidFill>
                              <a:srgbClr val="FF0000"/>
                            </a:solidFill>
                            <a:latin typeface="Cambria Math" panose="02040503050406030204" pitchFamily="18" charset="0"/>
                            <a:ea typeface="Cambria" panose="02040503050406030204" pitchFamily="18" charset="0"/>
                          </a:rPr>
                          <m:t>100</m:t>
                        </m:r>
                      </m:num>
                      <m:den>
                        <m:r>
                          <a:rPr lang="en-US" sz="3600" b="0" i="1" smtClean="0">
                            <a:solidFill>
                              <a:srgbClr val="FF0000"/>
                            </a:solidFill>
                            <a:effectLst/>
                            <a:latin typeface="Cambria Math" panose="02040503050406030204" pitchFamily="18" charset="0"/>
                          </a:rPr>
                          <m:t>2</m:t>
                        </m:r>
                      </m:den>
                    </m:f>
                  </m:oMath>
                </a14:m>
                <a:r>
                  <a:rPr lang="en-US" sz="3600" b="0" i="0" dirty="0">
                    <a:solidFill>
                      <a:srgbClr val="FF0000"/>
                    </a:solidFill>
                    <a:effectLst/>
                    <a:latin typeface="Cambria" panose="02040503050406030204" pitchFamily="18" charset="0"/>
                    <a:ea typeface="Cambria" panose="02040503050406030204" pitchFamily="18" charset="0"/>
                  </a:rPr>
                  <a:t> </a:t>
                </a:r>
                <a:r>
                  <a:rPr lang="en-US" sz="3600" b="0" i="0">
                    <a:solidFill>
                      <a:srgbClr val="FF0000"/>
                    </a:solidFill>
                    <a:effectLst/>
                    <a:latin typeface="Cambria" panose="02040503050406030204" pitchFamily="18" charset="0"/>
                    <a:ea typeface="Cambria" panose="02040503050406030204" pitchFamily="18" charset="0"/>
                  </a:rPr>
                  <a:t> = </a:t>
                </a:r>
                <a:r>
                  <a:rPr lang="en-US" sz="3600">
                    <a:solidFill>
                      <a:srgbClr val="FF0000"/>
                    </a:solidFill>
                    <a:latin typeface="Cambria" panose="02040503050406030204" pitchFamily="18" charset="0"/>
                    <a:ea typeface="Cambria" panose="02040503050406030204" pitchFamily="18" charset="0"/>
                  </a:rPr>
                  <a:t>20 000</a:t>
                </a:r>
                <a:r>
                  <a:rPr lang="en-US" sz="3600" b="0" i="0">
                    <a:solidFill>
                      <a:srgbClr val="FF0000"/>
                    </a:solidFill>
                    <a:effectLst/>
                    <a:latin typeface="Cambria" panose="02040503050406030204" pitchFamily="18" charset="0"/>
                    <a:ea typeface="Cambria" panose="02040503050406030204" pitchFamily="18" charset="0"/>
                  </a:rPr>
                  <a:t> (</a:t>
                </a:r>
                <a:r>
                  <a:rPr lang="en-US" sz="3600">
                    <a:solidFill>
                      <a:srgbClr val="FF0000"/>
                    </a:solidFill>
                    <a:latin typeface="Cambria" panose="02040503050406030204" pitchFamily="18" charset="0"/>
                    <a:ea typeface="Cambria" panose="02040503050406030204" pitchFamily="18" charset="0"/>
                  </a:rPr>
                  <a:t>m</a:t>
                </a:r>
                <a:r>
                  <a:rPr lang="en-US" sz="3600" baseline="30000">
                    <a:solidFill>
                      <a:srgbClr val="FF0000"/>
                    </a:solidFill>
                    <a:latin typeface="Cambria" panose="02040503050406030204" pitchFamily="18" charset="0"/>
                    <a:ea typeface="Cambria" panose="02040503050406030204" pitchFamily="18" charset="0"/>
                  </a:rPr>
                  <a:t>2</a:t>
                </a:r>
                <a:r>
                  <a:rPr lang="en-US" sz="3600">
                    <a:solidFill>
                      <a:srgbClr val="FF0000"/>
                    </a:solidFill>
                    <a:latin typeface="Cambria" panose="02040503050406030204" pitchFamily="18" charset="0"/>
                    <a:ea typeface="Cambria" panose="02040503050406030204" pitchFamily="18" charset="0"/>
                  </a:rPr>
                  <a:t> )</a:t>
                </a:r>
              </a:p>
              <a:p>
                <a:pPr algn="ctr"/>
                <a:r>
                  <a:rPr lang="en-US" sz="3600">
                    <a:solidFill>
                      <a:srgbClr val="FF0000"/>
                    </a:solidFill>
                    <a:latin typeface="Cambria" panose="02040503050406030204" pitchFamily="18" charset="0"/>
                    <a:ea typeface="Cambria" panose="02040503050406030204" pitchFamily="18" charset="0"/>
                  </a:rPr>
                  <a:t>Diện tích khu đất để trồng hoa là:</a:t>
                </a:r>
              </a:p>
              <a:p>
                <a:pPr algn="ctr"/>
                <a:r>
                  <a:rPr lang="en-US" sz="3600">
                    <a:solidFill>
                      <a:srgbClr val="FF0000"/>
                    </a:solidFill>
                    <a:latin typeface="Cambria" panose="02040503050406030204" pitchFamily="18" charset="0"/>
                    <a:ea typeface="Cambria" panose="02040503050406030204" pitchFamily="18" charset="0"/>
                  </a:rPr>
                  <a:t> 20 000 x </a:t>
                </a:r>
                <a14:m>
                  <m:oMath xmlns:m="http://schemas.openxmlformats.org/officeDocument/2006/math">
                    <m:f>
                      <m:fPr>
                        <m:ctrlPr>
                          <a:rPr lang="vi-VN" sz="3600" i="1">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b="0"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4</m:t>
                        </m:r>
                      </m:num>
                      <m:den>
                        <m:r>
                          <a:rPr lang="en-US" sz="3600" b="0" i="1" smtClean="0">
                            <a:solidFill>
                              <a:srgbClr val="C00000"/>
                            </a:solidFill>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en-US" sz="3600">
                    <a:solidFill>
                      <a:srgbClr val="FF0000"/>
                    </a:solidFill>
                    <a:latin typeface="Cambria" panose="02040503050406030204" pitchFamily="18" charset="0"/>
                    <a:ea typeface="Cambria" panose="02040503050406030204" pitchFamily="18" charset="0"/>
                  </a:rPr>
                  <a:t>  = 16 000 (m</a:t>
                </a:r>
                <a:r>
                  <a:rPr lang="en-US" sz="3600" baseline="30000">
                    <a:solidFill>
                      <a:srgbClr val="FF0000"/>
                    </a:solidFill>
                    <a:latin typeface="Cambria" panose="02040503050406030204" pitchFamily="18" charset="0"/>
                    <a:ea typeface="Cambria" panose="02040503050406030204" pitchFamily="18" charset="0"/>
                  </a:rPr>
                  <a:t>2</a:t>
                </a:r>
                <a:r>
                  <a:rPr lang="en-US" sz="3600">
                    <a:solidFill>
                      <a:srgbClr val="FF0000"/>
                    </a:solidFill>
                    <a:latin typeface="Cambria" panose="02040503050406030204" pitchFamily="18" charset="0"/>
                    <a:ea typeface="Cambria" panose="02040503050406030204" pitchFamily="18" charset="0"/>
                  </a:rPr>
                  <a:t> )</a:t>
                </a:r>
              </a:p>
              <a:p>
                <a:r>
                  <a:rPr lang="en-US" sz="3600">
                    <a:solidFill>
                      <a:srgbClr val="FF0000"/>
                    </a:solidFill>
                    <a:latin typeface="Cambria" panose="02040503050406030204" pitchFamily="18" charset="0"/>
                    <a:ea typeface="Cambria" panose="02040503050406030204" pitchFamily="18" charset="0"/>
                  </a:rPr>
                  <a:t>Người ta thu hoạch được số tiền hoa trên khu đất đó là:</a:t>
                </a:r>
              </a:p>
              <a:p>
                <a:pPr algn="ctr"/>
                <a:r>
                  <a:rPr lang="en-US" sz="3600">
                    <a:solidFill>
                      <a:srgbClr val="FF0000"/>
                    </a:solidFill>
                    <a:latin typeface="Cambria" panose="02040503050406030204" pitchFamily="18" charset="0"/>
                    <a:ea typeface="Cambria" panose="02040503050406030204" pitchFamily="18" charset="0"/>
                  </a:rPr>
                  <a:t>16 000 : 100 x  5 000 000= 800 000 000  (đồng)</a:t>
                </a:r>
              </a:p>
              <a:p>
                <a:pPr algn="ctr"/>
                <a:r>
                  <a:rPr lang="en-US" sz="3600">
                    <a:solidFill>
                      <a:srgbClr val="FF0000"/>
                    </a:solidFill>
                    <a:latin typeface="Cambria" panose="02040503050406030204" pitchFamily="18" charset="0"/>
                    <a:ea typeface="Cambria" panose="02040503050406030204" pitchFamily="18" charset="0"/>
                  </a:rPr>
                  <a:t>Đáp số: 800 000 000  đồng</a:t>
                </a:r>
              </a:p>
            </p:txBody>
          </p:sp>
        </mc:Choice>
        <mc:Fallback>
          <p:sp>
            <p:nvSpPr>
              <p:cNvPr id="7" name="TextBox 8">
                <a:extLst>
                  <a:ext uri="{FF2B5EF4-FFF2-40B4-BE49-F238E27FC236}">
                    <a16:creationId xmlns:a16="http://schemas.microsoft.com/office/drawing/2014/main" id="{23B730EB-9F9A-C368-9439-21837BB4B0EA}"/>
                  </a:ext>
                </a:extLst>
              </p:cNvPr>
              <p:cNvSpPr txBox="1">
                <a:spLocks noRot="1" noChangeAspect="1" noMove="1" noResize="1" noEditPoints="1" noAdjustHandles="1" noChangeArrowheads="1" noChangeShapeType="1" noTextEdit="1"/>
              </p:cNvSpPr>
              <p:nvPr/>
            </p:nvSpPr>
            <p:spPr>
              <a:xfrm>
                <a:off x="1513017" y="490472"/>
                <a:ext cx="10079893" cy="5577553"/>
              </a:xfrm>
              <a:prstGeom prst="rect">
                <a:avLst/>
              </a:prstGeom>
              <a:blipFill>
                <a:blip r:embed="rId2"/>
                <a:stretch>
                  <a:fillRect l="-1814" t="-1639" b="-3169"/>
                </a:stretch>
              </a:blipFill>
            </p:spPr>
            <p:txBody>
              <a:bodyPr/>
              <a:lstStyle/>
              <a:p>
                <a:r>
                  <a:rPr lang="vi-VN">
                    <a:noFill/>
                  </a:rPr>
                  <a:t> </a:t>
                </a:r>
              </a:p>
            </p:txBody>
          </p:sp>
        </mc:Fallback>
      </mc:AlternateContent>
    </p:spTree>
    <p:extLst>
      <p:ext uri="{BB962C8B-B14F-4D97-AF65-F5344CB8AC3E}">
        <p14:creationId xmlns:p14="http://schemas.microsoft.com/office/powerpoint/2010/main" val="970828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12E88-2C98-4ADD-90ED-E4EAFB429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文本框 13">
            <a:extLst>
              <a:ext uri="{FF2B5EF4-FFF2-40B4-BE49-F238E27FC236}">
                <a16:creationId xmlns:a16="http://schemas.microsoft.com/office/drawing/2014/main" id="{BD650800-19D0-4D9B-9866-50C2826E7D8E}"/>
              </a:ext>
            </a:extLst>
          </p:cNvPr>
          <p:cNvSpPr txBox="1"/>
          <p:nvPr/>
        </p:nvSpPr>
        <p:spPr>
          <a:xfrm>
            <a:off x="2514995" y="2284564"/>
            <a:ext cx="6510004" cy="1323437"/>
          </a:xfrm>
          <a:prstGeom prst="rect">
            <a:avLst/>
          </a:prstGeom>
          <a:noFill/>
          <a:ln>
            <a:noFill/>
          </a:ln>
        </p:spPr>
        <p:txBody>
          <a:bodyPr wrap="square" lIns="91439" tIns="45719" rIns="91439" bIns="45719"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altLang="zh-CN" sz="8000" b="0" i="0" u="none" strike="noStrike" kern="800" cap="none" spc="0" normalizeH="0" baseline="0" noProof="0" dirty="0" err="1">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rPr>
              <a:t>Vận</a:t>
            </a:r>
            <a:r>
              <a:rPr kumimoji="0" lang="en-US" altLang="zh-CN" sz="8000" b="0" i="0" u="none" strike="noStrike" kern="800" cap="none" spc="0" normalizeH="0" baseline="0" noProof="0" dirty="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rPr>
              <a:t> </a:t>
            </a:r>
            <a:r>
              <a:rPr kumimoji="0" lang="en-US" altLang="zh-CN" sz="8000" b="0" i="0" u="none" strike="noStrike" kern="800" cap="none" spc="0" normalizeH="0" baseline="0" noProof="0" dirty="0" err="1">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rPr>
              <a:t>dụng</a:t>
            </a:r>
            <a:endParaRPr kumimoji="0" lang="zh-CN" altLang="en-US" sz="8000" b="0" i="0" u="none" strike="noStrike" kern="800" cap="none" spc="0" normalizeH="0" baseline="0" noProof="0" dirty="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endParaRPr>
          </a:p>
        </p:txBody>
      </p:sp>
      <p:pic>
        <p:nvPicPr>
          <p:cNvPr id="4" name="Picture 2" descr="Sách Giáo Khoa Bình Minh. | Ha Loi">
            <a:extLst>
              <a:ext uri="{FF2B5EF4-FFF2-40B4-BE49-F238E27FC236}">
                <a16:creationId xmlns:a16="http://schemas.microsoft.com/office/drawing/2014/main" id="{6694854A-53BF-CA1A-CEBD-E33527EF583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768" y="368169"/>
            <a:ext cx="1318239" cy="1318239"/>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4">
            <a:extLst>
              <a:ext uri="{FF2B5EF4-FFF2-40B4-BE49-F238E27FC236}">
                <a16:creationId xmlns:a16="http://schemas.microsoft.com/office/drawing/2014/main" id="{3960D345-20C3-0267-19D5-68E3C8CB26FE}"/>
              </a:ext>
            </a:extLst>
          </p:cNvPr>
          <p:cNvPicPr>
            <a:picLocks noChangeAspect="1"/>
          </p:cNvPicPr>
          <p:nvPr/>
        </p:nvPicPr>
        <p:blipFill>
          <a:blip r:embed="rId5"/>
          <a:stretch>
            <a:fillRect/>
          </a:stretch>
        </p:blipFill>
        <p:spPr>
          <a:xfrm>
            <a:off x="9024999" y="5559056"/>
            <a:ext cx="3639627" cy="1828959"/>
          </a:xfrm>
          <a:prstGeom prst="rect">
            <a:avLst/>
          </a:prstGeom>
        </p:spPr>
      </p:pic>
    </p:spTree>
    <p:extLst>
      <p:ext uri="{BB962C8B-B14F-4D97-AF65-F5344CB8AC3E}">
        <p14:creationId xmlns:p14="http://schemas.microsoft.com/office/powerpoint/2010/main" val="235347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Hình ảnh 5">
            <a:extLst>
              <a:ext uri="{FF2B5EF4-FFF2-40B4-BE49-F238E27FC236}">
                <a16:creationId xmlns:a16="http://schemas.microsoft.com/office/drawing/2014/main" id="{9A7D71B8-79D1-7790-F5D5-EC7B66E23BE0}"/>
              </a:ext>
            </a:extLst>
          </p:cNvPr>
          <p:cNvPicPr>
            <a:picLocks noChangeAspect="1"/>
          </p:cNvPicPr>
          <p:nvPr/>
        </p:nvPicPr>
        <p:blipFill>
          <a:blip r:embed="rId2"/>
          <a:srcRect t="6038" b="3861"/>
          <a:stretch/>
        </p:blipFill>
        <p:spPr>
          <a:xfrm>
            <a:off x="683173" y="304832"/>
            <a:ext cx="10541875" cy="5580992"/>
          </a:xfrm>
          <a:prstGeom prst="rect">
            <a:avLst/>
          </a:prstGeom>
        </p:spPr>
      </p:pic>
    </p:spTree>
    <p:extLst>
      <p:ext uri="{BB962C8B-B14F-4D97-AF65-F5344CB8AC3E}">
        <p14:creationId xmlns:p14="http://schemas.microsoft.com/office/powerpoint/2010/main" val="2732233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2">
            <a:extLst>
              <a:ext uri="{FF2B5EF4-FFF2-40B4-BE49-F238E27FC236}">
                <a16:creationId xmlns:a16="http://schemas.microsoft.com/office/drawing/2014/main" id="{92EB5C0A-06BB-AD25-A035-B1830BC70312}"/>
              </a:ext>
            </a:extLst>
          </p:cNvPr>
          <p:cNvPicPr>
            <a:picLocks noChangeAspect="1"/>
          </p:cNvPicPr>
          <p:nvPr/>
        </p:nvPicPr>
        <p:blipFill>
          <a:blip r:embed="rId2"/>
          <a:stretch>
            <a:fillRect/>
          </a:stretch>
        </p:blipFill>
        <p:spPr>
          <a:xfrm>
            <a:off x="809297" y="388884"/>
            <a:ext cx="10604937" cy="6164284"/>
          </a:xfrm>
          <a:prstGeom prst="rect">
            <a:avLst/>
          </a:prstGeom>
        </p:spPr>
      </p:pic>
    </p:spTree>
    <p:extLst>
      <p:ext uri="{BB962C8B-B14F-4D97-AF65-F5344CB8AC3E}">
        <p14:creationId xmlns:p14="http://schemas.microsoft.com/office/powerpoint/2010/main" val="443945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Hình ảnh 5">
            <a:extLst>
              <a:ext uri="{FF2B5EF4-FFF2-40B4-BE49-F238E27FC236}">
                <a16:creationId xmlns:a16="http://schemas.microsoft.com/office/drawing/2014/main" id="{9A7D71B8-79D1-7790-F5D5-EC7B66E23BE0}"/>
              </a:ext>
            </a:extLst>
          </p:cNvPr>
          <p:cNvPicPr>
            <a:picLocks noChangeAspect="1"/>
          </p:cNvPicPr>
          <p:nvPr/>
        </p:nvPicPr>
        <p:blipFill>
          <a:blip r:embed="rId2"/>
          <a:srcRect t="6038" b="3861"/>
          <a:stretch/>
        </p:blipFill>
        <p:spPr>
          <a:xfrm>
            <a:off x="672662" y="430925"/>
            <a:ext cx="10541875" cy="5580992"/>
          </a:xfrm>
          <a:prstGeom prst="rect">
            <a:avLst/>
          </a:prstGeom>
        </p:spPr>
      </p:pic>
      <p:sp>
        <p:nvSpPr>
          <p:cNvPr id="2" name="Hình chữ nhật: Góc Tròn 1">
            <a:extLst>
              <a:ext uri="{FF2B5EF4-FFF2-40B4-BE49-F238E27FC236}">
                <a16:creationId xmlns:a16="http://schemas.microsoft.com/office/drawing/2014/main" id="{4C335AD6-6ADA-18FD-A0A4-AE0ECC6E668F}"/>
              </a:ext>
            </a:extLst>
          </p:cNvPr>
          <p:cNvSpPr/>
          <p:nvPr/>
        </p:nvSpPr>
        <p:spPr>
          <a:xfrm>
            <a:off x="5696607" y="2301766"/>
            <a:ext cx="483476" cy="68317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a:t>2</a:t>
            </a:r>
            <a:endParaRPr lang="vi-VN" sz="4000"/>
          </a:p>
        </p:txBody>
      </p:sp>
      <p:sp>
        <p:nvSpPr>
          <p:cNvPr id="3" name="Hình chữ nhật: Góc Tròn 2">
            <a:extLst>
              <a:ext uri="{FF2B5EF4-FFF2-40B4-BE49-F238E27FC236}">
                <a16:creationId xmlns:a16="http://schemas.microsoft.com/office/drawing/2014/main" id="{44CF2788-6DEA-E9C7-93F6-C7643D40C397}"/>
              </a:ext>
            </a:extLst>
          </p:cNvPr>
          <p:cNvSpPr/>
          <p:nvPr/>
        </p:nvSpPr>
        <p:spPr>
          <a:xfrm>
            <a:off x="6180083" y="3873062"/>
            <a:ext cx="483476" cy="69893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a:t>3</a:t>
            </a:r>
            <a:endParaRPr lang="vi-VN" sz="4000"/>
          </a:p>
        </p:txBody>
      </p:sp>
    </p:spTree>
    <p:extLst>
      <p:ext uri="{BB962C8B-B14F-4D97-AF65-F5344CB8AC3E}">
        <p14:creationId xmlns:p14="http://schemas.microsoft.com/office/powerpoint/2010/main" val="4009608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1"/>
            <a:ext cx="12192000" cy="6877051"/>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zh-CN" altLang="en-US" sz="140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pic>
        <p:nvPicPr>
          <p:cNvPr id="4" name="图片 3" descr="18 (3)"/>
          <p:cNvPicPr>
            <a:picLocks noChangeAspect="1"/>
          </p:cNvPicPr>
          <p:nvPr/>
        </p:nvPicPr>
        <p:blipFill>
          <a:blip r:embed="rId3"/>
          <a:stretch>
            <a:fillRect/>
          </a:stretch>
        </p:blipFill>
        <p:spPr>
          <a:xfrm>
            <a:off x="299086" y="314326"/>
            <a:ext cx="11594465" cy="6210300"/>
          </a:xfrm>
          <a:prstGeom prst="rect">
            <a:avLst/>
          </a:prstGeom>
        </p:spPr>
      </p:pic>
      <p:pic>
        <p:nvPicPr>
          <p:cNvPr id="48" name="图片 47" descr="5e44fafbac0de"/>
          <p:cNvPicPr>
            <a:picLocks noChangeAspect="1"/>
          </p:cNvPicPr>
          <p:nvPr/>
        </p:nvPicPr>
        <p:blipFill>
          <a:blip r:embed="rId4"/>
          <a:stretch>
            <a:fillRect/>
          </a:stretch>
        </p:blipFill>
        <p:spPr>
          <a:xfrm>
            <a:off x="2275523" y="-911860"/>
            <a:ext cx="7945755" cy="6112511"/>
          </a:xfrm>
          <a:prstGeom prst="rect">
            <a:avLst/>
          </a:prstGeom>
        </p:spPr>
      </p:pic>
      <p:pic>
        <p:nvPicPr>
          <p:cNvPr id="3" name="图片 2" descr="61da49d9e2dcf"/>
          <p:cNvPicPr>
            <a:picLocks noChangeAspect="1"/>
          </p:cNvPicPr>
          <p:nvPr/>
        </p:nvPicPr>
        <p:blipFill>
          <a:blip r:embed="rId5"/>
          <a:stretch>
            <a:fillRect/>
          </a:stretch>
        </p:blipFill>
        <p:spPr>
          <a:xfrm>
            <a:off x="3393757" y="3840175"/>
            <a:ext cx="5404485" cy="2945765"/>
          </a:xfrm>
          <a:prstGeom prst="rect">
            <a:avLst/>
          </a:prstGeom>
        </p:spPr>
      </p:pic>
      <p:pic>
        <p:nvPicPr>
          <p:cNvPr id="42" name="图片 41" descr="未标题-2 (2)"/>
          <p:cNvPicPr>
            <a:picLocks noChangeAspect="1"/>
          </p:cNvPicPr>
          <p:nvPr/>
        </p:nvPicPr>
        <p:blipFill>
          <a:blip r:embed="rId6"/>
          <a:stretch>
            <a:fillRect/>
          </a:stretch>
        </p:blipFill>
        <p:spPr>
          <a:xfrm>
            <a:off x="10712451" y="314325"/>
            <a:ext cx="1181100" cy="2286000"/>
          </a:xfrm>
          <a:prstGeom prst="rect">
            <a:avLst/>
          </a:prstGeom>
        </p:spPr>
      </p:pic>
      <p:pic>
        <p:nvPicPr>
          <p:cNvPr id="43" name="图片 42" descr="5b14cd4116a05"/>
          <p:cNvPicPr>
            <a:picLocks noChangeAspect="1"/>
          </p:cNvPicPr>
          <p:nvPr/>
        </p:nvPicPr>
        <p:blipFill>
          <a:blip r:embed="rId7"/>
          <a:stretch>
            <a:fillRect/>
          </a:stretch>
        </p:blipFill>
        <p:spPr>
          <a:xfrm>
            <a:off x="299085" y="2228851"/>
            <a:ext cx="2149475" cy="4295775"/>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4208709" y="1522311"/>
            <a:ext cx="4833816" cy="1107996"/>
          </a:xfrm>
          <a:prstGeom prst="rect">
            <a:avLst/>
          </a:prstGeom>
          <a:noFill/>
        </p:spPr>
        <p:txBody>
          <a:bodyPr wrap="square" rtlCol="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6600" b="1" i="0" u="none" strike="noStrike" kern="0" cap="none" spc="0" normalizeH="0" baseline="0" noProof="0" dirty="0">
                <a:ln>
                  <a:noFill/>
                </a:ln>
                <a:solidFill>
                  <a:srgbClr val="264E4E"/>
                </a:solidFill>
                <a:effectLst/>
                <a:uLnTx/>
                <a:uFillTx/>
                <a:latin typeface="Times New Roman" panose="02020603050405020304" pitchFamily="18" charset="0"/>
                <a:ea typeface="字魂95号-手刻宋" panose="00000500000000000000" charset="-122"/>
                <a:cs typeface="Times New Roman" panose="02020603050405020304" pitchFamily="18" charset="0"/>
                <a:sym typeface="+mn-ea"/>
              </a:rPr>
              <a:t>CỦNG CỐ</a:t>
            </a:r>
            <a:endParaRPr kumimoji="0" lang="zh-CN" altLang="en-US" sz="6600" b="1" i="0" u="none" strike="noStrike" kern="0" cap="none" spc="0" normalizeH="0" baseline="0" noProof="0" dirty="0">
              <a:ln>
                <a:noFill/>
              </a:ln>
              <a:solidFill>
                <a:srgbClr val="264E4E"/>
              </a:solidFill>
              <a:effectLst/>
              <a:uLnTx/>
              <a:uFillTx/>
              <a:latin typeface="Times New Roman" panose="02020603050405020304" pitchFamily="18" charset="0"/>
              <a:ea typeface="字魂95号-手刻宋" panose="00000500000000000000" charset="-122"/>
              <a:cs typeface="Times New Roman" panose="02020603050405020304" pitchFamily="18" charset="0"/>
              <a:sym typeface="+mn-ea"/>
            </a:endParaRPr>
          </a:p>
        </p:txBody>
      </p:sp>
      <p:pic>
        <p:nvPicPr>
          <p:cNvPr id="5" name="Graphic 4">
            <a:extLst>
              <a:ext uri="{FF2B5EF4-FFF2-40B4-BE49-F238E27FC236}">
                <a16:creationId xmlns:a16="http://schemas.microsoft.com/office/drawing/2014/main" id="{BE9BA1DA-92AB-4126-A5E9-21602945C0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17441" y="452026"/>
            <a:ext cx="708176" cy="989740"/>
          </a:xfrm>
          <a:prstGeom prst="rect">
            <a:avLst/>
          </a:prstGeom>
        </p:spPr>
      </p:pic>
      <p:pic>
        <p:nvPicPr>
          <p:cNvPr id="10" name="Picture 2" descr="Sách Giáo Khoa Bình Minh. | Ha Loi">
            <a:extLst>
              <a:ext uri="{FF2B5EF4-FFF2-40B4-BE49-F238E27FC236}">
                <a16:creationId xmlns:a16="http://schemas.microsoft.com/office/drawing/2014/main" id="{2DA8B557-6157-EE40-B750-72FB3FA8528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3071" y="137825"/>
            <a:ext cx="1757652" cy="1757652"/>
          </a:xfrm>
          <a:prstGeom prst="rect">
            <a:avLst/>
          </a:prstGeom>
          <a:noFill/>
          <a:extLst>
            <a:ext uri="{909E8E84-426E-40DD-AFC4-6F175D3DCCD1}">
              <a14:hiddenFill xmlns:a14="http://schemas.microsoft.com/office/drawing/2010/main">
                <a:solidFill>
                  <a:srgbClr val="FFFFFF"/>
                </a:solidFill>
              </a14:hiddenFill>
            </a:ext>
          </a:extLst>
        </p:spPr>
      </p:pic>
      <p:sp>
        <p:nvSpPr>
          <p:cNvPr id="8" name="Hình chữ nhật: Góc Tròn 7">
            <a:extLst>
              <a:ext uri="{FF2B5EF4-FFF2-40B4-BE49-F238E27FC236}">
                <a16:creationId xmlns:a16="http://schemas.microsoft.com/office/drawing/2014/main" id="{D685BDCC-9094-A22C-D334-6EDA9698ADCD}"/>
              </a:ext>
            </a:extLst>
          </p:cNvPr>
          <p:cNvSpPr/>
          <p:nvPr/>
        </p:nvSpPr>
        <p:spPr>
          <a:xfrm>
            <a:off x="3960166" y="2600325"/>
            <a:ext cx="5763269" cy="139898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pt-BR" sz="2800" b="0"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 Nhắc lại cách tính diện tích hình thang</a:t>
            </a:r>
            <a:endParaRPr kumimoji="0" lang="vi-VN" sz="28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38179890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61B3A-6FC9-4417-ACC7-2273C5FFF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
        <p:nvSpPr>
          <p:cNvPr id="4" name="文本框 13">
            <a:extLst>
              <a:ext uri="{FF2B5EF4-FFF2-40B4-BE49-F238E27FC236}">
                <a16:creationId xmlns:a16="http://schemas.microsoft.com/office/drawing/2014/main" id="{223E3340-1155-46BF-AFFD-73B6CF86396C}"/>
              </a:ext>
            </a:extLst>
          </p:cNvPr>
          <p:cNvSpPr txBox="1"/>
          <p:nvPr/>
        </p:nvSpPr>
        <p:spPr>
          <a:xfrm>
            <a:off x="2890948" y="2596313"/>
            <a:ext cx="4610261" cy="1332222"/>
          </a:xfrm>
          <a:prstGeom prst="rect">
            <a:avLst/>
          </a:prstGeom>
          <a:noFill/>
          <a:ln>
            <a:noFill/>
          </a:ln>
        </p:spPr>
        <p:txBody>
          <a:bodyPr wrap="square" lIns="91439" tIns="45719" rIns="91439" bIns="45719" rtlCol="0">
            <a:spAutoFit/>
          </a:bodyPr>
          <a:lstStyle/>
          <a:p>
            <a:pPr marL="0" marR="0" lvl="0" indent="0" algn="ctr" defTabSz="914354" rtl="0" eaLnBrk="1" fontAlgn="auto" latinLnBrk="0" hangingPunct="1">
              <a:lnSpc>
                <a:spcPct val="110000"/>
              </a:lnSpc>
              <a:spcBef>
                <a:spcPts val="500"/>
              </a:spcBef>
              <a:spcAft>
                <a:spcPts val="0"/>
              </a:spcAft>
              <a:buClrTx/>
              <a:buSzTx/>
              <a:buFontTx/>
              <a:buNone/>
              <a:tabLst/>
              <a:defRPr/>
            </a:pPr>
            <a:r>
              <a:rPr kumimoji="0" lang="en-US" altLang="zh-CN" sz="8000" b="0" i="0" u="none" strike="noStrike" kern="800" cap="none" spc="0" normalizeH="0" baseline="0" noProof="0">
                <a:ln w="28575">
                  <a:noFill/>
                </a:ln>
                <a:solidFill>
                  <a:srgbClr val="002060"/>
                </a:solidFill>
                <a:effectLst/>
                <a:uLnTx/>
                <a:uFillTx/>
                <a:latin typeface="UTM Davida" panose="02040603050506020204" pitchFamily="18" charset="0"/>
                <a:ea typeface="Verdana" panose="020B0604030504040204" pitchFamily="34" charset="0"/>
                <a:cs typeface="Tahoma" panose="020B0604030504040204" pitchFamily="34" charset="0"/>
                <a:sym typeface="+mn-lt"/>
              </a:rPr>
              <a:t>DẶN DÒ</a:t>
            </a:r>
            <a:endParaRPr kumimoji="0" lang="zh-CN" altLang="en-US" sz="8000" b="0" i="0" u="none" strike="noStrike" kern="800" cap="none" spc="0" normalizeH="0" baseline="0" noProof="0">
              <a:ln w="28575">
                <a:noFill/>
              </a:ln>
              <a:solidFill>
                <a:srgbClr val="002060"/>
              </a:solidFill>
              <a:effectLst/>
              <a:uLnTx/>
              <a:uFillTx/>
              <a:latin typeface="UTM Davida" panose="02040603050506020204" pitchFamily="18" charset="0"/>
              <a:ea typeface="方正少儿简体" panose="03000509000000000000" pitchFamily="65" charset="-122"/>
              <a:cs typeface="Tahoma" panose="020B0604030504040204" pitchFamily="34" charset="0"/>
              <a:sym typeface="+mn-lt"/>
            </a:endParaRPr>
          </a:p>
        </p:txBody>
      </p:sp>
      <p:sp>
        <p:nvSpPr>
          <p:cNvPr id="5" name="Title 1">
            <a:extLst>
              <a:ext uri="{FF2B5EF4-FFF2-40B4-BE49-F238E27FC236}">
                <a16:creationId xmlns:a16="http://schemas.microsoft.com/office/drawing/2014/main" id="{831E7F6A-B41B-41F8-A38D-2C00B53A3E74}"/>
              </a:ext>
            </a:extLst>
          </p:cNvPr>
          <p:cNvSpPr txBox="1"/>
          <p:nvPr/>
        </p:nvSpPr>
        <p:spPr>
          <a:xfrm>
            <a:off x="1471744" y="3928535"/>
            <a:ext cx="7146829" cy="1974850"/>
          </a:xfrm>
          <a:prstGeom prst="rect">
            <a:avLst/>
          </a:prstGeom>
        </p:spPr>
        <p:txBody>
          <a:bodyPr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SG" altLang="vi-VN" sz="4000" b="1" i="0" u="none" strike="noStrike" kern="1200" cap="none" spc="0" normalizeH="0" baseline="0" noProof="0">
                <a:ln>
                  <a:noFill/>
                </a:ln>
                <a:solidFill>
                  <a:srgbClr val="002060"/>
                </a:solidFill>
                <a:effectLst/>
                <a:uLnTx/>
                <a:uFillTx/>
                <a:latin typeface="Calibri" panose="020F0502020204030204"/>
                <a:ea typeface="+mn-ea"/>
                <a:cs typeface="+mn-cs"/>
                <a:sym typeface="+mn-ea"/>
              </a:rPr>
              <a:t>1.</a:t>
            </a:r>
            <a:r>
              <a:rPr kumimoji="0" lang="vi-VN" altLang="vi-VN" sz="4000" b="1" i="0" u="none" strike="noStrike" kern="1200" cap="none" spc="0" normalizeH="0" baseline="0" noProof="0">
                <a:ln>
                  <a:noFill/>
                </a:ln>
                <a:solidFill>
                  <a:srgbClr val="002060"/>
                </a:solidFill>
                <a:effectLst/>
                <a:uLnTx/>
                <a:uFillTx/>
                <a:latin typeface="Calibri" panose="020F0502020204030204"/>
                <a:ea typeface="+mn-ea"/>
                <a:cs typeface="+mn-cs"/>
                <a:sym typeface="+mn-ea"/>
              </a:rPr>
              <a:t> Hoàn thành bài tập</a:t>
            </a:r>
            <a:r>
              <a:rPr kumimoji="0" lang="en-SG" altLang="vi-VN" sz="4000" b="1" i="0" u="none" strike="noStrike" kern="1200" cap="none" spc="0" normalizeH="0" baseline="0" noProof="0">
                <a:ln>
                  <a:noFill/>
                </a:ln>
                <a:solidFill>
                  <a:srgbClr val="002060"/>
                </a:solidFill>
                <a:effectLst/>
                <a:uLnTx/>
                <a:uFillTx/>
                <a:latin typeface="Calibri" panose="020F0502020204030204"/>
                <a:ea typeface="+mn-ea"/>
                <a:cs typeface="+mn-cs"/>
                <a:sym typeface="+mn-ea"/>
              </a:rPr>
              <a:t>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SG" altLang="en-US" sz="4000" b="1" i="0" u="none" strike="noStrike" kern="1200" cap="none" spc="0" normalizeH="0" baseline="0" noProof="0">
                <a:ln>
                  <a:noFill/>
                </a:ln>
                <a:solidFill>
                  <a:srgbClr val="002060"/>
                </a:solidFill>
                <a:effectLst/>
                <a:uLnTx/>
                <a:uFillTx/>
                <a:latin typeface="Calibri" panose="020F0502020204030204"/>
                <a:ea typeface="+mn-ea"/>
                <a:cs typeface="+mn-cs"/>
                <a:sym typeface="+mn-ea"/>
              </a:rPr>
              <a:t>2. </a:t>
            </a:r>
            <a:r>
              <a:rPr kumimoji="0" lang="vi-VN" altLang="en-US" sz="4000" b="1" i="0" u="none" strike="noStrike" kern="1200" cap="none" spc="0" normalizeH="0" baseline="0" noProof="0">
                <a:ln>
                  <a:noFill/>
                </a:ln>
                <a:solidFill>
                  <a:srgbClr val="002060"/>
                </a:solidFill>
                <a:effectLst/>
                <a:uLnTx/>
                <a:uFillTx/>
                <a:latin typeface="Calibri" panose="020F0502020204030204"/>
                <a:ea typeface="+mn-ea"/>
                <a:cs typeface="+mn-cs"/>
                <a:sym typeface="+mn-ea"/>
              </a:rPr>
              <a:t>Chuẩn bị bài mới</a:t>
            </a:r>
            <a:endParaRPr kumimoji="0" lang="vi-VN" altLang="en-US" sz="4000" b="1"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8664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4000"/>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97147" y="4899626"/>
            <a:ext cx="2243923" cy="2233951"/>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730" b="100000" l="1087" r="100000">
                        <a14:foregroundMark x1="51630" y1="31387" x2="51630" y2="40511"/>
                        <a14:foregroundMark x1="71196" y1="35766" x2="76087" y2="39051"/>
                        <a14:foregroundMark x1="37500" y1="44891" x2="58696" y2="90146"/>
                        <a14:foregroundMark x1="58696" y1="77007" x2="47826" y2="86861"/>
                        <a14:foregroundMark x1="35870" y1="83212" x2="46196" y2="83212"/>
                        <a14:foregroundMark x1="69565" y1="44161" x2="85870" y2="77737"/>
                        <a14:foregroundMark x1="80978" y1="44891" x2="84783" y2="58029"/>
                        <a14:foregroundMark x1="39130" y1="43431" x2="25543" y2="53285"/>
                        <a14:foregroundMark x1="18478" y1="65693" x2="15217" y2="67153"/>
                        <a14:foregroundMark x1="10326" y1="81752" x2="10870" y2="92701"/>
                        <a14:foregroundMark x1="18478" y1="85766" x2="19022" y2="90146"/>
                        <a14:foregroundMark x1="27717" y1="90146" x2="31522" y2="95985"/>
                        <a14:foregroundMark x1="41848" y1="94891" x2="53261" y2="95620"/>
                        <a14:foregroundMark x1="64130" y1="94526" x2="75543" y2="95620"/>
                      </a14:backgroundRemoval>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474706" y="3054717"/>
            <a:ext cx="2466937" cy="3673590"/>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0" b="89778" l="4444" r="93778"/>
                    </a14:imgEffect>
                  </a14:imgLayer>
                </a14:imgProps>
              </a:ext>
              <a:ext uri="{28A0092B-C50C-407E-A947-70E740481C1C}">
                <a14:useLocalDpi xmlns:a14="http://schemas.microsoft.com/office/drawing/2010/main" val="0"/>
              </a:ext>
            </a:extLst>
          </a:blip>
          <a:stretch>
            <a:fillRect/>
          </a:stretch>
        </p:blipFill>
        <p:spPr>
          <a:xfrm>
            <a:off x="9342211" y="5656189"/>
            <a:ext cx="1201811" cy="1201811"/>
          </a:xfrm>
          <a:prstGeom prst="rect">
            <a:avLst/>
          </a:prstGeom>
        </p:spPr>
      </p:pic>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41417" y="5656191"/>
            <a:ext cx="1932615" cy="1416267"/>
          </a:xfrm>
          <a:prstGeom prst="rect">
            <a:avLst/>
          </a:prstGeom>
        </p:spPr>
      </p:pic>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610411" y="5785883"/>
            <a:ext cx="1030091" cy="942424"/>
          </a:xfrm>
          <a:prstGeom prst="rect">
            <a:avLst/>
          </a:prstGeom>
        </p:spPr>
      </p:pic>
      <p:pic>
        <p:nvPicPr>
          <p:cNvPr id="14" name="Picture 13"/>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092940">
            <a:off x="9787571" y="4553494"/>
            <a:ext cx="2295525" cy="1990725"/>
          </a:xfrm>
          <a:prstGeom prst="rect">
            <a:avLst/>
          </a:prstGeom>
        </p:spPr>
      </p:pic>
      <p:sp>
        <p:nvSpPr>
          <p:cNvPr id="2" name="Cloud Callout 1"/>
          <p:cNvSpPr/>
          <p:nvPr/>
        </p:nvSpPr>
        <p:spPr>
          <a:xfrm>
            <a:off x="6220692" y="970889"/>
            <a:ext cx="4323330" cy="2399451"/>
          </a:xfrm>
          <a:prstGeom prst="cloudCallout">
            <a:avLst>
              <a:gd name="adj1" fmla="val -34111"/>
              <a:gd name="adj2" fmla="val 77425"/>
            </a:avLst>
          </a:prstGeom>
          <a:solidFill>
            <a:srgbClr val="FF0066">
              <a:alpha val="78000"/>
            </a:srgbClr>
          </a:solidFill>
          <a:ln w="190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6" name="Rectangle 5"/>
          <p:cNvSpPr/>
          <p:nvPr/>
        </p:nvSpPr>
        <p:spPr>
          <a:xfrm>
            <a:off x="6649686" y="1238837"/>
            <a:ext cx="3465342" cy="181588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Mẹ</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sắp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rồi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cùng</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pic>
        <p:nvPicPr>
          <p:cNvPr id="7" name="Picture 6"/>
          <p:cNvPicPr>
            <a:picLocks noChangeAspect="1"/>
          </p:cNvPicPr>
          <p:nvPr/>
        </p:nvPicPr>
        <p:blipFill>
          <a:blip r:embed="rId18"/>
          <a:stretch>
            <a:fillRect/>
          </a:stretch>
        </p:blipFill>
        <p:spPr>
          <a:xfrm>
            <a:off x="2593545" y="12371"/>
            <a:ext cx="7004911" cy="1286367"/>
          </a:xfrm>
          <a:prstGeom prst="rect">
            <a:avLst/>
          </a:prstGeom>
        </p:spPr>
      </p:pic>
      <p:pic>
        <p:nvPicPr>
          <p:cNvPr id="15"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987197" y="-265319"/>
            <a:ext cx="1204803" cy="1204803"/>
          </a:xfrm>
          <a:prstGeom prst="rect">
            <a:avLst/>
          </a:prstGeom>
        </p:spPr>
      </p:pic>
    </p:spTree>
    <p:extLst>
      <p:ext uri="{BB962C8B-B14F-4D97-AF65-F5344CB8AC3E}">
        <p14:creationId xmlns:p14="http://schemas.microsoft.com/office/powerpoint/2010/main" val="1455785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5"/>
                                        </p:tgtEl>
                                      </p:cBhvr>
                                    </p:cmd>
                                  </p:childTnLst>
                                </p:cTn>
                              </p:par>
                              <p:par>
                                <p:cTn id="13" presetID="53" presetClass="entr" presetSubtype="16"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8"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5672" y="-269793"/>
            <a:ext cx="2778847" cy="2837475"/>
          </a:xfrm>
          <a:prstGeom prst="rect">
            <a:avLst/>
          </a:prstGeom>
        </p:spPr>
      </p:pic>
      <p:pic>
        <p:nvPicPr>
          <p:cNvPr id="14" name="Picture 12" descr="Shape&#10;&#10;Description automatically generated with medium confidence">
            <a:extLst>
              <a:ext uri="{FF2B5EF4-FFF2-40B4-BE49-F238E27FC236}">
                <a16:creationId xmlns:a16="http://schemas.microsoft.com/office/drawing/2014/main" id="{07CBC44A-0B94-73A1-37C3-F9F2B76394E3}"/>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870763" y="953589"/>
            <a:ext cx="2619656" cy="2831319"/>
          </a:xfrm>
          <a:prstGeom prst="rect">
            <a:avLst/>
          </a:prstGeom>
        </p:spPr>
      </p:pic>
      <p:pic>
        <p:nvPicPr>
          <p:cNvPr id="2" name="Picture 1">
            <a:extLst>
              <a:ext uri="{FF2B5EF4-FFF2-40B4-BE49-F238E27FC236}">
                <a16:creationId xmlns:a16="http://schemas.microsoft.com/office/drawing/2014/main" id="{2CD71A7F-65D8-39C3-A96A-6B20C63E1359}"/>
              </a:ext>
            </a:extLst>
          </p:cNvPr>
          <p:cNvPicPr>
            <a:picLocks noChangeAspect="1"/>
          </p:cNvPicPr>
          <p:nvPr/>
        </p:nvPicPr>
        <p:blipFill>
          <a:blip r:embed="rId6"/>
          <a:stretch>
            <a:fillRect/>
          </a:stretch>
        </p:blipFill>
        <p:spPr>
          <a:xfrm>
            <a:off x="1389959" y="871151"/>
            <a:ext cx="8388823" cy="3243353"/>
          </a:xfrm>
          <a:prstGeom prst="rect">
            <a:avLst/>
          </a:prstGeom>
        </p:spPr>
      </p:pic>
    </p:spTree>
    <p:extLst>
      <p:ext uri="{BB962C8B-B14F-4D97-AF65-F5344CB8AC3E}">
        <p14:creationId xmlns:p14="http://schemas.microsoft.com/office/powerpoint/2010/main" val="426982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6" name="hộp đồ chơi 2">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774340" y="4735173"/>
            <a:ext cx="1904580" cy="2058287"/>
          </a:xfrm>
          <a:prstGeom prst="rect">
            <a:avLst/>
          </a:prstGeom>
          <a:ln>
            <a:noFill/>
          </a:ln>
          <a:effectLst>
            <a:outerShdw blurRad="292100" dist="139700" dir="2700000" algn="tl" rotWithShape="0">
              <a:srgbClr val="333333">
                <a:alpha val="65000"/>
              </a:srgbClr>
            </a:outerShdw>
          </a:effectLst>
        </p:spPr>
      </p:pic>
      <p:pic>
        <p:nvPicPr>
          <p:cNvPr id="14" name="rubik 2">
            <a:hlinkClick r:id="rId4"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9591812" y="5400355"/>
            <a:ext cx="1260121" cy="1152877"/>
          </a:xfrm>
          <a:prstGeom prst="rect">
            <a:avLst/>
          </a:prstGeom>
          <a:ln>
            <a:noFill/>
          </a:ln>
          <a:effectLst>
            <a:outerShdw blurRad="292100" dist="139700" dir="2700000" algn="tl" rotWithShape="0">
              <a:srgbClr val="333333">
                <a:alpha val="65000"/>
              </a:srgbClr>
            </a:outerShdw>
          </a:effectLst>
        </p:spPr>
      </p:pic>
      <p:pic>
        <p:nvPicPr>
          <p:cNvPr id="4" name="Hộp đồ chơi">
            <a:hlinkClick r:id="rId4" action="ppaction://hlinksldjump"/>
          </p:cNvPr>
          <p:cNvPicPr>
            <a:picLocks noChangeAspect="1"/>
          </p:cNvPicPr>
          <p:nvPr/>
        </p:nvPicPr>
        <p:blipFill>
          <a:blip r:embed="rId9">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19861" y="4880510"/>
            <a:ext cx="2067476" cy="2058287"/>
          </a:xfrm>
          <a:prstGeom prst="rect">
            <a:avLst/>
          </a:prstGeom>
          <a:ln>
            <a:noFill/>
          </a:ln>
          <a:effectLst>
            <a:outerShdw blurRad="292100" dist="139700" dir="2700000" algn="tl" rotWithShape="0">
              <a:srgbClr val="333333">
                <a:alpha val="65000"/>
              </a:srgbClr>
            </a:outerShdw>
          </a:effectLst>
        </p:spPr>
      </p:pic>
      <p:pic>
        <p:nvPicPr>
          <p:cNvPr id="9" name="sách">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369427" y="5106572"/>
            <a:ext cx="2411280" cy="1767045"/>
          </a:xfrm>
          <a:prstGeom prst="rect">
            <a:avLst/>
          </a:prstGeom>
          <a:ln>
            <a:noFill/>
          </a:ln>
          <a:effectLst>
            <a:outerShdw blurRad="292100" dist="139700" dir="2700000" algn="tl" rotWithShape="0">
              <a:srgbClr val="333333">
                <a:alpha val="65000"/>
              </a:srgbClr>
            </a:outerShdw>
          </a:effectLst>
        </p:spPr>
      </p:pic>
      <p:pic>
        <p:nvPicPr>
          <p:cNvPr id="13" name="rubik">
            <a:hlinkClick r:id="rId13"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1189249" y="5238551"/>
            <a:ext cx="1436978" cy="1314682"/>
          </a:xfrm>
          <a:prstGeom prst="rect">
            <a:avLst/>
          </a:prstGeom>
          <a:ln>
            <a:noFill/>
          </a:ln>
          <a:effectLst>
            <a:outerShdw blurRad="292100" dist="139700" dir="2700000" algn="tl" rotWithShape="0">
              <a:srgbClr val="333333">
                <a:alpha val="65000"/>
              </a:srgbClr>
            </a:outerShdw>
          </a:effectLst>
        </p:spPr>
      </p:pic>
      <p:pic>
        <p:nvPicPr>
          <p:cNvPr id="17" name="sách  2">
            <a:hlinkClick r:id="rId4" action="ppaction://hlinksldjump"/>
          </p:cNvPr>
          <p:cNvPicPr>
            <a:picLocks noChangeAspect="1"/>
          </p:cNvPicPr>
          <p:nvPr/>
        </p:nvPicPr>
        <p:blipFill>
          <a:blip r:embed="rId14">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86806" y="4880510"/>
            <a:ext cx="2099735" cy="1538737"/>
          </a:xfrm>
          <a:prstGeom prst="rect">
            <a:avLst/>
          </a:prstGeom>
          <a:ln>
            <a:noFill/>
          </a:ln>
          <a:effectLst>
            <a:outerShdw blurRad="292100" dist="139700" dir="2700000" algn="tl" rotWithShape="0">
              <a:srgbClr val="333333">
                <a:alpha val="65000"/>
              </a:srgbClr>
            </a:outerShdw>
          </a:effectLst>
        </p:spPr>
      </p:pic>
      <p:pic>
        <p:nvPicPr>
          <p:cNvPr id="10" name="giỏ đựng">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88440" y="4250571"/>
            <a:ext cx="2698101" cy="2429207"/>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714103" y="248194"/>
            <a:ext cx="10763795" cy="2539489"/>
            <a:chOff x="714103" y="248194"/>
            <a:chExt cx="10763795" cy="1673385"/>
          </a:xfrm>
        </p:grpSpPr>
        <p:sp>
          <p:nvSpPr>
            <p:cNvPr id="5" name="Rounded Rectangle 4"/>
            <p:cNvSpPr/>
            <p:nvPr/>
          </p:nvSpPr>
          <p:spPr>
            <a:xfrm>
              <a:off x="714103" y="248194"/>
              <a:ext cx="10763795" cy="1267097"/>
            </a:xfrm>
            <a:prstGeom prst="roundRect">
              <a:avLst/>
            </a:prstGeom>
            <a:solidFill>
              <a:srgbClr val="FF0066">
                <a:alpha val="62000"/>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768725" y="351919"/>
              <a:ext cx="10280016" cy="156966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nhỏ</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thật</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ngay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ngắn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gàng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bằng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trả</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lời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đúng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grpSp>
    </p:spTree>
    <p:extLst>
      <p:ext uri="{BB962C8B-B14F-4D97-AF65-F5344CB8AC3E}">
        <p14:creationId xmlns:p14="http://schemas.microsoft.com/office/powerpoint/2010/main" val="256762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26"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26"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80">
                                          <p:stCondLst>
                                            <p:cond delay="0"/>
                                          </p:stCondLst>
                                        </p:cTn>
                                        <p:tgtEl>
                                          <p:spTgt spid="16"/>
                                        </p:tgtEl>
                                      </p:cBhvr>
                                    </p:animEffect>
                                    <p:anim calcmode="lin" valueType="num">
                                      <p:cBhvr>
                                        <p:cTn id="4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6" dur="26">
                                          <p:stCondLst>
                                            <p:cond delay="650"/>
                                          </p:stCondLst>
                                        </p:cTn>
                                        <p:tgtEl>
                                          <p:spTgt spid="16"/>
                                        </p:tgtEl>
                                      </p:cBhvr>
                                      <p:to x="100000" y="60000"/>
                                    </p:animScale>
                                    <p:animScale>
                                      <p:cBhvr>
                                        <p:cTn id="47" dur="166" decel="50000">
                                          <p:stCondLst>
                                            <p:cond delay="676"/>
                                          </p:stCondLst>
                                        </p:cTn>
                                        <p:tgtEl>
                                          <p:spTgt spid="16"/>
                                        </p:tgtEl>
                                      </p:cBhvr>
                                      <p:to x="100000" y="100000"/>
                                    </p:animScale>
                                    <p:animScale>
                                      <p:cBhvr>
                                        <p:cTn id="48" dur="26">
                                          <p:stCondLst>
                                            <p:cond delay="1312"/>
                                          </p:stCondLst>
                                        </p:cTn>
                                        <p:tgtEl>
                                          <p:spTgt spid="16"/>
                                        </p:tgtEl>
                                      </p:cBhvr>
                                      <p:to x="100000" y="80000"/>
                                    </p:animScale>
                                    <p:animScale>
                                      <p:cBhvr>
                                        <p:cTn id="49" dur="166" decel="50000">
                                          <p:stCondLst>
                                            <p:cond delay="1338"/>
                                          </p:stCondLst>
                                        </p:cTn>
                                        <p:tgtEl>
                                          <p:spTgt spid="16"/>
                                        </p:tgtEl>
                                      </p:cBhvr>
                                      <p:to x="100000" y="100000"/>
                                    </p:animScale>
                                    <p:animScale>
                                      <p:cBhvr>
                                        <p:cTn id="50" dur="26">
                                          <p:stCondLst>
                                            <p:cond delay="1642"/>
                                          </p:stCondLst>
                                        </p:cTn>
                                        <p:tgtEl>
                                          <p:spTgt spid="16"/>
                                        </p:tgtEl>
                                      </p:cBhvr>
                                      <p:to x="100000" y="90000"/>
                                    </p:animScale>
                                    <p:animScale>
                                      <p:cBhvr>
                                        <p:cTn id="51" dur="166" decel="50000">
                                          <p:stCondLst>
                                            <p:cond delay="1668"/>
                                          </p:stCondLst>
                                        </p:cTn>
                                        <p:tgtEl>
                                          <p:spTgt spid="16"/>
                                        </p:tgtEl>
                                      </p:cBhvr>
                                      <p:to x="100000" y="100000"/>
                                    </p:animScale>
                                    <p:animScale>
                                      <p:cBhvr>
                                        <p:cTn id="52" dur="26">
                                          <p:stCondLst>
                                            <p:cond delay="1808"/>
                                          </p:stCondLst>
                                        </p:cTn>
                                        <p:tgtEl>
                                          <p:spTgt spid="16"/>
                                        </p:tgtEl>
                                      </p:cBhvr>
                                      <p:to x="100000" y="95000"/>
                                    </p:animScale>
                                    <p:animScale>
                                      <p:cBhvr>
                                        <p:cTn id="53" dur="166" decel="50000">
                                          <p:stCondLst>
                                            <p:cond delay="1834"/>
                                          </p:stCondLst>
                                        </p:cTn>
                                        <p:tgtEl>
                                          <p:spTgt spid="16"/>
                                        </p:tgtEl>
                                      </p:cBhvr>
                                      <p:to x="100000" y="100000"/>
                                    </p:animScale>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26"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0" name="Picture 9">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1646497" y="3658093"/>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nl-NL" sz="3200" b="1" dirty="0">
                <a:solidFill>
                  <a:srgbClr val="002060"/>
                </a:solidFill>
                <a:effectLst/>
                <a:latin typeface="Cambria" panose="02040503050406030204" pitchFamily="18" charset="0"/>
                <a:ea typeface="Cambria" panose="02040503050406030204" pitchFamily="18" charset="0"/>
              </a:rPr>
              <a:t>Hình thang có hai cạnh đáy đối diện song song.</a:t>
            </a:r>
            <a:endParaRPr lang="en-US" sz="3200" b="1" dirty="0">
              <a:solidFill>
                <a:srgbClr val="002060"/>
              </a:solidFill>
              <a:effectLst/>
              <a:latin typeface="Cambria" panose="02040503050406030204" pitchFamily="18" charset="0"/>
              <a:ea typeface="Cambria" panose="02040503050406030204" pitchFamily="18" charset="0"/>
            </a:endParaRPr>
          </a:p>
        </p:txBody>
      </p:sp>
      <p:grpSp>
        <p:nvGrpSpPr>
          <p:cNvPr id="19" name="Câu hỏi"/>
          <p:cNvGrpSpPr/>
          <p:nvPr/>
        </p:nvGrpSpPr>
        <p:grpSpPr>
          <a:xfrm>
            <a:off x="616633" y="165602"/>
            <a:ext cx="11266213" cy="2024171"/>
            <a:chOff x="616633" y="165602"/>
            <a:chExt cx="11266213" cy="2024171"/>
          </a:xfrm>
        </p:grpSpPr>
        <p:grpSp>
          <p:nvGrpSpPr>
            <p:cNvPr id="4" name="Group 3"/>
            <p:cNvGrpSpPr/>
            <p:nvPr/>
          </p:nvGrpSpPr>
          <p:grpSpPr>
            <a:xfrm>
              <a:off x="616633" y="165602"/>
              <a:ext cx="11266213" cy="2021800"/>
              <a:chOff x="616633" y="165602"/>
              <a:chExt cx="11266213" cy="2021800"/>
            </a:xfrm>
          </p:grpSpPr>
          <p:sp>
            <p:nvSpPr>
              <p:cNvPr id="7" name="Rectangle 6"/>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 name="Picture 2"/>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318922" y="250781"/>
              <a:ext cx="9187767" cy="193899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thang.</a:t>
              </a:r>
            </a:p>
          </p:txBody>
        </p:sp>
      </p:grpSp>
      <p:pic>
        <p:nvPicPr>
          <p:cNvPr id="23" name="Dấu tick"/>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801172" y="3162509"/>
            <a:ext cx="1162797" cy="1331278"/>
          </a:xfrm>
          <a:prstGeom prst="rect">
            <a:avLst/>
          </a:prstGeom>
        </p:spPr>
      </p:pic>
      <p:pic>
        <p:nvPicPr>
          <p:cNvPr id="26"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27"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28"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615269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 presetClass="mediacall" presetSubtype="0" fill="hold" nodeType="withEffect">
                                  <p:stCondLst>
                                    <p:cond delay="0"/>
                                  </p:stCondLst>
                                  <p:childTnLst>
                                    <p:cmd type="call" cmd="togglePause">
                                      <p:cBhvr>
                                        <p:cTn id="16" dur="1" fill="hold"/>
                                        <p:tgtEl>
                                          <p:spTgt spid="28"/>
                                        </p:tgtEl>
                                      </p:cBhvr>
                                    </p:cmd>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6"/>
                </p:tgtEl>
              </p:cMediaNode>
            </p:audio>
            <p:audio>
              <p:cMediaNode vol="80000">
                <p:cTn id="21" fill="hold" display="0">
                  <p:stCondLst>
                    <p:cond delay="indefinite"/>
                  </p:stCondLst>
                  <p:endCondLst>
                    <p:cond evt="onStopAudio" delay="0">
                      <p:tgtEl>
                        <p:sldTgt/>
                      </p:tgtEl>
                    </p:cond>
                  </p:endCondLst>
                </p:cTn>
                <p:tgtEl>
                  <p:spTgt spid="27"/>
                </p:tgtEl>
              </p:cMediaNode>
            </p:audio>
            <p:audio>
              <p:cMediaNode vol="80000">
                <p:cTn id="22" fill="hold" display="0">
                  <p:stCondLst>
                    <p:cond delay="indefinite"/>
                  </p:stCondLst>
                  <p:endCondLst>
                    <p:cond evt="onStopAudio" delay="0">
                      <p:tgtEl>
                        <p:sldTgt/>
                      </p:tgtEl>
                    </p:cond>
                  </p:endCondLst>
                </p:cTn>
                <p:tgtEl>
                  <p:spTgt spid="28"/>
                </p:tgtEl>
              </p:cMediaNode>
            </p:audio>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0" name="Picture 9">
            <a:hlinkClick r:id="rId8" action="ppaction://hlinksldjump"/>
            <a:extLst>
              <a:ext uri="{FF2B5EF4-FFF2-40B4-BE49-F238E27FC236}">
                <a16:creationId xmlns:a16="http://schemas.microsoft.com/office/drawing/2014/main" id="{394C46C4-4C6F-907B-3023-E8FA548D828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4B848EAC-EC95-CF8D-7B2A-E9507C7C56B7}"/>
              </a:ext>
            </a:extLst>
          </p:cNvPr>
          <p:cNvSpPr/>
          <p:nvPr/>
        </p:nvSpPr>
        <p:spPr>
          <a:xfrm>
            <a:off x="1646497" y="3658092"/>
            <a:ext cx="8987247" cy="1131621"/>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rPr>
              <a:t>Độ dài đáy nhân với chiều cao (cùng đơn vị đo) rồi chia cho 2.</a:t>
            </a:r>
            <a:endParaRPr lang="en-US" sz="3600" b="1" dirty="0">
              <a:solidFill>
                <a:srgbClr val="002060"/>
              </a:solidFill>
              <a:effectLst/>
              <a:latin typeface="Cambria" panose="02040503050406030204" pitchFamily="18" charset="0"/>
              <a:ea typeface="Cambria" panose="02040503050406030204" pitchFamily="18" charset="0"/>
            </a:endParaRPr>
          </a:p>
        </p:txBody>
      </p:sp>
      <p:grpSp>
        <p:nvGrpSpPr>
          <p:cNvPr id="31" name="Câu hỏi">
            <a:extLst>
              <a:ext uri="{FF2B5EF4-FFF2-40B4-BE49-F238E27FC236}">
                <a16:creationId xmlns:a16="http://schemas.microsoft.com/office/drawing/2014/main" id="{1CB825CE-0B8D-BDE4-D0DA-F6E03F410112}"/>
              </a:ext>
            </a:extLst>
          </p:cNvPr>
          <p:cNvGrpSpPr/>
          <p:nvPr/>
        </p:nvGrpSpPr>
        <p:grpSpPr>
          <a:xfrm>
            <a:off x="616633" y="165602"/>
            <a:ext cx="11303713" cy="2021800"/>
            <a:chOff x="616633" y="165602"/>
            <a:chExt cx="11303713" cy="2021800"/>
          </a:xfrm>
        </p:grpSpPr>
        <p:grpSp>
          <p:nvGrpSpPr>
            <p:cNvPr id="32" name="Group 31">
              <a:extLst>
                <a:ext uri="{FF2B5EF4-FFF2-40B4-BE49-F238E27FC236}">
                  <a16:creationId xmlns:a16="http://schemas.microsoft.com/office/drawing/2014/main" id="{BCA14113-8ADF-5DCD-96C6-498023604AF6}"/>
                </a:ext>
              </a:extLst>
            </p:cNvPr>
            <p:cNvGrpSpPr/>
            <p:nvPr/>
          </p:nvGrpSpPr>
          <p:grpSpPr>
            <a:xfrm>
              <a:off x="616633" y="165602"/>
              <a:ext cx="11266213" cy="2021800"/>
              <a:chOff x="616633" y="165602"/>
              <a:chExt cx="11266213" cy="2021800"/>
            </a:xfrm>
          </p:grpSpPr>
          <p:sp>
            <p:nvSpPr>
              <p:cNvPr id="34" name="Rectangle 33">
                <a:extLst>
                  <a:ext uri="{FF2B5EF4-FFF2-40B4-BE49-F238E27FC236}">
                    <a16:creationId xmlns:a16="http://schemas.microsoft.com/office/drawing/2014/main" id="{A531B5B2-A12E-08CE-76B9-078EBF10FD71}"/>
                  </a:ext>
                </a:extLst>
              </p:cNvPr>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D1E13DDE-BCAF-E9DD-8D09-57F6B098DA9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33" name="Rectangle 32">
              <a:extLst>
                <a:ext uri="{FF2B5EF4-FFF2-40B4-BE49-F238E27FC236}">
                  <a16:creationId xmlns:a16="http://schemas.microsoft.com/office/drawing/2014/main" id="{0F4A48D0-1AC4-745F-D801-0A1BBEEC05AC}"/>
                </a:ext>
              </a:extLst>
            </p:cNvPr>
            <p:cNvSpPr/>
            <p:nvPr/>
          </p:nvSpPr>
          <p:spPr>
            <a:xfrm>
              <a:off x="2732579" y="805952"/>
              <a:ext cx="9187767" cy="716799"/>
            </a:xfrm>
            <a:prstGeom prst="rect">
              <a:avLst/>
            </a:prstGeom>
          </p:spPr>
          <p:txBody>
            <a:bodyPr wrap="square">
              <a:spAutoFit/>
            </a:bodyPr>
            <a:lstStyle/>
            <a:p>
              <a:pPr marL="0" marR="0" algn="just">
                <a:lnSpc>
                  <a:spcPct val="110000"/>
                </a:lnSpc>
                <a:spcBef>
                  <a:spcPts val="0"/>
                </a:spcBef>
                <a:spcAft>
                  <a:spcPts val="0"/>
                </a:spcAft>
              </a:pPr>
              <a:r>
                <a:rPr lang="nl-NL" sz="4000" b="1" dirty="0">
                  <a:solidFill>
                    <a:schemeClr val="bg1"/>
                  </a:solidFill>
                  <a:effectLst/>
                  <a:latin typeface="Cambria" panose="02040503050406030204" pitchFamily="18" charset="0"/>
                  <a:ea typeface="Cambria" panose="02040503050406030204" pitchFamily="18" charset="0"/>
                </a:rPr>
                <a:t>Nêu cách tính diện tích hình tam giác?</a:t>
              </a:r>
              <a:endParaRPr lang="en-US" sz="4000" b="1" dirty="0">
                <a:solidFill>
                  <a:schemeClr val="bg1"/>
                </a:solidFill>
                <a:effectLst/>
                <a:latin typeface="Cambria" panose="02040503050406030204" pitchFamily="18" charset="0"/>
                <a:ea typeface="Cambria" panose="02040503050406030204" pitchFamily="18" charset="0"/>
              </a:endParaRPr>
            </a:p>
          </p:txBody>
        </p:sp>
      </p:grpSp>
      <p:pic>
        <p:nvPicPr>
          <p:cNvPr id="36" name="Dấu tick">
            <a:extLst>
              <a:ext uri="{FF2B5EF4-FFF2-40B4-BE49-F238E27FC236}">
                <a16:creationId xmlns:a16="http://schemas.microsoft.com/office/drawing/2014/main" id="{32D5EA3B-F301-75BA-D498-C0FBB1B94919}"/>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0214829" y="3685024"/>
            <a:ext cx="1162797" cy="1331278"/>
          </a:xfrm>
          <a:prstGeom prst="rect">
            <a:avLst/>
          </a:prstGeom>
        </p:spPr>
      </p:pic>
      <p:pic>
        <p:nvPicPr>
          <p:cNvPr id="37" name="Tieng-bao-sai-www_tiengdong_com">
            <a:hlinkClick r:id="" action="ppaction://media"/>
            <a:extLst>
              <a:ext uri="{FF2B5EF4-FFF2-40B4-BE49-F238E27FC236}">
                <a16:creationId xmlns:a16="http://schemas.microsoft.com/office/drawing/2014/main" id="{72CEDEB8-1645-6989-DB81-4039CA19320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38" name="Tieng-bao-sai-www_tiengdong_com">
            <a:hlinkClick r:id="" action="ppaction://media"/>
            <a:extLst>
              <a:ext uri="{FF2B5EF4-FFF2-40B4-BE49-F238E27FC236}">
                <a16:creationId xmlns:a16="http://schemas.microsoft.com/office/drawing/2014/main" id="{B4379C57-8CBB-F6C4-24D4-DFE4F5F24F4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39" name="Am-thanh-tra-loi-dung-chinh-xac-www_tiengdong_com">
            <a:hlinkClick r:id="" action="ppaction://media"/>
            <a:extLst>
              <a:ext uri="{FF2B5EF4-FFF2-40B4-BE49-F238E27FC236}">
                <a16:creationId xmlns:a16="http://schemas.microsoft.com/office/drawing/2014/main" id="{74E3ACC7-083F-D4AA-0238-1C9BCBDD1F4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483652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par>
                                <p:cTn id="15" presetID="2" presetClass="mediacall" presetSubtype="0" fill="hold" nodeType="withEffect">
                                  <p:stCondLst>
                                    <p:cond delay="0"/>
                                  </p:stCondLst>
                                  <p:childTnLst>
                                    <p:cmd type="call" cmd="togglePause">
                                      <p:cBhvr>
                                        <p:cTn id="16" dur="1" fill="hold"/>
                                        <p:tgtEl>
                                          <p:spTgt spid="39"/>
                                        </p:tgtEl>
                                      </p:cBhvr>
                                    </p:cmd>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7"/>
                </p:tgtEl>
              </p:cMediaNode>
            </p:audio>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39"/>
                </p:tgtEl>
              </p:cMediaNode>
            </p:audio>
          </p:childTnLst>
        </p:cTn>
      </p:par>
    </p:tnLst>
    <p:bldLst>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0" name="Picture 9">
            <a:hlinkClick r:id="rId8" action="ppaction://hlinksldjump"/>
            <a:extLst>
              <a:ext uri="{FF2B5EF4-FFF2-40B4-BE49-F238E27FC236}">
                <a16:creationId xmlns:a16="http://schemas.microsoft.com/office/drawing/2014/main" id="{926B5952-BF79-9514-0857-2389B6C913A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6E2B68DA-9D20-75E7-7B3F-7ACF545F079A}"/>
              </a:ext>
            </a:extLst>
          </p:cNvPr>
          <p:cNvSpPr/>
          <p:nvPr/>
        </p:nvSpPr>
        <p:spPr>
          <a:xfrm>
            <a:off x="1646497" y="3658092"/>
            <a:ext cx="8987247" cy="1131621"/>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rPr>
              <a:t>Tổng độ dài 2 đáy nhân với chiều cao (cùng đơn vị đo) rồi chia cho 2.</a:t>
            </a:r>
            <a:endParaRPr lang="en-US" sz="3600" b="1" dirty="0">
              <a:solidFill>
                <a:srgbClr val="002060"/>
              </a:solidFill>
              <a:effectLst/>
              <a:latin typeface="Cambria" panose="02040503050406030204" pitchFamily="18" charset="0"/>
              <a:ea typeface="Cambria" panose="02040503050406030204" pitchFamily="18" charset="0"/>
            </a:endParaRPr>
          </a:p>
        </p:txBody>
      </p:sp>
      <p:grpSp>
        <p:nvGrpSpPr>
          <p:cNvPr id="31" name="Câu hỏi">
            <a:extLst>
              <a:ext uri="{FF2B5EF4-FFF2-40B4-BE49-F238E27FC236}">
                <a16:creationId xmlns:a16="http://schemas.microsoft.com/office/drawing/2014/main" id="{4F66CD19-7CFF-5FE2-275F-055E2689E332}"/>
              </a:ext>
            </a:extLst>
          </p:cNvPr>
          <p:cNvGrpSpPr/>
          <p:nvPr/>
        </p:nvGrpSpPr>
        <p:grpSpPr>
          <a:xfrm>
            <a:off x="616633" y="165602"/>
            <a:ext cx="11303713" cy="2021800"/>
            <a:chOff x="616633" y="165602"/>
            <a:chExt cx="11303713" cy="2021800"/>
          </a:xfrm>
        </p:grpSpPr>
        <p:grpSp>
          <p:nvGrpSpPr>
            <p:cNvPr id="32" name="Group 31">
              <a:extLst>
                <a:ext uri="{FF2B5EF4-FFF2-40B4-BE49-F238E27FC236}">
                  <a16:creationId xmlns:a16="http://schemas.microsoft.com/office/drawing/2014/main" id="{9387567B-9207-F354-3BD9-D7741570A458}"/>
                </a:ext>
              </a:extLst>
            </p:cNvPr>
            <p:cNvGrpSpPr/>
            <p:nvPr/>
          </p:nvGrpSpPr>
          <p:grpSpPr>
            <a:xfrm>
              <a:off x="616633" y="165602"/>
              <a:ext cx="11266213" cy="2021800"/>
              <a:chOff x="616633" y="165602"/>
              <a:chExt cx="11266213" cy="2021800"/>
            </a:xfrm>
          </p:grpSpPr>
          <p:sp>
            <p:nvSpPr>
              <p:cNvPr id="34" name="Rectangle 33">
                <a:extLst>
                  <a:ext uri="{FF2B5EF4-FFF2-40B4-BE49-F238E27FC236}">
                    <a16:creationId xmlns:a16="http://schemas.microsoft.com/office/drawing/2014/main" id="{73BC6CB6-ECD6-4355-BDD8-B1FBDE9ED3A2}"/>
                  </a:ext>
                </a:extLst>
              </p:cNvPr>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DFA2E472-34D2-6005-43F1-1D5D06B05BF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33" name="Rectangle 32">
              <a:extLst>
                <a:ext uri="{FF2B5EF4-FFF2-40B4-BE49-F238E27FC236}">
                  <a16:creationId xmlns:a16="http://schemas.microsoft.com/office/drawing/2014/main" id="{CB32E462-6054-E33A-0529-C81A60494E74}"/>
                </a:ext>
              </a:extLst>
            </p:cNvPr>
            <p:cNvSpPr/>
            <p:nvPr/>
          </p:nvSpPr>
          <p:spPr>
            <a:xfrm>
              <a:off x="2732579" y="805952"/>
              <a:ext cx="9187767" cy="716799"/>
            </a:xfrm>
            <a:prstGeom prst="rect">
              <a:avLst/>
            </a:prstGeom>
          </p:spPr>
          <p:txBody>
            <a:bodyPr wrap="square">
              <a:spAutoFit/>
            </a:bodyPr>
            <a:lstStyle/>
            <a:p>
              <a:pPr marL="0" marR="0" algn="just">
                <a:lnSpc>
                  <a:spcPct val="110000"/>
                </a:lnSpc>
                <a:spcBef>
                  <a:spcPts val="0"/>
                </a:spcBef>
                <a:spcAft>
                  <a:spcPts val="0"/>
                </a:spcAft>
              </a:pPr>
              <a:r>
                <a:rPr lang="nl-NL" sz="4000" b="1" dirty="0">
                  <a:solidFill>
                    <a:schemeClr val="bg1"/>
                  </a:solidFill>
                  <a:effectLst/>
                  <a:latin typeface="Cambria" panose="02040503050406030204" pitchFamily="18" charset="0"/>
                  <a:ea typeface="Cambria" panose="02040503050406030204" pitchFamily="18" charset="0"/>
                </a:rPr>
                <a:t>Nêu cách tính diện tích hình thang.</a:t>
              </a:r>
              <a:endParaRPr lang="en-US" sz="4000" b="1" dirty="0">
                <a:solidFill>
                  <a:schemeClr val="bg1"/>
                </a:solidFill>
                <a:effectLst/>
                <a:latin typeface="Cambria" panose="02040503050406030204" pitchFamily="18" charset="0"/>
                <a:ea typeface="Cambria" panose="02040503050406030204" pitchFamily="18" charset="0"/>
              </a:endParaRPr>
            </a:p>
          </p:txBody>
        </p:sp>
      </p:grpSp>
      <p:pic>
        <p:nvPicPr>
          <p:cNvPr id="36" name="Dấu tick">
            <a:extLst>
              <a:ext uri="{FF2B5EF4-FFF2-40B4-BE49-F238E27FC236}">
                <a16:creationId xmlns:a16="http://schemas.microsoft.com/office/drawing/2014/main" id="{DCFE5B09-279F-8CC1-AAC7-576ACB3E74D7}"/>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0214829" y="3685024"/>
            <a:ext cx="1162797" cy="1331278"/>
          </a:xfrm>
          <a:prstGeom prst="rect">
            <a:avLst/>
          </a:prstGeom>
        </p:spPr>
      </p:pic>
      <p:pic>
        <p:nvPicPr>
          <p:cNvPr id="37" name="Tieng-bao-sai-www_tiengdong_com">
            <a:hlinkClick r:id="" action="ppaction://media"/>
            <a:extLst>
              <a:ext uri="{FF2B5EF4-FFF2-40B4-BE49-F238E27FC236}">
                <a16:creationId xmlns:a16="http://schemas.microsoft.com/office/drawing/2014/main" id="{25898FB3-BE45-B8D0-9620-F32066C91E1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38" name="Tieng-bao-sai-www_tiengdong_com">
            <a:hlinkClick r:id="" action="ppaction://media"/>
            <a:extLst>
              <a:ext uri="{FF2B5EF4-FFF2-40B4-BE49-F238E27FC236}">
                <a16:creationId xmlns:a16="http://schemas.microsoft.com/office/drawing/2014/main" id="{A115CBBF-F6A6-6CEC-39DD-ADD92C18B51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39" name="Am-thanh-tra-loi-dung-chinh-xac-www_tiengdong_com">
            <a:hlinkClick r:id="" action="ppaction://media"/>
            <a:extLst>
              <a:ext uri="{FF2B5EF4-FFF2-40B4-BE49-F238E27FC236}">
                <a16:creationId xmlns:a16="http://schemas.microsoft.com/office/drawing/2014/main" id="{E6523FA7-E561-545B-8E30-ACC79EDD7E3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9672685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par>
                                <p:cTn id="15" presetID="2" presetClass="mediacall" presetSubtype="0" fill="hold" nodeType="withEffect">
                                  <p:stCondLst>
                                    <p:cond delay="0"/>
                                  </p:stCondLst>
                                  <p:childTnLst>
                                    <p:cmd type="call" cmd="togglePause">
                                      <p:cBhvr>
                                        <p:cTn id="16" dur="1" fill="hold"/>
                                        <p:tgtEl>
                                          <p:spTgt spid="39"/>
                                        </p:tgtEl>
                                      </p:cBhvr>
                                    </p:cmd>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7"/>
                </p:tgtEl>
              </p:cMediaNode>
            </p:audio>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39"/>
                </p:tgtEl>
              </p:cMediaNode>
            </p:audio>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7B782FF6-24ED-4C36-AF7E-72BCB0DD7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5" name="文本框 13">
            <a:extLst>
              <a:ext uri="{FF2B5EF4-FFF2-40B4-BE49-F238E27FC236}">
                <a16:creationId xmlns:a16="http://schemas.microsoft.com/office/drawing/2014/main" id="{DEB2D79C-9782-403F-A5AD-C40E8C25B4BF}"/>
              </a:ext>
            </a:extLst>
          </p:cNvPr>
          <p:cNvSpPr txBox="1"/>
          <p:nvPr/>
        </p:nvSpPr>
        <p:spPr>
          <a:xfrm>
            <a:off x="1415418" y="1985801"/>
            <a:ext cx="9611833" cy="1581970"/>
          </a:xfrm>
          <a:prstGeom prst="rect">
            <a:avLst/>
          </a:prstGeom>
          <a:noFill/>
          <a:ln>
            <a:noFill/>
          </a:ln>
        </p:spPr>
        <p:txBody>
          <a:bodyPr wrap="square" lIns="91439" tIns="45719" rIns="91439" bIns="45719" rtlCol="0">
            <a:spAutoFit/>
          </a:bodyPr>
          <a:lstStyle/>
          <a:p>
            <a:pPr algn="ctr">
              <a:lnSpc>
                <a:spcPct val="110000"/>
              </a:lnSpc>
              <a:spcBef>
                <a:spcPts val="1000"/>
              </a:spcBef>
              <a:defRPr/>
            </a:pPr>
            <a:r>
              <a:rPr lang="vi-VN" altLang="zh-CN" sz="4800" b="1" kern="800" dirty="0">
                <a:ln w="28575">
                  <a:noFill/>
                </a:ln>
                <a:solidFill>
                  <a:srgbClr val="C00000"/>
                </a:solidFill>
                <a:latin typeface="Times New Roman" pitchFamily="18" charset="0"/>
                <a:ea typeface="Verdana" panose="020B0604030504040204" pitchFamily="34" charset="0"/>
                <a:cs typeface="Times New Roman" pitchFamily="18" charset="0"/>
                <a:sym typeface="+mn-lt"/>
              </a:rPr>
              <a:t>T</a:t>
            </a:r>
            <a:r>
              <a:rPr lang="en-US" altLang="zh-CN" sz="4800" b="1" kern="800" err="1">
                <a:ln w="28575">
                  <a:noFill/>
                </a:ln>
                <a:solidFill>
                  <a:srgbClr val="C00000"/>
                </a:solidFill>
                <a:latin typeface="Times New Roman" pitchFamily="18" charset="0"/>
                <a:ea typeface="Verdana" panose="020B0604030504040204" pitchFamily="34" charset="0"/>
                <a:cs typeface="Times New Roman" pitchFamily="18" charset="0"/>
                <a:sym typeface="+mn-lt"/>
              </a:rPr>
              <a:t>iết</a:t>
            </a:r>
            <a:r>
              <a:rPr lang="vi-VN" altLang="zh-CN" sz="4800" b="1" kern="800">
                <a:ln w="28575">
                  <a:noFill/>
                </a:ln>
                <a:solidFill>
                  <a:srgbClr val="C00000"/>
                </a:solidFill>
                <a:latin typeface="Times New Roman" pitchFamily="18" charset="0"/>
                <a:ea typeface="Verdana" panose="020B0604030504040204" pitchFamily="34" charset="0"/>
                <a:cs typeface="Times New Roman" pitchFamily="18" charset="0"/>
                <a:sym typeface="+mn-lt"/>
              </a:rPr>
              <a:t> </a:t>
            </a:r>
            <a:r>
              <a:rPr lang="en-US" altLang="zh-CN" sz="4800" b="1" kern="800">
                <a:ln w="28575">
                  <a:noFill/>
                </a:ln>
                <a:solidFill>
                  <a:srgbClr val="C00000"/>
                </a:solidFill>
                <a:latin typeface="Times New Roman" pitchFamily="18" charset="0"/>
                <a:ea typeface="Verdana" panose="020B0604030504040204" pitchFamily="34" charset="0"/>
                <a:cs typeface="Times New Roman" pitchFamily="18" charset="0"/>
                <a:sym typeface="+mn-lt"/>
              </a:rPr>
              <a:t>73</a:t>
            </a:r>
            <a:r>
              <a:rPr lang="vi-VN" altLang="zh-CN" sz="4800" b="1" kern="800">
                <a:ln w="28575">
                  <a:noFill/>
                </a:ln>
                <a:solidFill>
                  <a:srgbClr val="C00000"/>
                </a:solidFill>
                <a:latin typeface="Times New Roman" pitchFamily="18" charset="0"/>
                <a:ea typeface="Verdana" panose="020B0604030504040204" pitchFamily="34" charset="0"/>
                <a:cs typeface="Times New Roman" pitchFamily="18" charset="0"/>
                <a:sym typeface="+mn-lt"/>
              </a:rPr>
              <a:t>: </a:t>
            </a:r>
          </a:p>
          <a:p>
            <a:pPr algn="ctr" defTabSz="914446"/>
            <a:r>
              <a:rPr lang="vi-VN" sz="4400" b="1">
                <a:solidFill>
                  <a:srgbClr val="FF0000"/>
                </a:solidFill>
                <a:latin typeface="Times New Roman" panose="02020603050405020304" pitchFamily="18" charset="0"/>
              </a:rPr>
              <a:t> LUYỆN TẬP</a:t>
            </a:r>
            <a:endParaRPr lang="vi-VN" sz="4400">
              <a:solidFill>
                <a:srgbClr val="FF0000"/>
              </a:solidFill>
              <a:latin typeface="Times New Roman" panose="02020603050405020304" pitchFamily="18" charset="0"/>
            </a:endParaRPr>
          </a:p>
        </p:txBody>
      </p:sp>
      <p:sp>
        <p:nvSpPr>
          <p:cNvPr id="2" name="Subtitle 3">
            <a:extLst>
              <a:ext uri="{FF2B5EF4-FFF2-40B4-BE49-F238E27FC236}">
                <a16:creationId xmlns:a16="http://schemas.microsoft.com/office/drawing/2014/main" id="{A758968D-5CCB-AA2B-B4A1-B0903DBF38E9}"/>
              </a:ext>
            </a:extLst>
          </p:cNvPr>
          <p:cNvSpPr txBox="1">
            <a:spLocks/>
          </p:cNvSpPr>
          <p:nvPr/>
        </p:nvSpPr>
        <p:spPr>
          <a:xfrm>
            <a:off x="2446140" y="1026979"/>
            <a:ext cx="7051625" cy="5909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23">
              <a:buNone/>
            </a:pPr>
            <a:r>
              <a:rPr lang="en-US" sz="3600" b="1" dirty="0" err="1">
                <a:solidFill>
                  <a:prstClr val="black"/>
                </a:solidFill>
                <a:latin typeface="HP001 4 hàng" panose="020B0603050302020204" pitchFamily="34" charset="0"/>
              </a:rPr>
              <a:t>Thứ</a:t>
            </a:r>
            <a:r>
              <a:rPr lang="en-US" sz="3600" b="1" dirty="0">
                <a:solidFill>
                  <a:prstClr val="black"/>
                </a:solidFill>
                <a:latin typeface="HP001 4 hàng" panose="020B0603050302020204" pitchFamily="34" charset="0"/>
              </a:rPr>
              <a:t> ….</a:t>
            </a:r>
            <a:r>
              <a:rPr lang="en-US" sz="3600" b="1" dirty="0" err="1">
                <a:solidFill>
                  <a:prstClr val="black"/>
                </a:solidFill>
                <a:latin typeface="HP001 4 hàng" panose="020B0603050302020204" pitchFamily="34" charset="0"/>
              </a:rPr>
              <a:t>ngày</a:t>
            </a:r>
            <a:r>
              <a:rPr lang="en-US" sz="3600" b="1" dirty="0">
                <a:solidFill>
                  <a:prstClr val="black"/>
                </a:solidFill>
                <a:latin typeface="HP001 4 hàng" panose="020B0603050302020204" pitchFamily="34" charset="0"/>
              </a:rPr>
              <a:t> ….</a:t>
            </a:r>
            <a:r>
              <a:rPr lang="en-US" sz="3600" b="1" dirty="0" err="1">
                <a:solidFill>
                  <a:prstClr val="black"/>
                </a:solidFill>
                <a:latin typeface="HP001 4 hàng" panose="020B0603050302020204" pitchFamily="34" charset="0"/>
              </a:rPr>
              <a:t>tháng</a:t>
            </a:r>
            <a:r>
              <a:rPr lang="en-US" sz="3600" b="1" dirty="0">
                <a:solidFill>
                  <a:prstClr val="black"/>
                </a:solidFill>
                <a:latin typeface="HP001 4 hàng" panose="020B0603050302020204" pitchFamily="34" charset="0"/>
              </a:rPr>
              <a:t>….</a:t>
            </a:r>
            <a:r>
              <a:rPr lang="en-US" sz="3600" b="1" dirty="0" err="1">
                <a:solidFill>
                  <a:prstClr val="black"/>
                </a:solidFill>
                <a:latin typeface="HP001 4 hàng" panose="020B0603050302020204" pitchFamily="34" charset="0"/>
              </a:rPr>
              <a:t>năm</a:t>
            </a:r>
            <a:r>
              <a:rPr lang="en-US" sz="3600" b="1" dirty="0">
                <a:solidFill>
                  <a:prstClr val="black"/>
                </a:solidFill>
                <a:latin typeface="HP001 4 hàng" panose="020B0603050302020204" pitchFamily="34" charset="0"/>
              </a:rPr>
              <a:t> 2024</a:t>
            </a:r>
          </a:p>
        </p:txBody>
      </p:sp>
    </p:spTree>
    <p:extLst>
      <p:ext uri="{BB962C8B-B14F-4D97-AF65-F5344CB8AC3E}">
        <p14:creationId xmlns:p14="http://schemas.microsoft.com/office/powerpoint/2010/main" val="200667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61B3A-6FC9-4417-ACC7-2273C5FFF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143"/>
          </a:xfrm>
          <a:prstGeom prst="rect">
            <a:avLst/>
          </a:prstGeom>
        </p:spPr>
      </p:pic>
      <p:sp>
        <p:nvSpPr>
          <p:cNvPr id="4" name="文本框 13">
            <a:extLst>
              <a:ext uri="{FF2B5EF4-FFF2-40B4-BE49-F238E27FC236}">
                <a16:creationId xmlns:a16="http://schemas.microsoft.com/office/drawing/2014/main" id="{223E3340-1155-46BF-AFFD-73B6CF86396C}"/>
              </a:ext>
            </a:extLst>
          </p:cNvPr>
          <p:cNvSpPr txBox="1"/>
          <p:nvPr/>
        </p:nvSpPr>
        <p:spPr>
          <a:xfrm>
            <a:off x="2563849" y="2417895"/>
            <a:ext cx="5747955" cy="594776"/>
          </a:xfrm>
          <a:prstGeom prst="rect">
            <a:avLst/>
          </a:prstGeom>
          <a:noFill/>
          <a:ln>
            <a:noFill/>
          </a:ln>
        </p:spPr>
        <p:txBody>
          <a:bodyPr wrap="square" lIns="91439" tIns="45719" rIns="91439" bIns="45719" rtlCol="0">
            <a:spAutoFit/>
          </a:bodyPr>
          <a:lstStyle/>
          <a:p>
            <a:pPr algn="ctr" defTabSz="914378">
              <a:lnSpc>
                <a:spcPct val="110000"/>
              </a:lnSpc>
              <a:spcBef>
                <a:spcPts val="500"/>
              </a:spcBef>
              <a:defRPr/>
            </a:pPr>
            <a:r>
              <a:rPr lang="en-US" altLang="zh-CN" sz="3200" kern="800">
                <a:ln w="28575">
                  <a:noFill/>
                </a:ln>
                <a:solidFill>
                  <a:srgbClr val="002060"/>
                </a:solidFill>
                <a:latin typeface="Times New Roman" panose="02020603050405020304" pitchFamily="18" charset="0"/>
                <a:ea typeface="Verdana" panose="020B0604030504040204" pitchFamily="34" charset="0"/>
                <a:cs typeface="Times New Roman" panose="02020603050405020304" pitchFamily="18" charset="0"/>
                <a:sym typeface="+mn-lt"/>
              </a:rPr>
              <a:t>YÊU CẦU CẦN ĐẠT</a:t>
            </a:r>
            <a:endParaRPr lang="zh-CN" altLang="en-US" sz="3200" kern="800">
              <a:ln w="28575">
                <a:noFill/>
              </a:ln>
              <a:solidFill>
                <a:srgbClr val="002060"/>
              </a:solidFill>
              <a:latin typeface="Times New Roman" panose="02020603050405020304" pitchFamily="18" charset="0"/>
              <a:ea typeface="方正少儿简体" panose="03000509000000000000" pitchFamily="65" charset="-122"/>
              <a:cs typeface="Times New Roman" panose="02020603050405020304" pitchFamily="18" charset="0"/>
              <a:sym typeface="+mn-lt"/>
            </a:endParaRPr>
          </a:p>
        </p:txBody>
      </p:sp>
      <p:sp>
        <p:nvSpPr>
          <p:cNvPr id="5" name="Title 1">
            <a:extLst>
              <a:ext uri="{FF2B5EF4-FFF2-40B4-BE49-F238E27FC236}">
                <a16:creationId xmlns:a16="http://schemas.microsoft.com/office/drawing/2014/main" id="{831E7F6A-B41B-41F8-A38D-2C00B53A3E74}"/>
              </a:ext>
            </a:extLst>
          </p:cNvPr>
          <p:cNvSpPr txBox="1"/>
          <p:nvPr/>
        </p:nvSpPr>
        <p:spPr>
          <a:xfrm>
            <a:off x="1207891" y="2889754"/>
            <a:ext cx="7949683" cy="3344792"/>
          </a:xfrm>
          <a:prstGeom prst="rect">
            <a:avLst/>
          </a:prstGeom>
        </p:spPr>
        <p:txBody>
          <a:bodyPr anchor="ctr"/>
          <a:lstStyle/>
          <a:p>
            <a:r>
              <a:rPr lang="nl-NL" sz="4800">
                <a:solidFill>
                  <a:srgbClr val="FF0000"/>
                </a:solidFill>
                <a:latin typeface="Times New Roman" panose="02020603050405020304" pitchFamily="18" charset="0"/>
                <a:cs typeface="Times New Roman" panose="02020603050405020304" pitchFamily="18" charset="0"/>
              </a:rPr>
              <a:t>- </a:t>
            </a:r>
            <a:r>
              <a:rPr lang="vi-VN" sz="4800">
                <a:solidFill>
                  <a:srgbClr val="FF0000"/>
                </a:solidFill>
                <a:latin typeface="Times New Roman" panose="02020603050405020304" pitchFamily="18" charset="0"/>
                <a:cs typeface="Times New Roman" panose="02020603050405020304" pitchFamily="18" charset="0"/>
              </a:rPr>
              <a:t>Tính được diện tích các hình thang.</a:t>
            </a:r>
          </a:p>
          <a:p>
            <a:r>
              <a:rPr lang="vi-VN" sz="4800">
                <a:solidFill>
                  <a:srgbClr val="FF0000"/>
                </a:solidFill>
                <a:latin typeface="Times New Roman" panose="02020603050405020304" pitchFamily="18" charset="0"/>
                <a:cs typeface="Times New Roman" panose="02020603050405020304" pitchFamily="18" charset="0"/>
              </a:rPr>
              <a:t>- Vận dụng xử lý được các tình huống trong cuộc sống</a:t>
            </a:r>
          </a:p>
        </p:txBody>
      </p:sp>
    </p:spTree>
    <p:extLst>
      <p:ext uri="{BB962C8B-B14F-4D97-AF65-F5344CB8AC3E}">
        <p14:creationId xmlns:p14="http://schemas.microsoft.com/office/powerpoint/2010/main" val="4281001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1BFA73-69C6-2B38-7992-0C46273045B4}"/>
              </a:ext>
            </a:extLst>
          </p:cNvPr>
          <p:cNvPicPr>
            <a:picLocks noChangeAspect="1"/>
          </p:cNvPicPr>
          <p:nvPr/>
        </p:nvPicPr>
        <p:blipFill>
          <a:blip r:embed="rId5"/>
          <a:stretch>
            <a:fillRect/>
          </a:stretch>
        </p:blipFill>
        <p:spPr>
          <a:xfrm>
            <a:off x="1654449" y="1285190"/>
            <a:ext cx="4115157" cy="4505334"/>
          </a:xfrm>
          <a:prstGeom prst="rect">
            <a:avLst/>
          </a:prstGeom>
        </p:spPr>
      </p:pic>
    </p:spTree>
    <p:extLst>
      <p:ext uri="{BB962C8B-B14F-4D97-AF65-F5344CB8AC3E}">
        <p14:creationId xmlns:p14="http://schemas.microsoft.com/office/powerpoint/2010/main" val="2758777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ibi Anime Characters for Pre-K by Slidesgo">
  <a:themeElements>
    <a:clrScheme name="Simple Light">
      <a:dk1>
        <a:srgbClr val="612C28"/>
      </a:dk1>
      <a:lt1>
        <a:srgbClr val="FFFFFF"/>
      </a:lt1>
      <a:dk2>
        <a:srgbClr val="DF99A8"/>
      </a:dk2>
      <a:lt2>
        <a:srgbClr val="FCF3A8"/>
      </a:lt2>
      <a:accent1>
        <a:srgbClr val="BCEBAC"/>
      </a:accent1>
      <a:accent2>
        <a:srgbClr val="F2DDE3"/>
      </a:accent2>
      <a:accent3>
        <a:srgbClr val="C7E5F6"/>
      </a:accent3>
      <a:accent4>
        <a:srgbClr val="C55964"/>
      </a:accent4>
      <a:accent5>
        <a:srgbClr val="E7B6C3"/>
      </a:accent5>
      <a:accent6>
        <a:srgbClr val="F6E3DA"/>
      </a:accent6>
      <a:hlink>
        <a:srgbClr val="612C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1216</TotalTime>
  <Words>530</Words>
  <Application>Microsoft Office PowerPoint</Application>
  <PresentationFormat>Màn hình rộng</PresentationFormat>
  <Paragraphs>64</Paragraphs>
  <Slides>20</Slides>
  <Notes>7</Notes>
  <HiddenSlides>0</HiddenSlides>
  <MMClips>10</MMClips>
  <ScaleCrop>false</ScaleCrop>
  <HeadingPairs>
    <vt:vector size="6" baseType="variant">
      <vt:variant>
        <vt:lpstr>Phông được Dùng</vt:lpstr>
      </vt:variant>
      <vt:variant>
        <vt:i4>19</vt:i4>
      </vt:variant>
      <vt:variant>
        <vt:lpstr>Chủ đề</vt:lpstr>
      </vt:variant>
      <vt:variant>
        <vt:i4>5</vt:i4>
      </vt:variant>
      <vt:variant>
        <vt:lpstr>Tiêu đề Bản chiếu</vt:lpstr>
      </vt:variant>
      <vt:variant>
        <vt:i4>20</vt:i4>
      </vt:variant>
    </vt:vector>
  </HeadingPairs>
  <TitlesOfParts>
    <vt:vector size="44" baseType="lpstr">
      <vt:lpstr>#9Slide05 Aphrodite Pro</vt:lpstr>
      <vt:lpstr>#9Slide07 Altus</vt:lpstr>
      <vt:lpstr>#9Slide07 HoneyCream</vt:lpstr>
      <vt:lpstr>#9Slide07 SVNZiclets</vt:lpstr>
      <vt:lpstr>Arial</vt:lpstr>
      <vt:lpstr>Calibri</vt:lpstr>
      <vt:lpstr>Calibri Light</vt:lpstr>
      <vt:lpstr>Cambria</vt:lpstr>
      <vt:lpstr>Cambria Math</vt:lpstr>
      <vt:lpstr>Fredoka One</vt:lpstr>
      <vt:lpstr>Hachi Maru Pop</vt:lpstr>
      <vt:lpstr>HP001 4 hàng</vt:lpstr>
      <vt:lpstr>Lilita One</vt:lpstr>
      <vt:lpstr>Nunito</vt:lpstr>
      <vt:lpstr>Nunito SemiBold</vt:lpstr>
      <vt:lpstr>SVN-Newton</vt:lpstr>
      <vt:lpstr>Times New Roman</vt:lpstr>
      <vt:lpstr>UTM Avo</vt:lpstr>
      <vt:lpstr>UTM Davida</vt:lpstr>
      <vt:lpstr>Office Theme</vt:lpstr>
      <vt:lpstr>1_Office Theme</vt:lpstr>
      <vt:lpstr>2_Office Theme</vt:lpstr>
      <vt:lpstr>11_Office Theme</vt:lpstr>
      <vt:lpstr>Chibi Anime Characters for Pre-K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LÔ THỊ DI</cp:lastModifiedBy>
  <cp:revision>24</cp:revision>
  <dcterms:created xsi:type="dcterms:W3CDTF">2023-12-15T11:40:22Z</dcterms:created>
  <dcterms:modified xsi:type="dcterms:W3CDTF">2024-10-16T02:58:56Z</dcterms:modified>
  <cp:category>9Slide.vn</cp:category>
</cp:coreProperties>
</file>