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51" r:id="rId3"/>
    <p:sldMasterId id="2147483764" r:id="rId4"/>
    <p:sldMasterId id="2147483776" r:id="rId5"/>
  </p:sldMasterIdLst>
  <p:notesMasterIdLst>
    <p:notesMasterId r:id="rId20"/>
  </p:notesMasterIdLst>
  <p:sldIdLst>
    <p:sldId id="270" r:id="rId6"/>
    <p:sldId id="7614" r:id="rId7"/>
    <p:sldId id="339" r:id="rId8"/>
    <p:sldId id="387" r:id="rId9"/>
    <p:sldId id="274" r:id="rId10"/>
    <p:sldId id="280" r:id="rId11"/>
    <p:sldId id="7610" r:id="rId12"/>
    <p:sldId id="388" r:id="rId13"/>
    <p:sldId id="7611" r:id="rId14"/>
    <p:sldId id="329" r:id="rId15"/>
    <p:sldId id="7612" r:id="rId16"/>
    <p:sldId id="332" r:id="rId17"/>
    <p:sldId id="344" r:id="rId18"/>
    <p:sldId id="312" r:id="rId19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Hachi Maru Pop" panose="020B0604020202020204" charset="-128"/>
      <p:regular r:id="rId23"/>
    </p:embeddedFont>
    <p:embeddedFont>
      <p:font typeface="Fredoka One" panose="02000000000000000000" pitchFamily="2" charset="0"/>
      <p:regular r:id="rId24"/>
    </p:embeddedFont>
    <p:embeddedFont>
      <p:font typeface="Lilita One" panose="020B0604020202020204" charset="0"/>
      <p:regular r:id="rId25"/>
      <p:bold r:id="rId26"/>
      <p:italic r:id="rId27"/>
      <p:boldItalic r:id="rId28"/>
    </p:embeddedFont>
    <p:embeddedFont>
      <p:font typeface="Nunito" pitchFamily="2" charset="-93"/>
      <p:regular r:id="rId29"/>
      <p:bold r:id="rId30"/>
      <p:italic r:id="rId31"/>
      <p:boldItalic r:id="rId32"/>
    </p:embeddedFont>
    <p:embeddedFont>
      <p:font typeface="Nunito SemiBold" pitchFamily="2" charset="-93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8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8455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705470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03567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9084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08226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818396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756126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9983135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656860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676946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952732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76842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579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4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020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846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1300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2024/10/20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0378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2024/10/20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1685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2024/10/20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6675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2960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2024/10/20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32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7262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0362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8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20/10/2024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20/10/2024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20-10-2024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58" y="-3137379"/>
            <a:ext cx="1222189" cy="12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1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10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533400" y="376238"/>
            <a:ext cx="7943850" cy="439102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419100" y="85725"/>
            <a:ext cx="8382000" cy="5057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21" y="1688412"/>
            <a:ext cx="5582896" cy="19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603A948-1755-5FD5-4FBF-85FE315DF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49" y="825190"/>
            <a:ext cx="7560527" cy="35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3238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659" y="2945844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546033" y="1755135"/>
            <a:ext cx="5805753" cy="15456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80340" algn="ctr">
              <a:lnSpc>
                <a:spcPct val="107000"/>
              </a:lnSpc>
            </a:pPr>
            <a:r>
              <a:rPr lang="vi-VN" sz="40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nhắc các đặc điểm của hình tròn</a:t>
            </a:r>
            <a:endParaRPr lang="vi-VN" sz="40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96A63762-91C2-C35C-D0E9-97FE53280B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76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TRẢI NGHIỆM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TRANG TRÍ HÌNH TRÒN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thước và com-pa vẽ trang trí được hình tròn. </a:t>
            </a:r>
          </a:p>
          <a:p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năng lực thẩm mĩ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DA97953-BD48-2CC0-31A7-47FFFD8E3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30" y="457408"/>
            <a:ext cx="4739140" cy="47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 anchor="ctr">
            <a:spAutoFit/>
          </a:bodyPr>
          <a:lstStyle/>
          <a:p>
            <a:r>
              <a:rPr lang="en-US" alt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Hoạt động 1: Vẽ trang trí hình vuông</a:t>
            </a:r>
            <a:endParaRPr lang="en-US" altLang="en-US" sz="20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E278FCF-94A9-74D4-268E-656387CBB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876"/>
          <a:stretch/>
        </p:blipFill>
        <p:spPr>
          <a:xfrm>
            <a:off x="446049" y="930063"/>
            <a:ext cx="3678620" cy="36122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3999648-3C38-004F-76DA-AB2A91B4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68"/>
          <a:stretch/>
        </p:blipFill>
        <p:spPr>
          <a:xfrm>
            <a:off x="4460488" y="930064"/>
            <a:ext cx="4125951" cy="35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5FFC348-0D31-9595-C9D1-E15E1331BD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239"/>
          <a:stretch/>
        </p:blipFill>
        <p:spPr>
          <a:xfrm>
            <a:off x="341971" y="521844"/>
            <a:ext cx="4980879" cy="43404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C7F95D0-3AC1-61F8-1860-53174B4151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502"/>
          <a:stretch/>
        </p:blipFill>
        <p:spPr>
          <a:xfrm>
            <a:off x="5731727" y="521844"/>
            <a:ext cx="2683727" cy="427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8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13741" y="226314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503975A-A45A-7CF6-3D0D-EFAFDC4A1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22" y="1539818"/>
            <a:ext cx="4739140" cy="108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 anchor="ctr">
            <a:spAutoFit/>
          </a:bodyPr>
          <a:lstStyle/>
          <a:p>
            <a:r>
              <a:rPr lang="en-US" alt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Hoạt động 2: Vẽ trang trí hình tròn</a:t>
            </a:r>
          </a:p>
          <a:p>
            <a:r>
              <a:rPr lang="en-US" alt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Bước 1: trên tờ giấy kẻ ô li: vẽ các điểm A,B,C,D, M, N, I, H như hình bên</a:t>
            </a:r>
            <a:endParaRPr lang="en-US" altLang="en-US" sz="20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D0421DD-3EB0-59C8-61BB-43EB41E48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709" y="1070518"/>
            <a:ext cx="3614993" cy="37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03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4941" y="7"/>
            <a:ext cx="9148941" cy="5143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05740" y="281178"/>
            <a:ext cx="8716518" cy="4690872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3BFAA4C-FDCE-A9B2-007B-73BE8BFBC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34" y="349608"/>
            <a:ext cx="4739140" cy="20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 anchor="ctr">
            <a:spAutoFit/>
          </a:bodyPr>
          <a:lstStyle/>
          <a:p>
            <a:r>
              <a:rPr lang="en-US" alt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Hoạt động 2: Vẽ trang trí hình tròn</a:t>
            </a:r>
          </a:p>
          <a:p>
            <a:r>
              <a:rPr lang="en-US" alt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Bước 2:  Dùng com – pa, lần lượt vẽ các đường tròn:</a:t>
            </a:r>
          </a:p>
          <a:p>
            <a:pPr marL="342900" indent="-342900">
              <a:buFontTx/>
              <a:buChar char="-"/>
            </a:pPr>
            <a:r>
              <a:rPr lang="en-US" alt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 O, bán kính OA</a:t>
            </a:r>
          </a:p>
          <a:p>
            <a:pPr marL="342900" indent="-342900">
              <a:buFontTx/>
              <a:buChar char="-"/>
            </a:pPr>
            <a:r>
              <a:rPr lang="en-US" alt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 M, N, I, H, bán kính 2 ô li như hình dưới đây</a:t>
            </a:r>
            <a:endParaRPr lang="en-US" altLang="en-US" sz="20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3880D7A-75A2-6C93-BC7C-4C6519672A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351"/>
          <a:stretch/>
        </p:blipFill>
        <p:spPr>
          <a:xfrm>
            <a:off x="5154636" y="517741"/>
            <a:ext cx="3487430" cy="321591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FCBB37D-1379-97E6-B5D9-4A70C727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549" t="19693" r="1261" b="29450"/>
          <a:stretch/>
        </p:blipFill>
        <p:spPr>
          <a:xfrm>
            <a:off x="2837300" y="2026610"/>
            <a:ext cx="2211996" cy="232980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70B1E8EB-238B-1FF1-9842-FBE006139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799" y="4081890"/>
            <a:ext cx="4616386" cy="47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 anchor="ctr">
            <a:spAutoFit/>
          </a:bodyPr>
          <a:lstStyle/>
          <a:p>
            <a:r>
              <a:rPr lang="en-US" altLang="en-US" sz="2000" b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Bước 3: Tô màu, trang trí hình vừa vẽ</a:t>
            </a:r>
            <a:endParaRPr lang="en-US" altLang="en-US" sz="20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95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4067</TotalTime>
  <Words>210</Words>
  <Application>Microsoft Office PowerPoint</Application>
  <PresentationFormat>Trình chiếu Trên màn hình (16:9)</PresentationFormat>
  <Paragraphs>34</Paragraphs>
  <Slides>14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14</vt:i4>
      </vt:variant>
    </vt:vector>
  </HeadingPairs>
  <TitlesOfParts>
    <vt:vector size="31" baseType="lpstr">
      <vt:lpstr>Calibri Light</vt:lpstr>
      <vt:lpstr>Arial</vt:lpstr>
      <vt:lpstr>Fredoka One</vt:lpstr>
      <vt:lpstr>Aptos Display</vt:lpstr>
      <vt:lpstr>Calibri</vt:lpstr>
      <vt:lpstr>Aptos</vt:lpstr>
      <vt:lpstr>等线</vt:lpstr>
      <vt:lpstr>Lilita One</vt:lpstr>
      <vt:lpstr>Times New Roman</vt:lpstr>
      <vt:lpstr>Nunito</vt:lpstr>
      <vt:lpstr>Nunito SemiBold</vt:lpstr>
      <vt:lpstr>Hachi Maru Pop</vt:lpstr>
      <vt:lpstr>Chibi Anime Characters for Pre-K by Slidesgo</vt:lpstr>
      <vt:lpstr>Office Theme</vt:lpstr>
      <vt:lpstr>11_Office Theme</vt:lpstr>
      <vt:lpstr>1_Office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84</cp:revision>
  <dcterms:modified xsi:type="dcterms:W3CDTF">2024-10-20T09:59:00Z</dcterms:modified>
  <cp:category/>
</cp:coreProperties>
</file>