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  <p:sldMasterId id="2147483732" r:id="rId4"/>
    <p:sldMasterId id="2147483744" r:id="rId5"/>
  </p:sldMasterIdLst>
  <p:notesMasterIdLst>
    <p:notesMasterId r:id="rId22"/>
  </p:notesMasterIdLst>
  <p:sldIdLst>
    <p:sldId id="272" r:id="rId6"/>
    <p:sldId id="275" r:id="rId7"/>
    <p:sldId id="1575" r:id="rId8"/>
    <p:sldId id="257" r:id="rId9"/>
    <p:sldId id="266" r:id="rId10"/>
    <p:sldId id="264" r:id="rId11"/>
    <p:sldId id="276" r:id="rId12"/>
    <p:sldId id="1578" r:id="rId13"/>
    <p:sldId id="1576" r:id="rId14"/>
    <p:sldId id="1579" r:id="rId15"/>
    <p:sldId id="280" r:id="rId16"/>
    <p:sldId id="1577" r:id="rId17"/>
    <p:sldId id="1580" r:id="rId18"/>
    <p:sldId id="332" r:id="rId19"/>
    <p:sldId id="260" r:id="rId20"/>
    <p:sldId id="259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15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4515-4706-4F34-BA59-83B5406FB14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C279-96CD-49B4-B107-E0EB7111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4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5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4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7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9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0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3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3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1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0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893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573"/>
            </a:lvl1pPr>
            <a:lvl2pPr marL="680777" indent="0" algn="ctr">
              <a:buNone/>
              <a:defRPr sz="2978"/>
            </a:lvl2pPr>
            <a:lvl3pPr marL="1361553" indent="0" algn="ctr">
              <a:buNone/>
              <a:defRPr sz="2680"/>
            </a:lvl3pPr>
            <a:lvl4pPr marL="2042330" indent="0" algn="ctr">
              <a:buNone/>
              <a:defRPr sz="2382"/>
            </a:lvl4pPr>
            <a:lvl5pPr marL="2723105" indent="0" algn="ctr">
              <a:buNone/>
              <a:defRPr sz="2382"/>
            </a:lvl5pPr>
            <a:lvl6pPr marL="3403881" indent="0" algn="ctr">
              <a:buNone/>
              <a:defRPr sz="2382"/>
            </a:lvl6pPr>
            <a:lvl7pPr marL="4084658" indent="0" algn="ctr">
              <a:buNone/>
              <a:defRPr sz="2382"/>
            </a:lvl7pPr>
            <a:lvl8pPr marL="4765434" indent="0" algn="ctr">
              <a:buNone/>
              <a:defRPr sz="2382"/>
            </a:lvl8pPr>
            <a:lvl9pPr marL="5446210" indent="0" algn="ctr">
              <a:buNone/>
              <a:defRPr sz="238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17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59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893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8"/>
            <a:ext cx="15773400" cy="2250281"/>
          </a:xfrm>
        </p:spPr>
        <p:txBody>
          <a:bodyPr/>
          <a:lstStyle>
            <a:lvl1pPr marL="0" indent="0">
              <a:buNone/>
              <a:defRPr sz="3573">
                <a:solidFill>
                  <a:schemeClr val="tx1">
                    <a:tint val="75000"/>
                  </a:schemeClr>
                </a:solidFill>
              </a:defRPr>
            </a:lvl1pPr>
            <a:lvl2pPr marL="680777" indent="0">
              <a:buNone/>
              <a:defRPr sz="2978">
                <a:solidFill>
                  <a:schemeClr val="tx1">
                    <a:tint val="75000"/>
                  </a:schemeClr>
                </a:solidFill>
              </a:defRPr>
            </a:lvl2pPr>
            <a:lvl3pPr marL="1361553" indent="0">
              <a:buNone/>
              <a:defRPr sz="2680">
                <a:solidFill>
                  <a:schemeClr val="tx1">
                    <a:tint val="75000"/>
                  </a:schemeClr>
                </a:solidFill>
              </a:defRPr>
            </a:lvl3pPr>
            <a:lvl4pPr marL="2042330" indent="0">
              <a:buNone/>
              <a:defRPr sz="2382">
                <a:solidFill>
                  <a:schemeClr val="tx1">
                    <a:tint val="75000"/>
                  </a:schemeClr>
                </a:solidFill>
              </a:defRPr>
            </a:lvl4pPr>
            <a:lvl5pPr marL="2723105" indent="0">
              <a:buNone/>
              <a:defRPr sz="2382">
                <a:solidFill>
                  <a:schemeClr val="tx1">
                    <a:tint val="75000"/>
                  </a:schemeClr>
                </a:solidFill>
              </a:defRPr>
            </a:lvl5pPr>
            <a:lvl6pPr marL="3403881" indent="0">
              <a:buNone/>
              <a:defRPr sz="2382">
                <a:solidFill>
                  <a:schemeClr val="tx1">
                    <a:tint val="75000"/>
                  </a:schemeClr>
                </a:solidFill>
              </a:defRPr>
            </a:lvl6pPr>
            <a:lvl7pPr marL="4084658" indent="0">
              <a:buNone/>
              <a:defRPr sz="2382">
                <a:solidFill>
                  <a:schemeClr val="tx1">
                    <a:tint val="75000"/>
                  </a:schemeClr>
                </a:solidFill>
              </a:defRPr>
            </a:lvl7pPr>
            <a:lvl8pPr marL="4765434" indent="0">
              <a:buNone/>
              <a:defRPr sz="2382">
                <a:solidFill>
                  <a:schemeClr val="tx1">
                    <a:tint val="75000"/>
                  </a:schemeClr>
                </a:solidFill>
              </a:defRPr>
            </a:lvl8pPr>
            <a:lvl9pPr marL="5446210" indent="0">
              <a:buNone/>
              <a:defRPr sz="2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79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88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547692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5" y="2521745"/>
            <a:ext cx="7736681" cy="1235868"/>
          </a:xfrm>
        </p:spPr>
        <p:txBody>
          <a:bodyPr anchor="b"/>
          <a:lstStyle>
            <a:lvl1pPr marL="0" indent="0">
              <a:buNone/>
              <a:defRPr sz="3573" b="1"/>
            </a:lvl1pPr>
            <a:lvl2pPr marL="680777" indent="0">
              <a:buNone/>
              <a:defRPr sz="2978" b="1"/>
            </a:lvl2pPr>
            <a:lvl3pPr marL="1361553" indent="0">
              <a:buNone/>
              <a:defRPr sz="2680" b="1"/>
            </a:lvl3pPr>
            <a:lvl4pPr marL="2042330" indent="0">
              <a:buNone/>
              <a:defRPr sz="2382" b="1"/>
            </a:lvl4pPr>
            <a:lvl5pPr marL="2723105" indent="0">
              <a:buNone/>
              <a:defRPr sz="2382" b="1"/>
            </a:lvl5pPr>
            <a:lvl6pPr marL="3403881" indent="0">
              <a:buNone/>
              <a:defRPr sz="2382" b="1"/>
            </a:lvl6pPr>
            <a:lvl7pPr marL="4084658" indent="0">
              <a:buNone/>
              <a:defRPr sz="2382" b="1"/>
            </a:lvl7pPr>
            <a:lvl8pPr marL="4765434" indent="0">
              <a:buNone/>
              <a:defRPr sz="2382" b="1"/>
            </a:lvl8pPr>
            <a:lvl9pPr marL="5446210" indent="0">
              <a:buNone/>
              <a:defRPr sz="238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5" y="3757614"/>
            <a:ext cx="7736681" cy="5526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3" cy="1235868"/>
          </a:xfrm>
        </p:spPr>
        <p:txBody>
          <a:bodyPr anchor="b"/>
          <a:lstStyle>
            <a:lvl1pPr marL="0" indent="0">
              <a:buNone/>
              <a:defRPr sz="3573" b="1"/>
            </a:lvl1pPr>
            <a:lvl2pPr marL="680777" indent="0">
              <a:buNone/>
              <a:defRPr sz="2978" b="1"/>
            </a:lvl2pPr>
            <a:lvl3pPr marL="1361553" indent="0">
              <a:buNone/>
              <a:defRPr sz="2680" b="1"/>
            </a:lvl3pPr>
            <a:lvl4pPr marL="2042330" indent="0">
              <a:buNone/>
              <a:defRPr sz="2382" b="1"/>
            </a:lvl4pPr>
            <a:lvl5pPr marL="2723105" indent="0">
              <a:buNone/>
              <a:defRPr sz="2382" b="1"/>
            </a:lvl5pPr>
            <a:lvl6pPr marL="3403881" indent="0">
              <a:buNone/>
              <a:defRPr sz="2382" b="1"/>
            </a:lvl6pPr>
            <a:lvl7pPr marL="4084658" indent="0">
              <a:buNone/>
              <a:defRPr sz="2382" b="1"/>
            </a:lvl7pPr>
            <a:lvl8pPr marL="4765434" indent="0">
              <a:buNone/>
              <a:defRPr sz="2382" b="1"/>
            </a:lvl8pPr>
            <a:lvl9pPr marL="5446210" indent="0">
              <a:buNone/>
              <a:defRPr sz="238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4"/>
            <a:ext cx="7774783" cy="5526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3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1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94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5" y="685800"/>
            <a:ext cx="5898356" cy="2400300"/>
          </a:xfrm>
        </p:spPr>
        <p:txBody>
          <a:bodyPr anchor="b"/>
          <a:lstStyle>
            <a:lvl1pPr>
              <a:defRPr sz="47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3" y="1481141"/>
            <a:ext cx="9258300" cy="7310438"/>
          </a:xfrm>
        </p:spPr>
        <p:txBody>
          <a:bodyPr/>
          <a:lstStyle>
            <a:lvl1pPr>
              <a:defRPr sz="4765"/>
            </a:lvl1pPr>
            <a:lvl2pPr>
              <a:defRPr sz="4169"/>
            </a:lvl2pPr>
            <a:lvl3pPr>
              <a:defRPr sz="3573"/>
            </a:lvl3pPr>
            <a:lvl4pPr>
              <a:defRPr sz="2978"/>
            </a:lvl4pPr>
            <a:lvl5pPr>
              <a:defRPr sz="2978"/>
            </a:lvl5pPr>
            <a:lvl6pPr>
              <a:defRPr sz="2978"/>
            </a:lvl6pPr>
            <a:lvl7pPr>
              <a:defRPr sz="2978"/>
            </a:lvl7pPr>
            <a:lvl8pPr>
              <a:defRPr sz="2978"/>
            </a:lvl8pPr>
            <a:lvl9pPr>
              <a:defRPr sz="297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5" y="3086100"/>
            <a:ext cx="5898356" cy="5717382"/>
          </a:xfrm>
        </p:spPr>
        <p:txBody>
          <a:bodyPr/>
          <a:lstStyle>
            <a:lvl1pPr marL="0" indent="0">
              <a:buNone/>
              <a:defRPr sz="2382"/>
            </a:lvl1pPr>
            <a:lvl2pPr marL="680777" indent="0">
              <a:buNone/>
              <a:defRPr sz="2085"/>
            </a:lvl2pPr>
            <a:lvl3pPr marL="1361553" indent="0">
              <a:buNone/>
              <a:defRPr sz="1787"/>
            </a:lvl3pPr>
            <a:lvl4pPr marL="2042330" indent="0">
              <a:buNone/>
              <a:defRPr sz="1489"/>
            </a:lvl4pPr>
            <a:lvl5pPr marL="2723105" indent="0">
              <a:buNone/>
              <a:defRPr sz="1489"/>
            </a:lvl5pPr>
            <a:lvl6pPr marL="3403881" indent="0">
              <a:buNone/>
              <a:defRPr sz="1489"/>
            </a:lvl6pPr>
            <a:lvl7pPr marL="4084658" indent="0">
              <a:buNone/>
              <a:defRPr sz="1489"/>
            </a:lvl7pPr>
            <a:lvl8pPr marL="4765434" indent="0">
              <a:buNone/>
              <a:defRPr sz="1489"/>
            </a:lvl8pPr>
            <a:lvl9pPr marL="5446210" indent="0">
              <a:buNone/>
              <a:defRPr sz="148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29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5" y="685800"/>
            <a:ext cx="5898356" cy="2400300"/>
          </a:xfrm>
        </p:spPr>
        <p:txBody>
          <a:bodyPr anchor="b"/>
          <a:lstStyle>
            <a:lvl1pPr>
              <a:defRPr sz="47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3" y="1481141"/>
            <a:ext cx="9258300" cy="7310438"/>
          </a:xfrm>
        </p:spPr>
        <p:txBody>
          <a:bodyPr/>
          <a:lstStyle>
            <a:lvl1pPr marL="0" indent="0">
              <a:buNone/>
              <a:defRPr sz="4765"/>
            </a:lvl1pPr>
            <a:lvl2pPr marL="680777" indent="0">
              <a:buNone/>
              <a:defRPr sz="4169"/>
            </a:lvl2pPr>
            <a:lvl3pPr marL="1361553" indent="0">
              <a:buNone/>
              <a:defRPr sz="3573"/>
            </a:lvl3pPr>
            <a:lvl4pPr marL="2042330" indent="0">
              <a:buNone/>
              <a:defRPr sz="2978"/>
            </a:lvl4pPr>
            <a:lvl5pPr marL="2723105" indent="0">
              <a:buNone/>
              <a:defRPr sz="2978"/>
            </a:lvl5pPr>
            <a:lvl6pPr marL="3403881" indent="0">
              <a:buNone/>
              <a:defRPr sz="2978"/>
            </a:lvl6pPr>
            <a:lvl7pPr marL="4084658" indent="0">
              <a:buNone/>
              <a:defRPr sz="2978"/>
            </a:lvl7pPr>
            <a:lvl8pPr marL="4765434" indent="0">
              <a:buNone/>
              <a:defRPr sz="2978"/>
            </a:lvl8pPr>
            <a:lvl9pPr marL="5446210" indent="0">
              <a:buNone/>
              <a:defRPr sz="297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5" y="3086100"/>
            <a:ext cx="5898356" cy="5717382"/>
          </a:xfrm>
        </p:spPr>
        <p:txBody>
          <a:bodyPr/>
          <a:lstStyle>
            <a:lvl1pPr marL="0" indent="0">
              <a:buNone/>
              <a:defRPr sz="2382"/>
            </a:lvl1pPr>
            <a:lvl2pPr marL="680777" indent="0">
              <a:buNone/>
              <a:defRPr sz="2085"/>
            </a:lvl2pPr>
            <a:lvl3pPr marL="1361553" indent="0">
              <a:buNone/>
              <a:defRPr sz="1787"/>
            </a:lvl3pPr>
            <a:lvl4pPr marL="2042330" indent="0">
              <a:buNone/>
              <a:defRPr sz="1489"/>
            </a:lvl4pPr>
            <a:lvl5pPr marL="2723105" indent="0">
              <a:buNone/>
              <a:defRPr sz="1489"/>
            </a:lvl5pPr>
            <a:lvl6pPr marL="3403881" indent="0">
              <a:buNone/>
              <a:defRPr sz="1489"/>
            </a:lvl6pPr>
            <a:lvl7pPr marL="4084658" indent="0">
              <a:buNone/>
              <a:defRPr sz="1489"/>
            </a:lvl7pPr>
            <a:lvl8pPr marL="4765434" indent="0">
              <a:buNone/>
              <a:defRPr sz="1489"/>
            </a:lvl8pPr>
            <a:lvl9pPr marL="5446210" indent="0">
              <a:buNone/>
              <a:defRPr sz="148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71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61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90"/>
            <a:ext cx="3943351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90"/>
            <a:ext cx="11601451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7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451" y="3025151"/>
            <a:ext cx="8670000" cy="45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9928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32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32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32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32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32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32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32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32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45920" y="7882129"/>
            <a:ext cx="9491400" cy="896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3972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559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559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559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559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559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559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559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559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582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680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442681" y="1227035"/>
            <a:ext cx="1026252" cy="98939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665325" y="275993"/>
            <a:ext cx="801996" cy="77316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736807" y="443527"/>
            <a:ext cx="438000" cy="43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6833469" y="1227035"/>
            <a:ext cx="1026252" cy="98939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5835081" y="275993"/>
            <a:ext cx="801996" cy="77316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7127595" y="443527"/>
            <a:ext cx="438000" cy="43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26" name="Google Shape;226;p26"/>
          <p:cNvSpPr/>
          <p:nvPr/>
        </p:nvSpPr>
        <p:spPr>
          <a:xfrm flipH="1">
            <a:off x="16826269" y="8048393"/>
            <a:ext cx="1026252" cy="98939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27" name="Google Shape;227;p26"/>
          <p:cNvSpPr/>
          <p:nvPr/>
        </p:nvSpPr>
        <p:spPr>
          <a:xfrm flipH="1">
            <a:off x="15827881" y="9215675"/>
            <a:ext cx="801996" cy="77316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28" name="Google Shape;228;p26"/>
          <p:cNvSpPr/>
          <p:nvPr/>
        </p:nvSpPr>
        <p:spPr>
          <a:xfrm flipH="1">
            <a:off x="17120395" y="9383297"/>
            <a:ext cx="438000" cy="43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29" name="Google Shape;229;p26"/>
          <p:cNvSpPr/>
          <p:nvPr/>
        </p:nvSpPr>
        <p:spPr>
          <a:xfrm>
            <a:off x="435481" y="8048393"/>
            <a:ext cx="1026252" cy="98939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30" name="Google Shape;230;p26"/>
          <p:cNvSpPr/>
          <p:nvPr/>
        </p:nvSpPr>
        <p:spPr>
          <a:xfrm>
            <a:off x="1658125" y="9215675"/>
            <a:ext cx="801996" cy="77316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31" name="Google Shape;231;p26"/>
          <p:cNvSpPr/>
          <p:nvPr/>
        </p:nvSpPr>
        <p:spPr>
          <a:xfrm>
            <a:off x="729607" y="9383297"/>
            <a:ext cx="438000" cy="43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</p:spTree>
    <p:extLst>
      <p:ext uri="{BB962C8B-B14F-4D97-AF65-F5344CB8AC3E}">
        <p14:creationId xmlns:p14="http://schemas.microsoft.com/office/powerpoint/2010/main" val="2488302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13221066" y="-2502724"/>
            <a:ext cx="7607645" cy="6750878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73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73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73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352597" y="915738"/>
            <a:ext cx="1178408" cy="113606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1470687" y="322623"/>
            <a:ext cx="797891" cy="7692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39" name="Google Shape;239;p27"/>
          <p:cNvSpPr/>
          <p:nvPr/>
        </p:nvSpPr>
        <p:spPr>
          <a:xfrm flipH="1">
            <a:off x="1833599" y="1504481"/>
            <a:ext cx="396000" cy="396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6820468" y="9019001"/>
            <a:ext cx="994469" cy="95873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5873755" y="9341104"/>
            <a:ext cx="673344" cy="64914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6270123" y="8607000"/>
            <a:ext cx="333756" cy="333756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444570" y="8909253"/>
            <a:ext cx="994469" cy="95873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702749" y="9660450"/>
            <a:ext cx="333756" cy="333756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506" tIns="181506" rIns="181506" bIns="1815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73"/>
          </a:p>
        </p:txBody>
      </p:sp>
    </p:spTree>
    <p:extLst>
      <p:ext uri="{BB962C8B-B14F-4D97-AF65-F5344CB8AC3E}">
        <p14:creationId xmlns:p14="http://schemas.microsoft.com/office/powerpoint/2010/main" val="137572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8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758C092-3B4D-4A35-BFD6-69FBC3E3C4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4A28FAE-70BA-4BAE-A452-DCD6984F1D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2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4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361553" rtl="0" eaLnBrk="1" latinLnBrk="0" hangingPunct="1">
        <a:lnSpc>
          <a:spcPct val="90000"/>
        </a:lnSpc>
        <a:spcBef>
          <a:spcPct val="0"/>
        </a:spcBef>
        <a:buNone/>
        <a:defRPr sz="65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388" indent="-340388" algn="l" defTabSz="1361553" rtl="0" eaLnBrk="1" latinLnBrk="0" hangingPunct="1">
        <a:lnSpc>
          <a:spcPct val="90000"/>
        </a:lnSpc>
        <a:spcBef>
          <a:spcPts val="1489"/>
        </a:spcBef>
        <a:buFont typeface="Arial" panose="020B0604020202020204" pitchFamily="34" charset="0"/>
        <a:buChar char="•"/>
        <a:defRPr sz="4169" kern="1200">
          <a:solidFill>
            <a:schemeClr val="tx1"/>
          </a:solidFill>
          <a:latin typeface="+mn-lt"/>
          <a:ea typeface="+mn-ea"/>
          <a:cs typeface="+mn-cs"/>
        </a:defRPr>
      </a:lvl1pPr>
      <a:lvl2pPr marL="1021164" indent="-340388" algn="l" defTabSz="1361553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3573" kern="1200">
          <a:solidFill>
            <a:schemeClr val="tx1"/>
          </a:solidFill>
          <a:latin typeface="+mn-lt"/>
          <a:ea typeface="+mn-ea"/>
          <a:cs typeface="+mn-cs"/>
        </a:defRPr>
      </a:lvl2pPr>
      <a:lvl3pPr marL="1701942" indent="-340388" algn="l" defTabSz="1361553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978" kern="1200">
          <a:solidFill>
            <a:schemeClr val="tx1"/>
          </a:solidFill>
          <a:latin typeface="+mn-lt"/>
          <a:ea typeface="+mn-ea"/>
          <a:cs typeface="+mn-cs"/>
        </a:defRPr>
      </a:lvl3pPr>
      <a:lvl4pPr marL="2382717" indent="-340388" algn="l" defTabSz="1361553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4pPr>
      <a:lvl5pPr marL="3063494" indent="-340388" algn="l" defTabSz="1361553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5pPr>
      <a:lvl6pPr marL="3744270" indent="-340388" algn="l" defTabSz="1361553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6pPr>
      <a:lvl7pPr marL="4425047" indent="-340388" algn="l" defTabSz="1361553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7pPr>
      <a:lvl8pPr marL="5105822" indent="-340388" algn="l" defTabSz="1361553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8pPr>
      <a:lvl9pPr marL="5786597" indent="-340388" algn="l" defTabSz="1361553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1553" rtl="0" eaLnBrk="1" latinLnBrk="0" hangingPunct="1">
        <a:defRPr sz="2680" kern="1200">
          <a:solidFill>
            <a:schemeClr val="tx1"/>
          </a:solidFill>
          <a:latin typeface="+mn-lt"/>
          <a:ea typeface="+mn-ea"/>
          <a:cs typeface="+mn-cs"/>
        </a:defRPr>
      </a:lvl1pPr>
      <a:lvl2pPr marL="680777" algn="l" defTabSz="1361553" rtl="0" eaLnBrk="1" latinLnBrk="0" hangingPunct="1">
        <a:defRPr sz="2680" kern="1200">
          <a:solidFill>
            <a:schemeClr val="tx1"/>
          </a:solidFill>
          <a:latin typeface="+mn-lt"/>
          <a:ea typeface="+mn-ea"/>
          <a:cs typeface="+mn-cs"/>
        </a:defRPr>
      </a:lvl2pPr>
      <a:lvl3pPr marL="1361553" algn="l" defTabSz="1361553" rtl="0" eaLnBrk="1" latinLnBrk="0" hangingPunct="1">
        <a:defRPr sz="2680" kern="1200">
          <a:solidFill>
            <a:schemeClr val="tx1"/>
          </a:solidFill>
          <a:latin typeface="+mn-lt"/>
          <a:ea typeface="+mn-ea"/>
          <a:cs typeface="+mn-cs"/>
        </a:defRPr>
      </a:lvl3pPr>
      <a:lvl4pPr marL="2042330" algn="l" defTabSz="1361553" rtl="0" eaLnBrk="1" latinLnBrk="0" hangingPunct="1">
        <a:defRPr sz="2680" kern="1200">
          <a:solidFill>
            <a:schemeClr val="tx1"/>
          </a:solidFill>
          <a:latin typeface="+mn-lt"/>
          <a:ea typeface="+mn-ea"/>
          <a:cs typeface="+mn-cs"/>
        </a:defRPr>
      </a:lvl4pPr>
      <a:lvl5pPr marL="2723105" algn="l" defTabSz="1361553" rtl="0" eaLnBrk="1" latinLnBrk="0" hangingPunct="1">
        <a:defRPr sz="2680" kern="1200">
          <a:solidFill>
            <a:schemeClr val="tx1"/>
          </a:solidFill>
          <a:latin typeface="+mn-lt"/>
          <a:ea typeface="+mn-ea"/>
          <a:cs typeface="+mn-cs"/>
        </a:defRPr>
      </a:lvl5pPr>
      <a:lvl6pPr marL="3403881" algn="l" defTabSz="1361553" rtl="0" eaLnBrk="1" latinLnBrk="0" hangingPunct="1">
        <a:defRPr sz="2680" kern="1200">
          <a:solidFill>
            <a:schemeClr val="tx1"/>
          </a:solidFill>
          <a:latin typeface="+mn-lt"/>
          <a:ea typeface="+mn-ea"/>
          <a:cs typeface="+mn-cs"/>
        </a:defRPr>
      </a:lvl6pPr>
      <a:lvl7pPr marL="4084658" algn="l" defTabSz="1361553" rtl="0" eaLnBrk="1" latinLnBrk="0" hangingPunct="1">
        <a:defRPr sz="2680" kern="1200">
          <a:solidFill>
            <a:schemeClr val="tx1"/>
          </a:solidFill>
          <a:latin typeface="+mn-lt"/>
          <a:ea typeface="+mn-ea"/>
          <a:cs typeface="+mn-cs"/>
        </a:defRPr>
      </a:lvl7pPr>
      <a:lvl8pPr marL="4765434" algn="l" defTabSz="1361553" rtl="0" eaLnBrk="1" latinLnBrk="0" hangingPunct="1">
        <a:defRPr sz="2680" kern="1200">
          <a:solidFill>
            <a:schemeClr val="tx1"/>
          </a:solidFill>
          <a:latin typeface="+mn-lt"/>
          <a:ea typeface="+mn-ea"/>
          <a:cs typeface="+mn-cs"/>
        </a:defRPr>
      </a:lvl8pPr>
      <a:lvl9pPr marL="5446210" algn="l" defTabSz="1361553" rtl="0" eaLnBrk="1" latinLnBrk="0" hangingPunct="1">
        <a:defRPr sz="2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762000"/>
            <a:ext cx="15422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22400" cy="6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191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.svg"/><Relationship Id="rId5" Type="http://schemas.openxmlformats.org/officeDocument/2006/relationships/image" Target="../media/image31.sv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15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.svg"/><Relationship Id="rId5" Type="http://schemas.openxmlformats.org/officeDocument/2006/relationships/image" Target="../media/image31.sv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.svg"/><Relationship Id="rId5" Type="http://schemas.openxmlformats.org/officeDocument/2006/relationships/image" Target="../media/image31.sv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4.png"/><Relationship Id="rId11" Type="http://schemas.microsoft.com/office/2007/relationships/hdphoto" Target="../media/hdphoto1.wdp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42.png"/><Relationship Id="rId3" Type="http://schemas.openxmlformats.org/officeDocument/2006/relationships/image" Target="../media/image29.svg"/><Relationship Id="rId21" Type="http://schemas.openxmlformats.org/officeDocument/2006/relationships/image" Target="../media/image80.png"/><Relationship Id="rId7" Type="http://schemas.openxmlformats.org/officeDocument/2006/relationships/image" Target="../media/image35.svg"/><Relationship Id="rId12" Type="http://schemas.openxmlformats.org/officeDocument/2006/relationships/image" Target="../media/image1.png"/><Relationship Id="rId17" Type="http://schemas.openxmlformats.org/officeDocument/2006/relationships/image" Target="../media/image41.svg"/><Relationship Id="rId2" Type="http://schemas.openxmlformats.org/officeDocument/2006/relationships/image" Target="../media/image28.png"/><Relationship Id="rId16" Type="http://schemas.openxmlformats.org/officeDocument/2006/relationships/image" Target="../media/image40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39.svg"/><Relationship Id="rId10" Type="http://schemas.openxmlformats.org/officeDocument/2006/relationships/image" Target="../media/image36.png"/><Relationship Id="rId19" Type="http://schemas.openxmlformats.org/officeDocument/2006/relationships/image" Target="../media/image43.svg"/><Relationship Id="rId4" Type="http://schemas.openxmlformats.org/officeDocument/2006/relationships/image" Target="../media/image30.png"/><Relationship Id="rId9" Type="http://schemas.openxmlformats.org/officeDocument/2006/relationships/image" Target="../media/image10.sv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svg"/><Relationship Id="rId18" Type="http://schemas.openxmlformats.org/officeDocument/2006/relationships/image" Target="../media/image40.png"/><Relationship Id="rId3" Type="http://schemas.openxmlformats.org/officeDocument/2006/relationships/image" Target="../media/image29.svg"/><Relationship Id="rId21" Type="http://schemas.openxmlformats.org/officeDocument/2006/relationships/image" Target="../media/image43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39.svg"/><Relationship Id="rId2" Type="http://schemas.openxmlformats.org/officeDocument/2006/relationships/image" Target="../media/image28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0.svg"/><Relationship Id="rId24" Type="http://schemas.openxmlformats.org/officeDocument/2006/relationships/image" Target="../media/image46.pn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23" Type="http://schemas.openxmlformats.org/officeDocument/2006/relationships/image" Target="../media/image45.svg"/><Relationship Id="rId10" Type="http://schemas.openxmlformats.org/officeDocument/2006/relationships/image" Target="../media/image9.png"/><Relationship Id="rId19" Type="http://schemas.openxmlformats.org/officeDocument/2006/relationships/image" Target="../media/image4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1.png"/><Relationship Id="rId2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15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.svg"/><Relationship Id="rId5" Type="http://schemas.openxmlformats.org/officeDocument/2006/relationships/image" Target="../media/image31.sv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.svg"/><Relationship Id="rId5" Type="http://schemas.openxmlformats.org/officeDocument/2006/relationships/image" Target="../media/image31.sv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.svg"/><Relationship Id="rId5" Type="http://schemas.openxmlformats.org/officeDocument/2006/relationships/image" Target="../media/image31.sv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.svg"/><Relationship Id="rId5" Type="http://schemas.openxmlformats.org/officeDocument/2006/relationships/image" Target="../media/image31.sv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270">
            <a:off x="-295405" y="2258274"/>
            <a:ext cx="2101464" cy="2068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4936">
            <a:off x="16247934" y="509107"/>
            <a:ext cx="1514452" cy="147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9001" y="8672704"/>
            <a:ext cx="1171192" cy="11711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517006" y="930602"/>
            <a:ext cx="12461588" cy="70068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10384" y="4488743"/>
            <a:ext cx="11511317" cy="60770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664706">
            <a:off x="16389009" y="4943940"/>
            <a:ext cx="1327650" cy="15326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444432" y="2757695"/>
            <a:ext cx="1216804" cy="1731049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8436">
            <a:off x="1164790" y="436243"/>
            <a:ext cx="1719793" cy="1719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314F4-F2F1-961E-D98A-9AAD91DB49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86400" y="2857500"/>
            <a:ext cx="88521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AC7A1BD0-BA2C-A2E7-6995-00251E82A13F}"/>
                  </a:ext>
                </a:extLst>
              </p:cNvPr>
              <p:cNvSpPr txBox="1"/>
              <p:nvPr/>
            </p:nvSpPr>
            <p:spPr>
              <a:xfrm>
                <a:off x="2514600" y="1086712"/>
                <a:ext cx="12573000" cy="8362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4000" u="sng">
                    <a:solidFill>
                      <a:srgbClr val="FF0000"/>
                    </a:solidFill>
                    <a:latin typeface="+mj-lt"/>
                  </a:rPr>
                  <a:t>Bài giải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Diện tích 1 hình tam giác đều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400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 b="0" i="0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b="0" i="0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 kern="1200">
                        <a:solidFill>
                          <a:srgbClr val="3BB2B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= 43,5(m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Diện tích 6 hình tam giác đều là: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43,5 × 6 = 261 (m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Bán kính hình tròn là:10 : 2 = 5 (m)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Diện tích 1 nửa hình tròn là: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5 × 5 × 3,14 = 78,5 (m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Diện tích 6 nửa hình tròn là: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78,5 × 6 = 471 (m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Diện tích vườn hoa là: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261 + 471 = 732 (m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Vậy diện tích vườn hoa là 732 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AC7A1BD0-BA2C-A2E7-6995-00251E82A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086712"/>
                <a:ext cx="12573000" cy="8362226"/>
              </a:xfrm>
              <a:prstGeom prst="rect">
                <a:avLst/>
              </a:prstGeom>
              <a:blipFill>
                <a:blip r:embed="rId14"/>
                <a:stretch>
                  <a:fillRect t="-1312" b="-21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7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2C5CF-8FAA-5645-78F7-C278AE8C3D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0400" y="1790700"/>
            <a:ext cx="1208941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0474649-B6AF-2C81-7B91-3E4EC607DFD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3275"/>
          <a:stretch/>
        </p:blipFill>
        <p:spPr>
          <a:xfrm>
            <a:off x="1676400" y="1104900"/>
            <a:ext cx="13688426" cy="863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9C0A4C6-7EA3-3F1D-9B51-64ABB1DE4EA5}"/>
              </a:ext>
            </a:extLst>
          </p:cNvPr>
          <p:cNvSpPr txBox="1"/>
          <p:nvPr/>
        </p:nvSpPr>
        <p:spPr>
          <a:xfrm>
            <a:off x="2667001" y="1552669"/>
            <a:ext cx="12697825" cy="6634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07000"/>
              </a:lnSpc>
            </a:pPr>
            <a:r>
              <a:rPr lang="vi-VN" sz="4000" b="1" u="sng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 vi cả hình tròn là: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07000"/>
              </a:lnSpc>
            </a:pPr>
            <a:r>
              <a:rPr lang="vi-VN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× 3,14 = 314 (m)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dài nửa đường tròn là: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07000"/>
              </a:lnSpc>
            </a:pPr>
            <a:r>
              <a:rPr lang="vi-VN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314 : 2 = 157 (m)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 dài quãng đường 1 vòng quanh hồ là: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07000"/>
              </a:lnSpc>
            </a:pPr>
            <a:r>
              <a:rPr lang="vi-VN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157 + 100 = 257 (m)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 dài quãng đường chú Tư đã chạy là: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07000"/>
              </a:lnSpc>
            </a:pPr>
            <a:r>
              <a:rPr lang="vi-VN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257 × 10 = 2570 (m)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07000"/>
              </a:lnSpc>
            </a:pPr>
            <a:r>
              <a:rPr lang="vi-VN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2570 m</a:t>
            </a:r>
            <a:endParaRPr lang="vi-VN" sz="40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7236" y="9454"/>
            <a:ext cx="18153529" cy="1023972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15268">
              <a:buClr>
                <a:srgbClr val="000000"/>
              </a:buClr>
            </a:pPr>
            <a:endParaRPr lang="zh-CN" altLang="en-US" sz="2085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66" y="505842"/>
            <a:ext cx="17263819" cy="924695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424" y="-1319911"/>
            <a:ext cx="11830996" cy="9101349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440" y="5755728"/>
            <a:ext cx="8047120" cy="4386158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7761" y="505841"/>
            <a:ext cx="1758624" cy="3403787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65" y="3356515"/>
            <a:ext cx="3200506" cy="6396283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6333880" y="2304498"/>
            <a:ext cx="7197410" cy="16046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361451">
              <a:defRPr/>
            </a:pPr>
            <a:r>
              <a:rPr lang="en-US" altLang="zh-CN" sz="9827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9827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8132" y="710873"/>
            <a:ext cx="1054453" cy="1473694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" y="243038"/>
            <a:ext cx="2617093" cy="26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C4F7823-81A0-D4B4-AF94-A1D93F56402E}"/>
              </a:ext>
            </a:extLst>
          </p:cNvPr>
          <p:cNvSpPr/>
          <p:nvPr/>
        </p:nvSpPr>
        <p:spPr>
          <a:xfrm>
            <a:off x="6925235" y="3695700"/>
            <a:ext cx="7463118" cy="281939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625067"/>
            <a:r>
              <a:rPr lang="vi-VN" sz="4765">
                <a:solidFill>
                  <a:srgbClr val="FF0000"/>
                </a:solidFill>
                <a:latin typeface="Times New Roman" panose="02020603050405020304" pitchFamily="18" charset="0"/>
              </a:rPr>
              <a:t>Nhắc lại công thức tính </a:t>
            </a:r>
            <a:r>
              <a:rPr lang="vi-VN" sz="4765" kern="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thức và quy tắc tính chu vi, diện tích hình tam giác, hình thang, hình tròn.</a:t>
            </a:r>
            <a:endParaRPr lang="vi-VN" sz="4765" kern="10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998975" y="342900"/>
            <a:ext cx="16204427" cy="9299469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40596" y="2974907"/>
            <a:ext cx="13806825" cy="8699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…………….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EAA31-FBCA-30CF-0A56-5257C09D49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7000" y="800100"/>
            <a:ext cx="13936664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5524500"/>
            <a:ext cx="8356840" cy="5219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114CD-FCAD-3068-7386-DC578A7B3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485900"/>
            <a:ext cx="1565588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HĐTN Tiếng đàn Ta Lư_720p">
            <a:hlinkClick r:id="" action="ppaction://media"/>
            <a:extLst>
              <a:ext uri="{FF2B5EF4-FFF2-40B4-BE49-F238E27FC236}">
                <a16:creationId xmlns:a16="http://schemas.microsoft.com/office/drawing/2014/main" id="{C76B9282-9E40-9E2A-87F5-ED42FD31B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3" y="102692"/>
            <a:ext cx="17922875" cy="10081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9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" y="37820"/>
            <a:ext cx="18148991" cy="1021136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2174753" y="2994620"/>
            <a:ext cx="14311738" cy="2661823"/>
          </a:xfrm>
          <a:prstGeom prst="rect">
            <a:avLst/>
          </a:prstGeom>
          <a:noFill/>
          <a:ln>
            <a:noFill/>
          </a:ln>
        </p:spPr>
        <p:txBody>
          <a:bodyPr wrap="square" lIns="136150" tIns="68074" rIns="136150" bIns="68074" rtlCol="0">
            <a:spAutoFit/>
          </a:bodyPr>
          <a:lstStyle/>
          <a:p>
            <a:pPr algn="ctr" defTabSz="1361484">
              <a:lnSpc>
                <a:spcPct val="110000"/>
              </a:lnSpc>
              <a:spcBef>
                <a:spcPts val="1489"/>
              </a:spcBef>
              <a:defRPr/>
            </a:pPr>
            <a:r>
              <a:rPr lang="vi-VN" altLang="zh-CN" sz="7147" b="1" kern="800" dirty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en-US" altLang="zh-CN" sz="7147" b="1" kern="800" err="1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lang="vi-VN" altLang="zh-CN" sz="7147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7147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81</a:t>
            </a:r>
            <a:r>
              <a:rPr lang="vi-VN" altLang="zh-CN" sz="7147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 defTabSz="1361484">
              <a:lnSpc>
                <a:spcPct val="110000"/>
              </a:lnSpc>
              <a:spcBef>
                <a:spcPts val="1489"/>
              </a:spcBef>
              <a:defRPr/>
            </a:pPr>
            <a:r>
              <a:rPr lang="vi-VN" altLang="zh-CN" sz="7147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LUYỆN TẬP CHUNG</a:t>
            </a: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3709467" y="1566962"/>
            <a:ext cx="10499663" cy="879864"/>
          </a:xfrm>
          <a:prstGeom prst="rect">
            <a:avLst/>
          </a:prstGeom>
        </p:spPr>
        <p:txBody>
          <a:bodyPr vert="horz" wrap="square" lIns="136151" tIns="68076" rIns="136151" bIns="68076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61519">
              <a:spcBef>
                <a:spcPts val="1489"/>
              </a:spcBef>
              <a:buNone/>
            </a:pPr>
            <a:r>
              <a:rPr lang="en-US" sz="536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536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536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536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536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5360" b="1">
                <a:solidFill>
                  <a:prstClr val="black"/>
                </a:solidFill>
                <a:latin typeface="HP001 4 hàng" panose="020B0603050302020204" pitchFamily="34" charset="0"/>
              </a:rPr>
              <a:t>….năm…..</a:t>
            </a:r>
            <a:endParaRPr lang="en-US" sz="536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689AE462-599F-46BA-5E55-7E2062B64D15}"/>
              </a:ext>
            </a:extLst>
          </p:cNvPr>
          <p:cNvSpPr/>
          <p:nvPr/>
        </p:nvSpPr>
        <p:spPr>
          <a:xfrm rot="160133">
            <a:off x="1740634" y="1760588"/>
            <a:ext cx="3269834" cy="1920285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07656"/>
            <a:endParaRPr lang="en-US" sz="178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EF5146BD-26D7-3E47-7F21-23FB3C67E015}"/>
              </a:ext>
            </a:extLst>
          </p:cNvPr>
          <p:cNvSpPr/>
          <p:nvPr/>
        </p:nvSpPr>
        <p:spPr>
          <a:xfrm rot="3413313">
            <a:off x="14612412" y="2980738"/>
            <a:ext cx="3216975" cy="2177406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07656"/>
            <a:endParaRPr lang="en-US" sz="1787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442921" y="6634666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40266" y="2386454"/>
            <a:ext cx="1348320" cy="1112094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14032" y="4105810"/>
            <a:ext cx="1348319" cy="1145312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38600" y="2247900"/>
            <a:ext cx="12421791" cy="702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được diện tích hình </a:t>
            </a: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tam giác và  </a:t>
            </a: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</a:t>
            </a: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thang 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43400" y="4305300"/>
            <a:ext cx="12002095" cy="702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 được chu vi và diện tích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76300"/>
            <a:ext cx="7079896" cy="16035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2790232" y="5553610"/>
            <a:ext cx="1348319" cy="1145312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4419600" y="5753100"/>
            <a:ext cx="12002095" cy="14719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Vận dụng và xử lí được các tình huống trong cuộc sống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A83A3-187E-3DB2-8671-70C59AF7EB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2400" y="2628900"/>
            <a:ext cx="1022997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1011" y="499186"/>
            <a:ext cx="16483373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>
                <a:solidFill>
                  <a:srgbClr val="0070C0"/>
                </a:solidFill>
              </a:rPr>
              <a:t>Một hình tròn có đường kính bằng 20 cm. Tính chu vi và diện tích của hình tròn đó. </a:t>
            </a:r>
            <a:endParaRPr lang="en-US" sz="3700" b="1" dirty="0">
              <a:solidFill>
                <a:srgbClr val="0070C0"/>
              </a:solidFill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UVF Lobster12" panose="02000506000000020003" pitchFamily="2" charset="0"/>
              </a:rPr>
              <a:t>Bài 1</a:t>
            </a:r>
            <a:endParaRPr lang="en-US" sz="4400" b="1" dirty="0">
              <a:solidFill>
                <a:schemeClr val="bg1"/>
              </a:solidFill>
              <a:latin typeface="UVF Lobster12" panose="02000506000000020003" pitchFamily="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FE46850-F27F-C2F6-E1F1-E8D387CAAE7B}"/>
              </a:ext>
            </a:extLst>
          </p:cNvPr>
          <p:cNvSpPr txBox="1"/>
          <p:nvPr/>
        </p:nvSpPr>
        <p:spPr>
          <a:xfrm>
            <a:off x="4320272" y="2659058"/>
            <a:ext cx="9308306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u="sng">
                <a:solidFill>
                  <a:srgbClr val="FF0000"/>
                </a:solidFill>
                <a:latin typeface="+mj-lt"/>
              </a:rPr>
              <a:t>Bài giải</a:t>
            </a:r>
          </a:p>
          <a:p>
            <a:pPr algn="ctr"/>
            <a:r>
              <a:rPr lang="vi-VN" sz="4000">
                <a:solidFill>
                  <a:srgbClr val="FF0000"/>
                </a:solidFill>
                <a:latin typeface="+mj-lt"/>
              </a:rPr>
              <a:t>Chu vi hình tròn đó là:</a:t>
            </a:r>
          </a:p>
          <a:p>
            <a:pPr algn="ctr"/>
            <a:r>
              <a:rPr lang="vi-VN" sz="4000">
                <a:solidFill>
                  <a:srgbClr val="FF0000"/>
                </a:solidFill>
                <a:latin typeface="+mj-lt"/>
              </a:rPr>
              <a:t>20 × 3,14 = 62,8 (cm)</a:t>
            </a:r>
          </a:p>
          <a:p>
            <a:pPr algn="ctr"/>
            <a:r>
              <a:rPr lang="vi-VN" sz="4000">
                <a:solidFill>
                  <a:srgbClr val="FF0000"/>
                </a:solidFill>
                <a:latin typeface="+mj-lt"/>
              </a:rPr>
              <a:t>Bán kính hình tròn đó là:</a:t>
            </a:r>
          </a:p>
          <a:p>
            <a:pPr algn="ctr"/>
            <a:r>
              <a:rPr lang="vi-VN" sz="4000">
                <a:solidFill>
                  <a:srgbClr val="FF0000"/>
                </a:solidFill>
                <a:latin typeface="+mj-lt"/>
              </a:rPr>
              <a:t>20 : 2 = 10 (cm)</a:t>
            </a:r>
          </a:p>
          <a:p>
            <a:pPr algn="ctr"/>
            <a:r>
              <a:rPr lang="vi-VN" sz="4000">
                <a:solidFill>
                  <a:srgbClr val="FF0000"/>
                </a:solidFill>
                <a:latin typeface="+mj-lt"/>
              </a:rPr>
              <a:t>Diện tích hình tròn đó là:</a:t>
            </a:r>
          </a:p>
          <a:p>
            <a:pPr algn="ctr"/>
            <a:r>
              <a:rPr lang="vi-VN" sz="4000">
                <a:solidFill>
                  <a:srgbClr val="FF0000"/>
                </a:solidFill>
                <a:latin typeface="+mj-lt"/>
              </a:rPr>
              <a:t>10 × 10 × 3,14 = 314 (cm</a:t>
            </a:r>
            <a:r>
              <a:rPr lang="vi-VN" sz="4000" baseline="30000">
                <a:solidFill>
                  <a:srgbClr val="FF0000"/>
                </a:solidFill>
                <a:latin typeface="+mj-lt"/>
              </a:rPr>
              <a:t>2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)</a:t>
            </a:r>
          </a:p>
          <a:p>
            <a:pPr algn="ctr"/>
            <a:r>
              <a:rPr lang="vi-VN" sz="4000" u="sng">
                <a:solidFill>
                  <a:srgbClr val="FF0000"/>
                </a:solidFill>
                <a:latin typeface="+mj-lt"/>
              </a:rPr>
              <a:t>Đáp số: </a:t>
            </a:r>
          </a:p>
          <a:p>
            <a:pPr algn="ctr"/>
            <a:r>
              <a:rPr lang="vi-VN" sz="4000">
                <a:solidFill>
                  <a:srgbClr val="FF0000"/>
                </a:solidFill>
                <a:latin typeface="+mj-lt"/>
              </a:rPr>
              <a:t>                                   Chu vi: 62,8 cm</a:t>
            </a:r>
          </a:p>
          <a:p>
            <a:pPr algn="ctr"/>
            <a:r>
              <a:rPr lang="vi-VN" sz="4000">
                <a:solidFill>
                  <a:srgbClr val="FF0000"/>
                </a:solidFill>
                <a:latin typeface="+mj-lt"/>
              </a:rPr>
              <a:t>                                       Diện tích: 314 cm</a:t>
            </a:r>
            <a:r>
              <a:rPr lang="vi-VN" sz="4000" baseline="30000">
                <a:solidFill>
                  <a:srgbClr val="FF0000"/>
                </a:solidFill>
                <a:latin typeface="+mj-lt"/>
              </a:rPr>
              <a:t>2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3CBC6D1-FE9D-02F0-21AA-1181FACAB8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1200" y="1327082"/>
            <a:ext cx="13868400" cy="770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BE8DEAB-F25F-B52C-CDB8-6B85BFDE17D4}"/>
                  </a:ext>
                </a:extLst>
              </p:cNvPr>
              <p:cNvSpPr txBox="1"/>
              <p:nvPr/>
            </p:nvSpPr>
            <p:spPr>
              <a:xfrm>
                <a:off x="4489847" y="1138783"/>
                <a:ext cx="9308306" cy="7737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4000" u="sng">
                    <a:solidFill>
                      <a:srgbClr val="FF0000"/>
                    </a:solidFill>
                    <a:latin typeface="+mj-lt"/>
                  </a:rPr>
                  <a:t>Bài giải</a:t>
                </a:r>
              </a:p>
              <a:p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Đường chéo của ao hình vuông chính là đường kính của hình tròn.Bán kính ao sau khi mở rộng là: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40 : 2 = 20 (m)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Diện tích ao sau khi mở rộng là: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20 × 20 × 3,14 = 1256 (m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Diện tích hình vuông là: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4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 b="0" i="0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b="0" i="0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 kern="1200">
                        <a:solidFill>
                          <a:srgbClr val="3BB2B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= 800(m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Diện tích phần ao tăng thêm là: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1256 – 800 = 456 (m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)</a:t>
                </a:r>
              </a:p>
              <a:p>
                <a:pPr algn="ctr"/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Vậy diện tích phần ao tăng thêm là 456 m</a:t>
                </a:r>
                <a:r>
                  <a:rPr lang="vi-VN" sz="4000" baseline="3000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vi-VN" sz="4000">
                    <a:solidFill>
                      <a:srgbClr val="FF0000"/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BE8DEAB-F25F-B52C-CDB8-6B85BFDE1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847" y="1138783"/>
                <a:ext cx="9308306" cy="7737759"/>
              </a:xfrm>
              <a:prstGeom prst="rect">
                <a:avLst/>
              </a:prstGeom>
              <a:blipFill>
                <a:blip r:embed="rId14"/>
                <a:stretch>
                  <a:fillRect l="-2359" t="-1418" r="-590" b="-26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53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17B3DAB-41F2-94B0-C196-88A0A5967E4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990"/>
          <a:stretch/>
        </p:blipFill>
        <p:spPr>
          <a:xfrm>
            <a:off x="1828800" y="952500"/>
            <a:ext cx="1353602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680</TotalTime>
  <Words>445</Words>
  <Application>Microsoft Office PowerPoint</Application>
  <PresentationFormat>Tùy chỉnh</PresentationFormat>
  <Paragraphs>61</Paragraphs>
  <Slides>16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16</vt:i4>
      </vt:variant>
    </vt:vector>
  </HeadingPairs>
  <TitlesOfParts>
    <vt:vector size="35" baseType="lpstr">
      <vt:lpstr>Hachi Maru Pop</vt:lpstr>
      <vt:lpstr>Arial</vt:lpstr>
      <vt:lpstr>Bungee</vt:lpstr>
      <vt:lpstr>Calibri</vt:lpstr>
      <vt:lpstr>Calibri Light</vt:lpstr>
      <vt:lpstr>Cambria</vt:lpstr>
      <vt:lpstr>Cambria Math</vt:lpstr>
      <vt:lpstr>Fredoka One</vt:lpstr>
      <vt:lpstr>HP001 4 hàng</vt:lpstr>
      <vt:lpstr>Lilita One</vt:lpstr>
      <vt:lpstr>Nunito</vt:lpstr>
      <vt:lpstr>Nunito SemiBold</vt:lpstr>
      <vt:lpstr>Times New Roman</vt:lpstr>
      <vt:lpstr>UVF Lobster12</vt:lpstr>
      <vt:lpstr>Office Theme</vt:lpstr>
      <vt:lpstr>3_Office Theme</vt:lpstr>
      <vt:lpstr>6_Office Theme</vt:lpstr>
      <vt:lpstr>2_Office Theme</vt:lpstr>
      <vt:lpstr>Chibi Anime Characters for Pre-K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HỌC</dc:title>
  <dc:subject>9Slide.vn</dc:subject>
  <dc:creator>Admin</dc:creator>
  <dc:description>9Slide.vn</dc:description>
  <cp:lastModifiedBy>LÔ THỊ DI</cp:lastModifiedBy>
  <cp:revision>53</cp:revision>
  <dcterms:created xsi:type="dcterms:W3CDTF">2006-08-16T00:00:00Z</dcterms:created>
  <dcterms:modified xsi:type="dcterms:W3CDTF">2024-10-25T16:04:40Z</dcterms:modified>
  <cp:category>9Slide.vn</cp:category>
  <dc:identifier>DAEyh8pbB_I</dc:identifier>
</cp:coreProperties>
</file>