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3" r:id="rId3"/>
    <p:sldMasterId id="2147483734" r:id="rId4"/>
    <p:sldMasterId id="2147483750" r:id="rId5"/>
    <p:sldMasterId id="2147483762" r:id="rId6"/>
  </p:sldMasterIdLst>
  <p:notesMasterIdLst>
    <p:notesMasterId r:id="rId28"/>
  </p:notesMasterIdLst>
  <p:sldIdLst>
    <p:sldId id="258" r:id="rId7"/>
    <p:sldId id="278" r:id="rId8"/>
    <p:sldId id="279" r:id="rId9"/>
    <p:sldId id="285" r:id="rId10"/>
    <p:sldId id="1597" r:id="rId11"/>
    <p:sldId id="287" r:id="rId12"/>
    <p:sldId id="288" r:id="rId13"/>
    <p:sldId id="1575" r:id="rId14"/>
    <p:sldId id="387" r:id="rId15"/>
    <p:sldId id="1600" r:id="rId16"/>
    <p:sldId id="282" r:id="rId17"/>
    <p:sldId id="1601" r:id="rId18"/>
    <p:sldId id="1602" r:id="rId19"/>
    <p:sldId id="1605" r:id="rId20"/>
    <p:sldId id="1603" r:id="rId21"/>
    <p:sldId id="1585" r:id="rId22"/>
    <p:sldId id="1604" r:id="rId23"/>
    <p:sldId id="1606" r:id="rId24"/>
    <p:sldId id="332" r:id="rId25"/>
    <p:sldId id="283" r:id="rId26"/>
    <p:sldId id="29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  <a:srgbClr val="FF3399"/>
    <a:srgbClr val="99FFCC"/>
    <a:srgbClr val="FFCCFF"/>
    <a:srgbClr val="63BCEC"/>
    <a:srgbClr val="8FC36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220" autoAdjust="0"/>
  </p:normalViewPr>
  <p:slideViewPr>
    <p:cSldViewPr snapToGrid="0">
      <p:cViewPr varScale="1">
        <p:scale>
          <a:sx n="71" d="100"/>
          <a:sy n="71" d="100"/>
        </p:scale>
        <p:origin x="10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77DD3-DE12-4583-95EA-EC7B795DC50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3A29F-1BB2-4FC5-9EC8-36A708B3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64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tiên để đi đến câu hỏi.</a:t>
            </a:r>
          </a:p>
          <a:p>
            <a:r>
              <a:rPr lang="en-US" baseline="0"/>
              <a:t>Tại slide câu hỏi, click vào tiên để quay về đây</a:t>
            </a:r>
          </a:p>
          <a:p>
            <a:r>
              <a:rPr lang="en-US" baseline="0"/>
              <a:t>Click vào cây nấm để đi đến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D2DD7-E125-339B-9919-F88167806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46D677EC-0138-78D2-4C92-DDF0D3332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B310276A-DD03-D1BA-C521-322817CDF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0A5355-F4AA-C8AC-BDB1-32D65CA17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3A29F-1BB2-4FC5-9EC8-36A708B398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193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B79B2-2345-7855-686D-6344C5F38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274266A8-9492-C782-025B-6CD2630676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F46D9CE2-ED8E-BA92-24AD-89B4853A9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9440543-B17C-3528-8659-0831CCE867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3A29F-1BB2-4FC5-9EC8-36A708B398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277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7FD77-FDD8-1DFE-208F-9F6FC4C96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385BF71E-1F46-88B4-C0BF-AA6DAFA54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3AA1383D-D5F2-6558-FF6E-8990291FF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367281-A0F5-B317-5660-10956F2F0D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3A29F-1BB2-4FC5-9EC8-36A708B398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217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7E0F9-9ED1-46A5-CF66-63DC16946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A173FB27-CA96-82DB-A4A9-B4FA9AC302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5C3DFA12-DB39-B02B-D6E2-E21778611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BBFDA5C-7E15-5487-B600-645ADB772B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3A29F-1BB2-4FC5-9EC8-36A708B398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73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Google Shape;3609;g14029c42f62_0_2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0" name="Google Shape;3610;g14029c42f62_0_2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13e681789d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13e681789d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864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	: Phan Thị Linh</a:t>
            </a:r>
          </a:p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 Zalo	: 0916.604.268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– zalo 0948607584</a:t>
            </a:r>
            <a:endParaRPr lang="vi-VN"/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3A29F-1BB2-4FC5-9EC8-36A708B398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42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C5DB0-8B96-F702-4525-2BFF4D43D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9019D087-4B55-774A-9018-D89550EFF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92051CA8-5000-E1E1-A092-54463712E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563DFCC-F30D-C5E1-8EF6-7E5F38422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3A29F-1BB2-4FC5-9EC8-36A708B398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60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D9988-FB3F-DED3-A19F-3C935AAF8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7BEA15DE-399A-8D0A-C3CF-ED715F01E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80E7B916-FD0D-8E71-1D72-CF62965DA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FAD2EB2-A3CE-860E-411B-EFEC35B2B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3A29F-1BB2-4FC5-9EC8-36A708B398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121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99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0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19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5" indent="0" algn="ctr">
              <a:buNone/>
              <a:defRPr sz="1600"/>
            </a:lvl5pPr>
            <a:lvl6pPr marL="2286058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88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02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27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45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74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45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14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45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04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61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51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6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42996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55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301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4786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7834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" name="Google Shape;25;p2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26" name="Google Shape;26;p2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2" name="Google Shape;52;p2"/>
          <p:cNvSpPr/>
          <p:nvPr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/>
          <p:nvPr/>
        </p:nvSpPr>
        <p:spPr>
          <a:xfrm rot="-676558">
            <a:off x="454788" y="1613204"/>
            <a:ext cx="983397" cy="1638424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 txBox="1">
            <a:spLocks noGrp="1"/>
          </p:cNvSpPr>
          <p:nvPr>
            <p:ph type="ctrTitle"/>
          </p:nvPr>
        </p:nvSpPr>
        <p:spPr>
          <a:xfrm>
            <a:off x="3514000" y="1150908"/>
            <a:ext cx="5164000" cy="8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24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4211800" y="5345467"/>
            <a:ext cx="37684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6694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98491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75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47" name="Google Shape;147;p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2" name="Google Shape;162;p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63" name="Google Shape;163;p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9" name="Google Shape;189;p4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4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4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4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4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4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4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4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1819767" y="2304395"/>
            <a:ext cx="8552400" cy="3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0" name="Google Shape;200;p4"/>
          <p:cNvSpPr/>
          <p:nvPr/>
        </p:nvSpPr>
        <p:spPr>
          <a:xfrm flipH="1">
            <a:off x="9376644" y="5935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8093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19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049" name="Google Shape;1049;p19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9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9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9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9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9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9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9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9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9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9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9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9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9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9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64" name="Google Shape;1064;p19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065" name="Google Shape;1065;p19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19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19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19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19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19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19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19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19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19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19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19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19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19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19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19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19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19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19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19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19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19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19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19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19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19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91" name="Google Shape;1091;p19"/>
          <p:cNvSpPr/>
          <p:nvPr/>
        </p:nvSpPr>
        <p:spPr>
          <a:xfrm rot="2108708" flipH="1">
            <a:off x="10909819" y="3576222"/>
            <a:ext cx="983412" cy="1638447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19"/>
          <p:cNvSpPr/>
          <p:nvPr/>
        </p:nvSpPr>
        <p:spPr>
          <a:xfrm rot="-2848518" flipH="1">
            <a:off x="613828" y="1914370"/>
            <a:ext cx="929117" cy="1415391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19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19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19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19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19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19"/>
          <p:cNvSpPr txBox="1">
            <a:spLocks noGrp="1"/>
          </p:cNvSpPr>
          <p:nvPr>
            <p:ph type="ctrTitle"/>
          </p:nvPr>
        </p:nvSpPr>
        <p:spPr>
          <a:xfrm>
            <a:off x="2937567" y="593567"/>
            <a:ext cx="6316800" cy="12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099" name="Google Shape;1099;p19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9"/>
          <p:cNvSpPr/>
          <p:nvPr/>
        </p:nvSpPr>
        <p:spPr>
          <a:xfrm>
            <a:off x="1566000" y="2230833"/>
            <a:ext cx="9061200" cy="3712800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19"/>
          <p:cNvSpPr txBox="1">
            <a:spLocks noGrp="1"/>
          </p:cNvSpPr>
          <p:nvPr>
            <p:ph type="body" idx="1"/>
          </p:nvPr>
        </p:nvSpPr>
        <p:spPr>
          <a:xfrm>
            <a:off x="1824800" y="2344317"/>
            <a:ext cx="8542400" cy="22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marL="1219170" lvl="1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012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51289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372694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146892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85" name="Google Shape;1385;p24"/>
          <p:cNvSpPr/>
          <p:nvPr/>
        </p:nvSpPr>
        <p:spPr>
          <a:xfrm rot="-2108708">
            <a:off x="-269868" y="3682937"/>
            <a:ext cx="1094846" cy="182410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24"/>
          <p:cNvSpPr/>
          <p:nvPr/>
        </p:nvSpPr>
        <p:spPr>
          <a:xfrm rot="2848518">
            <a:off x="10078115" y="2048705"/>
            <a:ext cx="1034398" cy="1575773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24"/>
          <p:cNvSpPr/>
          <p:nvPr/>
        </p:nvSpPr>
        <p:spPr>
          <a:xfrm>
            <a:off x="430693" y="472633"/>
            <a:ext cx="11433941" cy="5988934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24"/>
          <p:cNvSpPr/>
          <p:nvPr/>
        </p:nvSpPr>
        <p:spPr>
          <a:xfrm>
            <a:off x="430693" y="465828"/>
            <a:ext cx="11442808" cy="854115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24"/>
          <p:cNvSpPr/>
          <p:nvPr/>
        </p:nvSpPr>
        <p:spPr>
          <a:xfrm>
            <a:off x="10931863" y="549064"/>
            <a:ext cx="215092" cy="215092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24"/>
          <p:cNvSpPr/>
          <p:nvPr/>
        </p:nvSpPr>
        <p:spPr>
          <a:xfrm>
            <a:off x="11236930" y="549064"/>
            <a:ext cx="215092" cy="21509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24"/>
          <p:cNvSpPr/>
          <p:nvPr/>
        </p:nvSpPr>
        <p:spPr>
          <a:xfrm>
            <a:off x="11541997" y="549064"/>
            <a:ext cx="215092" cy="215092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24"/>
          <p:cNvSpPr txBox="1">
            <a:spLocks noGrp="1"/>
          </p:cNvSpPr>
          <p:nvPr>
            <p:ph type="ctrTitle"/>
          </p:nvPr>
        </p:nvSpPr>
        <p:spPr>
          <a:xfrm>
            <a:off x="2889486" y="764156"/>
            <a:ext cx="5967806" cy="13453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1393" name="Google Shape;1393;p24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408553" y="1521719"/>
            <a:ext cx="11431985" cy="4930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24"/>
          <p:cNvSpPr/>
          <p:nvPr/>
        </p:nvSpPr>
        <p:spPr>
          <a:xfrm>
            <a:off x="470869" y="603483"/>
            <a:ext cx="679308" cy="558928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24"/>
          <p:cNvSpPr/>
          <p:nvPr/>
        </p:nvSpPr>
        <p:spPr>
          <a:xfrm>
            <a:off x="678335" y="1484102"/>
            <a:ext cx="11024377" cy="4761537"/>
          </a:xfrm>
          <a:prstGeom prst="roundRect">
            <a:avLst>
              <a:gd name="adj" fmla="val 4523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2065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221691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013517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043309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2" name="Google Shape;1342;p24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43" name="Google Shape;1343;p24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4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4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4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4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4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4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4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4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4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4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4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4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4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4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8" name="Google Shape;1358;p24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359" name="Google Shape;1359;p24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4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4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4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3" name="Google Shape;1363;p24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4" name="Google Shape;1364;p24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5" name="Google Shape;1365;p24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6" name="Google Shape;1366;p24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7" name="Google Shape;1367;p24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8" name="Google Shape;1368;p24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9" name="Google Shape;1369;p24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0" name="Google Shape;1370;p24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1" name="Google Shape;1371;p24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2" name="Google Shape;1372;p24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3" name="Google Shape;1373;p24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4" name="Google Shape;1374;p24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5" name="Google Shape;1375;p24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6" name="Google Shape;1376;p24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7" name="Google Shape;1377;p24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8" name="Google Shape;1378;p24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9" name="Google Shape;1379;p24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0" name="Google Shape;1380;p24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1" name="Google Shape;1381;p24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2" name="Google Shape;1382;p24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3" name="Google Shape;1383;p24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4" name="Google Shape;1384;p24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499186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79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7" name="Google Shape;1397;p25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1398" name="Google Shape;1398;p25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5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5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5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5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5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5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5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5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5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5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5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5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5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5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13" name="Google Shape;1413;p25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1414" name="Google Shape;1414;p25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5" name="Google Shape;1415;p25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6" name="Google Shape;1416;p25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7" name="Google Shape;1417;p25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8" name="Google Shape;1418;p25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9" name="Google Shape;1419;p25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0" name="Google Shape;1420;p25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1" name="Google Shape;1421;p25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2" name="Google Shape;1422;p25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3" name="Google Shape;1423;p25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4" name="Google Shape;1424;p25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5" name="Google Shape;1425;p25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6" name="Google Shape;1426;p25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7" name="Google Shape;1427;p25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8" name="Google Shape;1428;p25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9" name="Google Shape;1429;p25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0" name="Google Shape;1430;p25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1" name="Google Shape;1431;p25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2" name="Google Shape;1432;p25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3" name="Google Shape;1433;p25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4" name="Google Shape;1434;p25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5" name="Google Shape;1435;p25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6" name="Google Shape;1436;p25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7" name="Google Shape;1437;p25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8" name="Google Shape;1438;p25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9" name="Google Shape;1439;p25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0" name="Google Shape;1440;p25"/>
          <p:cNvSpPr/>
          <p:nvPr/>
        </p:nvSpPr>
        <p:spPr>
          <a:xfrm rot="1548771">
            <a:off x="10792634" y="3325783"/>
            <a:ext cx="929109" cy="1415379"/>
          </a:xfrm>
          <a:custGeom>
            <a:avLst/>
            <a:gdLst/>
            <a:ahLst/>
            <a:cxnLst/>
            <a:rect l="l" t="t" r="r" b="b"/>
            <a:pathLst>
              <a:path w="8686" h="13232" fill="none" extrusionOk="0">
                <a:moveTo>
                  <a:pt x="6407" y="13231"/>
                </a:moveTo>
                <a:cubicBezTo>
                  <a:pt x="5462" y="12356"/>
                  <a:pt x="4756" y="11172"/>
                  <a:pt x="4646" y="9889"/>
                </a:cubicBezTo>
                <a:cubicBezTo>
                  <a:pt x="4547" y="8606"/>
                  <a:pt x="5124" y="7233"/>
                  <a:pt x="6238" y="6596"/>
                </a:cubicBezTo>
                <a:cubicBezTo>
                  <a:pt x="6835" y="6248"/>
                  <a:pt x="7641" y="6148"/>
                  <a:pt x="8168" y="6596"/>
                </a:cubicBezTo>
                <a:cubicBezTo>
                  <a:pt x="8685" y="7034"/>
                  <a:pt x="8546" y="8098"/>
                  <a:pt x="7870" y="8198"/>
                </a:cubicBezTo>
                <a:cubicBezTo>
                  <a:pt x="7651" y="8228"/>
                  <a:pt x="7422" y="8158"/>
                  <a:pt x="7213" y="8088"/>
                </a:cubicBezTo>
                <a:cubicBezTo>
                  <a:pt x="6656" y="7909"/>
                  <a:pt x="6079" y="7710"/>
                  <a:pt x="5681" y="7272"/>
                </a:cubicBezTo>
                <a:cubicBezTo>
                  <a:pt x="5203" y="6745"/>
                  <a:pt x="5094" y="5969"/>
                  <a:pt x="5134" y="5263"/>
                </a:cubicBezTo>
                <a:cubicBezTo>
                  <a:pt x="5164" y="4547"/>
                  <a:pt x="5303" y="3830"/>
                  <a:pt x="5213" y="3114"/>
                </a:cubicBezTo>
                <a:cubicBezTo>
                  <a:pt x="5074" y="1980"/>
                  <a:pt x="4308" y="936"/>
                  <a:pt x="3264" y="468"/>
                </a:cubicBezTo>
                <a:cubicBezTo>
                  <a:pt x="2219" y="0"/>
                  <a:pt x="936" y="120"/>
                  <a:pt x="1" y="77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25"/>
          <p:cNvSpPr/>
          <p:nvPr/>
        </p:nvSpPr>
        <p:spPr>
          <a:xfrm rot="-1562623">
            <a:off x="209670" y="1569617"/>
            <a:ext cx="983404" cy="1638435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25"/>
          <p:cNvSpPr/>
          <p:nvPr/>
        </p:nvSpPr>
        <p:spPr>
          <a:xfrm>
            <a:off x="956941" y="736564"/>
            <a:ext cx="1027019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25"/>
          <p:cNvSpPr/>
          <p:nvPr/>
        </p:nvSpPr>
        <p:spPr>
          <a:xfrm>
            <a:off x="922651" y="736565"/>
            <a:ext cx="10322184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25"/>
          <p:cNvSpPr/>
          <p:nvPr/>
        </p:nvSpPr>
        <p:spPr>
          <a:xfrm>
            <a:off x="10109101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25"/>
          <p:cNvSpPr/>
          <p:nvPr/>
        </p:nvSpPr>
        <p:spPr>
          <a:xfrm>
            <a:off x="10414168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25"/>
          <p:cNvSpPr/>
          <p:nvPr/>
        </p:nvSpPr>
        <p:spPr>
          <a:xfrm>
            <a:off x="10719235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47" name="Google Shape;1447;p25"/>
          <p:cNvPicPr preferRelativeResize="0"/>
          <p:nvPr/>
        </p:nvPicPr>
        <p:blipFill rotWithShape="1">
          <a:blip r:embed="rId2">
            <a:alphaModFix/>
          </a:blip>
          <a:srcRect l="7663" t="25024" r="8118" b="10397"/>
          <a:stretch/>
        </p:blipFill>
        <p:spPr>
          <a:xfrm>
            <a:off x="934800" y="1716034"/>
            <a:ext cx="10268435" cy="4428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6381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AAAE582-6248-B629-6134-8A67E6361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2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721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048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969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1"/>
            <a:ext cx="719454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1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28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582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49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5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39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28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61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657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8983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79097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0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393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65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351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008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175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387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976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6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6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3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9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29/10/2024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4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1565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390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6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1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11" Type="http://schemas.microsoft.com/office/2007/relationships/hdphoto" Target="../media/hdphoto2.wdp"/><Relationship Id="rId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5.xml"/><Relationship Id="rId18" Type="http://schemas.openxmlformats.org/officeDocument/2006/relationships/image" Target="../media/image21.GIF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image" Target="../media/image20.GIF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slide" Target="slide4.xml"/><Relationship Id="rId5" Type="http://schemas.openxmlformats.org/officeDocument/2006/relationships/image" Target="../media/image14.jpeg"/><Relationship Id="rId15" Type="http://schemas.openxmlformats.org/officeDocument/2006/relationships/slide" Target="slide7.xml"/><Relationship Id="rId23" Type="http://schemas.openxmlformats.org/officeDocument/2006/relationships/image" Target="../media/image25.png"/><Relationship Id="rId10" Type="http://schemas.openxmlformats.org/officeDocument/2006/relationships/image" Target="../media/image16.png"/><Relationship Id="rId19" Type="http://schemas.openxmlformats.org/officeDocument/2006/relationships/image" Target="../media/image22.GIF"/><Relationship Id="rId4" Type="http://schemas.openxmlformats.org/officeDocument/2006/relationships/notesSlide" Target="../notesSlides/notesSlide1.xml"/><Relationship Id="rId9" Type="http://schemas.openxmlformats.org/officeDocument/2006/relationships/slide" Target="slide6.xml"/><Relationship Id="rId14" Type="http://schemas.openxmlformats.org/officeDocument/2006/relationships/image" Target="../media/image18.png"/><Relationship Id="rId22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image" Target="../media/image14.jpe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4.jpeg"/><Relationship Id="rId9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DADDD-CFFF-0A63-BCB8-22B840899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08" y="1970828"/>
            <a:ext cx="9071634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BB2FA-1FF0-8C4B-25A2-4BF4B1CAD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87" y="70380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6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D2AECC9-5CB1-7027-629A-0FC6861E5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97" y="970878"/>
            <a:ext cx="10671585" cy="4386430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10C7B586-B420-EF39-0A11-6EC6416B1696}"/>
              </a:ext>
            </a:extLst>
          </p:cNvPr>
          <p:cNvSpPr/>
          <p:nvPr/>
        </p:nvSpPr>
        <p:spPr>
          <a:xfrm>
            <a:off x="3808208" y="2678654"/>
            <a:ext cx="494852" cy="8086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BE33203A-D767-F8E3-E107-238759B66FD0}"/>
              </a:ext>
            </a:extLst>
          </p:cNvPr>
          <p:cNvSpPr/>
          <p:nvPr/>
        </p:nvSpPr>
        <p:spPr>
          <a:xfrm>
            <a:off x="8769276" y="2678654"/>
            <a:ext cx="494852" cy="8086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53F71E99-71BE-6E41-EFCA-D192ED7353E3}"/>
              </a:ext>
            </a:extLst>
          </p:cNvPr>
          <p:cNvSpPr/>
          <p:nvPr/>
        </p:nvSpPr>
        <p:spPr>
          <a:xfrm>
            <a:off x="3808208" y="4139004"/>
            <a:ext cx="494852" cy="8086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36F28116-701A-4E9F-B2F2-0984C6A038E3}"/>
              </a:ext>
            </a:extLst>
          </p:cNvPr>
          <p:cNvSpPr/>
          <p:nvPr/>
        </p:nvSpPr>
        <p:spPr>
          <a:xfrm>
            <a:off x="8866095" y="4139004"/>
            <a:ext cx="494852" cy="8086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=</a:t>
            </a:r>
            <a:endParaRPr lang="vi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3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0DBA3-E30D-BD8A-2804-312518945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6F33739-2021-0C56-5A6D-A22486C5C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86" y="441064"/>
            <a:ext cx="11037346" cy="330259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649A4A8-81F1-00C5-076D-6C4472459F79}"/>
              </a:ext>
            </a:extLst>
          </p:cNvPr>
          <p:cNvSpPr txBox="1"/>
          <p:nvPr/>
        </p:nvSpPr>
        <p:spPr>
          <a:xfrm>
            <a:off x="704626" y="3845618"/>
            <a:ext cx="10854465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32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So sánh các số đã cho ta có: 27,8 &lt; 27,95 &lt; 28,024 &lt; 28,3.</a:t>
            </a:r>
            <a:endParaRPr lang="vi-VN" sz="32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32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 số bé nhất trong các số là: 27,8.</a:t>
            </a:r>
            <a:endParaRPr lang="vi-VN" sz="32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BF7A12D-0C15-F74B-902A-B2ABC31096CF}"/>
              </a:ext>
            </a:extLst>
          </p:cNvPr>
          <p:cNvSpPr txBox="1"/>
          <p:nvPr/>
        </p:nvSpPr>
        <p:spPr>
          <a:xfrm>
            <a:off x="704626" y="5025172"/>
            <a:ext cx="11037346" cy="1743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32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So sánh các số đã cho ta có: 0,564 &lt; 0,569 &lt; 0,6 &lt; 0,65.</a:t>
            </a: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3200" b="1"/>
              <a:t>Vậy các số được sắp xếp theo thứ tự từ bé đến lớn là:  0,564;  0,569;  0,6;  0,65.</a:t>
            </a:r>
          </a:p>
        </p:txBody>
      </p:sp>
    </p:spTree>
    <p:extLst>
      <p:ext uri="{BB962C8B-B14F-4D97-AF65-F5344CB8AC3E}">
        <p14:creationId xmlns:p14="http://schemas.microsoft.com/office/powerpoint/2010/main" val="93562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BA0D0-BC98-5159-393A-AC7E4F432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E35F55-B2F1-33B2-2ECA-6CF758C84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46" y="753035"/>
            <a:ext cx="11091134" cy="510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8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90F39-CF56-0FBD-2B78-1C9A8FA7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7D9DABE-3D0D-A2B0-5387-08D9DE49239E}"/>
              </a:ext>
            </a:extLst>
          </p:cNvPr>
          <p:cNvSpPr txBox="1"/>
          <p:nvPr/>
        </p:nvSpPr>
        <p:spPr>
          <a:xfrm>
            <a:off x="1285538" y="919538"/>
            <a:ext cx="9676504" cy="1952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36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Làm tròn số 301,28:</a:t>
            </a:r>
            <a:endParaRPr lang="vi-VN" sz="36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36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Đến số tự nhiên gần nhất ta được số 301</a:t>
            </a:r>
            <a:endParaRPr lang="vi-VN" sz="36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36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Đến hàng phần mười ta được số 301,3</a:t>
            </a:r>
            <a:endParaRPr lang="vi-VN" sz="36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CF17281-1F20-EFA0-BEC5-D4CBD27EA384}"/>
              </a:ext>
            </a:extLst>
          </p:cNvPr>
          <p:cNvSpPr txBox="1"/>
          <p:nvPr/>
        </p:nvSpPr>
        <p:spPr>
          <a:xfrm>
            <a:off x="1393114" y="3189402"/>
            <a:ext cx="9095591" cy="1952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36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Làm tròn số 0,7365:</a:t>
            </a:r>
            <a:endParaRPr lang="vi-VN" sz="36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36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Đến hàng phần mười ta được số 0,7</a:t>
            </a:r>
            <a:endParaRPr lang="vi-VN" sz="36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36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Đến hàng phần trăm ta được số 0,74</a:t>
            </a:r>
            <a:endParaRPr lang="vi-VN" sz="36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03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C06B0-B9DA-3F41-9F3A-1D3BFA130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48F9856-D498-7617-FCD1-A12F5E439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95" y="1850315"/>
            <a:ext cx="10798885" cy="2775473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7956E9D-1746-87C9-6C96-BEA020AFB22E}"/>
              </a:ext>
            </a:extLst>
          </p:cNvPr>
          <p:cNvSpPr/>
          <p:nvPr/>
        </p:nvSpPr>
        <p:spPr>
          <a:xfrm>
            <a:off x="3420931" y="3324113"/>
            <a:ext cx="408791" cy="9466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0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735311D1-F0B0-1342-A6D0-C08A76CD7FA5}"/>
              </a:ext>
            </a:extLst>
          </p:cNvPr>
          <p:cNvSpPr/>
          <p:nvPr/>
        </p:nvSpPr>
        <p:spPr>
          <a:xfrm>
            <a:off x="8693971" y="3353697"/>
            <a:ext cx="408791" cy="9466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9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8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kumimoji="0" lang="en-US" altLang="zh-CN" sz="8000" b="0" i="0" u="none" strike="noStrike" kern="8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8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60D345-20C3-0267-19D5-68E3C8CB2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999" y="5559056"/>
            <a:ext cx="3639627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468E2-5FEB-97FD-9DCA-5DC19B1DD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223F252-6EBE-8F11-7E22-E13DCE1AAF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52"/>
          <a:stretch/>
        </p:blipFill>
        <p:spPr>
          <a:xfrm>
            <a:off x="441064" y="473335"/>
            <a:ext cx="11349317" cy="60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54E87-E60E-3337-373B-8C7CE64AE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E9BF375-37CA-9BDE-A847-BBB34F791C5A}"/>
              </a:ext>
            </a:extLst>
          </p:cNvPr>
          <p:cNvSpPr txBox="1"/>
          <p:nvPr/>
        </p:nvSpPr>
        <p:spPr>
          <a:xfrm>
            <a:off x="710005" y="569824"/>
            <a:ext cx="102520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vi-VN" sz="3200">
                <a:latin typeface="+mj-lt"/>
              </a:rPr>
              <a:t>So sánh các số đã cho ta có: 1 444 &lt; 1 597 &lt; 2 428 &lt; 3 143.</a:t>
            </a:r>
          </a:p>
          <a:p>
            <a:r>
              <a:rPr lang="vi-VN" sz="3200">
                <a:latin typeface="+mj-lt"/>
              </a:rPr>
              <a:t>Vậy tên các ngọn núi theo thứ tự độ cao tăng dần là: Bạch Mã; Tam Đảo; Tây Côn Lĩnh; Phan-xi-păng.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4985F57-52B7-A99D-0213-21F79542AE24}"/>
              </a:ext>
            </a:extLst>
          </p:cNvPr>
          <p:cNvSpPr txBox="1"/>
          <p:nvPr/>
        </p:nvSpPr>
        <p:spPr>
          <a:xfrm>
            <a:off x="527125" y="2456358"/>
            <a:ext cx="111879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+mj-lt"/>
              </a:rPr>
              <a:t>b) Trong bốn ngọn núi trên, ngọn núi cao nhất là ngọn núi Phan-xi-păng.</a:t>
            </a:r>
          </a:p>
          <a:p>
            <a:r>
              <a:rPr lang="vi-VN" sz="3200">
                <a:latin typeface="+mj-lt"/>
              </a:rPr>
              <a:t>Trong bốn ngọn núi trên, ngọn núi thấp nhất là ngọn núi Bạch Mã.</a:t>
            </a:r>
          </a:p>
          <a:p>
            <a:r>
              <a:rPr lang="vi-VN" sz="3200">
                <a:latin typeface="+mj-lt"/>
              </a:rPr>
              <a:t>Ta có: 3 143 – 1 444 = 1 699 (m) = 1,699 (km)</a:t>
            </a:r>
          </a:p>
          <a:p>
            <a:r>
              <a:rPr lang="vi-VN" sz="3200">
                <a:latin typeface="+mj-lt"/>
              </a:rPr>
              <a:t>Vậy trong bốn ngọn núi trên, ngọn núi cao nhất cao hơn ngọn núi thấp nhất 1,699 km</a:t>
            </a:r>
          </a:p>
        </p:txBody>
      </p:sp>
    </p:spTree>
    <p:extLst>
      <p:ext uri="{BB962C8B-B14F-4D97-AF65-F5344CB8AC3E}">
        <p14:creationId xmlns:p14="http://schemas.microsoft.com/office/powerpoint/2010/main" val="57940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solidFill>
                <a:srgbClr val="264E4E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D685BDCC-9094-A22C-D334-6EDA9698ADCD}"/>
              </a:ext>
            </a:extLst>
          </p:cNvPr>
          <p:cNvSpPr/>
          <p:nvPr/>
        </p:nvSpPr>
        <p:spPr>
          <a:xfrm>
            <a:off x="3960166" y="2600325"/>
            <a:ext cx="5763269" cy="13989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Nhắc lại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 tắc so sánh hai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số thập phân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>
            <a:fillRect/>
          </a:stretch>
        </p:blipFill>
        <p:spPr>
          <a:xfrm>
            <a:off x="2743200" y="1142999"/>
            <a:ext cx="1509485" cy="1901372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5" b="32963" l="37531" r="63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>
            <a:fillRect/>
          </a:stretch>
        </p:blipFill>
        <p:spPr>
          <a:xfrm>
            <a:off x="4724400" y="4648201"/>
            <a:ext cx="1509485" cy="190137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525000" y="1676401"/>
            <a:ext cx="1509485" cy="19013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457200" y="3352799"/>
            <a:ext cx="1509485" cy="2061029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>
            <a:fillRect/>
          </a:stretch>
        </p:blipFill>
        <p:spPr>
          <a:xfrm>
            <a:off x="8527143" y="4463142"/>
            <a:ext cx="1509485" cy="19013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6800" y="914401"/>
            <a:ext cx="114300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79744" y="471488"/>
            <a:ext cx="1343025" cy="1343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23374" y="3416918"/>
            <a:ext cx="1202255" cy="12022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3800" y="2419351"/>
            <a:ext cx="1143000" cy="2857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97944" y="242889"/>
            <a:ext cx="1343025" cy="1343025"/>
          </a:xfrm>
          <a:prstGeom prst="rect">
            <a:avLst/>
          </a:prstGeom>
        </p:spPr>
      </p:pic>
      <p:pic>
        <p:nvPicPr>
          <p:cNvPr id="1026" name="Picture 2" descr="Mushroom Red Cartoons - Free vector graphic on Pixabay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1" y="5413828"/>
            <a:ext cx="1392919" cy="12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73881" y="4952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1" y="-79828"/>
            <a:ext cx="59928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3" name="Google Shape;3613;p57"/>
          <p:cNvGrpSpPr/>
          <p:nvPr/>
        </p:nvGrpSpPr>
        <p:grpSpPr>
          <a:xfrm>
            <a:off x="2558452" y="478032"/>
            <a:ext cx="7075915" cy="1597995"/>
            <a:chOff x="1979225" y="358525"/>
            <a:chExt cx="5186100" cy="1198496"/>
          </a:xfrm>
        </p:grpSpPr>
        <p:sp>
          <p:nvSpPr>
            <p:cNvPr id="3614" name="Google Shape;3614;p57"/>
            <p:cNvSpPr/>
            <p:nvPr/>
          </p:nvSpPr>
          <p:spPr>
            <a:xfrm>
              <a:off x="1979225" y="507321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5" name="Google Shape;3615;p57"/>
            <p:cNvSpPr/>
            <p:nvPr/>
          </p:nvSpPr>
          <p:spPr>
            <a:xfrm>
              <a:off x="1979225" y="358525"/>
              <a:ext cx="5186100" cy="1049700"/>
            </a:xfrm>
            <a:prstGeom prst="roundRect">
              <a:avLst>
                <a:gd name="adj" fmla="val 5131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17F782-66DA-E3D8-BFBA-ECC0A4CA3AC2}"/>
              </a:ext>
            </a:extLst>
          </p:cNvPr>
          <p:cNvGrpSpPr/>
          <p:nvPr/>
        </p:nvGrpSpPr>
        <p:grpSpPr>
          <a:xfrm>
            <a:off x="1883200" y="2463300"/>
            <a:ext cx="1350504" cy="1707507"/>
            <a:chOff x="6732645" y="3761438"/>
            <a:chExt cx="1350504" cy="1707507"/>
          </a:xfrm>
        </p:grpSpPr>
        <p:sp>
          <p:nvSpPr>
            <p:cNvPr id="3629" name="Google Shape;3629;p57"/>
            <p:cNvSpPr/>
            <p:nvPr/>
          </p:nvSpPr>
          <p:spPr>
            <a:xfrm>
              <a:off x="6896785" y="394941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8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4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0" name="Google Shape;3630;p57"/>
            <p:cNvSpPr/>
            <p:nvPr/>
          </p:nvSpPr>
          <p:spPr>
            <a:xfrm>
              <a:off x="6844649" y="3894037"/>
              <a:ext cx="1186364" cy="1454139"/>
            </a:xfrm>
            <a:custGeom>
              <a:avLst/>
              <a:gdLst/>
              <a:ahLst/>
              <a:cxnLst/>
              <a:rect l="l" t="t" r="r" b="b"/>
              <a:pathLst>
                <a:path w="46192" h="56618" extrusionOk="0">
                  <a:moveTo>
                    <a:pt x="7795" y="1"/>
                  </a:moveTo>
                  <a:cubicBezTo>
                    <a:pt x="3484" y="1"/>
                    <a:pt x="1" y="3484"/>
                    <a:pt x="1" y="7795"/>
                  </a:cubicBezTo>
                  <a:lnTo>
                    <a:pt x="1" y="48823"/>
                  </a:lnTo>
                  <a:cubicBezTo>
                    <a:pt x="1" y="53134"/>
                    <a:pt x="3484" y="56618"/>
                    <a:pt x="7795" y="56618"/>
                  </a:cubicBezTo>
                  <a:lnTo>
                    <a:pt x="43785" y="56618"/>
                  </a:lnTo>
                  <a:cubicBezTo>
                    <a:pt x="45114" y="56618"/>
                    <a:pt x="46191" y="55540"/>
                    <a:pt x="46191" y="54212"/>
                  </a:cubicBezTo>
                  <a:lnTo>
                    <a:pt x="46191" y="2382"/>
                  </a:lnTo>
                  <a:cubicBezTo>
                    <a:pt x="46191" y="1078"/>
                    <a:pt x="45114" y="1"/>
                    <a:pt x="4378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1" name="Google Shape;3631;p57"/>
            <p:cNvSpPr/>
            <p:nvPr/>
          </p:nvSpPr>
          <p:spPr>
            <a:xfrm>
              <a:off x="6795722" y="3838691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6" y="0"/>
                  </a:moveTo>
                  <a:cubicBezTo>
                    <a:pt x="3510" y="0"/>
                    <a:pt x="1" y="3484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510" y="56642"/>
                    <a:pt x="7796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2" name="Google Shape;3632;p57"/>
            <p:cNvSpPr/>
            <p:nvPr/>
          </p:nvSpPr>
          <p:spPr>
            <a:xfrm>
              <a:off x="6732645" y="3766599"/>
              <a:ext cx="1186364" cy="1454781"/>
            </a:xfrm>
            <a:custGeom>
              <a:avLst/>
              <a:gdLst/>
              <a:ahLst/>
              <a:cxnLst/>
              <a:rect l="l" t="t" r="r" b="b"/>
              <a:pathLst>
                <a:path w="46192" h="56643" extrusionOk="0">
                  <a:moveTo>
                    <a:pt x="7795" y="0"/>
                  </a:moveTo>
                  <a:cubicBezTo>
                    <a:pt x="3485" y="0"/>
                    <a:pt x="1" y="3509"/>
                    <a:pt x="1" y="7795"/>
                  </a:cubicBezTo>
                  <a:lnTo>
                    <a:pt x="1" y="48848"/>
                  </a:lnTo>
                  <a:cubicBezTo>
                    <a:pt x="1" y="53159"/>
                    <a:pt x="3485" y="56642"/>
                    <a:pt x="7795" y="56642"/>
                  </a:cubicBezTo>
                  <a:lnTo>
                    <a:pt x="43786" y="56642"/>
                  </a:lnTo>
                  <a:cubicBezTo>
                    <a:pt x="45114" y="56642"/>
                    <a:pt x="46192" y="55565"/>
                    <a:pt x="46192" y="54236"/>
                  </a:cubicBezTo>
                  <a:lnTo>
                    <a:pt x="46192" y="2406"/>
                  </a:lnTo>
                  <a:cubicBezTo>
                    <a:pt x="46192" y="1078"/>
                    <a:pt x="45114" y="0"/>
                    <a:pt x="43786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3" name="Google Shape;3633;p57"/>
            <p:cNvSpPr/>
            <p:nvPr/>
          </p:nvSpPr>
          <p:spPr>
            <a:xfrm>
              <a:off x="6880707" y="3761438"/>
              <a:ext cx="32207" cy="1474737"/>
            </a:xfrm>
            <a:custGeom>
              <a:avLst/>
              <a:gdLst/>
              <a:ahLst/>
              <a:cxnLst/>
              <a:rect l="l" t="t" r="r" b="b"/>
              <a:pathLst>
                <a:path w="1254" h="57420" extrusionOk="0">
                  <a:moveTo>
                    <a:pt x="627" y="1"/>
                  </a:moveTo>
                  <a:cubicBezTo>
                    <a:pt x="276" y="1"/>
                    <a:pt x="0" y="277"/>
                    <a:pt x="0" y="627"/>
                  </a:cubicBezTo>
                  <a:lnTo>
                    <a:pt x="0" y="56793"/>
                  </a:lnTo>
                  <a:cubicBezTo>
                    <a:pt x="0" y="57144"/>
                    <a:pt x="276" y="57420"/>
                    <a:pt x="627" y="57420"/>
                  </a:cubicBezTo>
                  <a:cubicBezTo>
                    <a:pt x="978" y="57420"/>
                    <a:pt x="1253" y="57144"/>
                    <a:pt x="1253" y="56793"/>
                  </a:cubicBezTo>
                  <a:lnTo>
                    <a:pt x="1253" y="627"/>
                  </a:lnTo>
                  <a:cubicBezTo>
                    <a:pt x="1253" y="277"/>
                    <a:pt x="978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4" name="Google Shape;3634;p57"/>
            <p:cNvSpPr/>
            <p:nvPr/>
          </p:nvSpPr>
          <p:spPr>
            <a:xfrm>
              <a:off x="7063518" y="4180480"/>
              <a:ext cx="626981" cy="626981"/>
            </a:xfrm>
            <a:custGeom>
              <a:avLst/>
              <a:gdLst/>
              <a:ahLst/>
              <a:cxnLst/>
              <a:rect l="l" t="t" r="r" b="b"/>
              <a:pathLst>
                <a:path w="24412" h="24412" extrusionOk="0">
                  <a:moveTo>
                    <a:pt x="12206" y="1"/>
                  </a:moveTo>
                  <a:cubicBezTo>
                    <a:pt x="5464" y="1"/>
                    <a:pt x="0" y="5464"/>
                    <a:pt x="0" y="12206"/>
                  </a:cubicBezTo>
                  <a:cubicBezTo>
                    <a:pt x="0" y="18948"/>
                    <a:pt x="5464" y="24412"/>
                    <a:pt x="12206" y="24412"/>
                  </a:cubicBezTo>
                  <a:cubicBezTo>
                    <a:pt x="18948" y="24412"/>
                    <a:pt x="24411" y="18948"/>
                    <a:pt x="24411" y="12206"/>
                  </a:cubicBezTo>
                  <a:cubicBezTo>
                    <a:pt x="24411" y="5464"/>
                    <a:pt x="18948" y="1"/>
                    <a:pt x="12206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5" name="Google Shape;3635;p57"/>
            <p:cNvSpPr/>
            <p:nvPr/>
          </p:nvSpPr>
          <p:spPr>
            <a:xfrm>
              <a:off x="7297798" y="4474010"/>
              <a:ext cx="101732" cy="32207"/>
            </a:xfrm>
            <a:custGeom>
              <a:avLst/>
              <a:gdLst/>
              <a:ahLst/>
              <a:cxnLst/>
              <a:rect l="l" t="t" r="r" b="b"/>
              <a:pathLst>
                <a:path w="3961" h="1254" extrusionOk="0">
                  <a:moveTo>
                    <a:pt x="3485" y="0"/>
                  </a:moveTo>
                  <a:cubicBezTo>
                    <a:pt x="3019" y="319"/>
                    <a:pt x="2512" y="425"/>
                    <a:pt x="2046" y="425"/>
                  </a:cubicBezTo>
                  <a:cubicBezTo>
                    <a:pt x="1157" y="425"/>
                    <a:pt x="418" y="42"/>
                    <a:pt x="402" y="25"/>
                  </a:cubicBezTo>
                  <a:lnTo>
                    <a:pt x="1" y="777"/>
                  </a:lnTo>
                  <a:cubicBezTo>
                    <a:pt x="76" y="802"/>
                    <a:pt x="953" y="1253"/>
                    <a:pt x="2031" y="1253"/>
                  </a:cubicBezTo>
                  <a:cubicBezTo>
                    <a:pt x="2633" y="1253"/>
                    <a:pt x="3309" y="1128"/>
                    <a:pt x="3961" y="677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6" name="Google Shape;3636;p57"/>
            <p:cNvSpPr/>
            <p:nvPr/>
          </p:nvSpPr>
          <p:spPr>
            <a:xfrm>
              <a:off x="7115013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2" y="1"/>
                  </a:moveTo>
                  <a:cubicBezTo>
                    <a:pt x="1303" y="1"/>
                    <a:pt x="0" y="1455"/>
                    <a:pt x="0" y="3259"/>
                  </a:cubicBezTo>
                  <a:cubicBezTo>
                    <a:pt x="0" y="5039"/>
                    <a:pt x="1303" y="6492"/>
                    <a:pt x="2932" y="6492"/>
                  </a:cubicBezTo>
                  <a:cubicBezTo>
                    <a:pt x="4536" y="6492"/>
                    <a:pt x="5840" y="5039"/>
                    <a:pt x="5840" y="3259"/>
                  </a:cubicBezTo>
                  <a:cubicBezTo>
                    <a:pt x="5840" y="1455"/>
                    <a:pt x="4536" y="1"/>
                    <a:pt x="2932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7" name="Google Shape;3637;p57"/>
            <p:cNvSpPr/>
            <p:nvPr/>
          </p:nvSpPr>
          <p:spPr>
            <a:xfrm>
              <a:off x="7115654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8" name="Google Shape;3638;p57"/>
            <p:cNvSpPr/>
            <p:nvPr/>
          </p:nvSpPr>
          <p:spPr>
            <a:xfrm>
              <a:off x="7434277" y="4377444"/>
              <a:ext cx="149991" cy="166761"/>
            </a:xfrm>
            <a:custGeom>
              <a:avLst/>
              <a:gdLst/>
              <a:ahLst/>
              <a:cxnLst/>
              <a:rect l="l" t="t" r="r" b="b"/>
              <a:pathLst>
                <a:path w="5840" h="6493" extrusionOk="0">
                  <a:moveTo>
                    <a:pt x="2933" y="1"/>
                  </a:moveTo>
                  <a:cubicBezTo>
                    <a:pt x="1304" y="1"/>
                    <a:pt x="0" y="1455"/>
                    <a:pt x="0" y="3259"/>
                  </a:cubicBezTo>
                  <a:cubicBezTo>
                    <a:pt x="0" y="5039"/>
                    <a:pt x="1304" y="6492"/>
                    <a:pt x="2933" y="6492"/>
                  </a:cubicBezTo>
                  <a:cubicBezTo>
                    <a:pt x="4537" y="6492"/>
                    <a:pt x="5840" y="5039"/>
                    <a:pt x="5840" y="3259"/>
                  </a:cubicBezTo>
                  <a:cubicBezTo>
                    <a:pt x="5840" y="1455"/>
                    <a:pt x="4537" y="1"/>
                    <a:pt x="2933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9" name="Google Shape;3639;p57"/>
            <p:cNvSpPr/>
            <p:nvPr/>
          </p:nvSpPr>
          <p:spPr>
            <a:xfrm>
              <a:off x="7434919" y="4381321"/>
              <a:ext cx="81133" cy="157079"/>
            </a:xfrm>
            <a:custGeom>
              <a:avLst/>
              <a:gdLst/>
              <a:ahLst/>
              <a:cxnLst/>
              <a:rect l="l" t="t" r="r" b="b"/>
              <a:pathLst>
                <a:path w="3159" h="6116" extrusionOk="0">
                  <a:moveTo>
                    <a:pt x="2030" y="0"/>
                  </a:moveTo>
                  <a:cubicBezTo>
                    <a:pt x="2030" y="0"/>
                    <a:pt x="0" y="802"/>
                    <a:pt x="0" y="2832"/>
                  </a:cubicBezTo>
                  <a:cubicBezTo>
                    <a:pt x="0" y="5564"/>
                    <a:pt x="1830" y="6116"/>
                    <a:pt x="1830" y="6116"/>
                  </a:cubicBezTo>
                  <a:cubicBezTo>
                    <a:pt x="3108" y="5915"/>
                    <a:pt x="3158" y="4512"/>
                    <a:pt x="3133" y="4136"/>
                  </a:cubicBezTo>
                  <a:cubicBezTo>
                    <a:pt x="3133" y="4060"/>
                    <a:pt x="3108" y="4010"/>
                    <a:pt x="3033" y="3985"/>
                  </a:cubicBezTo>
                  <a:lnTo>
                    <a:pt x="1905" y="3384"/>
                  </a:lnTo>
                  <a:cubicBezTo>
                    <a:pt x="1805" y="3334"/>
                    <a:pt x="1805" y="3208"/>
                    <a:pt x="1905" y="3183"/>
                  </a:cubicBezTo>
                  <a:lnTo>
                    <a:pt x="3008" y="2832"/>
                  </a:lnTo>
                  <a:cubicBezTo>
                    <a:pt x="3083" y="2807"/>
                    <a:pt x="3133" y="2732"/>
                    <a:pt x="3133" y="2657"/>
                  </a:cubicBezTo>
                  <a:cubicBezTo>
                    <a:pt x="3108" y="577"/>
                    <a:pt x="2030" y="0"/>
                    <a:pt x="2030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0" name="Google Shape;3640;p57"/>
            <p:cNvSpPr/>
            <p:nvPr/>
          </p:nvSpPr>
          <p:spPr>
            <a:xfrm>
              <a:off x="7385992" y="4468848"/>
              <a:ext cx="30280" cy="30923"/>
            </a:xfrm>
            <a:custGeom>
              <a:avLst/>
              <a:gdLst/>
              <a:ahLst/>
              <a:cxnLst/>
              <a:rect l="l" t="t" r="r" b="b"/>
              <a:pathLst>
                <a:path w="1179" h="1204" extrusionOk="0">
                  <a:moveTo>
                    <a:pt x="1" y="1"/>
                  </a:moveTo>
                  <a:cubicBezTo>
                    <a:pt x="1" y="1"/>
                    <a:pt x="251" y="828"/>
                    <a:pt x="1179" y="120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1" name="Google Shape;3641;p57"/>
            <p:cNvSpPr/>
            <p:nvPr/>
          </p:nvSpPr>
          <p:spPr>
            <a:xfrm>
              <a:off x="7373768" y="4457984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484" y="1"/>
                  </a:moveTo>
                  <a:cubicBezTo>
                    <a:pt x="440" y="1"/>
                    <a:pt x="396" y="8"/>
                    <a:pt x="351" y="23"/>
                  </a:cubicBezTo>
                  <a:cubicBezTo>
                    <a:pt x="126" y="73"/>
                    <a:pt x="0" y="324"/>
                    <a:pt x="76" y="549"/>
                  </a:cubicBezTo>
                  <a:cubicBezTo>
                    <a:pt x="76" y="574"/>
                    <a:pt x="401" y="1552"/>
                    <a:pt x="1504" y="2028"/>
                  </a:cubicBezTo>
                  <a:cubicBezTo>
                    <a:pt x="1554" y="2053"/>
                    <a:pt x="1604" y="2053"/>
                    <a:pt x="1655" y="2053"/>
                  </a:cubicBezTo>
                  <a:cubicBezTo>
                    <a:pt x="1830" y="2053"/>
                    <a:pt x="1980" y="1953"/>
                    <a:pt x="2056" y="1802"/>
                  </a:cubicBezTo>
                  <a:cubicBezTo>
                    <a:pt x="2131" y="1577"/>
                    <a:pt x="2030" y="1326"/>
                    <a:pt x="1830" y="1251"/>
                  </a:cubicBezTo>
                  <a:cubicBezTo>
                    <a:pt x="1078" y="950"/>
                    <a:pt x="878" y="324"/>
                    <a:pt x="878" y="299"/>
                  </a:cubicBezTo>
                  <a:cubicBezTo>
                    <a:pt x="817" y="117"/>
                    <a:pt x="660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2" name="Google Shape;3642;p57"/>
            <p:cNvSpPr/>
            <p:nvPr/>
          </p:nvSpPr>
          <p:spPr>
            <a:xfrm>
              <a:off x="7283004" y="4466922"/>
              <a:ext cx="30923" cy="31565"/>
            </a:xfrm>
            <a:custGeom>
              <a:avLst/>
              <a:gdLst/>
              <a:ahLst/>
              <a:cxnLst/>
              <a:rect l="l" t="t" r="r" b="b"/>
              <a:pathLst>
                <a:path w="1204" h="1229" extrusionOk="0">
                  <a:moveTo>
                    <a:pt x="1204" y="1"/>
                  </a:moveTo>
                  <a:lnTo>
                    <a:pt x="1" y="1229"/>
                  </a:lnTo>
                  <a:cubicBezTo>
                    <a:pt x="953" y="828"/>
                    <a:pt x="1203" y="1"/>
                    <a:pt x="1204" y="1"/>
                  </a:cubicBezTo>
                  <a:close/>
                </a:path>
              </a:pathLst>
            </a:custGeom>
            <a:solidFill>
              <a:srgbClr val="1707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3" name="Google Shape;3643;p57"/>
            <p:cNvSpPr/>
            <p:nvPr/>
          </p:nvSpPr>
          <p:spPr>
            <a:xfrm>
              <a:off x="7271421" y="4456057"/>
              <a:ext cx="54731" cy="52728"/>
            </a:xfrm>
            <a:custGeom>
              <a:avLst/>
              <a:gdLst/>
              <a:ahLst/>
              <a:cxnLst/>
              <a:rect l="l" t="t" r="r" b="b"/>
              <a:pathLst>
                <a:path w="2131" h="2053" extrusionOk="0">
                  <a:moveTo>
                    <a:pt x="1648" y="1"/>
                  </a:moveTo>
                  <a:cubicBezTo>
                    <a:pt x="1471" y="1"/>
                    <a:pt x="1314" y="117"/>
                    <a:pt x="1254" y="298"/>
                  </a:cubicBezTo>
                  <a:cubicBezTo>
                    <a:pt x="1254" y="323"/>
                    <a:pt x="1028" y="950"/>
                    <a:pt x="301" y="1251"/>
                  </a:cubicBezTo>
                  <a:cubicBezTo>
                    <a:pt x="101" y="1351"/>
                    <a:pt x="0" y="1577"/>
                    <a:pt x="76" y="1802"/>
                  </a:cubicBezTo>
                  <a:cubicBezTo>
                    <a:pt x="151" y="1952"/>
                    <a:pt x="301" y="2053"/>
                    <a:pt x="452" y="2053"/>
                  </a:cubicBezTo>
                  <a:cubicBezTo>
                    <a:pt x="527" y="2053"/>
                    <a:pt x="577" y="2053"/>
                    <a:pt x="627" y="2028"/>
                  </a:cubicBezTo>
                  <a:cubicBezTo>
                    <a:pt x="1730" y="1577"/>
                    <a:pt x="2030" y="574"/>
                    <a:pt x="2056" y="549"/>
                  </a:cubicBezTo>
                  <a:cubicBezTo>
                    <a:pt x="2131" y="323"/>
                    <a:pt x="2005" y="98"/>
                    <a:pt x="1780" y="23"/>
                  </a:cubicBezTo>
                  <a:cubicBezTo>
                    <a:pt x="1735" y="8"/>
                    <a:pt x="1691" y="1"/>
                    <a:pt x="1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4" name="Google Shape;3644;p57"/>
            <p:cNvSpPr/>
            <p:nvPr/>
          </p:nvSpPr>
          <p:spPr>
            <a:xfrm>
              <a:off x="7445861" y="4272912"/>
              <a:ext cx="157079" cy="81699"/>
            </a:xfrm>
            <a:custGeom>
              <a:avLst/>
              <a:gdLst/>
              <a:ahLst/>
              <a:cxnLst/>
              <a:rect l="l" t="t" r="r" b="b"/>
              <a:pathLst>
                <a:path w="6116" h="3181" extrusionOk="0">
                  <a:moveTo>
                    <a:pt x="1965" y="0"/>
                  </a:moveTo>
                  <a:cubicBezTo>
                    <a:pt x="1149" y="0"/>
                    <a:pt x="512" y="266"/>
                    <a:pt x="326" y="763"/>
                  </a:cubicBezTo>
                  <a:cubicBezTo>
                    <a:pt x="0" y="1590"/>
                    <a:pt x="1354" y="1715"/>
                    <a:pt x="2883" y="2266"/>
                  </a:cubicBezTo>
                  <a:cubicBezTo>
                    <a:pt x="3932" y="2669"/>
                    <a:pt x="4786" y="3181"/>
                    <a:pt x="5309" y="3181"/>
                  </a:cubicBezTo>
                  <a:cubicBezTo>
                    <a:pt x="5535" y="3181"/>
                    <a:pt x="5699" y="3085"/>
                    <a:pt x="5790" y="2843"/>
                  </a:cubicBezTo>
                  <a:cubicBezTo>
                    <a:pt x="6116" y="2016"/>
                    <a:pt x="5138" y="888"/>
                    <a:pt x="3609" y="311"/>
                  </a:cubicBezTo>
                  <a:cubicBezTo>
                    <a:pt x="3036" y="101"/>
                    <a:pt x="2467" y="0"/>
                    <a:pt x="1965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5" name="Google Shape;3645;p57"/>
            <p:cNvSpPr/>
            <p:nvPr/>
          </p:nvSpPr>
          <p:spPr>
            <a:xfrm>
              <a:off x="7111777" y="4277510"/>
              <a:ext cx="157105" cy="77281"/>
            </a:xfrm>
            <a:custGeom>
              <a:avLst/>
              <a:gdLst/>
              <a:ahLst/>
              <a:cxnLst/>
              <a:rect l="l" t="t" r="r" b="b"/>
              <a:pathLst>
                <a:path w="6117" h="3009" extrusionOk="0">
                  <a:moveTo>
                    <a:pt x="4046" y="1"/>
                  </a:moveTo>
                  <a:cubicBezTo>
                    <a:pt x="3595" y="1"/>
                    <a:pt x="3094" y="76"/>
                    <a:pt x="2582" y="233"/>
                  </a:cubicBezTo>
                  <a:cubicBezTo>
                    <a:pt x="1053" y="734"/>
                    <a:pt x="1" y="1787"/>
                    <a:pt x="251" y="2639"/>
                  </a:cubicBezTo>
                  <a:cubicBezTo>
                    <a:pt x="341" y="2906"/>
                    <a:pt x="519" y="3009"/>
                    <a:pt x="772" y="3009"/>
                  </a:cubicBezTo>
                  <a:cubicBezTo>
                    <a:pt x="1301" y="3009"/>
                    <a:pt x="2157" y="2560"/>
                    <a:pt x="3209" y="2238"/>
                  </a:cubicBezTo>
                  <a:cubicBezTo>
                    <a:pt x="4763" y="1762"/>
                    <a:pt x="6116" y="1711"/>
                    <a:pt x="5865" y="884"/>
                  </a:cubicBezTo>
                  <a:cubicBezTo>
                    <a:pt x="5681" y="313"/>
                    <a:pt x="4966" y="1"/>
                    <a:pt x="4046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6" name="Google Shape;3646;p57"/>
            <p:cNvSpPr/>
            <p:nvPr/>
          </p:nvSpPr>
          <p:spPr>
            <a:xfrm>
              <a:off x="7311332" y="4232616"/>
              <a:ext cx="102373" cy="108179"/>
            </a:xfrm>
            <a:custGeom>
              <a:avLst/>
              <a:gdLst/>
              <a:ahLst/>
              <a:cxnLst/>
              <a:rect l="l" t="t" r="r" b="b"/>
              <a:pathLst>
                <a:path w="3986" h="4212" extrusionOk="0">
                  <a:moveTo>
                    <a:pt x="1980" y="1"/>
                  </a:moveTo>
                  <a:cubicBezTo>
                    <a:pt x="903" y="1"/>
                    <a:pt x="0" y="828"/>
                    <a:pt x="0" y="1880"/>
                  </a:cubicBezTo>
                  <a:cubicBezTo>
                    <a:pt x="0" y="2908"/>
                    <a:pt x="903" y="4211"/>
                    <a:pt x="1980" y="4211"/>
                  </a:cubicBezTo>
                  <a:cubicBezTo>
                    <a:pt x="3083" y="4211"/>
                    <a:pt x="3985" y="2908"/>
                    <a:pt x="3985" y="1880"/>
                  </a:cubicBezTo>
                  <a:cubicBezTo>
                    <a:pt x="3985" y="828"/>
                    <a:pt x="3083" y="1"/>
                    <a:pt x="19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7" name="Google Shape;3647;p57"/>
            <p:cNvSpPr/>
            <p:nvPr/>
          </p:nvSpPr>
          <p:spPr>
            <a:xfrm>
              <a:off x="7507191" y="4505933"/>
              <a:ext cx="96389" cy="63875"/>
            </a:xfrm>
            <a:custGeom>
              <a:avLst/>
              <a:gdLst/>
              <a:ahLst/>
              <a:cxnLst/>
              <a:rect l="l" t="t" r="r" b="b"/>
              <a:pathLst>
                <a:path w="3753" h="2487" extrusionOk="0">
                  <a:moveTo>
                    <a:pt x="3384" y="1"/>
                  </a:moveTo>
                  <a:cubicBezTo>
                    <a:pt x="1939" y="1"/>
                    <a:pt x="541" y="1039"/>
                    <a:pt x="18" y="2391"/>
                  </a:cubicBezTo>
                  <a:cubicBezTo>
                    <a:pt x="0" y="2446"/>
                    <a:pt x="47" y="2487"/>
                    <a:pt x="94" y="2487"/>
                  </a:cubicBezTo>
                  <a:cubicBezTo>
                    <a:pt x="112" y="2487"/>
                    <a:pt x="130" y="2481"/>
                    <a:pt x="144" y="2467"/>
                  </a:cubicBezTo>
                  <a:cubicBezTo>
                    <a:pt x="1221" y="1464"/>
                    <a:pt x="2324" y="712"/>
                    <a:pt x="3678" y="211"/>
                  </a:cubicBezTo>
                  <a:cubicBezTo>
                    <a:pt x="3753" y="161"/>
                    <a:pt x="3728" y="10"/>
                    <a:pt x="3627" y="10"/>
                  </a:cubicBezTo>
                  <a:cubicBezTo>
                    <a:pt x="3546" y="4"/>
                    <a:pt x="3465" y="1"/>
                    <a:pt x="3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8" name="Google Shape;3648;p57"/>
            <p:cNvSpPr/>
            <p:nvPr/>
          </p:nvSpPr>
          <p:spPr>
            <a:xfrm>
              <a:off x="7090537" y="4505704"/>
              <a:ext cx="96415" cy="64105"/>
            </a:xfrm>
            <a:custGeom>
              <a:avLst/>
              <a:gdLst/>
              <a:ahLst/>
              <a:cxnLst/>
              <a:rect l="l" t="t" r="r" b="b"/>
              <a:pathLst>
                <a:path w="3754" h="2496" extrusionOk="0">
                  <a:moveTo>
                    <a:pt x="431" y="0"/>
                  </a:moveTo>
                  <a:cubicBezTo>
                    <a:pt x="329" y="0"/>
                    <a:pt x="227" y="6"/>
                    <a:pt x="126" y="19"/>
                  </a:cubicBezTo>
                  <a:cubicBezTo>
                    <a:pt x="26" y="19"/>
                    <a:pt x="1" y="170"/>
                    <a:pt x="101" y="220"/>
                  </a:cubicBezTo>
                  <a:cubicBezTo>
                    <a:pt x="1454" y="721"/>
                    <a:pt x="2557" y="1473"/>
                    <a:pt x="3610" y="2476"/>
                  </a:cubicBezTo>
                  <a:cubicBezTo>
                    <a:pt x="3624" y="2490"/>
                    <a:pt x="3642" y="2496"/>
                    <a:pt x="3660" y="2496"/>
                  </a:cubicBezTo>
                  <a:cubicBezTo>
                    <a:pt x="3706" y="2496"/>
                    <a:pt x="3753" y="2455"/>
                    <a:pt x="3735" y="2400"/>
                  </a:cubicBezTo>
                  <a:cubicBezTo>
                    <a:pt x="3409" y="1498"/>
                    <a:pt x="2657" y="796"/>
                    <a:pt x="1805" y="345"/>
                  </a:cubicBezTo>
                  <a:cubicBezTo>
                    <a:pt x="1392" y="139"/>
                    <a:pt x="910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9" name="Google Shape;3649;p57"/>
            <p:cNvSpPr/>
            <p:nvPr/>
          </p:nvSpPr>
          <p:spPr>
            <a:xfrm>
              <a:off x="7006862" y="5258650"/>
              <a:ext cx="173825" cy="210295"/>
            </a:xfrm>
            <a:custGeom>
              <a:avLst/>
              <a:gdLst/>
              <a:ahLst/>
              <a:cxnLst/>
              <a:rect l="l" t="t" r="r" b="b"/>
              <a:pathLst>
                <a:path w="6768" h="8188" extrusionOk="0">
                  <a:moveTo>
                    <a:pt x="427" y="1"/>
                  </a:moveTo>
                  <a:cubicBezTo>
                    <a:pt x="176" y="1"/>
                    <a:pt x="1" y="201"/>
                    <a:pt x="1" y="427"/>
                  </a:cubicBezTo>
                  <a:lnTo>
                    <a:pt x="1" y="7745"/>
                  </a:lnTo>
                  <a:cubicBezTo>
                    <a:pt x="1" y="8019"/>
                    <a:pt x="210" y="8187"/>
                    <a:pt x="431" y="8187"/>
                  </a:cubicBezTo>
                  <a:cubicBezTo>
                    <a:pt x="534" y="8187"/>
                    <a:pt x="640" y="8151"/>
                    <a:pt x="727" y="8071"/>
                  </a:cubicBezTo>
                  <a:lnTo>
                    <a:pt x="3083" y="5690"/>
                  </a:lnTo>
                  <a:cubicBezTo>
                    <a:pt x="3171" y="5602"/>
                    <a:pt x="3284" y="5559"/>
                    <a:pt x="3393" y="5559"/>
                  </a:cubicBezTo>
                  <a:cubicBezTo>
                    <a:pt x="3503" y="5559"/>
                    <a:pt x="3610" y="5602"/>
                    <a:pt x="3685" y="5690"/>
                  </a:cubicBezTo>
                  <a:lnTo>
                    <a:pt x="6041" y="8021"/>
                  </a:lnTo>
                  <a:cubicBezTo>
                    <a:pt x="6121" y="8110"/>
                    <a:pt x="6226" y="8149"/>
                    <a:pt x="6330" y="8149"/>
                  </a:cubicBezTo>
                  <a:cubicBezTo>
                    <a:pt x="6549" y="8149"/>
                    <a:pt x="6768" y="7975"/>
                    <a:pt x="6768" y="7720"/>
                  </a:cubicBezTo>
                  <a:lnTo>
                    <a:pt x="6768" y="427"/>
                  </a:lnTo>
                  <a:cubicBezTo>
                    <a:pt x="6768" y="201"/>
                    <a:pt x="6567" y="1"/>
                    <a:pt x="634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0" name="Google Shape;3650;p57"/>
            <p:cNvSpPr/>
            <p:nvPr/>
          </p:nvSpPr>
          <p:spPr>
            <a:xfrm>
              <a:off x="6959862" y="3838691"/>
              <a:ext cx="247228" cy="299981"/>
            </a:xfrm>
            <a:custGeom>
              <a:avLst/>
              <a:gdLst/>
              <a:ahLst/>
              <a:cxnLst/>
              <a:rect l="l" t="t" r="r" b="b"/>
              <a:pathLst>
                <a:path w="9626" h="11680" extrusionOk="0">
                  <a:moveTo>
                    <a:pt x="4813" y="0"/>
                  </a:moveTo>
                  <a:cubicBezTo>
                    <a:pt x="2156" y="0"/>
                    <a:pt x="1" y="2156"/>
                    <a:pt x="1" y="4812"/>
                  </a:cubicBezTo>
                  <a:cubicBezTo>
                    <a:pt x="1" y="7469"/>
                    <a:pt x="1881" y="11680"/>
                    <a:pt x="4537" y="11680"/>
                  </a:cubicBezTo>
                  <a:cubicBezTo>
                    <a:pt x="7194" y="11680"/>
                    <a:pt x="9625" y="7469"/>
                    <a:pt x="9625" y="4812"/>
                  </a:cubicBezTo>
                  <a:cubicBezTo>
                    <a:pt x="9625" y="2156"/>
                    <a:pt x="7470" y="0"/>
                    <a:pt x="48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F0A0749-A2FF-A7D2-E6EB-EA5676A8E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46" y="439120"/>
            <a:ext cx="4346507" cy="18597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C901C1-FE16-49FE-0079-35DD1D71AE91}"/>
              </a:ext>
            </a:extLst>
          </p:cNvPr>
          <p:cNvSpPr txBox="1"/>
          <p:nvPr/>
        </p:nvSpPr>
        <p:spPr>
          <a:xfrm>
            <a:off x="3195718" y="2678404"/>
            <a:ext cx="7167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Hoàn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3B5AB5-28C1-6DE4-B73C-CBB7223704E6}"/>
              </a:ext>
            </a:extLst>
          </p:cNvPr>
          <p:cNvSpPr txBox="1"/>
          <p:nvPr/>
        </p:nvSpPr>
        <p:spPr>
          <a:xfrm>
            <a:off x="3288620" y="3468666"/>
            <a:ext cx="6869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30"/>
          <p:cNvGrpSpPr/>
          <p:nvPr/>
        </p:nvGrpSpPr>
        <p:grpSpPr>
          <a:xfrm>
            <a:off x="1268770" y="2287472"/>
            <a:ext cx="9336800" cy="2897913"/>
            <a:chOff x="1070896" y="1809482"/>
            <a:chExt cx="7002600" cy="1993200"/>
          </a:xfrm>
          <a:solidFill>
            <a:srgbClr val="FDF4DB"/>
          </a:solidFill>
        </p:grpSpPr>
        <p:sp>
          <p:nvSpPr>
            <p:cNvPr id="1503" name="Google Shape;1503;p30"/>
            <p:cNvSpPr/>
            <p:nvPr/>
          </p:nvSpPr>
          <p:spPr>
            <a:xfrm>
              <a:off x="1070896" y="1961576"/>
              <a:ext cx="7002600" cy="1841106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5131"/>
              </a:avLst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05" name="Google Shape;1505;p30"/>
          <p:cNvSpPr/>
          <p:nvPr/>
        </p:nvSpPr>
        <p:spPr>
          <a:xfrm>
            <a:off x="3260967" y="1029133"/>
            <a:ext cx="5674000" cy="1129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7" name="Google Shape;1517;p30"/>
          <p:cNvSpPr/>
          <p:nvPr/>
        </p:nvSpPr>
        <p:spPr>
          <a:xfrm>
            <a:off x="9892567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8" name="Google Shape;1518;p30"/>
          <p:cNvSpPr/>
          <p:nvPr/>
        </p:nvSpPr>
        <p:spPr>
          <a:xfrm>
            <a:off x="2306385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19" name="Google Shape;1519;p30"/>
          <p:cNvGrpSpPr/>
          <p:nvPr/>
        </p:nvGrpSpPr>
        <p:grpSpPr>
          <a:xfrm rot="-937322">
            <a:off x="8514689" y="3442014"/>
            <a:ext cx="2827852" cy="2918825"/>
            <a:chOff x="8540375" y="3022876"/>
            <a:chExt cx="1779279" cy="1868421"/>
          </a:xfrm>
        </p:grpSpPr>
        <p:sp>
          <p:nvSpPr>
            <p:cNvPr id="1520" name="Google Shape;1520;p3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30"/>
          <p:cNvGrpSpPr/>
          <p:nvPr/>
        </p:nvGrpSpPr>
        <p:grpSpPr>
          <a:xfrm>
            <a:off x="10604334" y="1446112"/>
            <a:ext cx="774063" cy="705235"/>
            <a:chOff x="7953250" y="1084584"/>
            <a:chExt cx="580547" cy="528926"/>
          </a:xfrm>
        </p:grpSpPr>
        <p:sp>
          <p:nvSpPr>
            <p:cNvPr id="1562" name="Google Shape;1562;p3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69" name="Google Shape;1569;p30"/>
          <p:cNvGrpSpPr/>
          <p:nvPr/>
        </p:nvGrpSpPr>
        <p:grpSpPr>
          <a:xfrm rot="-151246">
            <a:off x="670849" y="3892361"/>
            <a:ext cx="1537056" cy="2464723"/>
            <a:chOff x="10740175" y="552419"/>
            <a:chExt cx="1095062" cy="1755969"/>
          </a:xfrm>
        </p:grpSpPr>
        <p:sp>
          <p:nvSpPr>
            <p:cNvPr id="1570" name="Google Shape;1570;p3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671;p35">
            <a:extLst>
              <a:ext uri="{FF2B5EF4-FFF2-40B4-BE49-F238E27FC236}">
                <a16:creationId xmlns:a16="http://schemas.microsoft.com/office/drawing/2014/main" id="{73A88974-4F89-18A6-8EBA-BA325E6C57FD}"/>
              </a:ext>
            </a:extLst>
          </p:cNvPr>
          <p:cNvGrpSpPr/>
          <p:nvPr/>
        </p:nvGrpSpPr>
        <p:grpSpPr>
          <a:xfrm rot="555566">
            <a:off x="5312450" y="4740743"/>
            <a:ext cx="1618595" cy="1894356"/>
            <a:chOff x="8803475" y="429504"/>
            <a:chExt cx="1413387" cy="1654187"/>
          </a:xfrm>
        </p:grpSpPr>
        <p:sp>
          <p:nvSpPr>
            <p:cNvPr id="5" name="Google Shape;1672;p35">
              <a:extLst>
                <a:ext uri="{FF2B5EF4-FFF2-40B4-BE49-F238E27FC236}">
                  <a16:creationId xmlns:a16="http://schemas.microsoft.com/office/drawing/2014/main" id="{A8A7A25E-46D3-EB56-F177-61C109AABB67}"/>
                </a:ext>
              </a:extLst>
            </p:cNvPr>
            <p:cNvSpPr/>
            <p:nvPr/>
          </p:nvSpPr>
          <p:spPr>
            <a:xfrm>
              <a:off x="8916041" y="429504"/>
              <a:ext cx="1300821" cy="1654187"/>
            </a:xfrm>
            <a:custGeom>
              <a:avLst/>
              <a:gdLst/>
              <a:ahLst/>
              <a:cxnLst/>
              <a:rect l="l" t="t" r="r" b="b"/>
              <a:pathLst>
                <a:path w="17022" h="21646" extrusionOk="0">
                  <a:moveTo>
                    <a:pt x="4930" y="0"/>
                  </a:moveTo>
                  <a:cubicBezTo>
                    <a:pt x="4581" y="0"/>
                    <a:pt x="4226" y="64"/>
                    <a:pt x="3880" y="198"/>
                  </a:cubicBezTo>
                  <a:cubicBezTo>
                    <a:pt x="2358" y="775"/>
                    <a:pt x="1602" y="2466"/>
                    <a:pt x="2179" y="3978"/>
                  </a:cubicBezTo>
                  <a:lnTo>
                    <a:pt x="3810" y="8256"/>
                  </a:lnTo>
                  <a:cubicBezTo>
                    <a:pt x="1701" y="8335"/>
                    <a:pt x="0" y="10076"/>
                    <a:pt x="0" y="12205"/>
                  </a:cubicBezTo>
                  <a:lnTo>
                    <a:pt x="0" y="17697"/>
                  </a:lnTo>
                  <a:cubicBezTo>
                    <a:pt x="0" y="19875"/>
                    <a:pt x="1771" y="21646"/>
                    <a:pt x="3960" y="21646"/>
                  </a:cubicBezTo>
                  <a:lnTo>
                    <a:pt x="11570" y="21646"/>
                  </a:lnTo>
                  <a:cubicBezTo>
                    <a:pt x="13759" y="21646"/>
                    <a:pt x="15529" y="19875"/>
                    <a:pt x="15529" y="17697"/>
                  </a:cubicBezTo>
                  <a:lnTo>
                    <a:pt x="15529" y="12205"/>
                  </a:lnTo>
                  <a:cubicBezTo>
                    <a:pt x="15529" y="11111"/>
                    <a:pt x="15082" y="10126"/>
                    <a:pt x="14365" y="9410"/>
                  </a:cubicBezTo>
                  <a:lnTo>
                    <a:pt x="16435" y="3978"/>
                  </a:lnTo>
                  <a:cubicBezTo>
                    <a:pt x="17021" y="2466"/>
                    <a:pt x="16255" y="775"/>
                    <a:pt x="14743" y="198"/>
                  </a:cubicBezTo>
                  <a:cubicBezTo>
                    <a:pt x="14398" y="64"/>
                    <a:pt x="14042" y="0"/>
                    <a:pt x="13692" y="0"/>
                  </a:cubicBezTo>
                  <a:cubicBezTo>
                    <a:pt x="12512" y="0"/>
                    <a:pt x="11398" y="723"/>
                    <a:pt x="10953" y="1889"/>
                  </a:cubicBezTo>
                  <a:lnTo>
                    <a:pt x="9481" y="5749"/>
                  </a:lnTo>
                  <a:cubicBezTo>
                    <a:pt x="9451" y="5828"/>
                    <a:pt x="9381" y="5868"/>
                    <a:pt x="9312" y="5868"/>
                  </a:cubicBezTo>
                  <a:cubicBezTo>
                    <a:pt x="9242" y="5868"/>
                    <a:pt x="9172" y="5828"/>
                    <a:pt x="9143" y="5749"/>
                  </a:cubicBezTo>
                  <a:lnTo>
                    <a:pt x="7670" y="1889"/>
                  </a:lnTo>
                  <a:cubicBezTo>
                    <a:pt x="7218" y="723"/>
                    <a:pt x="6108" y="0"/>
                    <a:pt x="4930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73;p35">
              <a:extLst>
                <a:ext uri="{FF2B5EF4-FFF2-40B4-BE49-F238E27FC236}">
                  <a16:creationId xmlns:a16="http://schemas.microsoft.com/office/drawing/2014/main" id="{36962F1F-C399-BB3C-DEED-CA2228A3C1A2}"/>
                </a:ext>
              </a:extLst>
            </p:cNvPr>
            <p:cNvSpPr/>
            <p:nvPr/>
          </p:nvSpPr>
          <p:spPr>
            <a:xfrm>
              <a:off x="8916041" y="1113609"/>
              <a:ext cx="1186803" cy="970075"/>
            </a:xfrm>
            <a:custGeom>
              <a:avLst/>
              <a:gdLst/>
              <a:ahLst/>
              <a:cxnLst/>
              <a:rect l="l" t="t" r="r" b="b"/>
              <a:pathLst>
                <a:path w="15530" h="12694" extrusionOk="0">
                  <a:moveTo>
                    <a:pt x="1711" y="0"/>
                  </a:moveTo>
                  <a:cubicBezTo>
                    <a:pt x="677" y="716"/>
                    <a:pt x="0" y="1910"/>
                    <a:pt x="0" y="3253"/>
                  </a:cubicBezTo>
                  <a:lnTo>
                    <a:pt x="0" y="8745"/>
                  </a:lnTo>
                  <a:cubicBezTo>
                    <a:pt x="0" y="10923"/>
                    <a:pt x="1771" y="12694"/>
                    <a:pt x="3960" y="12694"/>
                  </a:cubicBezTo>
                  <a:lnTo>
                    <a:pt x="11570" y="12694"/>
                  </a:lnTo>
                  <a:cubicBezTo>
                    <a:pt x="13759" y="12694"/>
                    <a:pt x="15529" y="10923"/>
                    <a:pt x="15529" y="8745"/>
                  </a:cubicBezTo>
                  <a:lnTo>
                    <a:pt x="15529" y="8625"/>
                  </a:lnTo>
                  <a:cubicBezTo>
                    <a:pt x="14893" y="9073"/>
                    <a:pt x="14117" y="9331"/>
                    <a:pt x="13281" y="9331"/>
                  </a:cubicBezTo>
                  <a:lnTo>
                    <a:pt x="5661" y="9331"/>
                  </a:lnTo>
                  <a:cubicBezTo>
                    <a:pt x="3482" y="9331"/>
                    <a:pt x="1711" y="7561"/>
                    <a:pt x="1711" y="5372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74;p35">
              <a:extLst>
                <a:ext uri="{FF2B5EF4-FFF2-40B4-BE49-F238E27FC236}">
                  <a16:creationId xmlns:a16="http://schemas.microsoft.com/office/drawing/2014/main" id="{2D625553-803D-0C0B-5BD1-EDE47C53844D}"/>
                </a:ext>
              </a:extLst>
            </p:cNvPr>
            <p:cNvSpPr/>
            <p:nvPr/>
          </p:nvSpPr>
          <p:spPr>
            <a:xfrm>
              <a:off x="8803475" y="1081360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84" y="0"/>
                  </a:moveTo>
                  <a:cubicBezTo>
                    <a:pt x="2538" y="0"/>
                    <a:pt x="2288" y="37"/>
                    <a:pt x="2040" y="114"/>
                  </a:cubicBezTo>
                  <a:cubicBezTo>
                    <a:pt x="737" y="522"/>
                    <a:pt x="1" y="1914"/>
                    <a:pt x="409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4" y="7045"/>
                    <a:pt x="4179" y="6968"/>
                  </a:cubicBezTo>
                  <a:cubicBezTo>
                    <a:pt x="5492" y="6560"/>
                    <a:pt x="6219" y="5167"/>
                    <a:pt x="5811" y="3854"/>
                  </a:cubicBezTo>
                  <a:lnTo>
                    <a:pt x="5154" y="1745"/>
                  </a:lnTo>
                  <a:cubicBezTo>
                    <a:pt x="4823" y="679"/>
                    <a:pt x="3843" y="0"/>
                    <a:pt x="2784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75;p35">
              <a:extLst>
                <a:ext uri="{FF2B5EF4-FFF2-40B4-BE49-F238E27FC236}">
                  <a16:creationId xmlns:a16="http://schemas.microsoft.com/office/drawing/2014/main" id="{29EDD70E-CC46-AA08-2544-6DE73E8F3A1F}"/>
                </a:ext>
              </a:extLst>
            </p:cNvPr>
            <p:cNvSpPr/>
            <p:nvPr/>
          </p:nvSpPr>
          <p:spPr>
            <a:xfrm>
              <a:off x="8814174" y="1141731"/>
              <a:ext cx="464557" cy="480835"/>
            </a:xfrm>
            <a:custGeom>
              <a:avLst/>
              <a:gdLst/>
              <a:ahLst/>
              <a:cxnLst/>
              <a:rect l="l" t="t" r="r" b="b"/>
              <a:pathLst>
                <a:path w="6079" h="6292" extrusionOk="0">
                  <a:moveTo>
                    <a:pt x="836" y="0"/>
                  </a:moveTo>
                  <a:cubicBezTo>
                    <a:pt x="239" y="627"/>
                    <a:pt x="0" y="1552"/>
                    <a:pt x="269" y="2437"/>
                  </a:cubicBezTo>
                  <a:lnTo>
                    <a:pt x="935" y="4546"/>
                  </a:lnTo>
                  <a:cubicBezTo>
                    <a:pt x="1266" y="5612"/>
                    <a:pt x="2246" y="6291"/>
                    <a:pt x="3300" y="6291"/>
                  </a:cubicBezTo>
                  <a:cubicBezTo>
                    <a:pt x="3545" y="6291"/>
                    <a:pt x="3794" y="6255"/>
                    <a:pt x="4039" y="6178"/>
                  </a:cubicBezTo>
                  <a:cubicBezTo>
                    <a:pt x="5352" y="5770"/>
                    <a:pt x="6079" y="4377"/>
                    <a:pt x="5671" y="3064"/>
                  </a:cubicBezTo>
                  <a:lnTo>
                    <a:pt x="5541" y="2666"/>
                  </a:lnTo>
                  <a:cubicBezTo>
                    <a:pt x="5263" y="2965"/>
                    <a:pt x="4905" y="3203"/>
                    <a:pt x="4477" y="3343"/>
                  </a:cubicBezTo>
                  <a:cubicBezTo>
                    <a:pt x="4231" y="3419"/>
                    <a:pt x="3983" y="3455"/>
                    <a:pt x="3738" y="3455"/>
                  </a:cubicBezTo>
                  <a:cubicBezTo>
                    <a:pt x="2677" y="3455"/>
                    <a:pt x="1695" y="2771"/>
                    <a:pt x="1363" y="1711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76;p35">
              <a:extLst>
                <a:ext uri="{FF2B5EF4-FFF2-40B4-BE49-F238E27FC236}">
                  <a16:creationId xmlns:a16="http://schemas.microsoft.com/office/drawing/2014/main" id="{D29246C3-3D4B-0F5C-7543-C5C4C4645980}"/>
                </a:ext>
              </a:extLst>
            </p:cNvPr>
            <p:cNvSpPr/>
            <p:nvPr/>
          </p:nvSpPr>
          <p:spPr>
            <a:xfrm>
              <a:off x="9116718" y="983314"/>
              <a:ext cx="475256" cy="541206"/>
            </a:xfrm>
            <a:custGeom>
              <a:avLst/>
              <a:gdLst/>
              <a:ahLst/>
              <a:cxnLst/>
              <a:rect l="l" t="t" r="r" b="b"/>
              <a:pathLst>
                <a:path w="6219" h="7082" extrusionOk="0">
                  <a:moveTo>
                    <a:pt x="2778" y="1"/>
                  </a:moveTo>
                  <a:cubicBezTo>
                    <a:pt x="2534" y="1"/>
                    <a:pt x="2286" y="37"/>
                    <a:pt x="2040" y="113"/>
                  </a:cubicBezTo>
                  <a:cubicBezTo>
                    <a:pt x="737" y="521"/>
                    <a:pt x="1" y="1914"/>
                    <a:pt x="408" y="3227"/>
                  </a:cubicBezTo>
                  <a:lnTo>
                    <a:pt x="1075" y="5336"/>
                  </a:lnTo>
                  <a:cubicBezTo>
                    <a:pt x="1406" y="6402"/>
                    <a:pt x="2386" y="7081"/>
                    <a:pt x="3440" y="7081"/>
                  </a:cubicBezTo>
                  <a:cubicBezTo>
                    <a:pt x="3685" y="7081"/>
                    <a:pt x="3933" y="7045"/>
                    <a:pt x="4179" y="6968"/>
                  </a:cubicBezTo>
                  <a:cubicBezTo>
                    <a:pt x="5492" y="6560"/>
                    <a:pt x="6218" y="5167"/>
                    <a:pt x="5810" y="3854"/>
                  </a:cubicBezTo>
                  <a:lnTo>
                    <a:pt x="5154" y="1745"/>
                  </a:lnTo>
                  <a:cubicBezTo>
                    <a:pt x="4822" y="686"/>
                    <a:pt x="3840" y="1"/>
                    <a:pt x="2778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77;p35">
              <a:extLst>
                <a:ext uri="{FF2B5EF4-FFF2-40B4-BE49-F238E27FC236}">
                  <a16:creationId xmlns:a16="http://schemas.microsoft.com/office/drawing/2014/main" id="{93F6308E-86BC-F1CD-1A20-268F0D07A133}"/>
                </a:ext>
              </a:extLst>
            </p:cNvPr>
            <p:cNvSpPr/>
            <p:nvPr/>
          </p:nvSpPr>
          <p:spPr>
            <a:xfrm>
              <a:off x="9122067" y="1013958"/>
              <a:ext cx="458444" cy="510562"/>
            </a:xfrm>
            <a:custGeom>
              <a:avLst/>
              <a:gdLst/>
              <a:ahLst/>
              <a:cxnLst/>
              <a:rect l="l" t="t" r="r" b="b"/>
              <a:pathLst>
                <a:path w="5999" h="6681" extrusionOk="0">
                  <a:moveTo>
                    <a:pt x="1363" y="1"/>
                  </a:moveTo>
                  <a:cubicBezTo>
                    <a:pt x="448" y="598"/>
                    <a:pt x="0" y="1742"/>
                    <a:pt x="338" y="2826"/>
                  </a:cubicBezTo>
                  <a:lnTo>
                    <a:pt x="1005" y="4935"/>
                  </a:lnTo>
                  <a:cubicBezTo>
                    <a:pt x="1336" y="6001"/>
                    <a:pt x="2316" y="6680"/>
                    <a:pt x="3370" y="6680"/>
                  </a:cubicBezTo>
                  <a:cubicBezTo>
                    <a:pt x="3615" y="6680"/>
                    <a:pt x="3863" y="6644"/>
                    <a:pt x="4109" y="6567"/>
                  </a:cubicBezTo>
                  <a:cubicBezTo>
                    <a:pt x="5293" y="6199"/>
                    <a:pt x="5999" y="5025"/>
                    <a:pt x="5830" y="3841"/>
                  </a:cubicBezTo>
                  <a:lnTo>
                    <a:pt x="5830" y="3841"/>
                  </a:lnTo>
                  <a:cubicBezTo>
                    <a:pt x="5641" y="3960"/>
                    <a:pt x="5442" y="4060"/>
                    <a:pt x="5213" y="4129"/>
                  </a:cubicBezTo>
                  <a:cubicBezTo>
                    <a:pt x="4968" y="4206"/>
                    <a:pt x="4719" y="4243"/>
                    <a:pt x="4474" y="4243"/>
                  </a:cubicBezTo>
                  <a:cubicBezTo>
                    <a:pt x="3420" y="4243"/>
                    <a:pt x="2440" y="3564"/>
                    <a:pt x="2109" y="2498"/>
                  </a:cubicBezTo>
                  <a:lnTo>
                    <a:pt x="1443" y="389"/>
                  </a:lnTo>
                  <a:cubicBezTo>
                    <a:pt x="1403" y="260"/>
                    <a:pt x="1383" y="130"/>
                    <a:pt x="1363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78;p35">
              <a:extLst>
                <a:ext uri="{FF2B5EF4-FFF2-40B4-BE49-F238E27FC236}">
                  <a16:creationId xmlns:a16="http://schemas.microsoft.com/office/drawing/2014/main" id="{EA419D17-2F96-34FF-038B-83E52FBE460F}"/>
                </a:ext>
              </a:extLst>
            </p:cNvPr>
            <p:cNvSpPr/>
            <p:nvPr/>
          </p:nvSpPr>
          <p:spPr>
            <a:xfrm>
              <a:off x="9506685" y="1113609"/>
              <a:ext cx="650105" cy="449350"/>
            </a:xfrm>
            <a:custGeom>
              <a:avLst/>
              <a:gdLst/>
              <a:ahLst/>
              <a:cxnLst/>
              <a:rect l="l" t="t" r="r" b="b"/>
              <a:pathLst>
                <a:path w="8507" h="5880" extrusionOk="0">
                  <a:moveTo>
                    <a:pt x="2936" y="0"/>
                  </a:moveTo>
                  <a:cubicBezTo>
                    <a:pt x="1314" y="0"/>
                    <a:pt x="1" y="1313"/>
                    <a:pt x="1" y="2935"/>
                  </a:cubicBezTo>
                  <a:cubicBezTo>
                    <a:pt x="1" y="4566"/>
                    <a:pt x="1314" y="5879"/>
                    <a:pt x="2936" y="5879"/>
                  </a:cubicBezTo>
                  <a:lnTo>
                    <a:pt x="5562" y="5879"/>
                  </a:lnTo>
                  <a:cubicBezTo>
                    <a:pt x="7193" y="5879"/>
                    <a:pt x="8507" y="4566"/>
                    <a:pt x="8507" y="2935"/>
                  </a:cubicBezTo>
                  <a:cubicBezTo>
                    <a:pt x="8507" y="1313"/>
                    <a:pt x="7193" y="0"/>
                    <a:pt x="5562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9;p35">
              <a:extLst>
                <a:ext uri="{FF2B5EF4-FFF2-40B4-BE49-F238E27FC236}">
                  <a16:creationId xmlns:a16="http://schemas.microsoft.com/office/drawing/2014/main" id="{8B1A0004-CA57-6155-B21F-22C94EA1B3D9}"/>
                </a:ext>
              </a:extLst>
            </p:cNvPr>
            <p:cNvSpPr/>
            <p:nvPr/>
          </p:nvSpPr>
          <p:spPr>
            <a:xfrm>
              <a:off x="9506685" y="1148532"/>
              <a:ext cx="649341" cy="414426"/>
            </a:xfrm>
            <a:custGeom>
              <a:avLst/>
              <a:gdLst/>
              <a:ahLst/>
              <a:cxnLst/>
              <a:rect l="l" t="t" r="r" b="b"/>
              <a:pathLst>
                <a:path w="8497" h="5423" extrusionOk="0">
                  <a:moveTo>
                    <a:pt x="1364" y="1"/>
                  </a:moveTo>
                  <a:lnTo>
                    <a:pt x="1364" y="1"/>
                  </a:lnTo>
                  <a:cubicBezTo>
                    <a:pt x="538" y="518"/>
                    <a:pt x="1" y="1433"/>
                    <a:pt x="1" y="2478"/>
                  </a:cubicBezTo>
                  <a:cubicBezTo>
                    <a:pt x="1" y="4109"/>
                    <a:pt x="1314" y="5422"/>
                    <a:pt x="2936" y="5422"/>
                  </a:cubicBezTo>
                  <a:lnTo>
                    <a:pt x="5562" y="5422"/>
                  </a:lnTo>
                  <a:cubicBezTo>
                    <a:pt x="7154" y="5422"/>
                    <a:pt x="8437" y="4169"/>
                    <a:pt x="8497" y="2597"/>
                  </a:cubicBezTo>
                  <a:lnTo>
                    <a:pt x="8497" y="2597"/>
                  </a:lnTo>
                  <a:cubicBezTo>
                    <a:pt x="8049" y="2886"/>
                    <a:pt x="7502" y="3055"/>
                    <a:pt x="6925" y="3055"/>
                  </a:cubicBezTo>
                  <a:lnTo>
                    <a:pt x="4299" y="3055"/>
                  </a:lnTo>
                  <a:cubicBezTo>
                    <a:pt x="2677" y="3055"/>
                    <a:pt x="1354" y="1742"/>
                    <a:pt x="1354" y="110"/>
                  </a:cubicBezTo>
                  <a:cubicBezTo>
                    <a:pt x="1354" y="80"/>
                    <a:pt x="1364" y="41"/>
                    <a:pt x="1364" y="1"/>
                  </a:cubicBezTo>
                  <a:close/>
                </a:path>
              </a:pathLst>
            </a:custGeom>
            <a:solidFill>
              <a:srgbClr val="4C1313">
                <a:alpha val="178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80;p35">
              <a:extLst>
                <a:ext uri="{FF2B5EF4-FFF2-40B4-BE49-F238E27FC236}">
                  <a16:creationId xmlns:a16="http://schemas.microsoft.com/office/drawing/2014/main" id="{4489CDDD-F207-59D5-1D23-7BA17B7A5397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0" y="1"/>
                  </a:moveTo>
                  <a:lnTo>
                    <a:pt x="1184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81;p35">
              <a:extLst>
                <a:ext uri="{FF2B5EF4-FFF2-40B4-BE49-F238E27FC236}">
                  <a16:creationId xmlns:a16="http://schemas.microsoft.com/office/drawing/2014/main" id="{F6F6D5FA-53E2-E29E-DD93-D896E18C4613}"/>
                </a:ext>
              </a:extLst>
            </p:cNvPr>
            <p:cNvSpPr/>
            <p:nvPr/>
          </p:nvSpPr>
          <p:spPr>
            <a:xfrm>
              <a:off x="9268792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4" y="1"/>
                  </a:moveTo>
                  <a:lnTo>
                    <a:pt x="0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82;p35">
              <a:extLst>
                <a:ext uri="{FF2B5EF4-FFF2-40B4-BE49-F238E27FC236}">
                  <a16:creationId xmlns:a16="http://schemas.microsoft.com/office/drawing/2014/main" id="{3EF2559C-441E-1474-D4F3-1231469A4E9E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" y="1"/>
                  </a:moveTo>
                  <a:lnTo>
                    <a:pt x="1185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83;p35">
              <a:extLst>
                <a:ext uri="{FF2B5EF4-FFF2-40B4-BE49-F238E27FC236}">
                  <a16:creationId xmlns:a16="http://schemas.microsoft.com/office/drawing/2014/main" id="{89966A14-509E-9BF3-AC1A-5B6E33363DB8}"/>
                </a:ext>
              </a:extLst>
            </p:cNvPr>
            <p:cNvSpPr/>
            <p:nvPr/>
          </p:nvSpPr>
          <p:spPr>
            <a:xfrm>
              <a:off x="9653410" y="1635094"/>
              <a:ext cx="90558" cy="89794"/>
            </a:xfrm>
            <a:custGeom>
              <a:avLst/>
              <a:gdLst/>
              <a:ahLst/>
              <a:cxnLst/>
              <a:rect l="l" t="t" r="r" b="b"/>
              <a:pathLst>
                <a:path w="1185" h="1175" fill="none" extrusionOk="0">
                  <a:moveTo>
                    <a:pt x="1185" y="1"/>
                  </a:moveTo>
                  <a:lnTo>
                    <a:pt x="1" y="117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84;p35">
              <a:extLst>
                <a:ext uri="{FF2B5EF4-FFF2-40B4-BE49-F238E27FC236}">
                  <a16:creationId xmlns:a16="http://schemas.microsoft.com/office/drawing/2014/main" id="{ABB0DEB3-49B7-D168-B746-59735F1D087C}"/>
                </a:ext>
              </a:extLst>
            </p:cNvPr>
            <p:cNvSpPr/>
            <p:nvPr/>
          </p:nvSpPr>
          <p:spPr>
            <a:xfrm>
              <a:off x="9422319" y="1825913"/>
              <a:ext cx="180275" cy="122501"/>
            </a:xfrm>
            <a:custGeom>
              <a:avLst/>
              <a:gdLst/>
              <a:ahLst/>
              <a:cxnLst/>
              <a:rect l="l" t="t" r="r" b="b"/>
              <a:pathLst>
                <a:path w="2359" h="1603" fill="none" extrusionOk="0">
                  <a:moveTo>
                    <a:pt x="1" y="0"/>
                  </a:moveTo>
                  <a:cubicBezTo>
                    <a:pt x="1" y="0"/>
                    <a:pt x="1185" y="1602"/>
                    <a:pt x="2358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85;p35">
              <a:extLst>
                <a:ext uri="{FF2B5EF4-FFF2-40B4-BE49-F238E27FC236}">
                  <a16:creationId xmlns:a16="http://schemas.microsoft.com/office/drawing/2014/main" id="{B9E45BA1-5327-D2B9-4500-9AA66A03286E}"/>
                </a:ext>
              </a:extLst>
            </p:cNvPr>
            <p:cNvSpPr/>
            <p:nvPr/>
          </p:nvSpPr>
          <p:spPr>
            <a:xfrm>
              <a:off x="9268792" y="694678"/>
              <a:ext cx="117152" cy="30492"/>
            </a:xfrm>
            <a:custGeom>
              <a:avLst/>
              <a:gdLst/>
              <a:ahLst/>
              <a:cxnLst/>
              <a:rect l="l" t="t" r="r" b="b"/>
              <a:pathLst>
                <a:path w="1533" h="399" fill="none" extrusionOk="0">
                  <a:moveTo>
                    <a:pt x="0" y="399"/>
                  </a:moveTo>
                  <a:lnTo>
                    <a:pt x="1532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86;p35">
              <a:extLst>
                <a:ext uri="{FF2B5EF4-FFF2-40B4-BE49-F238E27FC236}">
                  <a16:creationId xmlns:a16="http://schemas.microsoft.com/office/drawing/2014/main" id="{1FFB5EE3-3AF3-0972-A126-ED5DD9261E34}"/>
                </a:ext>
              </a:extLst>
            </p:cNvPr>
            <p:cNvSpPr/>
            <p:nvPr/>
          </p:nvSpPr>
          <p:spPr>
            <a:xfrm>
              <a:off x="9878465" y="705377"/>
              <a:ext cx="114095" cy="39586"/>
            </a:xfrm>
            <a:custGeom>
              <a:avLst/>
              <a:gdLst/>
              <a:ahLst/>
              <a:cxnLst/>
              <a:rect l="l" t="t" r="r" b="b"/>
              <a:pathLst>
                <a:path w="1493" h="518" fill="none" extrusionOk="0">
                  <a:moveTo>
                    <a:pt x="1" y="0"/>
                  </a:moveTo>
                  <a:lnTo>
                    <a:pt x="1493" y="51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7" name="Google Shape;1507;p30"/>
          <p:cNvGrpSpPr/>
          <p:nvPr/>
        </p:nvGrpSpPr>
        <p:grpSpPr>
          <a:xfrm rot="-4289601">
            <a:off x="52272" y="356268"/>
            <a:ext cx="2390837" cy="2306521"/>
            <a:chOff x="-1645450" y="733766"/>
            <a:chExt cx="834921" cy="805476"/>
          </a:xfrm>
        </p:grpSpPr>
        <p:sp>
          <p:nvSpPr>
            <p:cNvPr id="1508" name="Google Shape;1508;p30"/>
            <p:cNvSpPr/>
            <p:nvPr/>
          </p:nvSpPr>
          <p:spPr>
            <a:xfrm>
              <a:off x="-1566320" y="1296525"/>
              <a:ext cx="178944" cy="175331"/>
            </a:xfrm>
            <a:custGeom>
              <a:avLst/>
              <a:gdLst/>
              <a:ahLst/>
              <a:cxnLst/>
              <a:rect l="l" t="t" r="r" b="b"/>
              <a:pathLst>
                <a:path w="1981" h="1941" extrusionOk="0">
                  <a:moveTo>
                    <a:pt x="642" y="0"/>
                  </a:moveTo>
                  <a:cubicBezTo>
                    <a:pt x="590" y="0"/>
                    <a:pt x="538" y="20"/>
                    <a:pt x="498" y="60"/>
                  </a:cubicBezTo>
                  <a:lnTo>
                    <a:pt x="80" y="478"/>
                  </a:lnTo>
                  <a:cubicBezTo>
                    <a:pt x="0" y="557"/>
                    <a:pt x="0" y="687"/>
                    <a:pt x="80" y="766"/>
                  </a:cubicBezTo>
                  <a:lnTo>
                    <a:pt x="1194" y="1880"/>
                  </a:lnTo>
                  <a:cubicBezTo>
                    <a:pt x="1234" y="1920"/>
                    <a:pt x="1286" y="1940"/>
                    <a:pt x="1338" y="1940"/>
                  </a:cubicBezTo>
                  <a:cubicBezTo>
                    <a:pt x="1391" y="1940"/>
                    <a:pt x="1443" y="1920"/>
                    <a:pt x="1483" y="1880"/>
                  </a:cubicBezTo>
                  <a:lnTo>
                    <a:pt x="1900" y="1463"/>
                  </a:lnTo>
                  <a:cubicBezTo>
                    <a:pt x="1980" y="1383"/>
                    <a:pt x="1980" y="1254"/>
                    <a:pt x="1900" y="1174"/>
                  </a:cubicBezTo>
                  <a:lnTo>
                    <a:pt x="786" y="60"/>
                  </a:lnTo>
                  <a:cubicBezTo>
                    <a:pt x="746" y="20"/>
                    <a:pt x="694" y="0"/>
                    <a:pt x="642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-1566320" y="1294719"/>
              <a:ext cx="178944" cy="178853"/>
            </a:xfrm>
            <a:custGeom>
              <a:avLst/>
              <a:gdLst/>
              <a:ahLst/>
              <a:cxnLst/>
              <a:rect l="l" t="t" r="r" b="b"/>
              <a:pathLst>
                <a:path w="1981" h="1980" fill="none" extrusionOk="0">
                  <a:moveTo>
                    <a:pt x="1194" y="1900"/>
                  </a:moveTo>
                  <a:lnTo>
                    <a:pt x="80" y="786"/>
                  </a:lnTo>
                  <a:cubicBezTo>
                    <a:pt x="0" y="707"/>
                    <a:pt x="0" y="577"/>
                    <a:pt x="80" y="498"/>
                  </a:cubicBezTo>
                  <a:lnTo>
                    <a:pt x="498" y="80"/>
                  </a:lnTo>
                  <a:cubicBezTo>
                    <a:pt x="577" y="0"/>
                    <a:pt x="707" y="0"/>
                    <a:pt x="786" y="80"/>
                  </a:cubicBezTo>
                  <a:lnTo>
                    <a:pt x="1900" y="1194"/>
                  </a:lnTo>
                  <a:cubicBezTo>
                    <a:pt x="1980" y="1274"/>
                    <a:pt x="1980" y="1403"/>
                    <a:pt x="1900" y="1483"/>
                  </a:cubicBezTo>
                  <a:lnTo>
                    <a:pt x="1483" y="1900"/>
                  </a:lnTo>
                  <a:cubicBezTo>
                    <a:pt x="1403" y="1980"/>
                    <a:pt x="1274" y="1980"/>
                    <a:pt x="1194" y="190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-1529466" y="733766"/>
              <a:ext cx="718936" cy="699425"/>
            </a:xfrm>
            <a:custGeom>
              <a:avLst/>
              <a:gdLst/>
              <a:ahLst/>
              <a:cxnLst/>
              <a:rect l="l" t="t" r="r" b="b"/>
              <a:pathLst>
                <a:path w="7959" h="7743" extrusionOk="0">
                  <a:moveTo>
                    <a:pt x="6193" y="0"/>
                  </a:moveTo>
                  <a:cubicBezTo>
                    <a:pt x="5780" y="0"/>
                    <a:pt x="5367" y="157"/>
                    <a:pt x="5054" y="470"/>
                  </a:cubicBezTo>
                  <a:lnTo>
                    <a:pt x="239" y="5295"/>
                  </a:lnTo>
                  <a:cubicBezTo>
                    <a:pt x="0" y="5524"/>
                    <a:pt x="0" y="5912"/>
                    <a:pt x="239" y="6141"/>
                  </a:cubicBezTo>
                  <a:lnTo>
                    <a:pt x="1652" y="7563"/>
                  </a:lnTo>
                  <a:cubicBezTo>
                    <a:pt x="1771" y="7683"/>
                    <a:pt x="1925" y="7742"/>
                    <a:pt x="2079" y="7742"/>
                  </a:cubicBezTo>
                  <a:cubicBezTo>
                    <a:pt x="2234" y="7742"/>
                    <a:pt x="2388" y="7683"/>
                    <a:pt x="2507" y="7563"/>
                  </a:cubicBezTo>
                  <a:lnTo>
                    <a:pt x="7332" y="2738"/>
                  </a:lnTo>
                  <a:cubicBezTo>
                    <a:pt x="7959" y="2112"/>
                    <a:pt x="7959" y="1097"/>
                    <a:pt x="7332" y="470"/>
                  </a:cubicBezTo>
                  <a:cubicBezTo>
                    <a:pt x="7019" y="157"/>
                    <a:pt x="6606" y="0"/>
                    <a:pt x="6193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-1182596" y="773963"/>
              <a:ext cx="321755" cy="313716"/>
            </a:xfrm>
            <a:custGeom>
              <a:avLst/>
              <a:gdLst/>
              <a:ahLst/>
              <a:cxnLst/>
              <a:rect l="l" t="t" r="r" b="b"/>
              <a:pathLst>
                <a:path w="3562" h="3473" extrusionOk="0">
                  <a:moveTo>
                    <a:pt x="508" y="0"/>
                  </a:moveTo>
                  <a:cubicBezTo>
                    <a:pt x="388" y="0"/>
                    <a:pt x="269" y="45"/>
                    <a:pt x="179" y="135"/>
                  </a:cubicBezTo>
                  <a:cubicBezTo>
                    <a:pt x="0" y="314"/>
                    <a:pt x="0" y="612"/>
                    <a:pt x="179" y="791"/>
                  </a:cubicBezTo>
                  <a:lnTo>
                    <a:pt x="2726" y="3338"/>
                  </a:lnTo>
                  <a:cubicBezTo>
                    <a:pt x="2816" y="3428"/>
                    <a:pt x="2935" y="3472"/>
                    <a:pt x="3054" y="3472"/>
                  </a:cubicBezTo>
                  <a:cubicBezTo>
                    <a:pt x="3174" y="3472"/>
                    <a:pt x="3293" y="3428"/>
                    <a:pt x="3383" y="3338"/>
                  </a:cubicBezTo>
                  <a:cubicBezTo>
                    <a:pt x="3562" y="3159"/>
                    <a:pt x="3562" y="2860"/>
                    <a:pt x="3383" y="2681"/>
                  </a:cubicBezTo>
                  <a:lnTo>
                    <a:pt x="836" y="135"/>
                  </a:lnTo>
                  <a:cubicBezTo>
                    <a:pt x="746" y="45"/>
                    <a:pt x="627" y="0"/>
                    <a:pt x="508" y="0"/>
                  </a:cubicBez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-1383943" y="934390"/>
              <a:ext cx="369450" cy="365114"/>
            </a:xfrm>
            <a:custGeom>
              <a:avLst/>
              <a:gdLst/>
              <a:ahLst/>
              <a:cxnLst/>
              <a:rect l="l" t="t" r="r" b="b"/>
              <a:pathLst>
                <a:path w="4090" h="4042" extrusionOk="0">
                  <a:moveTo>
                    <a:pt x="3393" y="0"/>
                  </a:moveTo>
                  <a:lnTo>
                    <a:pt x="190" y="3203"/>
                  </a:lnTo>
                  <a:cubicBezTo>
                    <a:pt x="1" y="3392"/>
                    <a:pt x="1" y="3701"/>
                    <a:pt x="190" y="3900"/>
                  </a:cubicBezTo>
                  <a:cubicBezTo>
                    <a:pt x="284" y="3994"/>
                    <a:pt x="409" y="4042"/>
                    <a:pt x="534" y="4042"/>
                  </a:cubicBezTo>
                  <a:cubicBezTo>
                    <a:pt x="660" y="4042"/>
                    <a:pt x="787" y="3994"/>
                    <a:pt x="886" y="3900"/>
                  </a:cubicBezTo>
                  <a:lnTo>
                    <a:pt x="4089" y="697"/>
                  </a:lnTo>
                  <a:lnTo>
                    <a:pt x="3393" y="0"/>
                  </a:lnTo>
                  <a:close/>
                </a:path>
              </a:pathLst>
            </a:custGeom>
            <a:solidFill>
              <a:srgbClr val="D6BDF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-989379" y="770892"/>
              <a:ext cx="135766" cy="119145"/>
            </a:xfrm>
            <a:custGeom>
              <a:avLst/>
              <a:gdLst/>
              <a:ahLst/>
              <a:cxnLst/>
              <a:rect l="l" t="t" r="r" b="b"/>
              <a:pathLst>
                <a:path w="1503" h="1319" extrusionOk="0">
                  <a:moveTo>
                    <a:pt x="434" y="0"/>
                  </a:moveTo>
                  <a:cubicBezTo>
                    <a:pt x="335" y="0"/>
                    <a:pt x="249" y="29"/>
                    <a:pt x="189" y="89"/>
                  </a:cubicBezTo>
                  <a:cubicBezTo>
                    <a:pt x="0" y="278"/>
                    <a:pt x="100" y="686"/>
                    <a:pt x="418" y="994"/>
                  </a:cubicBezTo>
                  <a:cubicBezTo>
                    <a:pt x="621" y="1204"/>
                    <a:pt x="867" y="1319"/>
                    <a:pt x="1065" y="1319"/>
                  </a:cubicBezTo>
                  <a:cubicBezTo>
                    <a:pt x="1168" y="1319"/>
                    <a:pt x="1259" y="1288"/>
                    <a:pt x="1323" y="1223"/>
                  </a:cubicBezTo>
                  <a:cubicBezTo>
                    <a:pt x="1502" y="1044"/>
                    <a:pt x="1403" y="636"/>
                    <a:pt x="1084" y="318"/>
                  </a:cubicBezTo>
                  <a:cubicBezTo>
                    <a:pt x="879" y="113"/>
                    <a:pt x="631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-1645450" y="1361202"/>
              <a:ext cx="182557" cy="178040"/>
            </a:xfrm>
            <a:custGeom>
              <a:avLst/>
              <a:gdLst/>
              <a:ahLst/>
              <a:cxnLst/>
              <a:rect l="l" t="t" r="r" b="b"/>
              <a:pathLst>
                <a:path w="2021" h="1971" extrusionOk="0">
                  <a:moveTo>
                    <a:pt x="906" y="0"/>
                  </a:moveTo>
                  <a:lnTo>
                    <a:pt x="71" y="1642"/>
                  </a:lnTo>
                  <a:cubicBezTo>
                    <a:pt x="1" y="1712"/>
                    <a:pt x="1" y="1841"/>
                    <a:pt x="71" y="1911"/>
                  </a:cubicBezTo>
                  <a:cubicBezTo>
                    <a:pt x="110" y="1950"/>
                    <a:pt x="160" y="1970"/>
                    <a:pt x="209" y="1970"/>
                  </a:cubicBezTo>
                  <a:cubicBezTo>
                    <a:pt x="257" y="1970"/>
                    <a:pt x="304" y="1950"/>
                    <a:pt x="339" y="1911"/>
                  </a:cubicBezTo>
                  <a:lnTo>
                    <a:pt x="2020" y="123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013ECF1-7A2B-F973-DCC5-A5AF0D84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30" y="2292072"/>
            <a:ext cx="8510754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>
            <a:fillRect/>
          </a:stretch>
        </p:blipFill>
        <p:spPr>
          <a:xfrm>
            <a:off x="10519116" y="863826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1201" y="192314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5132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3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 thập phân : 359,27 có phần nguyên là:</a:t>
            </a:r>
            <a:endParaRPr lang="en-US" sz="53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5132" y="3962400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4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359</a:t>
            </a:r>
            <a:endParaRPr lang="en-US" sz="64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10287000" y="1143001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5489" y="1"/>
            <a:ext cx="1343025" cy="1343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08" y="1981200"/>
            <a:ext cx="2181787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10287000" y="1676400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100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5132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fr-FR" sz="53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Dấu thích hợp điền vào chỗ chấm là: 78,90…79,80</a:t>
            </a:r>
            <a:endParaRPr lang="en-US" sz="533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5132" y="3962400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333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&lt;</a:t>
            </a:r>
            <a:endParaRPr lang="en-US" sz="5333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1" b="31204" l="32152" r="63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>
            <a:fillRect/>
          </a:stretch>
        </p:blipFill>
        <p:spPr>
          <a:xfrm>
            <a:off x="10363200" y="1331687"/>
            <a:ext cx="1509485" cy="1901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3201" y="129433"/>
            <a:ext cx="1202255" cy="1202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5132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 </a:t>
            </a:r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789,46 làm tròn đến hàng phần mười là: </a:t>
            </a:r>
            <a:endParaRPr lang="en-US" sz="4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5132" y="3962400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789,5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>
            <a:fillRect/>
          </a:stretch>
        </p:blipFill>
        <p:spPr>
          <a:xfrm>
            <a:off x="10616067" y="2022927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2724" y="-20863"/>
            <a:ext cx="1143000" cy="2857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601" y="1407886"/>
            <a:ext cx="3576409" cy="3576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415418" y="1985801"/>
            <a:ext cx="9611833" cy="2259078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  <a:defRPr/>
            </a:pPr>
            <a:r>
              <a:rPr lang="vi-VN" altLang="zh-CN" sz="4800" b="1" kern="800" dirty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en-US" altLang="zh-CN" sz="4800" b="1" kern="800" err="1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85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 defTabSz="914446"/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</a:rPr>
              <a:t> ÔN TẬP VỀ SO SÁNH SỐ THẬP PHÂN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40" y="1026979"/>
            <a:ext cx="7051625" cy="5909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23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202..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9" y="2417895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78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207891" y="2889754"/>
            <a:ext cx="7949683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/>
              <a:t>- </a:t>
            </a:r>
            <a:r>
              <a:rPr lang="vi-VN" sz="2800">
                <a:solidFill>
                  <a:srgbClr val="FF0000"/>
                </a:solidFill>
                <a:latin typeface="+mj-lt"/>
              </a:rPr>
              <a:t>So sánh được hai số thập phân</a:t>
            </a:r>
          </a:p>
          <a:p>
            <a:r>
              <a:rPr lang="vi-VN" sz="2800">
                <a:solidFill>
                  <a:srgbClr val="FF0000"/>
                </a:solidFill>
                <a:latin typeface="+mj-lt"/>
              </a:rPr>
              <a:t>- Tìm được số lớn nhất, số bé nhất và sắp xếp được các số thập phân theo thứ tự từ bé đến lớn (hoặc ngược lại)</a:t>
            </a:r>
          </a:p>
          <a:p>
            <a:r>
              <a:rPr lang="vi-VN" sz="2800">
                <a:solidFill>
                  <a:srgbClr val="FF0000"/>
                </a:solidFill>
                <a:latin typeface="+mj-lt"/>
              </a:rPr>
              <a:t>- Làm tròn được các số thập phân đến số tự nhiên, đến hàng phần mười và phần trăm</a:t>
            </a:r>
          </a:p>
          <a:p>
            <a:r>
              <a:rPr lang="vi-VN" sz="2800">
                <a:solidFill>
                  <a:srgbClr val="FF0000"/>
                </a:solidFill>
                <a:latin typeface="+mj-lt"/>
              </a:rPr>
              <a:t>- Vận dụng được để giải quyết một số vấn đề trong thực tiễn.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te Pastel Interface Style for Coding &amp; Programming Learning Center by Slidesgo">
  <a:themeElements>
    <a:clrScheme name="Simple Light">
      <a:dk1>
        <a:srgbClr val="152A20"/>
      </a:dk1>
      <a:lt1>
        <a:srgbClr val="D2FABB"/>
      </a:lt1>
      <a:dk2>
        <a:srgbClr val="9CF0E5"/>
      </a:dk2>
      <a:lt2>
        <a:srgbClr val="FAE5A8"/>
      </a:lt2>
      <a:accent1>
        <a:srgbClr val="FC999F"/>
      </a:accent1>
      <a:accent2>
        <a:srgbClr val="FFF8F7"/>
      </a:accent2>
      <a:accent3>
        <a:srgbClr val="F1CCCF"/>
      </a:accent3>
      <a:accent4>
        <a:srgbClr val="FFD4A8"/>
      </a:accent4>
      <a:accent5>
        <a:srgbClr val="D6BDF7"/>
      </a:accent5>
      <a:accent6>
        <a:srgbClr val="FFFFFF"/>
      </a:accent6>
      <a:hlink>
        <a:srgbClr val="152A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1711</TotalTime>
  <Words>494</Words>
  <Application>Microsoft Office PowerPoint</Application>
  <PresentationFormat>Màn hình rộng</PresentationFormat>
  <Paragraphs>62</Paragraphs>
  <Slides>21</Slides>
  <Notes>16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21</vt:i4>
      </vt:variant>
    </vt:vector>
  </HeadingPairs>
  <TitlesOfParts>
    <vt:vector size="42" baseType="lpstr">
      <vt:lpstr>#9Slide07 HoneyCream</vt:lpstr>
      <vt:lpstr>Arial</vt:lpstr>
      <vt:lpstr>Calibri</vt:lpstr>
      <vt:lpstr>Calibri Light</vt:lpstr>
      <vt:lpstr>Cambria</vt:lpstr>
      <vt:lpstr>Fredoka One</vt:lpstr>
      <vt:lpstr>Hachi Maru Pop</vt:lpstr>
      <vt:lpstr>HP001 4 hàng</vt:lpstr>
      <vt:lpstr>Lilita One</vt:lpstr>
      <vt:lpstr>Nunito</vt:lpstr>
      <vt:lpstr>Nunito SemiBold</vt:lpstr>
      <vt:lpstr>SVN-Newton</vt:lpstr>
      <vt:lpstr>Times New Roman</vt:lpstr>
      <vt:lpstr>UTM Davida</vt:lpstr>
      <vt:lpstr>字魂79号-萌趣奶油体</vt:lpstr>
      <vt:lpstr>2_Office Theme</vt:lpstr>
      <vt:lpstr>11_Office Theme</vt:lpstr>
      <vt:lpstr>Chibi Anime Characters for Pre-K by Slidesgo</vt:lpstr>
      <vt:lpstr>Cute Pastel Interface Style for Coding &amp; Programming Learning Center by Slidesgo</vt:lpstr>
      <vt:lpstr>1_Office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LÔ THỊ DI</cp:lastModifiedBy>
  <cp:revision>33</cp:revision>
  <dcterms:created xsi:type="dcterms:W3CDTF">2023-12-15T11:40:22Z</dcterms:created>
  <dcterms:modified xsi:type="dcterms:W3CDTF">2024-10-29T13:25:28Z</dcterms:modified>
  <cp:category>9Slide.vn</cp:category>
</cp:coreProperties>
</file>